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0" r:id="rId3"/>
    <p:sldId id="292" r:id="rId4"/>
    <p:sldId id="291"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46" r:id="rId25"/>
    <p:sldId id="293"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A5519"/>
    <a:srgbClr val="E73A1C"/>
    <a:srgbClr val="232A34"/>
    <a:srgbClr val="F60A73"/>
    <a:srgbClr val="053D20"/>
    <a:srgbClr val="003300"/>
    <a:srgbClr val="00B050"/>
    <a:srgbClr val="00DE64"/>
    <a:srgbClr val="007A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0" autoAdjust="0"/>
    <p:restoredTop sz="94660"/>
  </p:normalViewPr>
  <p:slideViewPr>
    <p:cSldViewPr snapToGrid="0">
      <p:cViewPr>
        <p:scale>
          <a:sx n="70" d="100"/>
          <a:sy n="70" d="100"/>
        </p:scale>
        <p:origin x="-348" y="-96"/>
      </p:cViewPr>
      <p:guideLst>
        <p:guide orient="horz" pos="2160"/>
        <p:guide pos="3840"/>
      </p:guideLst>
    </p:cSldViewPr>
  </p:slideViewPr>
  <p:notesTextViewPr>
    <p:cViewPr>
      <p:scale>
        <a:sx n="1" d="1"/>
        <a:sy n="1" d="1"/>
      </p:scale>
      <p:origin x="0" y="0"/>
    </p:cViewPr>
  </p:notesTextViewPr>
  <p:sorterViewPr>
    <p:cViewPr>
      <p:scale>
        <a:sx n="130" d="100"/>
        <a:sy n="130" d="100"/>
      </p:scale>
      <p:origin x="0" y="40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053D20"/>
        </a:solidFill>
        <a:effectLst/>
      </p:bgPr>
    </p:bg>
    <p:spTree>
      <p:nvGrpSpPr>
        <p:cNvPr id="1" name=""/>
        <p:cNvGrpSpPr/>
        <p:nvPr/>
      </p:nvGrpSpPr>
      <p:grpSpPr>
        <a:xfrm>
          <a:off x="0" y="0"/>
          <a:ext cx="0" cy="0"/>
          <a:chOff x="0" y="0"/>
          <a:chExt cx="0" cy="0"/>
        </a:xfrm>
      </p:grpSpPr>
      <p:sp>
        <p:nvSpPr>
          <p:cNvPr id="6" name="矩形 5"/>
          <p:cNvSpPr/>
          <p:nvPr userDrawn="1"/>
        </p:nvSpPr>
        <p:spPr>
          <a:xfrm>
            <a:off x="0" y="0"/>
            <a:ext cx="504825" cy="11901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504825" y="543840"/>
            <a:ext cx="37006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485775" cy="11901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485775" y="543840"/>
            <a:ext cx="37197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8" name="椭圆 7"/>
          <p:cNvSpPr/>
          <p:nvPr/>
        </p:nvSpPr>
        <p:spPr>
          <a:xfrm>
            <a:off x="7421798" y="2425848"/>
            <a:ext cx="1758553" cy="1758553"/>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03970" y="3191897"/>
            <a:ext cx="1306286" cy="1306286"/>
          </a:xfrm>
          <a:prstGeom prst="ellipse">
            <a:avLst/>
          </a:prstGeom>
          <a:solidFill>
            <a:srgbClr val="007A3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67327" y="3330383"/>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flipH="1">
            <a:off x="2803231" y="2511771"/>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flipH="1">
            <a:off x="2573326" y="3277820"/>
            <a:ext cx="1306286" cy="1306286"/>
          </a:xfrm>
          <a:prstGeom prst="ellipse">
            <a:avLst/>
          </a:prstGeom>
          <a:solidFill>
            <a:srgbClr val="007A37">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flipH="1">
            <a:off x="1962237" y="3416306"/>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
        <p:nvSpPr>
          <p:cNvPr id="21" name="椭圆 20"/>
          <p:cNvSpPr/>
          <p:nvPr userDrawn="1"/>
        </p:nvSpPr>
        <p:spPr>
          <a:xfrm flipH="1">
            <a:off x="3840150" y="1160785"/>
            <a:ext cx="4258939" cy="4258939"/>
          </a:xfrm>
          <a:prstGeom prst="ellipse">
            <a:avLst/>
          </a:prstGeom>
          <a:solidFill>
            <a:srgbClr val="007A37">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8441104" y="355238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2910460" y="361495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161230" y="948020"/>
            <a:ext cx="433105" cy="433105"/>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1185619" y="4278092"/>
            <a:ext cx="436783" cy="436783"/>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矩形 3"/>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www.w3school.com.cn/js/pro_js_operators_bitwise.asp" TargetMode="Externa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2 拷贝.jpg"/>
          <p:cNvPicPr>
            <a:picLocks noChangeAspect="1" noChangeArrowheads="1"/>
          </p:cNvPicPr>
          <p:nvPr/>
        </p:nvPicPr>
        <p:blipFill>
          <a:blip r:embed="rId1" cstate="print"/>
          <a:srcRect/>
          <a:stretch>
            <a:fillRect/>
          </a:stretch>
        </p:blipFill>
        <p:spPr bwMode="auto">
          <a:xfrm>
            <a:off x="0" y="0"/>
            <a:ext cx="12192000" cy="6858001"/>
          </a:xfrm>
          <a:prstGeom prst="rect">
            <a:avLst/>
          </a:prstGeom>
          <a:noFill/>
        </p:spPr>
      </p:pic>
      <p:sp>
        <p:nvSpPr>
          <p:cNvPr id="4" name="TextBox 3"/>
          <p:cNvSpPr txBox="1"/>
          <p:nvPr/>
        </p:nvSpPr>
        <p:spPr>
          <a:xfrm>
            <a:off x="10122535" y="1455420"/>
            <a:ext cx="1689100" cy="829945"/>
          </a:xfrm>
          <a:prstGeom prst="rect">
            <a:avLst/>
          </a:prstGeom>
          <a:noFill/>
        </p:spPr>
        <p:txBody>
          <a:bodyPr wrap="square" rtlCol="0">
            <a:spAutoFit/>
          </a:bodyPr>
          <a:lstStyle/>
          <a:p>
            <a:r>
              <a:rPr lang="en-US" altLang="zh-CN" sz="2400" b="1" dirty="0">
                <a:solidFill>
                  <a:schemeClr val="bg1"/>
                </a:solidFill>
              </a:rPr>
              <a:t>JS</a:t>
            </a:r>
            <a:r>
              <a:rPr lang="zh-CN" altLang="en-US" sz="2400" b="1" dirty="0">
                <a:solidFill>
                  <a:schemeClr val="bg1"/>
                </a:solidFill>
              </a:rPr>
              <a:t>运算符和逻辑分支</a:t>
            </a:r>
            <a:endParaRPr lang="zh-CN" altLang="en-US" sz="24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sym typeface="+mn-ea"/>
              </a:rPr>
              <a:t>JS</a:t>
            </a:r>
            <a:r>
              <a:rPr lang="zh-CN" altLang="en-US" sz="2800">
                <a:solidFill>
                  <a:schemeClr val="bg1"/>
                </a:solidFill>
                <a:latin typeface="微软雅黑" panose="020B0503020204020204" charset="-122"/>
                <a:ea typeface="微软雅黑" panose="020B0503020204020204" charset="-122"/>
                <a:sym typeface="+mn-ea"/>
              </a:rPr>
              <a:t>运算符</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7"/>
          <p:cNvSpPr txBox="1"/>
          <p:nvPr/>
        </p:nvSpPr>
        <p:spPr>
          <a:xfrm>
            <a:off x="323850" y="1542415"/>
            <a:ext cx="11547475" cy="2784475"/>
          </a:xfrm>
          <a:prstGeom prst="rect">
            <a:avLst/>
          </a:prstGeom>
          <a:noFill/>
          <a:ln w="9525">
            <a:noFill/>
          </a:ln>
        </p:spPr>
        <p:txBody>
          <a:bodyPr wrap="square" anchor="t">
            <a:spAutoFit/>
          </a:bodyPr>
          <a:p>
            <a:pPr fontAlgn="auto">
              <a:lnSpc>
                <a:spcPct val="150000"/>
              </a:lnSpc>
            </a:pPr>
            <a:r>
              <a:rPr lang="en-US" altLang="zh-CN" sz="2000">
                <a:solidFill>
                  <a:schemeClr val="bg1"/>
                </a:solidFill>
                <a:latin typeface="+mn-ea"/>
                <a:sym typeface="+mn-ea"/>
              </a:rPr>
              <a:t>4.</a:t>
            </a:r>
            <a:r>
              <a:rPr lang="zh-CN" altLang="en-US" sz="2000">
                <a:solidFill>
                  <a:schemeClr val="bg1"/>
                </a:solidFill>
                <a:latin typeface="+mn-ea"/>
                <a:sym typeface="+mn-ea"/>
              </a:rPr>
              <a:t> 表达式的概念</a:t>
            </a:r>
            <a:r>
              <a:rPr lang="en-US" altLang="zh-CN" sz="2000">
                <a:solidFill>
                  <a:schemeClr val="bg1"/>
                </a:solidFill>
                <a:latin typeface="+mn-ea"/>
                <a:sym typeface="+mn-ea"/>
              </a:rPr>
              <a:t>:</a:t>
            </a:r>
            <a:r>
              <a:rPr lang="zh-CN" altLang="en-US" sz="2000">
                <a:solidFill>
                  <a:schemeClr val="bg1"/>
                </a:solidFill>
                <a:latin typeface="+mn-ea"/>
                <a:sym typeface="+mn-ea"/>
              </a:rPr>
              <a:t> </a:t>
            </a:r>
            <a:endParaRPr lang="zh-CN" altLang="en-US" sz="2000">
              <a:solidFill>
                <a:schemeClr val="bg1"/>
              </a:solidFill>
              <a:latin typeface="+mn-ea"/>
              <a:sym typeface="+mn-ea"/>
            </a:endParaRPr>
          </a:p>
          <a:p>
            <a:pPr fontAlgn="auto">
              <a:lnSpc>
                <a:spcPct val="150000"/>
              </a:lnSpc>
              <a:spcAft>
                <a:spcPts val="1200"/>
              </a:spcAft>
            </a:pPr>
            <a:r>
              <a:rPr lang="zh-CN" altLang="en-US">
                <a:solidFill>
                  <a:schemeClr val="bg1"/>
                </a:solidFill>
                <a:latin typeface="+mn-ea"/>
                <a:sym typeface="+mn-ea"/>
              </a:rPr>
              <a:t>   由运算符和操作数（变量或常量）组成的式子</a:t>
            </a:r>
            <a:endParaRPr lang="zh-CN" altLang="en-US">
              <a:solidFill>
                <a:schemeClr val="bg1"/>
              </a:solidFill>
              <a:latin typeface="+mn-ea"/>
              <a:sym typeface="+mn-ea"/>
            </a:endParaRPr>
          </a:p>
          <a:p>
            <a:pPr marL="0" lvl="1" indent="0" fontAlgn="auto">
              <a:lnSpc>
                <a:spcPct val="150000"/>
              </a:lnSpc>
            </a:pPr>
            <a:r>
              <a:rPr lang="zh-CN" altLang="en-US">
                <a:solidFill>
                  <a:schemeClr val="bg1"/>
                </a:solidFill>
                <a:latin typeface="+mn-ea"/>
                <a:sym typeface="+mn-ea"/>
              </a:rPr>
              <a:t>算术运算符组成的式子叫算术表达式，  如：</a:t>
            </a:r>
            <a:r>
              <a:rPr lang="en-US" altLang="zh-CN">
                <a:solidFill>
                  <a:schemeClr val="bg1"/>
                </a:solidFill>
                <a:latin typeface="+mn-ea"/>
                <a:sym typeface="+mn-ea"/>
              </a:rPr>
              <a:t>2+3</a:t>
            </a:r>
            <a:r>
              <a:rPr lang="zh-CN" altLang="en-US">
                <a:solidFill>
                  <a:schemeClr val="bg1"/>
                </a:solidFill>
                <a:latin typeface="+mn-ea"/>
                <a:sym typeface="+mn-ea"/>
              </a:rPr>
              <a:t>；</a:t>
            </a:r>
            <a:endParaRPr lang="zh-CN" altLang="en-US">
              <a:solidFill>
                <a:schemeClr val="bg1"/>
              </a:solidFill>
              <a:latin typeface="+mn-ea"/>
              <a:sym typeface="+mn-ea"/>
            </a:endParaRPr>
          </a:p>
          <a:p>
            <a:pPr marL="0" lvl="1" indent="0" fontAlgn="auto">
              <a:lnSpc>
                <a:spcPct val="150000"/>
              </a:lnSpc>
            </a:pPr>
            <a:r>
              <a:rPr lang="zh-CN" altLang="en-US">
                <a:solidFill>
                  <a:schemeClr val="bg1"/>
                </a:solidFill>
                <a:latin typeface="+mn-ea"/>
                <a:sym typeface="+mn-ea"/>
              </a:rPr>
              <a:t>关系运算符组成的式子叫关系表达式或者条件表达式， 如：</a:t>
            </a:r>
            <a:r>
              <a:rPr lang="en-US" altLang="zh-CN">
                <a:solidFill>
                  <a:schemeClr val="bg1"/>
                </a:solidFill>
                <a:latin typeface="+mn-ea"/>
                <a:sym typeface="+mn-ea"/>
              </a:rPr>
              <a:t>a&gt;5</a:t>
            </a:r>
            <a:r>
              <a:rPr lang="zh-CN" altLang="en-US">
                <a:solidFill>
                  <a:schemeClr val="bg1"/>
                </a:solidFill>
                <a:latin typeface="+mn-ea"/>
                <a:sym typeface="+mn-ea"/>
              </a:rPr>
              <a:t>；</a:t>
            </a:r>
            <a:endParaRPr lang="zh-CN" altLang="en-US">
              <a:solidFill>
                <a:schemeClr val="bg1"/>
              </a:solidFill>
              <a:latin typeface="+mn-ea"/>
              <a:sym typeface="+mn-ea"/>
            </a:endParaRPr>
          </a:p>
          <a:p>
            <a:pPr marL="0" lvl="1" indent="0" fontAlgn="auto">
              <a:lnSpc>
                <a:spcPct val="150000"/>
              </a:lnSpc>
            </a:pPr>
            <a:r>
              <a:rPr lang="zh-CN" altLang="en-US">
                <a:solidFill>
                  <a:schemeClr val="bg1"/>
                </a:solidFill>
                <a:latin typeface="+mn-ea"/>
                <a:sym typeface="+mn-ea"/>
              </a:rPr>
              <a:t>逻辑运算符组成的式子叫做逻辑表达式， 如：</a:t>
            </a:r>
            <a:r>
              <a:rPr lang="en-US" altLang="zh-CN">
                <a:solidFill>
                  <a:schemeClr val="bg1"/>
                </a:solidFill>
                <a:latin typeface="+mn-ea"/>
                <a:sym typeface="+mn-ea"/>
              </a:rPr>
              <a:t>a&amp;&amp;b</a:t>
            </a:r>
            <a:endParaRPr lang="zh-CN" altLang="en-US">
              <a:solidFill>
                <a:schemeClr val="bg1"/>
              </a:solidFill>
              <a:latin typeface="+mn-ea"/>
              <a:sym typeface="+mn-ea"/>
            </a:endParaRPr>
          </a:p>
          <a:p>
            <a:pPr fontAlgn="auto">
              <a:lnSpc>
                <a:spcPct val="150000"/>
              </a:lnSpc>
            </a:pPr>
            <a:endParaRPr lang="zh-CN" altLang="en-US">
              <a:solidFill>
                <a:schemeClr val="bg1"/>
              </a:solidFill>
              <a:latin typeface="+mn-ea"/>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sym typeface="+mn-ea"/>
              </a:rPr>
              <a:t>JS</a:t>
            </a:r>
            <a:r>
              <a:rPr lang="zh-CN" altLang="en-US" sz="2800">
                <a:solidFill>
                  <a:schemeClr val="bg1"/>
                </a:solidFill>
                <a:latin typeface="微软雅黑" panose="020B0503020204020204" charset="-122"/>
                <a:ea typeface="微软雅黑" panose="020B0503020204020204" charset="-122"/>
                <a:sym typeface="+mn-ea"/>
              </a:rPr>
              <a:t>运算符</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7"/>
          <p:cNvSpPr txBox="1"/>
          <p:nvPr/>
        </p:nvSpPr>
        <p:spPr>
          <a:xfrm>
            <a:off x="323850" y="1542415"/>
            <a:ext cx="11547475" cy="4477385"/>
          </a:xfrm>
          <a:prstGeom prst="rect">
            <a:avLst/>
          </a:prstGeom>
          <a:noFill/>
          <a:ln w="9525">
            <a:noFill/>
          </a:ln>
        </p:spPr>
        <p:txBody>
          <a:bodyPr wrap="square" anchor="t">
            <a:spAutoFit/>
          </a:bodyPr>
          <a:p>
            <a:pPr>
              <a:lnSpc>
                <a:spcPct val="150000"/>
              </a:lnSpc>
            </a:pPr>
            <a:r>
              <a:rPr lang="en-US" altLang="zh-CN" sz="2000">
                <a:solidFill>
                  <a:schemeClr val="bg1"/>
                </a:solidFill>
                <a:latin typeface="+mj-ea"/>
                <a:ea typeface="+mj-ea"/>
                <a:sym typeface="+mn-ea"/>
              </a:rPr>
              <a:t>5.</a:t>
            </a:r>
            <a:r>
              <a:rPr lang="zh-CN" altLang="en-US" sz="2000">
                <a:solidFill>
                  <a:schemeClr val="bg1"/>
                </a:solidFill>
                <a:latin typeface="+mj-ea"/>
                <a:ea typeface="+mj-ea"/>
                <a:sym typeface="+mn-ea"/>
              </a:rPr>
              <a:t> 赋值运算符</a:t>
            </a:r>
            <a:r>
              <a:rPr lang="en-US" altLang="zh-CN" sz="2000">
                <a:solidFill>
                  <a:schemeClr val="bg1"/>
                </a:solidFill>
                <a:latin typeface="+mj-ea"/>
                <a:ea typeface="+mj-ea"/>
                <a:sym typeface="+mn-ea"/>
              </a:rPr>
              <a:t>:</a:t>
            </a:r>
            <a:r>
              <a:rPr lang="zh-CN" altLang="en-US" sz="2000">
                <a:solidFill>
                  <a:schemeClr val="bg1"/>
                </a:solidFill>
                <a:latin typeface="+mj-ea"/>
                <a:ea typeface="+mj-ea"/>
                <a:sym typeface="+mn-ea"/>
              </a:rPr>
              <a:t> </a:t>
            </a:r>
            <a:endParaRPr lang="zh-CN" altLang="en-US" sz="2000">
              <a:solidFill>
                <a:schemeClr val="bg1"/>
              </a:solidFill>
              <a:latin typeface="+mj-ea"/>
              <a:ea typeface="+mj-ea"/>
              <a:sym typeface="+mn-ea"/>
            </a:endParaRPr>
          </a:p>
          <a:p>
            <a:pPr algn="just" eaLnBrk="0" hangingPunct="0">
              <a:lnSpc>
                <a:spcPct val="150000"/>
              </a:lnSpc>
            </a:pPr>
            <a:r>
              <a:rPr lang="zh-CN" altLang="en-US">
                <a:solidFill>
                  <a:schemeClr val="bg1"/>
                </a:solidFill>
                <a:latin typeface="+mj-ea"/>
                <a:ea typeface="+mj-ea"/>
                <a:sym typeface="+mn-ea"/>
              </a:rPr>
              <a:t>     </a:t>
            </a:r>
            <a:r>
              <a:rPr lang="zh-CN" altLang="zh-CN">
                <a:solidFill>
                  <a:schemeClr val="bg1"/>
                </a:solidFill>
                <a:latin typeface="+mj-ea"/>
                <a:ea typeface="+mj-ea"/>
                <a:sym typeface="+mn-ea"/>
              </a:rPr>
              <a:t>赋值运算符用等于号</a:t>
            </a:r>
            <a:r>
              <a:rPr lang="en-US" altLang="zh-CN">
                <a:solidFill>
                  <a:schemeClr val="bg1"/>
                </a:solidFill>
                <a:latin typeface="+mj-ea"/>
                <a:ea typeface="+mj-ea"/>
                <a:sym typeface="+mn-ea"/>
              </a:rPr>
              <a:t>(=)</a:t>
            </a:r>
            <a:r>
              <a:rPr lang="zh-CN" altLang="zh-CN">
                <a:solidFill>
                  <a:schemeClr val="bg1"/>
                </a:solidFill>
                <a:latin typeface="+mj-ea"/>
                <a:ea typeface="+mj-ea"/>
                <a:sym typeface="+mn-ea"/>
              </a:rPr>
              <a:t>表示，就是把右边的值赋给左边的变量。</a:t>
            </a:r>
            <a:endParaRPr lang="zh-CN" altLang="zh-CN">
              <a:solidFill>
                <a:schemeClr val="bg1"/>
              </a:solidFill>
              <a:latin typeface="+mj-ea"/>
              <a:ea typeface="+mj-ea"/>
              <a:sym typeface="+mn-ea"/>
            </a:endParaRPr>
          </a:p>
          <a:p>
            <a:pPr algn="just" eaLnBrk="0" hangingPunct="0">
              <a:lnSpc>
                <a:spcPct val="150000"/>
              </a:lnSpc>
            </a:pPr>
            <a:r>
              <a:rPr lang="zh-CN" altLang="en-US">
                <a:solidFill>
                  <a:schemeClr val="bg1"/>
                </a:solidFill>
                <a:latin typeface="+mj-ea"/>
                <a:ea typeface="+mj-ea"/>
                <a:sym typeface="+mn-ea"/>
              </a:rPr>
              <a:t>     </a:t>
            </a:r>
            <a:r>
              <a:rPr lang="zh-CN" altLang="zh-CN">
                <a:solidFill>
                  <a:schemeClr val="bg1"/>
                </a:solidFill>
                <a:latin typeface="+mj-ea"/>
                <a:ea typeface="+mj-ea"/>
                <a:sym typeface="+mn-ea"/>
              </a:rPr>
              <a:t>复合赋值运算符通过</a:t>
            </a:r>
            <a:r>
              <a:rPr lang="en-US" altLang="zh-CN">
                <a:solidFill>
                  <a:schemeClr val="bg1"/>
                </a:solidFill>
                <a:latin typeface="+mj-ea"/>
                <a:ea typeface="+mj-ea"/>
                <a:sym typeface="+mn-ea"/>
              </a:rPr>
              <a:t> x=</a:t>
            </a:r>
            <a:r>
              <a:rPr lang="zh-CN" altLang="zh-CN">
                <a:solidFill>
                  <a:schemeClr val="bg1"/>
                </a:solidFill>
                <a:latin typeface="+mj-ea"/>
                <a:ea typeface="+mj-ea"/>
                <a:sym typeface="+mn-ea"/>
              </a:rPr>
              <a:t>的形式表示，</a:t>
            </a:r>
            <a:r>
              <a:rPr lang="en-US" altLang="zh-CN">
                <a:solidFill>
                  <a:schemeClr val="bg1"/>
                </a:solidFill>
                <a:latin typeface="+mj-ea"/>
                <a:ea typeface="+mj-ea"/>
                <a:sym typeface="+mn-ea"/>
              </a:rPr>
              <a:t>x </a:t>
            </a:r>
            <a:r>
              <a:rPr lang="zh-CN" altLang="zh-CN">
                <a:solidFill>
                  <a:schemeClr val="bg1"/>
                </a:solidFill>
                <a:latin typeface="+mj-ea"/>
                <a:ea typeface="+mj-ea"/>
                <a:sym typeface="+mn-ea"/>
              </a:rPr>
              <a:t>表示算术运算符。</a:t>
            </a:r>
            <a:endParaRPr lang="zh-CN" altLang="zh-CN">
              <a:solidFill>
                <a:schemeClr val="bg1"/>
              </a:solidFill>
              <a:latin typeface="+mj-ea"/>
              <a:ea typeface="+mj-ea"/>
              <a:sym typeface="+mn-ea"/>
            </a:endParaRPr>
          </a:p>
          <a:p>
            <a:pPr algn="just" eaLnBrk="0" hangingPunct="0">
              <a:lnSpc>
                <a:spcPct val="150000"/>
              </a:lnSpc>
            </a:pPr>
            <a:r>
              <a:rPr lang="zh-CN" altLang="en-US">
                <a:solidFill>
                  <a:schemeClr val="bg1"/>
                </a:solidFill>
                <a:latin typeface="+mj-ea"/>
                <a:ea typeface="+mj-ea"/>
                <a:sym typeface="+mn-ea"/>
              </a:rPr>
              <a:t>         </a:t>
            </a:r>
            <a:r>
              <a:rPr lang="zh-CN" altLang="zh-CN">
                <a:solidFill>
                  <a:schemeClr val="bg1"/>
                </a:solidFill>
                <a:latin typeface="+mj-ea"/>
                <a:ea typeface="+mj-ea"/>
                <a:sym typeface="+mn-ea"/>
              </a:rPr>
              <a:t>如</a:t>
            </a:r>
            <a:r>
              <a:rPr lang="en-US" altLang="zh-CN">
                <a:solidFill>
                  <a:schemeClr val="bg1"/>
                </a:solidFill>
                <a:latin typeface="+mj-ea"/>
                <a:ea typeface="+mj-ea"/>
                <a:sym typeface="+mn-ea"/>
              </a:rPr>
              <a:t>: +=, -=, *=,  /=, %=</a:t>
            </a:r>
            <a:r>
              <a:rPr lang="zh-CN" altLang="en-US">
                <a:solidFill>
                  <a:schemeClr val="bg1"/>
                </a:solidFill>
                <a:latin typeface="+mj-ea"/>
                <a:ea typeface="+mj-ea"/>
                <a:sym typeface="+mn-ea"/>
              </a:rPr>
              <a:t>等</a:t>
            </a:r>
            <a:endParaRPr lang="zh-CN" altLang="en-US">
              <a:solidFill>
                <a:schemeClr val="bg1"/>
              </a:solidFill>
              <a:latin typeface="+mj-ea"/>
              <a:ea typeface="+mj-ea"/>
              <a:sym typeface="+mn-ea"/>
            </a:endParaRPr>
          </a:p>
          <a:p>
            <a:pPr algn="just" eaLnBrk="0" hangingPunct="0">
              <a:lnSpc>
                <a:spcPct val="150000"/>
              </a:lnSpc>
            </a:pPr>
            <a:endParaRPr lang="zh-CN" altLang="en-US">
              <a:solidFill>
                <a:schemeClr val="bg1"/>
              </a:solidFill>
              <a:latin typeface="+mj-ea"/>
              <a:ea typeface="+mj-ea"/>
              <a:sym typeface="+mn-ea"/>
            </a:endParaRPr>
          </a:p>
          <a:p>
            <a:pPr>
              <a:lnSpc>
                <a:spcPct val="150000"/>
              </a:lnSpc>
            </a:pPr>
            <a:r>
              <a:rPr lang="en-US" altLang="zh-CN" sz="2000">
                <a:solidFill>
                  <a:schemeClr val="bg1"/>
                </a:solidFill>
                <a:latin typeface="+mj-ea"/>
                <a:ea typeface="+mj-ea"/>
                <a:sym typeface="+mn-ea"/>
              </a:rPr>
              <a:t>6.</a:t>
            </a:r>
            <a:r>
              <a:rPr lang="zh-CN" altLang="en-US" sz="2000">
                <a:solidFill>
                  <a:schemeClr val="bg1"/>
                </a:solidFill>
                <a:latin typeface="+mj-ea"/>
                <a:ea typeface="+mj-ea"/>
                <a:sym typeface="+mn-ea"/>
              </a:rPr>
              <a:t> 其他运算符</a:t>
            </a:r>
            <a:r>
              <a:rPr lang="en-US" altLang="zh-CN" sz="2000">
                <a:solidFill>
                  <a:schemeClr val="bg1"/>
                </a:solidFill>
                <a:latin typeface="+mj-ea"/>
                <a:ea typeface="+mj-ea"/>
                <a:sym typeface="+mn-ea"/>
              </a:rPr>
              <a:t>:</a:t>
            </a:r>
            <a:r>
              <a:rPr lang="zh-CN" altLang="en-US" sz="2000">
                <a:solidFill>
                  <a:schemeClr val="bg1"/>
                </a:solidFill>
                <a:latin typeface="+mj-ea"/>
                <a:ea typeface="+mj-ea"/>
                <a:sym typeface="+mn-ea"/>
              </a:rPr>
              <a:t> </a:t>
            </a:r>
            <a:endParaRPr lang="zh-CN" altLang="en-US" sz="2000">
              <a:solidFill>
                <a:schemeClr val="bg1"/>
              </a:solidFill>
              <a:latin typeface="+mj-ea"/>
              <a:ea typeface="+mj-ea"/>
              <a:sym typeface="+mn-ea"/>
            </a:endParaRPr>
          </a:p>
          <a:p>
            <a:pPr algn="just" eaLnBrk="0" hangingPunct="0">
              <a:lnSpc>
                <a:spcPct val="150000"/>
              </a:lnSpc>
            </a:pPr>
            <a:r>
              <a:rPr lang="zh-CN" altLang="en-US">
                <a:solidFill>
                  <a:schemeClr val="bg1"/>
                </a:solidFill>
                <a:latin typeface="+mj-ea"/>
                <a:ea typeface="+mj-ea"/>
                <a:sym typeface="+mn-ea"/>
              </a:rPr>
              <a:t>     三目运算符</a:t>
            </a:r>
            <a:r>
              <a:rPr lang="en-US" altLang="zh-CN">
                <a:solidFill>
                  <a:schemeClr val="bg1"/>
                </a:solidFill>
                <a:latin typeface="+mj-ea"/>
                <a:ea typeface="+mj-ea"/>
                <a:sym typeface="+mn-ea"/>
              </a:rPr>
              <a:t>:</a:t>
            </a:r>
            <a:r>
              <a:rPr lang="zh-CN" altLang="en-US">
                <a:solidFill>
                  <a:schemeClr val="bg1"/>
                </a:solidFill>
                <a:latin typeface="+mj-ea"/>
                <a:ea typeface="+mj-ea"/>
                <a:sym typeface="+mn-ea"/>
              </a:rPr>
              <a:t>   </a:t>
            </a:r>
            <a:r>
              <a:rPr lang="en-US" altLang="zh-CN">
                <a:solidFill>
                  <a:schemeClr val="bg1"/>
                </a:solidFill>
                <a:latin typeface="+mj-ea"/>
                <a:ea typeface="+mj-ea"/>
                <a:sym typeface="+mn-ea"/>
              </a:rPr>
              <a:t>?</a:t>
            </a:r>
            <a:r>
              <a:rPr lang="zh-CN" altLang="en-US">
                <a:solidFill>
                  <a:schemeClr val="bg1"/>
                </a:solidFill>
                <a:latin typeface="+mj-ea"/>
                <a:ea typeface="+mj-ea"/>
                <a:sym typeface="+mn-ea"/>
              </a:rPr>
              <a:t> </a:t>
            </a:r>
            <a:r>
              <a:rPr lang="en-US" altLang="zh-CN">
                <a:solidFill>
                  <a:schemeClr val="bg1"/>
                </a:solidFill>
                <a:latin typeface="+mj-ea"/>
                <a:ea typeface="+mj-ea"/>
                <a:sym typeface="+mn-ea"/>
              </a:rPr>
              <a:t>:</a:t>
            </a:r>
            <a:r>
              <a:rPr lang="zh-CN" altLang="en-US">
                <a:solidFill>
                  <a:schemeClr val="bg1"/>
                </a:solidFill>
                <a:latin typeface="+mj-ea"/>
                <a:ea typeface="+mj-ea"/>
                <a:sym typeface="+mn-ea"/>
              </a:rPr>
              <a:t> </a:t>
            </a:r>
            <a:endParaRPr lang="zh-CN" altLang="en-US">
              <a:solidFill>
                <a:schemeClr val="bg1"/>
              </a:solidFill>
              <a:latin typeface="+mj-ea"/>
              <a:ea typeface="+mj-ea"/>
              <a:sym typeface="+mn-ea"/>
            </a:endParaRPr>
          </a:p>
          <a:p>
            <a:pPr algn="just" eaLnBrk="0" hangingPunct="0"/>
            <a:r>
              <a:rPr lang="zh-CN" altLang="en-US">
                <a:solidFill>
                  <a:schemeClr val="bg1"/>
                </a:solidFill>
                <a:latin typeface="+mj-ea"/>
                <a:ea typeface="+mj-ea"/>
                <a:sym typeface="+mn-ea"/>
              </a:rPr>
              <a:t>     </a:t>
            </a:r>
            <a:r>
              <a:rPr lang="zh-CN" altLang="zh-CN">
                <a:solidFill>
                  <a:schemeClr val="bg1"/>
                </a:solidFill>
                <a:latin typeface="+mj-ea"/>
                <a:ea typeface="+mj-ea"/>
                <a:sym typeface="+mn-ea"/>
              </a:rPr>
              <a:t>字符串运算符</a:t>
            </a:r>
            <a:r>
              <a:rPr lang="en-US" altLang="zh-CN">
                <a:solidFill>
                  <a:schemeClr val="bg1"/>
                </a:solidFill>
                <a:latin typeface="+mj-ea"/>
                <a:ea typeface="+mj-ea"/>
                <a:sym typeface="+mn-ea"/>
              </a:rPr>
              <a:t>:</a:t>
            </a:r>
            <a:r>
              <a:rPr lang="zh-CN" altLang="en-US">
                <a:solidFill>
                  <a:schemeClr val="bg1"/>
                </a:solidFill>
                <a:latin typeface="+mj-ea"/>
                <a:ea typeface="+mj-ea"/>
                <a:sym typeface="+mn-ea"/>
              </a:rPr>
              <a:t>  字符串运算符只有一个，即：</a:t>
            </a:r>
            <a:r>
              <a:rPr lang="en-US" altLang="zh-CN">
                <a:solidFill>
                  <a:schemeClr val="bg1"/>
                </a:solidFill>
                <a:latin typeface="+mj-ea"/>
                <a:ea typeface="+mj-ea"/>
                <a:sym typeface="+mn-ea"/>
              </a:rPr>
              <a:t>“+”</a:t>
            </a:r>
            <a:r>
              <a:rPr lang="zh-CN" altLang="en-US">
                <a:solidFill>
                  <a:schemeClr val="bg1"/>
                </a:solidFill>
                <a:latin typeface="+mj-ea"/>
                <a:ea typeface="+mj-ea"/>
                <a:sym typeface="+mn-ea"/>
              </a:rPr>
              <a:t>。它的作用是将两个字符串相加。 规则：至少一个操作数是字符串</a:t>
            </a:r>
            <a:endParaRPr lang="zh-CN" altLang="en-US">
              <a:solidFill>
                <a:schemeClr val="bg1"/>
              </a:solidFill>
              <a:latin typeface="+mj-ea"/>
              <a:ea typeface="+mj-ea"/>
              <a:sym typeface="+mn-ea"/>
            </a:endParaRPr>
          </a:p>
          <a:p>
            <a:pPr algn="just" eaLnBrk="0" hangingPunct="0"/>
            <a:r>
              <a:rPr lang="zh-CN" altLang="en-US">
                <a:solidFill>
                  <a:schemeClr val="bg1"/>
                </a:solidFill>
                <a:latin typeface="+mj-ea"/>
                <a:ea typeface="+mj-ea"/>
                <a:sym typeface="+mn-ea"/>
              </a:rPr>
              <a:t>     位运算符</a:t>
            </a:r>
            <a:r>
              <a:rPr lang="en-US" altLang="zh-CN">
                <a:solidFill>
                  <a:schemeClr val="bg1"/>
                </a:solidFill>
                <a:latin typeface="+mj-ea"/>
                <a:ea typeface="+mj-ea"/>
                <a:sym typeface="+mn-ea"/>
              </a:rPr>
              <a:t>(</a:t>
            </a:r>
            <a:r>
              <a:rPr lang="zh-CN" altLang="en-US">
                <a:solidFill>
                  <a:schemeClr val="bg1"/>
                </a:solidFill>
                <a:latin typeface="+mj-ea"/>
                <a:ea typeface="+mj-ea"/>
                <a:sym typeface="+mn-ea"/>
              </a:rPr>
              <a:t>扩展</a:t>
            </a:r>
            <a:r>
              <a:rPr lang="en-US" altLang="zh-CN">
                <a:solidFill>
                  <a:schemeClr val="bg1"/>
                </a:solidFill>
                <a:latin typeface="+mj-ea"/>
                <a:ea typeface="+mj-ea"/>
                <a:sym typeface="+mn-ea"/>
              </a:rPr>
              <a:t>)</a:t>
            </a:r>
            <a:r>
              <a:rPr lang="zh-CN" altLang="en-US">
                <a:solidFill>
                  <a:schemeClr val="bg1"/>
                </a:solidFill>
                <a:latin typeface="+mj-ea"/>
                <a:ea typeface="+mj-ea"/>
                <a:sym typeface="+mn-ea"/>
              </a:rPr>
              <a:t> </a:t>
            </a:r>
            <a:r>
              <a:rPr lang="en-US" altLang="zh-CN">
                <a:solidFill>
                  <a:schemeClr val="bg1"/>
                </a:solidFill>
                <a:latin typeface="+mj-ea"/>
                <a:ea typeface="+mj-ea"/>
                <a:sym typeface="+mn-ea"/>
              </a:rPr>
              <a:t>:</a:t>
            </a:r>
            <a:r>
              <a:rPr lang="zh-CN" altLang="en-US">
                <a:solidFill>
                  <a:schemeClr val="bg1"/>
                </a:solidFill>
                <a:latin typeface="+mj-ea"/>
                <a:ea typeface="+mj-ea"/>
                <a:sym typeface="+mn-ea"/>
              </a:rPr>
              <a:t> 参考以下网址</a:t>
            </a:r>
            <a:endParaRPr lang="zh-CN" altLang="en-US">
              <a:solidFill>
                <a:schemeClr val="bg1"/>
              </a:solidFill>
              <a:latin typeface="+mj-ea"/>
              <a:ea typeface="+mj-ea"/>
              <a:sym typeface="+mn-ea"/>
            </a:endParaRPr>
          </a:p>
          <a:p>
            <a:pPr algn="just" eaLnBrk="0" hangingPunct="0"/>
            <a:r>
              <a:rPr lang="zh-CN" altLang="en-US">
                <a:solidFill>
                  <a:schemeClr val="bg1"/>
                </a:solidFill>
                <a:latin typeface="+mj-ea"/>
                <a:ea typeface="+mj-ea"/>
                <a:sym typeface="+mn-ea"/>
              </a:rPr>
              <a:t>            </a:t>
            </a:r>
            <a:r>
              <a:rPr lang="en-US" altLang="zh-CN">
                <a:solidFill>
                  <a:schemeClr val="bg1"/>
                </a:solidFill>
                <a:latin typeface="+mj-ea"/>
                <a:ea typeface="+mj-ea"/>
                <a:sym typeface="+mn-ea"/>
                <a:hlinkClick r:id="rId2"/>
              </a:rPr>
              <a:t>http://www.w3school.com.cn/js/pro_js_operators_bitwise.asp</a:t>
            </a:r>
            <a:endParaRPr lang="en-US" altLang="zh-CN">
              <a:solidFill>
                <a:schemeClr val="bg1"/>
              </a:solidFill>
              <a:latin typeface="+mj-ea"/>
              <a:ea typeface="+mj-ea"/>
              <a:sym typeface="+mn-ea"/>
              <a:hlinkClick r:id="rId2"/>
            </a:endParaRPr>
          </a:p>
          <a:p>
            <a:pPr algn="just" eaLnBrk="0" hangingPunct="0"/>
            <a:endParaRPr lang="en-US" altLang="zh-CN">
              <a:solidFill>
                <a:schemeClr val="bg1"/>
              </a:solidFill>
              <a:latin typeface="+mj-ea"/>
              <a:ea typeface="+mj-ea"/>
              <a:sym typeface="+mn-ea"/>
              <a:hlinkClick r:id="rId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sym typeface="+mn-ea"/>
              </a:rPr>
              <a:t>JS</a:t>
            </a:r>
            <a:r>
              <a:rPr lang="zh-CN" altLang="en-US" sz="2800">
                <a:solidFill>
                  <a:schemeClr val="bg1"/>
                </a:solidFill>
                <a:latin typeface="微软雅黑" panose="020B0503020204020204" charset="-122"/>
                <a:ea typeface="微软雅黑" panose="020B0503020204020204" charset="-122"/>
                <a:sym typeface="+mn-ea"/>
              </a:rPr>
              <a:t>运算符</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7649" name="文本框 7"/>
          <p:cNvSpPr txBox="1"/>
          <p:nvPr/>
        </p:nvSpPr>
        <p:spPr>
          <a:xfrm>
            <a:off x="323850" y="1484313"/>
            <a:ext cx="8351838" cy="549275"/>
          </a:xfrm>
          <a:prstGeom prst="rect">
            <a:avLst/>
          </a:prstGeom>
          <a:noFill/>
          <a:ln w="9525">
            <a:noFill/>
          </a:ln>
        </p:spPr>
        <p:txBody>
          <a:bodyPr anchor="t">
            <a:spAutoFit/>
          </a:bodyPr>
          <a:p>
            <a:pPr>
              <a:lnSpc>
                <a:spcPct val="150000"/>
              </a:lnSpc>
            </a:pPr>
            <a:r>
              <a:rPr lang="zh-CN" altLang="en-US" sz="2000">
                <a:solidFill>
                  <a:schemeClr val="bg1"/>
                </a:solidFill>
                <a:latin typeface="微软雅黑" panose="020B0503020204020204" charset="-122"/>
                <a:ea typeface="微软雅黑" panose="020B0503020204020204" charset="-122"/>
              </a:rPr>
              <a:t>运算符优先级  </a:t>
            </a:r>
            <a:endParaRPr lang="zh-CN" altLang="en-US" sz="2000">
              <a:solidFill>
                <a:schemeClr val="bg1"/>
              </a:solidFill>
              <a:latin typeface="微软雅黑" panose="020B0503020204020204" charset="-122"/>
              <a:ea typeface="微软雅黑" panose="020B0503020204020204" charset="-122"/>
            </a:endParaRPr>
          </a:p>
        </p:txBody>
      </p:sp>
      <p:graphicFrame>
        <p:nvGraphicFramePr>
          <p:cNvPr id="27651" name="表格 27650"/>
          <p:cNvGraphicFramePr/>
          <p:nvPr/>
        </p:nvGraphicFramePr>
        <p:xfrm>
          <a:off x="754698" y="2089785"/>
          <a:ext cx="7489825" cy="4490085"/>
        </p:xfrm>
        <a:graphic>
          <a:graphicData uri="http://schemas.openxmlformats.org/drawingml/2006/table">
            <a:tbl>
              <a:tblPr/>
              <a:tblGrid>
                <a:gridCol w="3745230"/>
                <a:gridCol w="3744595"/>
              </a:tblGrid>
              <a:tr h="280988">
                <a:tc>
                  <a:txBody>
                    <a:bodyPr/>
                    <a:p>
                      <a:pPr lvl="0" algn="ctr" defTabSz="911225" eaLnBrk="1" hangingPunct="1">
                        <a:lnSpc>
                          <a:spcPct val="115000"/>
                        </a:lnSpc>
                        <a:buNone/>
                      </a:pPr>
                      <a:r>
                        <a:rPr lang="zh-CN"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运算符</a:t>
                      </a:r>
                      <a:endParaRPr lang="zh-CN" altLang="zh-CN" sz="1600" b="1">
                        <a:solidFill>
                          <a:srgbClr val="FF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p>
                      <a:pPr lvl="0" algn="ctr" defTabSz="911225" eaLnBrk="1" hangingPunct="1">
                        <a:lnSpc>
                          <a:spcPct val="115000"/>
                        </a:lnSpc>
                        <a:buNone/>
                      </a:pPr>
                      <a:r>
                        <a:rPr lang="zh-CN" altLang="zh-CN" sz="1600" b="1">
                          <a:solidFill>
                            <a:srgbClr val="FFFFFF"/>
                          </a:solidFill>
                          <a:latin typeface="Arial" panose="020B0604020202020204" pitchFamily="34" charset="0"/>
                          <a:ea typeface="宋体" panose="02010600030101010101" pitchFamily="2" charset="-122"/>
                          <a:sym typeface="宋体" panose="02010600030101010101" pitchFamily="2" charset="-122"/>
                        </a:rPr>
                        <a:t>描述</a:t>
                      </a:r>
                      <a:endParaRPr lang="zh-CN" altLang="zh-CN" sz="1600" b="1">
                        <a:solidFill>
                          <a:srgbClr val="FFFFFF"/>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280035">
                <a:tc>
                  <a:txBody>
                    <a:bodyPr/>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 [ ] ()</a:t>
                      </a:r>
                      <a:endPar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对象成员存取、数组下标、函数调用等</a:t>
                      </a:r>
                      <a:endPar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r h="280670">
                <a:tc>
                  <a:txBody>
                    <a:bodyPr/>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 -- ~ ! delete new typeof void</a:t>
                      </a:r>
                      <a:endPar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c>
                  <a:txBody>
                    <a:bodyPr/>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一元运算符</a:t>
                      </a:r>
                      <a:endPar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r>
              <a:tr h="280670">
                <a:tc>
                  <a:txBody>
                    <a:bodyPr/>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 / %</a:t>
                      </a:r>
                      <a:endPar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乘法、除法、去模</a:t>
                      </a:r>
                      <a:endPar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r h="280035">
                <a:tc>
                  <a:txBody>
                    <a:bodyPr/>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 - +</a:t>
                      </a:r>
                      <a:endPar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c>
                  <a:txBody>
                    <a:bodyPr/>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加法、减法、字符串连接</a:t>
                      </a:r>
                      <a:endPar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r>
              <a:tr h="280670">
                <a:tc>
                  <a:txBody>
                    <a:bodyPr/>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&lt;&lt; &gt;&gt; &gt;&gt;&gt;</a:t>
                      </a:r>
                      <a:endPar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移位</a:t>
                      </a:r>
                      <a:endPar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r h="280670">
                <a:tc>
                  <a:txBody>
                    <a:bodyPr/>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&lt; &lt;= &gt; &gt;= instanceof</a:t>
                      </a:r>
                      <a:endPar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c>
                  <a:txBody>
                    <a:bodyPr/>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关系比较、检测类实例</a:t>
                      </a:r>
                      <a:endPar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r>
              <a:tr h="279400">
                <a:tc>
                  <a:txBody>
                    <a:bodyPr/>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 != === !==</a:t>
                      </a:r>
                      <a:endPar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恒等</a:t>
                      </a:r>
                      <a:r>
                        <a:rPr lang="en-US"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a:t>
                      </a: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全等</a:t>
                      </a:r>
                      <a:r>
                        <a:rPr lang="en-US"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a:t>
                      </a:r>
                      <a:endPar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r h="280987">
                <a:tc>
                  <a:txBody>
                    <a:bodyPr/>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&amp;</a:t>
                      </a:r>
                      <a:endPar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c>
                  <a:txBody>
                    <a:bodyPr/>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位与</a:t>
                      </a:r>
                      <a:endPar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r>
              <a:tr h="280988">
                <a:tc>
                  <a:txBody>
                    <a:bodyPr/>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a:t>
                      </a:r>
                      <a:endPar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位异或</a:t>
                      </a:r>
                      <a:endPar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r h="281305">
                <a:tc>
                  <a:txBody>
                    <a:bodyPr/>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a:t>
                      </a:r>
                      <a:endPar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c>
                  <a:txBody>
                    <a:bodyPr/>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位或</a:t>
                      </a:r>
                      <a:endPar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r>
              <a:tr h="279400">
                <a:tc>
                  <a:txBody>
                    <a:bodyPr/>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&amp;&amp;</a:t>
                      </a:r>
                      <a:endPar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逻辑与</a:t>
                      </a:r>
                      <a:endPar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r h="280988">
                <a:tc>
                  <a:txBody>
                    <a:bodyPr/>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a:t>
                      </a:r>
                      <a:endPar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c>
                  <a:txBody>
                    <a:bodyPr/>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逻辑或</a:t>
                      </a:r>
                      <a:endPar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r>
              <a:tr h="280987">
                <a:tc>
                  <a:txBody>
                    <a:bodyPr/>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a:t>
                      </a:r>
                      <a:endPar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三元条件</a:t>
                      </a:r>
                      <a:endPar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r h="279400">
                <a:tc>
                  <a:txBody>
                    <a:bodyPr/>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 x=</a:t>
                      </a:r>
                      <a:endPar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c>
                  <a:txBody>
                    <a:bodyPr/>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赋值、运算赋值</a:t>
                      </a:r>
                      <a:endPar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1">
                        <a:lumMod val="95000"/>
                      </a:schemeClr>
                    </a:solidFill>
                  </a:tcPr>
                </a:tc>
              </a:tr>
              <a:tr h="280988">
                <a:tc>
                  <a:txBody>
                    <a:bodyPr/>
                    <a:p>
                      <a:pPr lvl="0" algn="ctr" defTabSz="911225" eaLnBrk="1" hangingPunct="1">
                        <a:lnSpc>
                          <a:spcPct val="115000"/>
                        </a:lnSpc>
                        <a:buNone/>
                      </a:pPr>
                      <a:r>
                        <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rPr>
                        <a:t>,</a:t>
                      </a:r>
                      <a:endParaRPr lang="en-US" altLang="zh-CN" sz="1600" b="1">
                        <a:solidFill>
                          <a:srgbClr val="FF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p>
                      <a:pPr lvl="0" algn="ctr" defTabSz="911225" eaLnBrk="1" hangingPunct="1">
                        <a:lnSpc>
                          <a:spcPct val="115000"/>
                        </a:lnSpc>
                        <a:buNone/>
                      </a:pPr>
                      <a:r>
                        <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rPr>
                        <a:t>多重赋值、数组元素</a:t>
                      </a:r>
                      <a:endParaRPr lang="zh-CN" altLang="zh-CN" sz="1600">
                        <a:solidFill>
                          <a:srgbClr val="000000"/>
                        </a:solidFill>
                        <a:latin typeface="Arial" panose="020B0604020202020204" pitchFamily="34" charset="0"/>
                        <a:ea typeface="宋体" panose="02010600030101010101" pitchFamily="2" charset="-122"/>
                        <a:sym typeface="宋体" panose="02010600030101010101" pitchFamily="2" charset="-122"/>
                      </a:endParaRPr>
                    </a:p>
                  </a:txBody>
                  <a:tcPr marL="68589" marR="73035"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逻辑分支</a:t>
            </a:r>
            <a:r>
              <a:rPr lang="en-US" altLang="zh-CN" sz="2800" b="1" dirty="0">
                <a:solidFill>
                  <a:schemeClr val="bg1"/>
                </a:solidFill>
                <a:latin typeface="微软雅黑" panose="020B0503020204020204" charset="-122"/>
                <a:ea typeface="微软雅黑" panose="020B0503020204020204" charset="-122"/>
                <a:sym typeface="+mn-ea"/>
              </a:rPr>
              <a:t>IF</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7"/>
          <p:cNvSpPr txBox="1"/>
          <p:nvPr/>
        </p:nvSpPr>
        <p:spPr>
          <a:xfrm>
            <a:off x="323850" y="1542415"/>
            <a:ext cx="11547475" cy="4030980"/>
          </a:xfrm>
          <a:prstGeom prst="rect">
            <a:avLst/>
          </a:prstGeom>
          <a:noFill/>
          <a:ln w="9525">
            <a:noFill/>
          </a:ln>
        </p:spPr>
        <p:txBody>
          <a:bodyPr wrap="square" anchor="t">
            <a:spAutoFit/>
          </a:bodyPr>
          <a:p>
            <a:pPr fontAlgn="auto">
              <a:lnSpc>
                <a:spcPct val="150000"/>
              </a:lnSpc>
              <a:spcBef>
                <a:spcPts val="0"/>
              </a:spcBef>
            </a:pPr>
            <a:r>
              <a:rPr lang="zh-CN" altLang="en-US" sz="2000">
                <a:solidFill>
                  <a:schemeClr val="bg1"/>
                </a:solidFill>
                <a:latin typeface="+mn-ea"/>
                <a:sym typeface="+mn-ea"/>
              </a:rPr>
              <a:t>程序的三大流程控制： </a:t>
            </a:r>
            <a:endParaRPr lang="zh-CN" altLang="en-US" sz="2000">
              <a:solidFill>
                <a:schemeClr val="bg1"/>
              </a:solidFill>
              <a:latin typeface="+mn-ea"/>
              <a:sym typeface="+mn-ea"/>
            </a:endParaRPr>
          </a:p>
          <a:p>
            <a:pPr fontAlgn="auto">
              <a:lnSpc>
                <a:spcPct val="150000"/>
              </a:lnSpc>
              <a:spcBef>
                <a:spcPts val="0"/>
              </a:spcBef>
            </a:pPr>
            <a:r>
              <a:rPr lang="zh-CN" altLang="en-US">
                <a:solidFill>
                  <a:schemeClr val="bg1"/>
                </a:solidFill>
                <a:latin typeface="+mn-ea"/>
                <a:sym typeface="+mn-ea"/>
              </a:rPr>
              <a:t>      我们的计算机在执行一个程序的时候，最基本的方式是一条语句接一条语句的执行。但不可能所有的问题都能用顺序执行方式就能解决，总会有一些跳转。</a:t>
            </a:r>
            <a:endParaRPr lang="zh-CN" altLang="en-US">
              <a:solidFill>
                <a:schemeClr val="bg1"/>
              </a:solidFill>
              <a:latin typeface="+mn-ea"/>
              <a:sym typeface="+mn-ea"/>
            </a:endParaRPr>
          </a:p>
          <a:p>
            <a:pPr fontAlgn="auto">
              <a:lnSpc>
                <a:spcPct val="150000"/>
              </a:lnSpc>
              <a:spcBef>
                <a:spcPts val="0"/>
              </a:spcBef>
            </a:pPr>
            <a:r>
              <a:rPr lang="zh-CN" altLang="en-US">
                <a:solidFill>
                  <a:schemeClr val="bg1"/>
                </a:solidFill>
                <a:latin typeface="+mn-ea"/>
                <a:sym typeface="+mn-ea"/>
              </a:rPr>
              <a:t>      采用结构化的程序设计，可以大大提高开发程序的速度、提高程序的可读性、程序运行的速度和效率。</a:t>
            </a:r>
            <a:endParaRPr lang="zh-CN" altLang="en-US">
              <a:solidFill>
                <a:schemeClr val="bg1"/>
              </a:solidFill>
              <a:latin typeface="+mn-ea"/>
              <a:sym typeface="+mn-ea"/>
            </a:endParaRPr>
          </a:p>
          <a:p>
            <a:pPr fontAlgn="auto">
              <a:lnSpc>
                <a:spcPct val="150000"/>
              </a:lnSpc>
              <a:spcBef>
                <a:spcPts val="0"/>
              </a:spcBef>
              <a:spcAft>
                <a:spcPts val="1200"/>
              </a:spcAft>
            </a:pPr>
            <a:r>
              <a:rPr lang="zh-CN" altLang="en-US">
                <a:solidFill>
                  <a:schemeClr val="bg1"/>
                </a:solidFill>
                <a:latin typeface="+mn-ea"/>
                <a:sym typeface="+mn-ea"/>
              </a:rPr>
              <a:t>      结构化程序是由若干个基本结构组合而成，每一个结构可以包含若干条语句和其它基本结构。共有三种基本结构。</a:t>
            </a:r>
            <a:endParaRPr lang="zh-CN" altLang="en-US">
              <a:solidFill>
                <a:schemeClr val="bg1"/>
              </a:solidFill>
              <a:latin typeface="+mn-ea"/>
              <a:sym typeface="+mn-ea"/>
            </a:endParaRPr>
          </a:p>
          <a:p>
            <a:pPr fontAlgn="auto">
              <a:lnSpc>
                <a:spcPct val="150000"/>
              </a:lnSpc>
              <a:spcBef>
                <a:spcPts val="0"/>
              </a:spcBef>
            </a:pPr>
            <a:r>
              <a:rPr lang="zh-CN" altLang="en-US">
                <a:solidFill>
                  <a:srgbClr val="EA5519"/>
                </a:solidFill>
                <a:latin typeface="+mn-ea"/>
                <a:sym typeface="+mn-ea"/>
              </a:rPr>
              <a:t>顺序</a:t>
            </a:r>
            <a:r>
              <a:rPr lang="zh-CN" altLang="en-US">
                <a:solidFill>
                  <a:schemeClr val="bg1"/>
                </a:solidFill>
                <a:latin typeface="+mn-ea"/>
                <a:sym typeface="+mn-ea"/>
              </a:rPr>
              <a:t>：从上朝下执行的代码就是顺序</a:t>
            </a:r>
            <a:endParaRPr lang="zh-CN" altLang="en-US">
              <a:solidFill>
                <a:schemeClr val="bg1"/>
              </a:solidFill>
              <a:latin typeface="+mn-ea"/>
              <a:sym typeface="+mn-ea"/>
            </a:endParaRPr>
          </a:p>
          <a:p>
            <a:pPr fontAlgn="auto">
              <a:lnSpc>
                <a:spcPct val="150000"/>
              </a:lnSpc>
              <a:spcBef>
                <a:spcPts val="0"/>
              </a:spcBef>
            </a:pPr>
            <a:r>
              <a:rPr lang="zh-CN" altLang="en-US">
                <a:solidFill>
                  <a:srgbClr val="EA5519"/>
                </a:solidFill>
                <a:latin typeface="+mn-ea"/>
                <a:sym typeface="+mn-ea"/>
              </a:rPr>
              <a:t>分支</a:t>
            </a:r>
            <a:r>
              <a:rPr lang="en-US" altLang="zh-CN">
                <a:solidFill>
                  <a:srgbClr val="EA5519"/>
                </a:solidFill>
                <a:latin typeface="+mn-ea"/>
                <a:sym typeface="+mn-ea"/>
              </a:rPr>
              <a:t>(</a:t>
            </a:r>
            <a:r>
              <a:rPr lang="zh-CN" altLang="en-US">
                <a:solidFill>
                  <a:srgbClr val="EA5519"/>
                </a:solidFill>
                <a:latin typeface="+mn-ea"/>
                <a:sym typeface="+mn-ea"/>
              </a:rPr>
              <a:t>选择</a:t>
            </a:r>
            <a:r>
              <a:rPr lang="en-US" altLang="zh-CN">
                <a:solidFill>
                  <a:srgbClr val="EA5519"/>
                </a:solidFill>
                <a:latin typeface="+mn-ea"/>
                <a:sym typeface="+mn-ea"/>
              </a:rPr>
              <a:t>)</a:t>
            </a:r>
            <a:r>
              <a:rPr lang="zh-CN" altLang="en-US">
                <a:solidFill>
                  <a:schemeClr val="bg1"/>
                </a:solidFill>
                <a:latin typeface="+mn-ea"/>
                <a:sym typeface="+mn-ea"/>
              </a:rPr>
              <a:t>：根据不同的情况，执行对应代码</a:t>
            </a:r>
            <a:endParaRPr lang="zh-CN" altLang="en-US">
              <a:solidFill>
                <a:schemeClr val="bg1"/>
              </a:solidFill>
              <a:latin typeface="+mn-ea"/>
              <a:sym typeface="+mn-ea"/>
            </a:endParaRPr>
          </a:p>
          <a:p>
            <a:pPr fontAlgn="auto">
              <a:lnSpc>
                <a:spcPct val="150000"/>
              </a:lnSpc>
              <a:spcBef>
                <a:spcPts val="0"/>
              </a:spcBef>
            </a:pPr>
            <a:r>
              <a:rPr lang="zh-CN" altLang="en-US">
                <a:solidFill>
                  <a:srgbClr val="EA5519"/>
                </a:solidFill>
                <a:latin typeface="+mn-ea"/>
                <a:sym typeface="+mn-ea"/>
              </a:rPr>
              <a:t>循环</a:t>
            </a:r>
            <a:r>
              <a:rPr lang="zh-CN" altLang="en-US">
                <a:solidFill>
                  <a:schemeClr val="bg1"/>
                </a:solidFill>
                <a:latin typeface="+mn-ea"/>
                <a:sym typeface="+mn-ea"/>
              </a:rPr>
              <a:t>：重复做一件事情</a:t>
            </a:r>
            <a:endParaRPr lang="zh-CN" altLang="en-US">
              <a:solidFill>
                <a:schemeClr val="bg1"/>
              </a:solidFill>
              <a:latin typeface="+mn-ea"/>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逻辑分支</a:t>
            </a:r>
            <a:r>
              <a:rPr lang="en-US" altLang="zh-CN" sz="2800" b="1" dirty="0">
                <a:solidFill>
                  <a:schemeClr val="bg1"/>
                </a:solidFill>
                <a:latin typeface="微软雅黑" panose="020B0503020204020204" charset="-122"/>
                <a:ea typeface="微软雅黑" panose="020B0503020204020204" charset="-122"/>
                <a:sym typeface="+mn-ea"/>
              </a:rPr>
              <a:t>IF</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7"/>
          <p:cNvSpPr txBox="1"/>
          <p:nvPr/>
        </p:nvSpPr>
        <p:spPr>
          <a:xfrm>
            <a:off x="323850" y="1542415"/>
            <a:ext cx="11547475" cy="4446270"/>
          </a:xfrm>
          <a:prstGeom prst="rect">
            <a:avLst/>
          </a:prstGeom>
          <a:noFill/>
          <a:ln w="9525">
            <a:noFill/>
          </a:ln>
        </p:spPr>
        <p:txBody>
          <a:bodyPr wrap="square" anchor="t">
            <a:spAutoFit/>
          </a:bodyPr>
          <a:p>
            <a:pPr marL="457200" indent="-457200" eaLnBrk="0" fontAlgn="auto" hangingPunct="0">
              <a:lnSpc>
                <a:spcPct val="150000"/>
              </a:lnSpc>
              <a:buAutoNum type="arabicPeriod"/>
            </a:pPr>
            <a:r>
              <a:rPr lang="en-US" altLang="zh-CN" sz="2000">
                <a:solidFill>
                  <a:schemeClr val="bg1"/>
                </a:solidFill>
                <a:latin typeface="+mj-ea"/>
                <a:ea typeface="+mj-ea"/>
                <a:sym typeface="+mn-ea"/>
              </a:rPr>
              <a:t>IF</a:t>
            </a:r>
            <a:r>
              <a:rPr lang="zh-CN" altLang="en-US" sz="2000">
                <a:solidFill>
                  <a:schemeClr val="bg1"/>
                </a:solidFill>
                <a:latin typeface="+mj-ea"/>
                <a:ea typeface="+mj-ea"/>
                <a:sym typeface="+mn-ea"/>
              </a:rPr>
              <a:t>单分支</a:t>
            </a:r>
            <a:endParaRPr lang="zh-CN" altLang="en-US">
              <a:solidFill>
                <a:schemeClr val="bg1"/>
              </a:solidFill>
              <a:latin typeface="+mj-ea"/>
              <a:ea typeface="+mj-ea"/>
              <a:sym typeface="+mn-ea"/>
            </a:endParaRPr>
          </a:p>
          <a:p>
            <a:pPr marL="457200" indent="-457200" eaLnBrk="0" fontAlgn="auto" hangingPunct="0">
              <a:lnSpc>
                <a:spcPct val="150000"/>
              </a:lnSpc>
            </a:pPr>
            <a:r>
              <a:rPr lang="zh-CN" altLang="en-US">
                <a:solidFill>
                  <a:schemeClr val="bg1"/>
                </a:solidFill>
                <a:latin typeface="+mj-ea"/>
                <a:ea typeface="+mj-ea"/>
                <a:sym typeface="+mn-ea"/>
              </a:rPr>
              <a:t>  </a:t>
            </a:r>
            <a:r>
              <a:rPr lang="en-US" altLang="zh-CN">
                <a:solidFill>
                  <a:schemeClr val="bg1"/>
                </a:solidFill>
                <a:latin typeface="+mj-ea"/>
                <a:ea typeface="+mj-ea"/>
                <a:sym typeface="+mn-ea"/>
              </a:rPr>
              <a:t>if</a:t>
            </a:r>
            <a:r>
              <a:rPr lang="zh-CN" altLang="en-US">
                <a:solidFill>
                  <a:schemeClr val="bg1"/>
                </a:solidFill>
                <a:latin typeface="+mj-ea"/>
                <a:ea typeface="+mj-ea"/>
                <a:sym typeface="+mn-ea"/>
              </a:rPr>
              <a:t>条件判断语句的写法</a:t>
            </a:r>
            <a:r>
              <a:rPr lang="en-US" altLang="zh-CN">
                <a:solidFill>
                  <a:schemeClr val="bg1"/>
                </a:solidFill>
                <a:latin typeface="+mj-ea"/>
                <a:ea typeface="+mj-ea"/>
                <a:sym typeface="+mn-ea"/>
              </a:rPr>
              <a:t>:</a:t>
            </a:r>
            <a:r>
              <a:rPr lang="zh-CN" altLang="en-US">
                <a:solidFill>
                  <a:schemeClr val="bg1"/>
                </a:solidFill>
                <a:latin typeface="+mj-ea"/>
                <a:ea typeface="+mj-ea"/>
                <a:sym typeface="+mn-ea"/>
              </a:rPr>
              <a:t> </a:t>
            </a:r>
            <a:endParaRPr lang="zh-CN" altLang="en-US">
              <a:solidFill>
                <a:schemeClr val="bg1"/>
              </a:solidFill>
              <a:latin typeface="+mj-ea"/>
              <a:ea typeface="+mj-ea"/>
              <a:sym typeface="+mn-ea"/>
            </a:endParaRPr>
          </a:p>
          <a:p>
            <a:pPr marL="457200" indent="-457200" eaLnBrk="0" fontAlgn="auto" hangingPunct="0">
              <a:lnSpc>
                <a:spcPct val="150000"/>
              </a:lnSpc>
            </a:pPr>
            <a:r>
              <a:rPr lang="zh-CN" altLang="en-US" b="1">
                <a:solidFill>
                  <a:schemeClr val="bg1"/>
                </a:solidFill>
                <a:latin typeface="+mj-ea"/>
                <a:ea typeface="+mj-ea"/>
                <a:sym typeface="+mn-ea"/>
              </a:rPr>
              <a:t>       </a:t>
            </a:r>
            <a:r>
              <a:rPr lang="en-US" altLang="zh-CN">
                <a:solidFill>
                  <a:srgbClr val="EA5519"/>
                </a:solidFill>
                <a:latin typeface="+mj-ea"/>
                <a:ea typeface="+mj-ea"/>
                <a:sym typeface="+mn-ea"/>
              </a:rPr>
              <a:t>if (</a:t>
            </a:r>
            <a:r>
              <a:rPr lang="zh-CN" altLang="en-US">
                <a:solidFill>
                  <a:srgbClr val="EA5519"/>
                </a:solidFill>
                <a:latin typeface="+mj-ea"/>
                <a:ea typeface="+mj-ea"/>
                <a:sym typeface="+mn-ea"/>
              </a:rPr>
              <a:t>表达式</a:t>
            </a:r>
            <a:r>
              <a:rPr lang="en-US" altLang="zh-CN">
                <a:solidFill>
                  <a:srgbClr val="EA5519"/>
                </a:solidFill>
                <a:latin typeface="+mj-ea"/>
                <a:ea typeface="+mj-ea"/>
                <a:sym typeface="+mn-ea"/>
              </a:rPr>
              <a:t>){</a:t>
            </a:r>
            <a:endParaRPr lang="en-US" altLang="zh-CN">
              <a:solidFill>
                <a:srgbClr val="EA5519"/>
              </a:solidFill>
              <a:latin typeface="+mj-ea"/>
              <a:ea typeface="+mj-ea"/>
              <a:sym typeface="+mn-ea"/>
            </a:endParaRPr>
          </a:p>
          <a:p>
            <a:pPr marL="457200" indent="-457200" eaLnBrk="0" fontAlgn="auto" hangingPunct="0">
              <a:lnSpc>
                <a:spcPct val="150000"/>
              </a:lnSpc>
            </a:pPr>
            <a:r>
              <a:rPr lang="en-US" altLang="zh-CN">
                <a:solidFill>
                  <a:srgbClr val="EA5519"/>
                </a:solidFill>
                <a:latin typeface="+mj-ea"/>
                <a:ea typeface="+mj-ea"/>
                <a:sym typeface="+mn-ea"/>
              </a:rPr>
              <a:t>        </a:t>
            </a:r>
            <a:r>
              <a:rPr lang="zh-CN" altLang="en-US">
                <a:solidFill>
                  <a:srgbClr val="EA5519"/>
                </a:solidFill>
                <a:latin typeface="+mj-ea"/>
                <a:ea typeface="+mj-ea"/>
                <a:sym typeface="+mn-ea"/>
              </a:rPr>
              <a:t>    执行语句</a:t>
            </a:r>
            <a:endParaRPr lang="zh-CN" altLang="en-US">
              <a:solidFill>
                <a:srgbClr val="EA5519"/>
              </a:solidFill>
              <a:latin typeface="+mj-ea"/>
              <a:ea typeface="+mj-ea"/>
              <a:sym typeface="+mn-ea"/>
            </a:endParaRPr>
          </a:p>
          <a:p>
            <a:pPr marL="457200" indent="-457200" eaLnBrk="0" fontAlgn="auto" hangingPunct="0">
              <a:lnSpc>
                <a:spcPct val="150000"/>
              </a:lnSpc>
            </a:pPr>
            <a:r>
              <a:rPr lang="zh-CN" altLang="en-US">
                <a:solidFill>
                  <a:srgbClr val="EA5519"/>
                </a:solidFill>
                <a:latin typeface="+mj-ea"/>
                <a:ea typeface="+mj-ea"/>
                <a:sym typeface="+mn-ea"/>
              </a:rPr>
              <a:t>       </a:t>
            </a:r>
            <a:r>
              <a:rPr lang="en-US" altLang="zh-CN">
                <a:solidFill>
                  <a:srgbClr val="EA5519"/>
                </a:solidFill>
                <a:latin typeface="+mj-ea"/>
                <a:ea typeface="+mj-ea"/>
                <a:sym typeface="+mn-ea"/>
              </a:rPr>
              <a:t>}</a:t>
            </a:r>
            <a:endParaRPr lang="en-US" altLang="zh-CN">
              <a:solidFill>
                <a:srgbClr val="EA5519"/>
              </a:solidFill>
              <a:latin typeface="+mj-ea"/>
              <a:ea typeface="+mj-ea"/>
              <a:sym typeface="+mn-ea"/>
            </a:endParaRPr>
          </a:p>
          <a:p>
            <a:pPr marL="457200" indent="-457200" eaLnBrk="0" fontAlgn="auto" hangingPunct="0">
              <a:lnSpc>
                <a:spcPct val="150000"/>
              </a:lnSpc>
              <a:spcBef>
                <a:spcPts val="600"/>
              </a:spcBef>
              <a:spcAft>
                <a:spcPts val="600"/>
              </a:spcAft>
            </a:pPr>
            <a:r>
              <a:rPr lang="zh-CN" altLang="en-US">
                <a:solidFill>
                  <a:srgbClr val="EA5519"/>
                </a:solidFill>
                <a:latin typeface="+mj-ea"/>
                <a:ea typeface="+mj-ea"/>
                <a:sym typeface="+mn-ea"/>
              </a:rPr>
              <a:t>当括号内的表达式结果成立</a:t>
            </a:r>
            <a:r>
              <a:rPr lang="en-US" altLang="zh-CN">
                <a:solidFill>
                  <a:srgbClr val="EA5519"/>
                </a:solidFill>
                <a:latin typeface="+mj-ea"/>
                <a:ea typeface="+mj-ea"/>
                <a:sym typeface="+mn-ea"/>
              </a:rPr>
              <a:t>(</a:t>
            </a:r>
            <a:r>
              <a:rPr lang="zh-CN" altLang="en-US">
                <a:solidFill>
                  <a:srgbClr val="EA5519"/>
                </a:solidFill>
                <a:latin typeface="+mj-ea"/>
                <a:ea typeface="+mj-ea"/>
                <a:sym typeface="+mn-ea"/>
              </a:rPr>
              <a:t>为</a:t>
            </a:r>
            <a:r>
              <a:rPr lang="en-US" altLang="zh-CN">
                <a:solidFill>
                  <a:srgbClr val="EA5519"/>
                </a:solidFill>
                <a:latin typeface="+mj-ea"/>
                <a:ea typeface="+mj-ea"/>
                <a:sym typeface="+mn-ea"/>
              </a:rPr>
              <a:t>true</a:t>
            </a:r>
            <a:r>
              <a:rPr lang="zh-CN" altLang="en-US">
                <a:solidFill>
                  <a:srgbClr val="EA5519"/>
                </a:solidFill>
                <a:latin typeface="+mj-ea"/>
                <a:ea typeface="+mj-ea"/>
                <a:sym typeface="+mn-ea"/>
              </a:rPr>
              <a:t>时</a:t>
            </a:r>
            <a:r>
              <a:rPr lang="en-US" altLang="zh-CN">
                <a:solidFill>
                  <a:srgbClr val="EA5519"/>
                </a:solidFill>
                <a:latin typeface="+mj-ea"/>
                <a:ea typeface="+mj-ea"/>
                <a:sym typeface="+mn-ea"/>
              </a:rPr>
              <a:t>)</a:t>
            </a:r>
            <a:r>
              <a:rPr lang="zh-CN" altLang="en-US">
                <a:solidFill>
                  <a:srgbClr val="EA5519"/>
                </a:solidFill>
                <a:latin typeface="+mj-ea"/>
                <a:ea typeface="+mj-ea"/>
                <a:sym typeface="+mn-ea"/>
              </a:rPr>
              <a:t>，则执行大括号内的语句，否则不执行。</a:t>
            </a:r>
            <a:endParaRPr lang="zh-CN" altLang="en-US">
              <a:solidFill>
                <a:srgbClr val="EA5519"/>
              </a:solidFill>
              <a:latin typeface="+mj-ea"/>
              <a:ea typeface="+mj-ea"/>
              <a:sym typeface="+mn-ea"/>
            </a:endParaRPr>
          </a:p>
          <a:p>
            <a:pPr marL="457200" indent="-457200" eaLnBrk="0" fontAlgn="auto" hangingPunct="0">
              <a:lnSpc>
                <a:spcPct val="150000"/>
              </a:lnSpc>
            </a:pPr>
            <a:endParaRPr lang="zh-CN" altLang="en-US" b="1">
              <a:solidFill>
                <a:schemeClr val="bg1"/>
              </a:solidFill>
              <a:latin typeface="+mj-ea"/>
              <a:ea typeface="+mj-ea"/>
              <a:sym typeface="+mn-ea"/>
            </a:endParaRPr>
          </a:p>
          <a:p>
            <a:pPr marL="457200" indent="-457200" eaLnBrk="0" fontAlgn="auto" hangingPunct="0">
              <a:lnSpc>
                <a:spcPct val="150000"/>
              </a:lnSpc>
            </a:pPr>
            <a:r>
              <a:rPr lang="zh-CN" altLang="en-US">
                <a:solidFill>
                  <a:srgbClr val="FF0000"/>
                </a:solidFill>
                <a:latin typeface="+mj-ea"/>
                <a:ea typeface="+mj-ea"/>
                <a:sym typeface="+mn-ea"/>
              </a:rPr>
              <a:t>注意：</a:t>
            </a:r>
            <a:endParaRPr lang="zh-CN" altLang="en-US">
              <a:solidFill>
                <a:srgbClr val="FF0000"/>
              </a:solidFill>
              <a:latin typeface="+mj-ea"/>
              <a:ea typeface="+mj-ea"/>
              <a:sym typeface="+mn-ea"/>
            </a:endParaRPr>
          </a:p>
          <a:p>
            <a:pPr marL="457200" indent="-457200" eaLnBrk="0" fontAlgn="auto" hangingPunct="0">
              <a:lnSpc>
                <a:spcPct val="150000"/>
              </a:lnSpc>
            </a:pPr>
            <a:r>
              <a:rPr lang="en-US" altLang="zh-CN">
                <a:solidFill>
                  <a:srgbClr val="FF0000"/>
                </a:solidFill>
                <a:latin typeface="+mj-ea"/>
                <a:ea typeface="+mj-ea"/>
                <a:sym typeface="+mn-ea"/>
              </a:rPr>
              <a:t>1.</a:t>
            </a:r>
            <a:r>
              <a:rPr lang="zh-CN" altLang="en-US">
                <a:solidFill>
                  <a:srgbClr val="FF0000"/>
                </a:solidFill>
                <a:latin typeface="+mj-ea"/>
                <a:ea typeface="+mj-ea"/>
                <a:sym typeface="+mn-ea"/>
              </a:rPr>
              <a:t> </a:t>
            </a:r>
            <a:r>
              <a:rPr lang="en-US" altLang="zh-CN">
                <a:solidFill>
                  <a:srgbClr val="FF0000"/>
                </a:solidFill>
                <a:latin typeface="+mj-ea"/>
                <a:ea typeface="+mj-ea"/>
                <a:sym typeface="+mn-ea"/>
              </a:rPr>
              <a:t>if</a:t>
            </a:r>
            <a:r>
              <a:rPr lang="zh-CN" altLang="en-US">
                <a:solidFill>
                  <a:srgbClr val="FF0000"/>
                </a:solidFill>
                <a:latin typeface="+mj-ea"/>
                <a:ea typeface="+mj-ea"/>
                <a:sym typeface="+mn-ea"/>
              </a:rPr>
              <a:t>后面的</a:t>
            </a:r>
            <a:r>
              <a:rPr lang="en-US" altLang="zh-CN">
                <a:solidFill>
                  <a:srgbClr val="FF0000"/>
                </a:solidFill>
                <a:latin typeface="+mj-ea"/>
                <a:ea typeface="+mj-ea"/>
                <a:sym typeface="+mn-ea"/>
              </a:rPr>
              <a:t>()</a:t>
            </a:r>
            <a:r>
              <a:rPr lang="zh-CN" altLang="en-US">
                <a:solidFill>
                  <a:srgbClr val="FF0000"/>
                </a:solidFill>
                <a:latin typeface="+mj-ea"/>
                <a:ea typeface="+mj-ea"/>
                <a:sym typeface="+mn-ea"/>
              </a:rPr>
              <a:t>不能省略。</a:t>
            </a:r>
            <a:endParaRPr lang="zh-CN" altLang="en-US">
              <a:solidFill>
                <a:srgbClr val="FF0000"/>
              </a:solidFill>
              <a:latin typeface="+mj-ea"/>
              <a:ea typeface="+mj-ea"/>
              <a:sym typeface="+mn-ea"/>
            </a:endParaRPr>
          </a:p>
          <a:p>
            <a:pPr marL="457200" indent="-457200" eaLnBrk="0" fontAlgn="auto" hangingPunct="0">
              <a:lnSpc>
                <a:spcPct val="150000"/>
              </a:lnSpc>
            </a:pPr>
            <a:r>
              <a:rPr lang="en-US" altLang="zh-CN">
                <a:solidFill>
                  <a:srgbClr val="FF0000"/>
                </a:solidFill>
                <a:latin typeface="+mj-ea"/>
                <a:ea typeface="+mj-ea"/>
                <a:sym typeface="+mn-ea"/>
              </a:rPr>
              <a:t>2.</a:t>
            </a:r>
            <a:r>
              <a:rPr lang="zh-CN" altLang="en-US">
                <a:solidFill>
                  <a:srgbClr val="FF0000"/>
                </a:solidFill>
                <a:latin typeface="+mj-ea"/>
                <a:ea typeface="+mj-ea"/>
                <a:sym typeface="+mn-ea"/>
              </a:rPr>
              <a:t> 一条执行语句可以省略</a:t>
            </a:r>
            <a:r>
              <a:rPr lang="en-US" altLang="zh-CN">
                <a:solidFill>
                  <a:srgbClr val="FF0000"/>
                </a:solidFill>
                <a:latin typeface="+mj-ea"/>
                <a:ea typeface="+mj-ea"/>
                <a:sym typeface="+mn-ea"/>
              </a:rPr>
              <a:t>{},</a:t>
            </a:r>
            <a:r>
              <a:rPr lang="zh-CN" altLang="en-US">
                <a:solidFill>
                  <a:srgbClr val="FF0000"/>
                </a:solidFill>
                <a:latin typeface="+mj-ea"/>
                <a:ea typeface="+mj-ea"/>
                <a:sym typeface="+mn-ea"/>
              </a:rPr>
              <a:t> 多条时不能省略</a:t>
            </a:r>
            <a:r>
              <a:rPr lang="en-US" altLang="zh-CN">
                <a:solidFill>
                  <a:srgbClr val="FF0000"/>
                </a:solidFill>
                <a:latin typeface="+mj-ea"/>
                <a:ea typeface="+mj-ea"/>
                <a:sym typeface="+mn-ea"/>
              </a:rPr>
              <a:t>{},</a:t>
            </a:r>
            <a:r>
              <a:rPr lang="zh-CN" altLang="en-US">
                <a:solidFill>
                  <a:srgbClr val="FF0000"/>
                </a:solidFill>
                <a:latin typeface="+mj-ea"/>
                <a:ea typeface="+mj-ea"/>
                <a:sym typeface="+mn-ea"/>
              </a:rPr>
              <a:t> 建议不管是一条还是多条都写上</a:t>
            </a:r>
            <a:r>
              <a:rPr lang="en-US" altLang="zh-CN">
                <a:solidFill>
                  <a:srgbClr val="FF0000"/>
                </a:solidFill>
                <a:latin typeface="+mj-ea"/>
                <a:ea typeface="+mj-ea"/>
                <a:sym typeface="+mn-ea"/>
              </a:rPr>
              <a:t>{}</a:t>
            </a:r>
            <a:endParaRPr lang="en-US" altLang="zh-CN">
              <a:solidFill>
                <a:srgbClr val="FF0000"/>
              </a:solidFill>
              <a:latin typeface="+mj-ea"/>
              <a:ea typeface="+mj-ea"/>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逻辑分支</a:t>
            </a:r>
            <a:r>
              <a:rPr lang="en-US" altLang="zh-CN" sz="2800" b="1" dirty="0">
                <a:solidFill>
                  <a:schemeClr val="bg1"/>
                </a:solidFill>
                <a:latin typeface="微软雅黑" panose="020B0503020204020204" charset="-122"/>
                <a:ea typeface="微软雅黑" panose="020B0503020204020204" charset="-122"/>
                <a:sym typeface="+mn-ea"/>
              </a:rPr>
              <a:t>IF</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7"/>
          <p:cNvSpPr txBox="1"/>
          <p:nvPr/>
        </p:nvSpPr>
        <p:spPr>
          <a:xfrm>
            <a:off x="323850" y="1542415"/>
            <a:ext cx="11547475" cy="5166360"/>
          </a:xfrm>
          <a:prstGeom prst="rect">
            <a:avLst/>
          </a:prstGeom>
          <a:noFill/>
          <a:ln w="9525">
            <a:noFill/>
          </a:ln>
        </p:spPr>
        <p:txBody>
          <a:bodyPr wrap="square" anchor="t">
            <a:spAutoFit/>
          </a:bodyPr>
          <a:p>
            <a:pPr eaLnBrk="0" fontAlgn="auto" hangingPunct="0">
              <a:lnSpc>
                <a:spcPct val="150000"/>
              </a:lnSpc>
            </a:pPr>
            <a:r>
              <a:rPr lang="en-US" altLang="zh-CN" sz="2000">
                <a:solidFill>
                  <a:schemeClr val="bg1"/>
                </a:solidFill>
                <a:latin typeface="+mn-ea"/>
                <a:sym typeface="+mn-ea"/>
              </a:rPr>
              <a:t>2.</a:t>
            </a:r>
            <a:r>
              <a:rPr lang="zh-CN" altLang="en-US" sz="2000">
                <a:solidFill>
                  <a:schemeClr val="bg1"/>
                </a:solidFill>
                <a:latin typeface="+mn-ea"/>
                <a:sym typeface="+mn-ea"/>
              </a:rPr>
              <a:t>  </a:t>
            </a:r>
            <a:r>
              <a:rPr lang="en-US" altLang="zh-CN" sz="2000">
                <a:solidFill>
                  <a:schemeClr val="bg1"/>
                </a:solidFill>
                <a:latin typeface="+mn-ea"/>
                <a:sym typeface="+mn-ea"/>
              </a:rPr>
              <a:t>IF</a:t>
            </a:r>
            <a:r>
              <a:rPr lang="zh-CN" altLang="en-US" sz="2000">
                <a:solidFill>
                  <a:schemeClr val="bg1"/>
                </a:solidFill>
                <a:latin typeface="+mn-ea"/>
                <a:sym typeface="+mn-ea"/>
              </a:rPr>
              <a:t>双分支语句</a:t>
            </a:r>
            <a:endParaRPr lang="zh-CN" altLang="en-US" sz="2000">
              <a:solidFill>
                <a:schemeClr val="bg1"/>
              </a:solidFill>
              <a:latin typeface="+mn-ea"/>
              <a:sym typeface="+mn-ea"/>
            </a:endParaRPr>
          </a:p>
          <a:p>
            <a:pPr eaLnBrk="0" fontAlgn="auto" hangingPunct="0">
              <a:lnSpc>
                <a:spcPct val="150000"/>
              </a:lnSpc>
            </a:pPr>
            <a:r>
              <a:rPr lang="zh-CN" altLang="en-US">
                <a:solidFill>
                  <a:schemeClr val="bg1"/>
                </a:solidFill>
                <a:latin typeface="+mn-ea"/>
                <a:sym typeface="+mn-ea"/>
              </a:rPr>
              <a:t>    </a:t>
            </a:r>
            <a:r>
              <a:rPr lang="en-US" altLang="zh-CN">
                <a:solidFill>
                  <a:schemeClr val="bg1"/>
                </a:solidFill>
                <a:latin typeface="+mn-ea"/>
                <a:sym typeface="+mn-ea"/>
              </a:rPr>
              <a:t>if</a:t>
            </a:r>
            <a:r>
              <a:rPr lang="zh-CN" altLang="en-US">
                <a:solidFill>
                  <a:schemeClr val="bg1"/>
                </a:solidFill>
                <a:latin typeface="+mn-ea"/>
                <a:sym typeface="+mn-ea"/>
              </a:rPr>
              <a:t>双分支语句的写法</a:t>
            </a:r>
            <a:r>
              <a:rPr lang="en-US" altLang="zh-CN">
                <a:solidFill>
                  <a:schemeClr val="bg1"/>
                </a:solidFill>
                <a:latin typeface="+mn-ea"/>
                <a:sym typeface="+mn-ea"/>
              </a:rPr>
              <a:t>:</a:t>
            </a:r>
            <a:r>
              <a:rPr lang="zh-CN" altLang="en-US">
                <a:solidFill>
                  <a:schemeClr val="bg1"/>
                </a:solidFill>
                <a:latin typeface="+mn-ea"/>
                <a:sym typeface="+mn-ea"/>
              </a:rPr>
              <a:t> </a:t>
            </a:r>
            <a:endParaRPr lang="zh-CN" altLang="en-US">
              <a:solidFill>
                <a:schemeClr val="bg1"/>
              </a:solidFill>
              <a:latin typeface="+mn-ea"/>
              <a:sym typeface="+mn-ea"/>
            </a:endParaRPr>
          </a:p>
          <a:p>
            <a:pPr eaLnBrk="0" fontAlgn="auto" hangingPunct="0">
              <a:lnSpc>
                <a:spcPct val="100000"/>
              </a:lnSpc>
            </a:pPr>
            <a:r>
              <a:rPr lang="zh-CN" altLang="en-US" b="1">
                <a:solidFill>
                  <a:schemeClr val="bg1"/>
                </a:solidFill>
                <a:latin typeface="+mn-ea"/>
                <a:sym typeface="+mn-ea"/>
              </a:rPr>
              <a:t>       </a:t>
            </a:r>
            <a:r>
              <a:rPr lang="zh-CN" altLang="en-US" b="1">
                <a:solidFill>
                  <a:srgbClr val="EA5519"/>
                </a:solidFill>
                <a:latin typeface="+mn-ea"/>
                <a:sym typeface="+mn-ea"/>
              </a:rPr>
              <a:t> </a:t>
            </a:r>
            <a:r>
              <a:rPr lang="en-US" altLang="zh-CN">
                <a:solidFill>
                  <a:srgbClr val="EA5519"/>
                </a:solidFill>
                <a:latin typeface="+mn-ea"/>
                <a:sym typeface="+mn-ea"/>
              </a:rPr>
              <a:t>if(</a:t>
            </a:r>
            <a:r>
              <a:rPr lang="zh-CN" altLang="en-US">
                <a:solidFill>
                  <a:srgbClr val="EA5519"/>
                </a:solidFill>
                <a:latin typeface="+mn-ea"/>
                <a:sym typeface="+mn-ea"/>
              </a:rPr>
              <a:t>表达式</a:t>
            </a:r>
            <a:r>
              <a:rPr lang="en-US" altLang="zh-CN">
                <a:solidFill>
                  <a:srgbClr val="EA5519"/>
                </a:solidFill>
                <a:latin typeface="+mn-ea"/>
                <a:sym typeface="+mn-ea"/>
              </a:rPr>
              <a:t>){</a:t>
            </a:r>
            <a:endParaRPr lang="en-US" altLang="zh-CN">
              <a:solidFill>
                <a:srgbClr val="EA5519"/>
              </a:solidFill>
              <a:latin typeface="+mn-ea"/>
              <a:sym typeface="+mn-ea"/>
            </a:endParaRPr>
          </a:p>
          <a:p>
            <a:pPr eaLnBrk="0" fontAlgn="auto" hangingPunct="0">
              <a:lnSpc>
                <a:spcPct val="100000"/>
              </a:lnSpc>
            </a:pPr>
            <a:r>
              <a:rPr lang="en-US" altLang="zh-CN">
                <a:solidFill>
                  <a:srgbClr val="EA5519"/>
                </a:solidFill>
                <a:latin typeface="+mn-ea"/>
                <a:sym typeface="+mn-ea"/>
              </a:rPr>
              <a:t>	</a:t>
            </a:r>
            <a:r>
              <a:rPr lang="zh-CN" altLang="en-US">
                <a:solidFill>
                  <a:srgbClr val="EA5519"/>
                </a:solidFill>
                <a:latin typeface="+mn-ea"/>
                <a:sym typeface="+mn-ea"/>
              </a:rPr>
              <a:t>执行语句</a:t>
            </a:r>
            <a:r>
              <a:rPr lang="en-US" altLang="zh-CN">
                <a:solidFill>
                  <a:srgbClr val="EA5519"/>
                </a:solidFill>
                <a:latin typeface="+mn-ea"/>
                <a:sym typeface="+mn-ea"/>
              </a:rPr>
              <a:t>1</a:t>
            </a:r>
            <a:endParaRPr lang="en-US" altLang="zh-CN">
              <a:solidFill>
                <a:srgbClr val="EA5519"/>
              </a:solidFill>
              <a:latin typeface="+mn-ea"/>
              <a:sym typeface="+mn-ea"/>
            </a:endParaRPr>
          </a:p>
          <a:p>
            <a:pPr eaLnBrk="0" fontAlgn="auto" hangingPunct="0">
              <a:lnSpc>
                <a:spcPct val="100000"/>
              </a:lnSpc>
            </a:pPr>
            <a:r>
              <a:rPr lang="zh-CN" altLang="en-US">
                <a:solidFill>
                  <a:srgbClr val="EA5519"/>
                </a:solidFill>
                <a:latin typeface="+mn-ea"/>
                <a:sym typeface="+mn-ea"/>
              </a:rPr>
              <a:t>        </a:t>
            </a:r>
            <a:r>
              <a:rPr lang="en-US" altLang="zh-CN">
                <a:solidFill>
                  <a:srgbClr val="EA5519"/>
                </a:solidFill>
                <a:latin typeface="+mn-ea"/>
                <a:sym typeface="+mn-ea"/>
              </a:rPr>
              <a:t>}</a:t>
            </a:r>
            <a:endParaRPr lang="en-US" altLang="zh-CN">
              <a:solidFill>
                <a:srgbClr val="EA5519"/>
              </a:solidFill>
              <a:latin typeface="+mn-ea"/>
              <a:sym typeface="+mn-ea"/>
            </a:endParaRPr>
          </a:p>
          <a:p>
            <a:pPr eaLnBrk="0" fontAlgn="auto" hangingPunct="0">
              <a:lnSpc>
                <a:spcPct val="100000"/>
              </a:lnSpc>
            </a:pPr>
            <a:r>
              <a:rPr lang="zh-CN" altLang="en-US">
                <a:solidFill>
                  <a:srgbClr val="EA5519"/>
                </a:solidFill>
                <a:latin typeface="+mn-ea"/>
                <a:sym typeface="+mn-ea"/>
              </a:rPr>
              <a:t>        </a:t>
            </a:r>
            <a:r>
              <a:rPr lang="en-US" altLang="zh-CN">
                <a:solidFill>
                  <a:srgbClr val="EA5519"/>
                </a:solidFill>
                <a:latin typeface="+mn-ea"/>
                <a:sym typeface="+mn-ea"/>
              </a:rPr>
              <a:t>else{</a:t>
            </a:r>
            <a:endParaRPr lang="en-US" altLang="zh-CN">
              <a:solidFill>
                <a:srgbClr val="EA5519"/>
              </a:solidFill>
              <a:latin typeface="+mn-ea"/>
              <a:sym typeface="+mn-ea"/>
            </a:endParaRPr>
          </a:p>
          <a:p>
            <a:pPr eaLnBrk="0" fontAlgn="auto" hangingPunct="0">
              <a:lnSpc>
                <a:spcPct val="100000"/>
              </a:lnSpc>
            </a:pPr>
            <a:r>
              <a:rPr lang="en-US" altLang="zh-CN">
                <a:solidFill>
                  <a:srgbClr val="EA5519"/>
                </a:solidFill>
                <a:latin typeface="+mn-ea"/>
                <a:sym typeface="+mn-ea"/>
              </a:rPr>
              <a:t>	</a:t>
            </a:r>
            <a:r>
              <a:rPr lang="zh-CN" altLang="en-US">
                <a:solidFill>
                  <a:srgbClr val="EA5519"/>
                </a:solidFill>
                <a:latin typeface="+mn-ea"/>
                <a:sym typeface="+mn-ea"/>
              </a:rPr>
              <a:t>执行语句</a:t>
            </a:r>
            <a:r>
              <a:rPr lang="en-US" altLang="zh-CN">
                <a:solidFill>
                  <a:srgbClr val="EA5519"/>
                </a:solidFill>
                <a:latin typeface="+mn-ea"/>
                <a:sym typeface="+mn-ea"/>
              </a:rPr>
              <a:t>2</a:t>
            </a:r>
            <a:endParaRPr lang="en-US" altLang="zh-CN">
              <a:solidFill>
                <a:srgbClr val="EA5519"/>
              </a:solidFill>
              <a:latin typeface="+mn-ea"/>
              <a:sym typeface="+mn-ea"/>
            </a:endParaRPr>
          </a:p>
          <a:p>
            <a:pPr eaLnBrk="0" fontAlgn="auto" hangingPunct="0">
              <a:lnSpc>
                <a:spcPct val="100000"/>
              </a:lnSpc>
            </a:pPr>
            <a:r>
              <a:rPr lang="zh-CN" altLang="en-US">
                <a:solidFill>
                  <a:srgbClr val="EA5519"/>
                </a:solidFill>
                <a:latin typeface="+mn-ea"/>
                <a:sym typeface="+mn-ea"/>
              </a:rPr>
              <a:t>        </a:t>
            </a:r>
            <a:r>
              <a:rPr lang="en-US" altLang="zh-CN">
                <a:solidFill>
                  <a:srgbClr val="EA5519"/>
                </a:solidFill>
                <a:latin typeface="+mn-ea"/>
                <a:sym typeface="+mn-ea"/>
              </a:rPr>
              <a:t>}</a:t>
            </a:r>
            <a:endParaRPr lang="en-US" altLang="zh-CN">
              <a:solidFill>
                <a:srgbClr val="EA5519"/>
              </a:solidFill>
              <a:latin typeface="+mn-ea"/>
              <a:sym typeface="+mn-ea"/>
            </a:endParaRPr>
          </a:p>
          <a:p>
            <a:pPr eaLnBrk="0" fontAlgn="auto" hangingPunct="0">
              <a:lnSpc>
                <a:spcPct val="110000"/>
              </a:lnSpc>
              <a:spcBef>
                <a:spcPts val="600"/>
              </a:spcBef>
              <a:spcAft>
                <a:spcPts val="600"/>
              </a:spcAft>
            </a:pPr>
            <a:r>
              <a:rPr lang="zh-CN" altLang="en-US">
                <a:solidFill>
                  <a:srgbClr val="EA5519"/>
                </a:solidFill>
                <a:latin typeface="+mn-ea"/>
                <a:sym typeface="+mn-ea"/>
              </a:rPr>
              <a:t>当</a:t>
            </a:r>
            <a:r>
              <a:rPr lang="en-US" altLang="zh-CN">
                <a:solidFill>
                  <a:srgbClr val="EA5519"/>
                </a:solidFill>
                <a:latin typeface="+mn-ea"/>
                <a:sym typeface="+mn-ea"/>
              </a:rPr>
              <a:t>if</a:t>
            </a:r>
            <a:r>
              <a:rPr lang="zh-CN" altLang="en-US">
                <a:solidFill>
                  <a:srgbClr val="EA5519"/>
                </a:solidFill>
                <a:latin typeface="+mn-ea"/>
                <a:sym typeface="+mn-ea"/>
              </a:rPr>
              <a:t>括号内的表达式结果成立，进入执行语句</a:t>
            </a:r>
            <a:r>
              <a:rPr lang="en-US" altLang="zh-CN">
                <a:solidFill>
                  <a:srgbClr val="EA5519"/>
                </a:solidFill>
                <a:latin typeface="+mn-ea"/>
                <a:sym typeface="+mn-ea"/>
              </a:rPr>
              <a:t>1</a:t>
            </a:r>
            <a:r>
              <a:rPr lang="zh-CN" altLang="en-US">
                <a:solidFill>
                  <a:srgbClr val="EA5519"/>
                </a:solidFill>
                <a:latin typeface="+mn-ea"/>
                <a:sym typeface="+mn-ea"/>
              </a:rPr>
              <a:t>，否则进入执行语句</a:t>
            </a:r>
            <a:r>
              <a:rPr lang="en-US" altLang="zh-CN">
                <a:solidFill>
                  <a:srgbClr val="EA5519"/>
                </a:solidFill>
                <a:latin typeface="+mn-ea"/>
                <a:sym typeface="+mn-ea"/>
              </a:rPr>
              <a:t>2;</a:t>
            </a:r>
            <a:endParaRPr lang="en-US" altLang="zh-CN">
              <a:solidFill>
                <a:srgbClr val="EA5519"/>
              </a:solidFill>
              <a:latin typeface="+mn-ea"/>
              <a:sym typeface="+mn-ea"/>
            </a:endParaRPr>
          </a:p>
          <a:p>
            <a:pPr eaLnBrk="0" fontAlgn="auto" hangingPunct="0">
              <a:lnSpc>
                <a:spcPct val="150000"/>
              </a:lnSpc>
            </a:pPr>
            <a:r>
              <a:rPr lang="zh-CN" altLang="en-US" b="1">
                <a:solidFill>
                  <a:schemeClr val="bg1"/>
                </a:solidFill>
                <a:latin typeface="+mn-ea"/>
                <a:sym typeface="+mn-ea"/>
              </a:rPr>
              <a:t>示例</a:t>
            </a:r>
            <a:r>
              <a:rPr lang="en-US" altLang="zh-CN" b="1">
                <a:solidFill>
                  <a:schemeClr val="bg1"/>
                </a:solidFill>
                <a:latin typeface="+mn-ea"/>
                <a:sym typeface="+mn-ea"/>
              </a:rPr>
              <a:t>:</a:t>
            </a:r>
            <a:endParaRPr lang="en-US" altLang="zh-CN" b="1">
              <a:solidFill>
                <a:schemeClr val="bg1"/>
              </a:solidFill>
              <a:latin typeface="+mn-ea"/>
              <a:sym typeface="+mn-ea"/>
            </a:endParaRPr>
          </a:p>
          <a:p>
            <a:pPr eaLnBrk="0" fontAlgn="auto" hangingPunct="0">
              <a:lnSpc>
                <a:spcPct val="150000"/>
              </a:lnSpc>
            </a:pPr>
            <a:r>
              <a:rPr lang="zh-CN" altLang="en-US" b="1">
                <a:solidFill>
                  <a:schemeClr val="bg1"/>
                </a:solidFill>
                <a:latin typeface="+mn-ea"/>
                <a:sym typeface="+mn-ea"/>
              </a:rPr>
              <a:t>      </a:t>
            </a:r>
            <a:r>
              <a:rPr lang="en-US" altLang="zh-CN">
                <a:solidFill>
                  <a:schemeClr val="bg1"/>
                </a:solidFill>
                <a:latin typeface="+mn-ea"/>
                <a:sym typeface="+mn-ea"/>
              </a:rPr>
              <a:t>1</a:t>
            </a:r>
            <a:r>
              <a:rPr lang="zh-CN" altLang="en-US">
                <a:solidFill>
                  <a:schemeClr val="bg1"/>
                </a:solidFill>
                <a:latin typeface="+mn-ea"/>
                <a:sym typeface="+mn-ea"/>
              </a:rPr>
              <a:t>、判断一个数是偶数还是奇数；</a:t>
            </a:r>
            <a:endParaRPr lang="zh-CN" altLang="en-US">
              <a:solidFill>
                <a:schemeClr val="bg1"/>
              </a:solidFill>
              <a:latin typeface="+mn-ea"/>
              <a:sym typeface="+mn-ea"/>
            </a:endParaRPr>
          </a:p>
          <a:p>
            <a:pPr eaLnBrk="0" fontAlgn="auto" hangingPunct="0">
              <a:lnSpc>
                <a:spcPct val="150000"/>
              </a:lnSpc>
            </a:pPr>
            <a:r>
              <a:rPr lang="en-US" altLang="zh-CN">
                <a:solidFill>
                  <a:schemeClr val="bg1"/>
                </a:solidFill>
                <a:latin typeface="+mn-ea"/>
                <a:sym typeface="+mn-ea"/>
              </a:rPr>
              <a:t>      2</a:t>
            </a:r>
            <a:r>
              <a:rPr lang="zh-CN" altLang="en-US">
                <a:solidFill>
                  <a:schemeClr val="bg1"/>
                </a:solidFill>
                <a:latin typeface="+mn-ea"/>
                <a:sym typeface="+mn-ea"/>
              </a:rPr>
              <a:t>、求两个数的最大数；</a:t>
            </a:r>
            <a:endParaRPr lang="zh-CN" altLang="en-US">
              <a:solidFill>
                <a:schemeClr val="bg1"/>
              </a:solidFill>
              <a:latin typeface="+mn-ea"/>
              <a:sym typeface="+mn-ea"/>
            </a:endParaRPr>
          </a:p>
          <a:p>
            <a:pPr eaLnBrk="0" fontAlgn="auto" hangingPunct="0">
              <a:lnSpc>
                <a:spcPct val="150000"/>
              </a:lnSpc>
            </a:pPr>
            <a:r>
              <a:rPr lang="en-US" altLang="zh-CN">
                <a:solidFill>
                  <a:schemeClr val="bg1"/>
                </a:solidFill>
                <a:latin typeface="+mn-ea"/>
                <a:sym typeface="+mn-ea"/>
              </a:rPr>
              <a:t>      3</a:t>
            </a:r>
            <a:r>
              <a:rPr lang="zh-CN" altLang="en-US">
                <a:solidFill>
                  <a:schemeClr val="bg1"/>
                </a:solidFill>
                <a:latin typeface="+mn-ea"/>
                <a:sym typeface="+mn-ea"/>
              </a:rPr>
              <a:t>、判断一个年份是闰年还是平年</a:t>
            </a:r>
            <a:r>
              <a:rPr lang="zh-CN" altLang="en-US" b="1">
                <a:solidFill>
                  <a:schemeClr val="bg1"/>
                </a:solidFill>
                <a:latin typeface="+mn-ea"/>
                <a:sym typeface="+mn-ea"/>
              </a:rPr>
              <a:t>； </a:t>
            </a:r>
            <a:r>
              <a:rPr lang="zh-CN" altLang="zh-CN">
                <a:solidFill>
                  <a:schemeClr val="bg1"/>
                </a:solidFill>
                <a:latin typeface="+mn-ea"/>
                <a:sym typeface="Arial" panose="020B0604020202020204" pitchFamily="34" charset="0"/>
              </a:rPr>
              <a:t>（</a:t>
            </a:r>
            <a:r>
              <a:rPr lang="en-US" altLang="zh-CN">
                <a:solidFill>
                  <a:schemeClr val="bg1"/>
                </a:solidFill>
                <a:latin typeface="+mn-ea"/>
                <a:sym typeface="Arial" panose="020B0604020202020204" pitchFamily="34" charset="0"/>
              </a:rPr>
              <a:t>1.</a:t>
            </a:r>
            <a:r>
              <a:rPr lang="zh-CN" altLang="zh-CN">
                <a:solidFill>
                  <a:schemeClr val="bg1"/>
                </a:solidFill>
                <a:latin typeface="+mn-ea"/>
                <a:sym typeface="Arial" panose="020B0604020202020204" pitchFamily="34" charset="0"/>
              </a:rPr>
              <a:t>能被</a:t>
            </a:r>
            <a:r>
              <a:rPr lang="en-US" altLang="zh-CN">
                <a:solidFill>
                  <a:schemeClr val="bg1"/>
                </a:solidFill>
                <a:latin typeface="+mn-ea"/>
                <a:sym typeface="Arial" panose="020B0604020202020204" pitchFamily="34" charset="0"/>
              </a:rPr>
              <a:t>4</a:t>
            </a:r>
            <a:r>
              <a:rPr lang="zh-CN" altLang="zh-CN">
                <a:solidFill>
                  <a:schemeClr val="bg1"/>
                </a:solidFill>
                <a:latin typeface="+mn-ea"/>
                <a:sym typeface="Arial" panose="020B0604020202020204" pitchFamily="34" charset="0"/>
              </a:rPr>
              <a:t>整除而不能被</a:t>
            </a:r>
            <a:r>
              <a:rPr lang="en-US" altLang="zh-CN">
                <a:solidFill>
                  <a:schemeClr val="bg1"/>
                </a:solidFill>
                <a:latin typeface="+mn-ea"/>
                <a:sym typeface="Arial" panose="020B0604020202020204" pitchFamily="34" charset="0"/>
              </a:rPr>
              <a:t>100</a:t>
            </a:r>
            <a:r>
              <a:rPr lang="zh-CN" altLang="zh-CN">
                <a:solidFill>
                  <a:schemeClr val="bg1"/>
                </a:solidFill>
                <a:latin typeface="+mn-ea"/>
                <a:sym typeface="Arial" panose="020B0604020202020204" pitchFamily="34" charset="0"/>
              </a:rPr>
              <a:t>整除</a:t>
            </a:r>
            <a:r>
              <a:rPr lang="en-US" altLang="zh-CN">
                <a:solidFill>
                  <a:schemeClr val="bg1"/>
                </a:solidFill>
                <a:latin typeface="+mn-ea"/>
                <a:sym typeface="Arial" panose="020B0604020202020204" pitchFamily="34" charset="0"/>
              </a:rPr>
              <a:t>.</a:t>
            </a:r>
            <a:r>
              <a:rPr lang="zh-CN" altLang="zh-CN">
                <a:solidFill>
                  <a:schemeClr val="bg1"/>
                </a:solidFill>
                <a:latin typeface="+mn-ea"/>
                <a:sym typeface="Arial" panose="020B0604020202020204" pitchFamily="34" charset="0"/>
              </a:rPr>
              <a:t>（如</a:t>
            </a:r>
            <a:r>
              <a:rPr lang="en-US" altLang="zh-CN">
                <a:solidFill>
                  <a:schemeClr val="bg1"/>
                </a:solidFill>
                <a:latin typeface="+mn-ea"/>
                <a:sym typeface="Arial" panose="020B0604020202020204" pitchFamily="34" charset="0"/>
              </a:rPr>
              <a:t>2004</a:t>
            </a:r>
            <a:r>
              <a:rPr lang="zh-CN" altLang="zh-CN">
                <a:solidFill>
                  <a:schemeClr val="bg1"/>
                </a:solidFill>
                <a:latin typeface="+mn-ea"/>
                <a:sym typeface="Arial" panose="020B0604020202020204" pitchFamily="34" charset="0"/>
              </a:rPr>
              <a:t>年就是闰年</a:t>
            </a:r>
            <a:r>
              <a:rPr lang="en-US" altLang="zh-CN">
                <a:solidFill>
                  <a:schemeClr val="bg1"/>
                </a:solidFill>
                <a:latin typeface="+mn-ea"/>
                <a:sym typeface="Arial" panose="020B0604020202020204" pitchFamily="34" charset="0"/>
              </a:rPr>
              <a:t>,1800</a:t>
            </a:r>
            <a:r>
              <a:rPr lang="zh-CN" altLang="zh-CN">
                <a:solidFill>
                  <a:schemeClr val="bg1"/>
                </a:solidFill>
                <a:latin typeface="+mn-ea"/>
                <a:sym typeface="Arial" panose="020B0604020202020204" pitchFamily="34" charset="0"/>
              </a:rPr>
              <a:t>年不是</a:t>
            </a:r>
            <a:r>
              <a:rPr lang="en-US" altLang="zh-CN">
                <a:solidFill>
                  <a:schemeClr val="bg1"/>
                </a:solidFill>
                <a:latin typeface="+mn-ea"/>
                <a:sym typeface="Arial" panose="020B0604020202020204" pitchFamily="34" charset="0"/>
              </a:rPr>
              <a:t>.</a:t>
            </a:r>
            <a:r>
              <a:rPr lang="zh-CN" altLang="zh-CN">
                <a:solidFill>
                  <a:schemeClr val="bg1"/>
                </a:solidFill>
                <a:latin typeface="+mn-ea"/>
                <a:sym typeface="Arial" panose="020B0604020202020204" pitchFamily="34" charset="0"/>
              </a:rPr>
              <a:t>）</a:t>
            </a:r>
            <a:endParaRPr lang="zh-CN" altLang="zh-CN">
              <a:solidFill>
                <a:schemeClr val="bg1"/>
              </a:solidFill>
              <a:latin typeface="+mn-ea"/>
              <a:sym typeface="Arial" panose="020B0604020202020204" pitchFamily="34" charset="0"/>
            </a:endParaRPr>
          </a:p>
          <a:p>
            <a:pPr eaLnBrk="0" fontAlgn="auto" hangingPunct="0">
              <a:lnSpc>
                <a:spcPct val="150000"/>
              </a:lnSpc>
            </a:pPr>
            <a:r>
              <a:rPr lang="en-US" altLang="zh-CN">
                <a:solidFill>
                  <a:schemeClr val="bg1"/>
                </a:solidFill>
                <a:latin typeface="+mn-ea"/>
                <a:sym typeface="Arial" panose="020B0604020202020204" pitchFamily="34" charset="0"/>
              </a:rPr>
              <a:t>				         2.</a:t>
            </a:r>
            <a:r>
              <a:rPr lang="zh-CN" altLang="zh-CN">
                <a:solidFill>
                  <a:schemeClr val="bg1"/>
                </a:solidFill>
                <a:latin typeface="+mn-ea"/>
                <a:sym typeface="Arial" panose="020B0604020202020204" pitchFamily="34" charset="0"/>
              </a:rPr>
              <a:t>能被</a:t>
            </a:r>
            <a:r>
              <a:rPr lang="en-US" altLang="zh-CN">
                <a:solidFill>
                  <a:schemeClr val="bg1"/>
                </a:solidFill>
                <a:latin typeface="+mn-ea"/>
                <a:sym typeface="Arial" panose="020B0604020202020204" pitchFamily="34" charset="0"/>
              </a:rPr>
              <a:t>400</a:t>
            </a:r>
            <a:r>
              <a:rPr lang="zh-CN" altLang="zh-CN">
                <a:solidFill>
                  <a:schemeClr val="bg1"/>
                </a:solidFill>
                <a:latin typeface="+mn-ea"/>
                <a:sym typeface="Arial" panose="020B0604020202020204" pitchFamily="34" charset="0"/>
              </a:rPr>
              <a:t>整除</a:t>
            </a:r>
            <a:r>
              <a:rPr lang="en-US" altLang="zh-CN">
                <a:solidFill>
                  <a:schemeClr val="bg1"/>
                </a:solidFill>
                <a:latin typeface="+mn-ea"/>
                <a:sym typeface="Arial" panose="020B0604020202020204" pitchFamily="34" charset="0"/>
              </a:rPr>
              <a:t>.</a:t>
            </a:r>
            <a:r>
              <a:rPr lang="zh-CN" altLang="zh-CN">
                <a:solidFill>
                  <a:schemeClr val="bg1"/>
                </a:solidFill>
                <a:latin typeface="+mn-ea"/>
                <a:sym typeface="Arial" panose="020B0604020202020204" pitchFamily="34" charset="0"/>
              </a:rPr>
              <a:t>（如</a:t>
            </a:r>
            <a:r>
              <a:rPr lang="en-US" altLang="zh-CN">
                <a:solidFill>
                  <a:schemeClr val="bg1"/>
                </a:solidFill>
                <a:latin typeface="+mn-ea"/>
                <a:sym typeface="Arial" panose="020B0604020202020204" pitchFamily="34" charset="0"/>
              </a:rPr>
              <a:t>2000</a:t>
            </a:r>
            <a:r>
              <a:rPr lang="zh-CN" altLang="zh-CN">
                <a:solidFill>
                  <a:schemeClr val="bg1"/>
                </a:solidFill>
                <a:latin typeface="+mn-ea"/>
                <a:sym typeface="Arial" panose="020B0604020202020204" pitchFamily="34" charset="0"/>
              </a:rPr>
              <a:t>年是闰年））</a:t>
            </a:r>
            <a:endParaRPr lang="zh-CN" altLang="zh-CN" b="1">
              <a:solidFill>
                <a:schemeClr val="bg1"/>
              </a:solidFill>
              <a:latin typeface="+mn-ea"/>
              <a:sym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逻辑分支</a:t>
            </a:r>
            <a:r>
              <a:rPr lang="en-US" altLang="zh-CN" sz="2800" b="1" dirty="0">
                <a:solidFill>
                  <a:schemeClr val="bg1"/>
                </a:solidFill>
                <a:latin typeface="微软雅黑" panose="020B0503020204020204" charset="-122"/>
                <a:ea typeface="微软雅黑" panose="020B0503020204020204" charset="-122"/>
                <a:sym typeface="+mn-ea"/>
              </a:rPr>
              <a:t>IF</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7"/>
          <p:cNvSpPr txBox="1"/>
          <p:nvPr/>
        </p:nvSpPr>
        <p:spPr>
          <a:xfrm>
            <a:off x="323850" y="1542415"/>
            <a:ext cx="11547475" cy="4784725"/>
          </a:xfrm>
          <a:prstGeom prst="rect">
            <a:avLst/>
          </a:prstGeom>
          <a:noFill/>
          <a:ln w="9525">
            <a:noFill/>
          </a:ln>
        </p:spPr>
        <p:txBody>
          <a:bodyPr wrap="square" anchor="t">
            <a:spAutoFit/>
          </a:bodyPr>
          <a:p>
            <a:pPr eaLnBrk="0" fontAlgn="auto" hangingPunct="0">
              <a:lnSpc>
                <a:spcPct val="150000"/>
              </a:lnSpc>
            </a:pPr>
            <a:r>
              <a:rPr lang="en-US" altLang="zh-CN" sz="2000">
                <a:solidFill>
                  <a:schemeClr val="bg1"/>
                </a:solidFill>
                <a:latin typeface="+mn-ea"/>
                <a:sym typeface="+mn-ea"/>
              </a:rPr>
              <a:t>3.</a:t>
            </a:r>
            <a:r>
              <a:rPr lang="zh-CN" altLang="en-US" sz="2000">
                <a:solidFill>
                  <a:schemeClr val="bg1"/>
                </a:solidFill>
                <a:latin typeface="+mn-ea"/>
                <a:sym typeface="+mn-ea"/>
              </a:rPr>
              <a:t>  </a:t>
            </a:r>
            <a:r>
              <a:rPr lang="en-US" altLang="zh-CN" sz="2000">
                <a:solidFill>
                  <a:schemeClr val="bg1"/>
                </a:solidFill>
                <a:latin typeface="+mn-ea"/>
                <a:sym typeface="+mn-ea"/>
              </a:rPr>
              <a:t>IF</a:t>
            </a:r>
            <a:r>
              <a:rPr lang="zh-CN" altLang="en-US" sz="2000">
                <a:solidFill>
                  <a:schemeClr val="bg1"/>
                </a:solidFill>
                <a:latin typeface="+mn-ea"/>
                <a:sym typeface="+mn-ea"/>
              </a:rPr>
              <a:t>多分支语句</a:t>
            </a:r>
            <a:endParaRPr lang="zh-CN" altLang="en-US" sz="2000">
              <a:solidFill>
                <a:schemeClr val="bg1"/>
              </a:solidFill>
              <a:latin typeface="+mn-ea"/>
              <a:sym typeface="+mn-ea"/>
            </a:endParaRPr>
          </a:p>
          <a:p>
            <a:pPr eaLnBrk="0" fontAlgn="auto" hangingPunct="0">
              <a:lnSpc>
                <a:spcPct val="150000"/>
              </a:lnSpc>
            </a:pPr>
            <a:r>
              <a:rPr lang="zh-CN" altLang="en-US">
                <a:solidFill>
                  <a:schemeClr val="bg1"/>
                </a:solidFill>
                <a:latin typeface="+mn-ea"/>
                <a:sym typeface="+mn-ea"/>
              </a:rPr>
              <a:t>  </a:t>
            </a:r>
            <a:r>
              <a:rPr lang="en-US" altLang="zh-CN">
                <a:solidFill>
                  <a:schemeClr val="bg1"/>
                </a:solidFill>
                <a:latin typeface="+mn-ea"/>
                <a:sym typeface="+mn-ea"/>
              </a:rPr>
              <a:t>if</a:t>
            </a:r>
            <a:r>
              <a:rPr lang="zh-CN" altLang="en-US">
                <a:solidFill>
                  <a:schemeClr val="bg1"/>
                </a:solidFill>
                <a:latin typeface="+mn-ea"/>
                <a:sym typeface="+mn-ea"/>
              </a:rPr>
              <a:t>多分支语句的写法</a:t>
            </a:r>
            <a:r>
              <a:rPr lang="en-US" altLang="zh-CN">
                <a:solidFill>
                  <a:schemeClr val="bg1"/>
                </a:solidFill>
                <a:latin typeface="+mn-ea"/>
                <a:sym typeface="+mn-ea"/>
              </a:rPr>
              <a:t>:</a:t>
            </a:r>
            <a:r>
              <a:rPr lang="zh-CN" altLang="en-US">
                <a:solidFill>
                  <a:schemeClr val="bg1"/>
                </a:solidFill>
                <a:latin typeface="+mn-ea"/>
                <a:sym typeface="+mn-ea"/>
              </a:rPr>
              <a:t> </a:t>
            </a:r>
            <a:endParaRPr lang="zh-CN" altLang="en-US">
              <a:solidFill>
                <a:schemeClr val="bg1"/>
              </a:solidFill>
              <a:latin typeface="+mn-ea"/>
              <a:sym typeface="+mn-ea"/>
            </a:endParaRPr>
          </a:p>
          <a:p>
            <a:pPr eaLnBrk="0" fontAlgn="auto" hangingPunct="0">
              <a:lnSpc>
                <a:spcPct val="100000"/>
              </a:lnSpc>
            </a:pPr>
            <a:r>
              <a:rPr lang="zh-CN" altLang="en-US">
                <a:solidFill>
                  <a:schemeClr val="bg1"/>
                </a:solidFill>
                <a:latin typeface="+mn-ea"/>
                <a:sym typeface="+mn-ea"/>
              </a:rPr>
              <a:t>      </a:t>
            </a:r>
            <a:r>
              <a:rPr lang="zh-CN" altLang="en-US">
                <a:solidFill>
                  <a:srgbClr val="EA5519"/>
                </a:solidFill>
                <a:latin typeface="+mn-ea"/>
                <a:sym typeface="+mn-ea"/>
              </a:rPr>
              <a:t>  </a:t>
            </a:r>
            <a:r>
              <a:rPr lang="en-US" altLang="zh-CN">
                <a:solidFill>
                  <a:srgbClr val="EA5519"/>
                </a:solidFill>
                <a:latin typeface="+mn-ea"/>
                <a:sym typeface="+mn-ea"/>
              </a:rPr>
              <a:t>if(</a:t>
            </a:r>
            <a:r>
              <a:rPr lang="zh-CN" altLang="en-US">
                <a:solidFill>
                  <a:srgbClr val="EA5519"/>
                </a:solidFill>
                <a:latin typeface="+mn-ea"/>
                <a:sym typeface="+mn-ea"/>
              </a:rPr>
              <a:t>表达式</a:t>
            </a:r>
            <a:r>
              <a:rPr lang="en-US" altLang="zh-CN">
                <a:solidFill>
                  <a:srgbClr val="EA5519"/>
                </a:solidFill>
                <a:latin typeface="+mn-ea"/>
                <a:sym typeface="+mn-ea"/>
              </a:rPr>
              <a:t>){</a:t>
            </a:r>
            <a:endParaRPr lang="en-US" altLang="zh-CN">
              <a:solidFill>
                <a:srgbClr val="EA5519"/>
              </a:solidFill>
              <a:latin typeface="+mn-ea"/>
              <a:sym typeface="+mn-ea"/>
            </a:endParaRPr>
          </a:p>
          <a:p>
            <a:pPr eaLnBrk="0" fontAlgn="auto" hangingPunct="0">
              <a:lnSpc>
                <a:spcPct val="100000"/>
              </a:lnSpc>
            </a:pPr>
            <a:r>
              <a:rPr lang="en-US" altLang="zh-CN">
                <a:solidFill>
                  <a:srgbClr val="EA5519"/>
                </a:solidFill>
                <a:latin typeface="+mn-ea"/>
                <a:sym typeface="+mn-ea"/>
              </a:rPr>
              <a:t>	</a:t>
            </a:r>
            <a:r>
              <a:rPr lang="zh-CN" altLang="en-US">
                <a:solidFill>
                  <a:srgbClr val="EA5519"/>
                </a:solidFill>
                <a:latin typeface="+mn-ea"/>
                <a:sym typeface="+mn-ea"/>
              </a:rPr>
              <a:t>执行语句</a:t>
            </a:r>
            <a:r>
              <a:rPr lang="en-US" altLang="zh-CN">
                <a:solidFill>
                  <a:srgbClr val="EA5519"/>
                </a:solidFill>
                <a:latin typeface="+mn-ea"/>
                <a:sym typeface="+mn-ea"/>
              </a:rPr>
              <a:t>1</a:t>
            </a:r>
            <a:endParaRPr lang="en-US" altLang="zh-CN">
              <a:solidFill>
                <a:srgbClr val="EA5519"/>
              </a:solidFill>
              <a:latin typeface="+mn-ea"/>
              <a:sym typeface="+mn-ea"/>
            </a:endParaRPr>
          </a:p>
          <a:p>
            <a:pPr eaLnBrk="0" fontAlgn="auto" hangingPunct="0">
              <a:lnSpc>
                <a:spcPct val="100000"/>
              </a:lnSpc>
            </a:pPr>
            <a:r>
              <a:rPr lang="zh-CN" altLang="en-US">
                <a:solidFill>
                  <a:srgbClr val="EA5519"/>
                </a:solidFill>
                <a:latin typeface="+mn-ea"/>
                <a:sym typeface="+mn-ea"/>
              </a:rPr>
              <a:t>        </a:t>
            </a:r>
            <a:r>
              <a:rPr lang="en-US" altLang="zh-CN">
                <a:solidFill>
                  <a:srgbClr val="EA5519"/>
                </a:solidFill>
                <a:latin typeface="+mn-ea"/>
                <a:sym typeface="+mn-ea"/>
              </a:rPr>
              <a:t>} </a:t>
            </a:r>
            <a:endParaRPr lang="en-US" altLang="zh-CN">
              <a:solidFill>
                <a:srgbClr val="EA5519"/>
              </a:solidFill>
              <a:latin typeface="+mn-ea"/>
              <a:sym typeface="+mn-ea"/>
            </a:endParaRPr>
          </a:p>
          <a:p>
            <a:pPr eaLnBrk="0" fontAlgn="auto" hangingPunct="0">
              <a:lnSpc>
                <a:spcPct val="100000"/>
              </a:lnSpc>
            </a:pPr>
            <a:r>
              <a:rPr lang="zh-CN" altLang="en-US">
                <a:solidFill>
                  <a:srgbClr val="EA5519"/>
                </a:solidFill>
                <a:latin typeface="+mn-ea"/>
                <a:sym typeface="+mn-ea"/>
              </a:rPr>
              <a:t>        </a:t>
            </a:r>
            <a:r>
              <a:rPr lang="en-US" altLang="zh-CN">
                <a:solidFill>
                  <a:srgbClr val="EA5519"/>
                </a:solidFill>
                <a:latin typeface="+mn-ea"/>
                <a:sym typeface="+mn-ea"/>
              </a:rPr>
              <a:t>else if(</a:t>
            </a:r>
            <a:r>
              <a:rPr lang="zh-CN" altLang="en-US">
                <a:solidFill>
                  <a:srgbClr val="EA5519"/>
                </a:solidFill>
                <a:latin typeface="+mn-ea"/>
                <a:sym typeface="+mn-ea"/>
              </a:rPr>
              <a:t>表达式</a:t>
            </a:r>
            <a:r>
              <a:rPr lang="en-US" altLang="zh-CN">
                <a:solidFill>
                  <a:srgbClr val="EA5519"/>
                </a:solidFill>
                <a:latin typeface="+mn-ea"/>
                <a:sym typeface="+mn-ea"/>
              </a:rPr>
              <a:t>2){</a:t>
            </a:r>
            <a:endParaRPr lang="en-US" altLang="zh-CN">
              <a:solidFill>
                <a:srgbClr val="EA5519"/>
              </a:solidFill>
              <a:latin typeface="+mn-ea"/>
              <a:sym typeface="+mn-ea"/>
            </a:endParaRPr>
          </a:p>
          <a:p>
            <a:pPr eaLnBrk="0" fontAlgn="auto" hangingPunct="0">
              <a:lnSpc>
                <a:spcPct val="100000"/>
              </a:lnSpc>
            </a:pPr>
            <a:r>
              <a:rPr lang="en-US" altLang="zh-CN">
                <a:solidFill>
                  <a:srgbClr val="EA5519"/>
                </a:solidFill>
                <a:latin typeface="+mn-ea"/>
                <a:sym typeface="+mn-ea"/>
              </a:rPr>
              <a:t>	</a:t>
            </a:r>
            <a:r>
              <a:rPr lang="zh-CN" altLang="en-US">
                <a:solidFill>
                  <a:srgbClr val="EA5519"/>
                </a:solidFill>
                <a:latin typeface="+mn-ea"/>
                <a:sym typeface="+mn-ea"/>
              </a:rPr>
              <a:t>执行语句</a:t>
            </a:r>
            <a:r>
              <a:rPr lang="en-US" altLang="zh-CN">
                <a:solidFill>
                  <a:srgbClr val="EA5519"/>
                </a:solidFill>
                <a:latin typeface="+mn-ea"/>
                <a:sym typeface="+mn-ea"/>
              </a:rPr>
              <a:t>2</a:t>
            </a:r>
            <a:endParaRPr lang="en-US" altLang="zh-CN">
              <a:solidFill>
                <a:srgbClr val="EA5519"/>
              </a:solidFill>
              <a:latin typeface="+mn-ea"/>
              <a:sym typeface="+mn-ea"/>
            </a:endParaRPr>
          </a:p>
          <a:p>
            <a:pPr eaLnBrk="0" fontAlgn="auto" hangingPunct="0">
              <a:lnSpc>
                <a:spcPct val="100000"/>
              </a:lnSpc>
            </a:pPr>
            <a:r>
              <a:rPr lang="zh-CN" altLang="en-US">
                <a:solidFill>
                  <a:srgbClr val="EA5519"/>
                </a:solidFill>
                <a:latin typeface="+mn-ea"/>
                <a:sym typeface="+mn-ea"/>
              </a:rPr>
              <a:t>        </a:t>
            </a:r>
            <a:r>
              <a:rPr lang="en-US" altLang="zh-CN">
                <a:solidFill>
                  <a:srgbClr val="EA5519"/>
                </a:solidFill>
                <a:latin typeface="+mn-ea"/>
                <a:sym typeface="+mn-ea"/>
              </a:rPr>
              <a:t>}</a:t>
            </a:r>
            <a:endParaRPr lang="en-US" altLang="zh-CN">
              <a:solidFill>
                <a:srgbClr val="EA5519"/>
              </a:solidFill>
              <a:latin typeface="+mn-ea"/>
              <a:sym typeface="+mn-ea"/>
            </a:endParaRPr>
          </a:p>
          <a:p>
            <a:pPr eaLnBrk="0" fontAlgn="auto" hangingPunct="0">
              <a:lnSpc>
                <a:spcPct val="100000"/>
              </a:lnSpc>
            </a:pPr>
            <a:r>
              <a:rPr lang="zh-CN" altLang="en-US">
                <a:solidFill>
                  <a:srgbClr val="EA5519"/>
                </a:solidFill>
                <a:latin typeface="+mn-ea"/>
                <a:sym typeface="+mn-ea"/>
              </a:rPr>
              <a:t>        </a:t>
            </a:r>
            <a:r>
              <a:rPr lang="en-US" altLang="zh-CN">
                <a:solidFill>
                  <a:srgbClr val="EA5519"/>
                </a:solidFill>
                <a:latin typeface="+mn-ea"/>
                <a:sym typeface="+mn-ea"/>
              </a:rPr>
              <a:t>else if(</a:t>
            </a:r>
            <a:r>
              <a:rPr lang="zh-CN" altLang="en-US">
                <a:solidFill>
                  <a:srgbClr val="EA5519"/>
                </a:solidFill>
                <a:latin typeface="+mn-ea"/>
                <a:sym typeface="+mn-ea"/>
              </a:rPr>
              <a:t>表达式</a:t>
            </a:r>
            <a:r>
              <a:rPr lang="en-US" altLang="zh-CN">
                <a:solidFill>
                  <a:srgbClr val="EA5519"/>
                </a:solidFill>
                <a:latin typeface="+mn-ea"/>
                <a:sym typeface="+mn-ea"/>
              </a:rPr>
              <a:t>3){</a:t>
            </a:r>
            <a:endParaRPr lang="en-US" altLang="zh-CN">
              <a:solidFill>
                <a:srgbClr val="EA5519"/>
              </a:solidFill>
              <a:latin typeface="+mn-ea"/>
              <a:sym typeface="+mn-ea"/>
            </a:endParaRPr>
          </a:p>
          <a:p>
            <a:pPr eaLnBrk="0" fontAlgn="auto" hangingPunct="0">
              <a:lnSpc>
                <a:spcPct val="100000"/>
              </a:lnSpc>
            </a:pPr>
            <a:r>
              <a:rPr lang="en-US" altLang="zh-CN">
                <a:solidFill>
                  <a:srgbClr val="EA5519"/>
                </a:solidFill>
                <a:latin typeface="+mn-ea"/>
                <a:sym typeface="+mn-ea"/>
              </a:rPr>
              <a:t>	</a:t>
            </a:r>
            <a:r>
              <a:rPr lang="zh-CN" altLang="en-US">
                <a:solidFill>
                  <a:srgbClr val="EA5519"/>
                </a:solidFill>
                <a:latin typeface="+mn-ea"/>
                <a:sym typeface="+mn-ea"/>
              </a:rPr>
              <a:t>执行语句</a:t>
            </a:r>
            <a:r>
              <a:rPr lang="en-US" altLang="zh-CN">
                <a:solidFill>
                  <a:srgbClr val="EA5519"/>
                </a:solidFill>
                <a:latin typeface="+mn-ea"/>
                <a:sym typeface="+mn-ea"/>
              </a:rPr>
              <a:t>3</a:t>
            </a:r>
            <a:endParaRPr lang="en-US" altLang="zh-CN">
              <a:solidFill>
                <a:srgbClr val="EA5519"/>
              </a:solidFill>
              <a:latin typeface="+mn-ea"/>
              <a:sym typeface="+mn-ea"/>
            </a:endParaRPr>
          </a:p>
          <a:p>
            <a:pPr eaLnBrk="0" fontAlgn="auto" hangingPunct="0">
              <a:lnSpc>
                <a:spcPct val="100000"/>
              </a:lnSpc>
            </a:pPr>
            <a:r>
              <a:rPr lang="zh-CN" altLang="en-US">
                <a:solidFill>
                  <a:srgbClr val="EA5519"/>
                </a:solidFill>
                <a:latin typeface="+mn-ea"/>
                <a:sym typeface="+mn-ea"/>
              </a:rPr>
              <a:t>        </a:t>
            </a:r>
            <a:r>
              <a:rPr lang="en-US" altLang="zh-CN">
                <a:solidFill>
                  <a:srgbClr val="EA5519"/>
                </a:solidFill>
                <a:latin typeface="+mn-ea"/>
                <a:sym typeface="+mn-ea"/>
              </a:rPr>
              <a:t>}</a:t>
            </a:r>
            <a:endParaRPr lang="en-US" altLang="zh-CN">
              <a:solidFill>
                <a:srgbClr val="EA5519"/>
              </a:solidFill>
              <a:latin typeface="+mn-ea"/>
              <a:sym typeface="+mn-ea"/>
            </a:endParaRPr>
          </a:p>
          <a:p>
            <a:pPr eaLnBrk="0" fontAlgn="auto" hangingPunct="0">
              <a:lnSpc>
                <a:spcPct val="100000"/>
              </a:lnSpc>
            </a:pPr>
            <a:r>
              <a:rPr lang="zh-CN" altLang="en-US">
                <a:solidFill>
                  <a:srgbClr val="EA5519"/>
                </a:solidFill>
                <a:latin typeface="+mn-ea"/>
                <a:sym typeface="+mn-ea"/>
              </a:rPr>
              <a:t>        </a:t>
            </a:r>
            <a:r>
              <a:rPr lang="en-US" altLang="zh-CN">
                <a:solidFill>
                  <a:srgbClr val="EA5519"/>
                </a:solidFill>
                <a:latin typeface="+mn-ea"/>
                <a:sym typeface="+mn-ea"/>
              </a:rPr>
              <a:t>else{</a:t>
            </a:r>
            <a:endParaRPr lang="en-US" altLang="zh-CN">
              <a:solidFill>
                <a:srgbClr val="EA5519"/>
              </a:solidFill>
              <a:latin typeface="+mn-ea"/>
              <a:sym typeface="+mn-ea"/>
            </a:endParaRPr>
          </a:p>
          <a:p>
            <a:pPr eaLnBrk="0" fontAlgn="auto" hangingPunct="0">
              <a:lnSpc>
                <a:spcPct val="100000"/>
              </a:lnSpc>
            </a:pPr>
            <a:r>
              <a:rPr lang="en-US" altLang="zh-CN">
                <a:solidFill>
                  <a:srgbClr val="EA5519"/>
                </a:solidFill>
                <a:latin typeface="+mn-ea"/>
                <a:sym typeface="+mn-ea"/>
              </a:rPr>
              <a:t>	</a:t>
            </a:r>
            <a:r>
              <a:rPr lang="zh-CN" altLang="en-US">
                <a:solidFill>
                  <a:srgbClr val="EA5519"/>
                </a:solidFill>
                <a:latin typeface="+mn-ea"/>
                <a:sym typeface="+mn-ea"/>
              </a:rPr>
              <a:t>执行语句</a:t>
            </a:r>
            <a:r>
              <a:rPr lang="en-US" altLang="zh-CN">
                <a:solidFill>
                  <a:srgbClr val="EA5519"/>
                </a:solidFill>
                <a:latin typeface="+mn-ea"/>
                <a:sym typeface="+mn-ea"/>
              </a:rPr>
              <a:t>n</a:t>
            </a:r>
            <a:endParaRPr lang="en-US" altLang="zh-CN">
              <a:solidFill>
                <a:srgbClr val="EA5519"/>
              </a:solidFill>
              <a:latin typeface="+mn-ea"/>
              <a:sym typeface="+mn-ea"/>
            </a:endParaRPr>
          </a:p>
          <a:p>
            <a:pPr eaLnBrk="0" fontAlgn="auto" hangingPunct="0">
              <a:lnSpc>
                <a:spcPct val="100000"/>
              </a:lnSpc>
            </a:pPr>
            <a:r>
              <a:rPr lang="zh-CN" altLang="en-US">
                <a:solidFill>
                  <a:srgbClr val="EA5519"/>
                </a:solidFill>
                <a:latin typeface="+mn-ea"/>
                <a:sym typeface="+mn-ea"/>
              </a:rPr>
              <a:t>        </a:t>
            </a:r>
            <a:r>
              <a:rPr lang="en-US" altLang="zh-CN">
                <a:solidFill>
                  <a:srgbClr val="EA5519"/>
                </a:solidFill>
                <a:latin typeface="+mn-ea"/>
                <a:sym typeface="+mn-ea"/>
              </a:rPr>
              <a:t>}</a:t>
            </a:r>
            <a:endParaRPr lang="en-US" altLang="zh-CN">
              <a:solidFill>
                <a:srgbClr val="EA5519"/>
              </a:solidFill>
              <a:latin typeface="+mn-ea"/>
              <a:sym typeface="+mn-ea"/>
            </a:endParaRPr>
          </a:p>
          <a:p>
            <a:pPr eaLnBrk="0" fontAlgn="auto" hangingPunct="0">
              <a:lnSpc>
                <a:spcPct val="150000"/>
              </a:lnSpc>
              <a:spcBef>
                <a:spcPts val="600"/>
              </a:spcBef>
              <a:spcAft>
                <a:spcPts val="600"/>
              </a:spcAft>
            </a:pPr>
            <a:r>
              <a:rPr lang="zh-CN" altLang="en-US">
                <a:solidFill>
                  <a:schemeClr val="bg1"/>
                </a:solidFill>
                <a:latin typeface="+mn-ea"/>
                <a:sym typeface="+mn-ea"/>
              </a:rPr>
              <a:t> </a:t>
            </a:r>
            <a:r>
              <a:rPr lang="zh-CN" altLang="en-US">
                <a:solidFill>
                  <a:srgbClr val="EA5519"/>
                </a:solidFill>
                <a:latin typeface="+mn-ea"/>
                <a:sym typeface="+mn-ea"/>
              </a:rPr>
              <a:t>从上往下，满足哪个条件就执行其相对应的语句，都不满足时，执行最后的</a:t>
            </a:r>
            <a:r>
              <a:rPr lang="en-US" altLang="zh-CN">
                <a:solidFill>
                  <a:srgbClr val="EA5519"/>
                </a:solidFill>
                <a:latin typeface="+mn-ea"/>
                <a:sym typeface="+mn-ea"/>
              </a:rPr>
              <a:t>else</a:t>
            </a:r>
            <a:r>
              <a:rPr lang="zh-CN" altLang="en-US">
                <a:solidFill>
                  <a:srgbClr val="EA5519"/>
                </a:solidFill>
                <a:latin typeface="+mn-ea"/>
                <a:sym typeface="+mn-ea"/>
              </a:rPr>
              <a:t>的语句，只能进入其中之一。</a:t>
            </a:r>
            <a:endParaRPr lang="zh-CN" altLang="en-US">
              <a:solidFill>
                <a:srgbClr val="EA5519"/>
              </a:solidFill>
              <a:latin typeface="+mn-ea"/>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逻辑分支</a:t>
            </a:r>
            <a:r>
              <a:rPr lang="en-US" altLang="zh-CN" sz="2800" b="1" dirty="0">
                <a:solidFill>
                  <a:schemeClr val="bg1"/>
                </a:solidFill>
                <a:latin typeface="微软雅黑" panose="020B0503020204020204" charset="-122"/>
                <a:ea typeface="微软雅黑" panose="020B0503020204020204" charset="-122"/>
                <a:sym typeface="+mn-ea"/>
              </a:rPr>
              <a:t>IF</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44033" name="文本框 7"/>
          <p:cNvSpPr txBox="1"/>
          <p:nvPr/>
        </p:nvSpPr>
        <p:spPr>
          <a:xfrm>
            <a:off x="323850" y="1484630"/>
            <a:ext cx="11231245" cy="5123180"/>
          </a:xfrm>
          <a:prstGeom prst="rect">
            <a:avLst/>
          </a:prstGeom>
          <a:noFill/>
          <a:ln w="9525">
            <a:noFill/>
          </a:ln>
        </p:spPr>
        <p:txBody>
          <a:bodyPr wrap="square" anchor="t">
            <a:spAutoFit/>
          </a:bodyPr>
          <a:p>
            <a:pPr eaLnBrk="0" fontAlgn="auto" hangingPunct="0">
              <a:lnSpc>
                <a:spcPct val="150000"/>
              </a:lnSpc>
            </a:pPr>
            <a:r>
              <a:rPr lang="en-US" altLang="zh-CN" sz="2000">
                <a:solidFill>
                  <a:schemeClr val="bg1"/>
                </a:solidFill>
                <a:latin typeface="+mn-ea"/>
              </a:rPr>
              <a:t>3.</a:t>
            </a:r>
            <a:r>
              <a:rPr lang="zh-CN" altLang="en-US" sz="2000">
                <a:solidFill>
                  <a:schemeClr val="bg1"/>
                </a:solidFill>
                <a:latin typeface="+mn-ea"/>
              </a:rPr>
              <a:t>  </a:t>
            </a:r>
            <a:r>
              <a:rPr lang="en-US" altLang="zh-CN" sz="2000">
                <a:solidFill>
                  <a:schemeClr val="bg1"/>
                </a:solidFill>
                <a:latin typeface="+mn-ea"/>
              </a:rPr>
              <a:t>IF</a:t>
            </a:r>
            <a:r>
              <a:rPr lang="zh-CN" altLang="en-US" sz="2000">
                <a:solidFill>
                  <a:schemeClr val="bg1"/>
                </a:solidFill>
                <a:latin typeface="+mn-ea"/>
              </a:rPr>
              <a:t>多分支语句</a:t>
            </a:r>
            <a:endParaRPr lang="zh-CN" altLang="en-US" sz="2000">
              <a:solidFill>
                <a:schemeClr val="bg1"/>
              </a:solidFill>
              <a:latin typeface="+mn-ea"/>
            </a:endParaRPr>
          </a:p>
          <a:p>
            <a:pPr eaLnBrk="0" fontAlgn="auto" hangingPunct="0">
              <a:lnSpc>
                <a:spcPct val="150000"/>
              </a:lnSpc>
            </a:pPr>
            <a:r>
              <a:rPr lang="zh-CN" altLang="en-US">
                <a:solidFill>
                  <a:schemeClr val="bg1"/>
                </a:solidFill>
                <a:latin typeface="+mn-ea"/>
              </a:rPr>
              <a:t>  示例</a:t>
            </a:r>
            <a:r>
              <a:rPr lang="en-US" altLang="zh-CN">
                <a:solidFill>
                  <a:schemeClr val="bg1"/>
                </a:solidFill>
                <a:latin typeface="+mn-ea"/>
              </a:rPr>
              <a:t>:</a:t>
            </a:r>
            <a:r>
              <a:rPr lang="zh-CN" altLang="en-US">
                <a:solidFill>
                  <a:schemeClr val="bg1"/>
                </a:solidFill>
                <a:latin typeface="+mn-ea"/>
              </a:rPr>
              <a:t> </a:t>
            </a:r>
            <a:endParaRPr lang="zh-CN" altLang="en-US">
              <a:solidFill>
                <a:schemeClr val="bg1"/>
              </a:solidFill>
              <a:latin typeface="+mn-ea"/>
            </a:endParaRPr>
          </a:p>
          <a:p>
            <a:pPr eaLnBrk="0" fontAlgn="auto" hangingPunct="0">
              <a:lnSpc>
                <a:spcPct val="150000"/>
              </a:lnSpc>
            </a:pPr>
            <a:r>
              <a:rPr lang="zh-CN" altLang="en-US">
                <a:solidFill>
                  <a:schemeClr val="bg1"/>
                </a:solidFill>
                <a:latin typeface="+mn-ea"/>
              </a:rPr>
              <a:t>    </a:t>
            </a:r>
            <a:r>
              <a:rPr lang="en-US" altLang="zh-CN">
                <a:solidFill>
                  <a:schemeClr val="bg1"/>
                </a:solidFill>
                <a:latin typeface="+mn-ea"/>
              </a:rPr>
              <a:t>1</a:t>
            </a:r>
            <a:r>
              <a:rPr lang="zh-CN" altLang="en-US">
                <a:solidFill>
                  <a:schemeClr val="bg1"/>
                </a:solidFill>
                <a:latin typeface="+mn-ea"/>
              </a:rPr>
              <a:t>、计算</a:t>
            </a:r>
            <a:r>
              <a:rPr lang="en-US" altLang="zh-CN">
                <a:solidFill>
                  <a:schemeClr val="bg1"/>
                </a:solidFill>
                <a:latin typeface="+mn-ea"/>
              </a:rPr>
              <a:t>y</a:t>
            </a:r>
            <a:r>
              <a:rPr lang="zh-CN" altLang="en-US">
                <a:solidFill>
                  <a:schemeClr val="bg1"/>
                </a:solidFill>
                <a:latin typeface="+mn-ea"/>
              </a:rPr>
              <a:t>值并输出</a:t>
            </a:r>
            <a:endParaRPr lang="zh-CN" altLang="en-US">
              <a:solidFill>
                <a:schemeClr val="bg1"/>
              </a:solidFill>
              <a:latin typeface="+mn-ea"/>
            </a:endParaRPr>
          </a:p>
          <a:p>
            <a:pPr marL="0" lvl="1" indent="-285750" eaLnBrk="0" fontAlgn="auto" hangingPunct="0">
              <a:lnSpc>
                <a:spcPct val="150000"/>
              </a:lnSpc>
            </a:pPr>
            <a:r>
              <a:rPr lang="zh-CN" altLang="en-US">
                <a:solidFill>
                  <a:schemeClr val="bg1"/>
                </a:solidFill>
                <a:latin typeface="+mn-ea"/>
              </a:rPr>
              <a:t>          </a:t>
            </a:r>
            <a:endParaRPr lang="zh-CN" altLang="en-US">
              <a:solidFill>
                <a:schemeClr val="bg1"/>
              </a:solidFill>
              <a:latin typeface="+mn-ea"/>
            </a:endParaRPr>
          </a:p>
          <a:p>
            <a:pPr marL="0" lvl="1" indent="-285750" eaLnBrk="0" fontAlgn="auto" hangingPunct="0">
              <a:lnSpc>
                <a:spcPct val="150000"/>
              </a:lnSpc>
            </a:pPr>
            <a:endParaRPr lang="zh-CN" altLang="en-US">
              <a:solidFill>
                <a:schemeClr val="bg1"/>
              </a:solidFill>
              <a:latin typeface="+mn-ea"/>
            </a:endParaRPr>
          </a:p>
          <a:p>
            <a:pPr marL="0" lvl="1" indent="-285750" eaLnBrk="0" fontAlgn="auto" hangingPunct="0">
              <a:lnSpc>
                <a:spcPct val="150000"/>
              </a:lnSpc>
            </a:pPr>
            <a:endParaRPr lang="zh-CN" altLang="en-US">
              <a:solidFill>
                <a:schemeClr val="bg1"/>
              </a:solidFill>
              <a:latin typeface="+mn-ea"/>
            </a:endParaRPr>
          </a:p>
          <a:p>
            <a:pPr marL="0" lvl="1" indent="-285750" eaLnBrk="0" fontAlgn="auto" hangingPunct="0">
              <a:lnSpc>
                <a:spcPct val="150000"/>
              </a:lnSpc>
            </a:pPr>
            <a:r>
              <a:rPr lang="zh-CN" altLang="en-US">
                <a:solidFill>
                  <a:schemeClr val="bg1"/>
                </a:solidFill>
                <a:latin typeface="+mn-ea"/>
              </a:rPr>
              <a:t>    </a:t>
            </a:r>
            <a:r>
              <a:rPr lang="en-US" altLang="zh-CN">
                <a:solidFill>
                  <a:schemeClr val="bg1"/>
                </a:solidFill>
                <a:latin typeface="+mn-ea"/>
              </a:rPr>
              <a:t>2</a:t>
            </a:r>
            <a:r>
              <a:rPr lang="zh-CN" altLang="en-US">
                <a:solidFill>
                  <a:schemeClr val="bg1"/>
                </a:solidFill>
                <a:latin typeface="+mn-ea"/>
              </a:rPr>
              <a:t>、</a:t>
            </a:r>
            <a:r>
              <a:rPr lang="zh-CN" altLang="zh-CN">
                <a:solidFill>
                  <a:schemeClr val="bg1"/>
                </a:solidFill>
                <a:latin typeface="+mn-ea"/>
              </a:rPr>
              <a:t>成绩判定</a:t>
            </a:r>
            <a:endParaRPr lang="zh-CN" altLang="zh-CN">
              <a:solidFill>
                <a:schemeClr val="bg1"/>
              </a:solidFill>
              <a:latin typeface="+mn-ea"/>
            </a:endParaRPr>
          </a:p>
          <a:p>
            <a:pPr marL="0" lvl="1" indent="-285750" eaLnBrk="0" fontAlgn="auto" hangingPunct="0">
              <a:lnSpc>
                <a:spcPct val="150000"/>
              </a:lnSpc>
            </a:pPr>
            <a:r>
              <a:rPr lang="zh-CN" altLang="en-US">
                <a:solidFill>
                  <a:schemeClr val="bg1"/>
                </a:solidFill>
                <a:latin typeface="+mn-ea"/>
              </a:rPr>
              <a:t>	大于</a:t>
            </a:r>
            <a:r>
              <a:rPr lang="en-US" altLang="zh-CN">
                <a:solidFill>
                  <a:schemeClr val="bg1"/>
                </a:solidFill>
                <a:latin typeface="+mn-ea"/>
              </a:rPr>
              <a:t>85 </a:t>
            </a:r>
            <a:r>
              <a:rPr lang="zh-CN" altLang="en-US">
                <a:solidFill>
                  <a:schemeClr val="bg1"/>
                </a:solidFill>
                <a:latin typeface="+mn-ea"/>
              </a:rPr>
              <a:t>优秀</a:t>
            </a:r>
            <a:endParaRPr lang="zh-CN" altLang="en-US">
              <a:solidFill>
                <a:schemeClr val="bg1"/>
              </a:solidFill>
              <a:latin typeface="+mn-ea"/>
            </a:endParaRPr>
          </a:p>
          <a:p>
            <a:pPr marL="0" lvl="1" indent="-285750" eaLnBrk="0" fontAlgn="auto" hangingPunct="0">
              <a:lnSpc>
                <a:spcPct val="150000"/>
              </a:lnSpc>
            </a:pPr>
            <a:r>
              <a:rPr lang="zh-CN" altLang="en-US">
                <a:solidFill>
                  <a:schemeClr val="bg1"/>
                </a:solidFill>
                <a:latin typeface="+mn-ea"/>
              </a:rPr>
              <a:t>	大于等于</a:t>
            </a:r>
            <a:r>
              <a:rPr lang="en-US" altLang="zh-CN">
                <a:solidFill>
                  <a:schemeClr val="bg1"/>
                </a:solidFill>
                <a:latin typeface="+mn-ea"/>
              </a:rPr>
              <a:t>75</a:t>
            </a:r>
            <a:r>
              <a:rPr lang="zh-CN" altLang="en-US">
                <a:solidFill>
                  <a:schemeClr val="bg1"/>
                </a:solidFill>
                <a:latin typeface="+mn-ea"/>
              </a:rPr>
              <a:t>小于等于</a:t>
            </a:r>
            <a:r>
              <a:rPr lang="en-US" altLang="zh-CN">
                <a:solidFill>
                  <a:schemeClr val="bg1"/>
                </a:solidFill>
                <a:latin typeface="+mn-ea"/>
              </a:rPr>
              <a:t>85 </a:t>
            </a:r>
            <a:r>
              <a:rPr lang="zh-CN" altLang="en-US">
                <a:solidFill>
                  <a:schemeClr val="bg1"/>
                </a:solidFill>
                <a:latin typeface="+mn-ea"/>
              </a:rPr>
              <a:t>良好</a:t>
            </a:r>
            <a:endParaRPr lang="zh-CN" altLang="en-US">
              <a:solidFill>
                <a:schemeClr val="bg1"/>
              </a:solidFill>
              <a:latin typeface="+mn-ea"/>
            </a:endParaRPr>
          </a:p>
          <a:p>
            <a:pPr marL="0" lvl="1" indent="-285750" eaLnBrk="0" fontAlgn="auto" hangingPunct="0">
              <a:lnSpc>
                <a:spcPct val="150000"/>
              </a:lnSpc>
            </a:pPr>
            <a:r>
              <a:rPr lang="zh-CN" altLang="en-US">
                <a:solidFill>
                  <a:schemeClr val="bg1"/>
                </a:solidFill>
                <a:latin typeface="+mn-ea"/>
              </a:rPr>
              <a:t>	大于等于</a:t>
            </a:r>
            <a:r>
              <a:rPr lang="en-US" altLang="zh-CN">
                <a:solidFill>
                  <a:schemeClr val="bg1"/>
                </a:solidFill>
                <a:latin typeface="+mn-ea"/>
              </a:rPr>
              <a:t>60</a:t>
            </a:r>
            <a:r>
              <a:rPr lang="zh-CN" altLang="en-US">
                <a:solidFill>
                  <a:schemeClr val="bg1"/>
                </a:solidFill>
                <a:latin typeface="+mn-ea"/>
              </a:rPr>
              <a:t>小于</a:t>
            </a:r>
            <a:r>
              <a:rPr lang="en-US" altLang="zh-CN">
                <a:solidFill>
                  <a:schemeClr val="bg1"/>
                </a:solidFill>
                <a:latin typeface="+mn-ea"/>
              </a:rPr>
              <a:t>75 </a:t>
            </a:r>
            <a:r>
              <a:rPr lang="zh-CN" altLang="en-US">
                <a:solidFill>
                  <a:schemeClr val="bg1"/>
                </a:solidFill>
                <a:latin typeface="+mn-ea"/>
              </a:rPr>
              <a:t>及格</a:t>
            </a:r>
            <a:endParaRPr lang="zh-CN" altLang="en-US">
              <a:solidFill>
                <a:schemeClr val="bg1"/>
              </a:solidFill>
              <a:latin typeface="+mn-ea"/>
            </a:endParaRPr>
          </a:p>
          <a:p>
            <a:pPr marL="0" lvl="1" indent="-285750" eaLnBrk="0" fontAlgn="auto" hangingPunct="0">
              <a:lnSpc>
                <a:spcPct val="150000"/>
              </a:lnSpc>
            </a:pPr>
            <a:r>
              <a:rPr lang="zh-CN" altLang="en-US">
                <a:solidFill>
                  <a:schemeClr val="bg1"/>
                </a:solidFill>
                <a:latin typeface="+mn-ea"/>
              </a:rPr>
              <a:t>	小于</a:t>
            </a:r>
            <a:r>
              <a:rPr lang="en-US" altLang="zh-CN">
                <a:solidFill>
                  <a:schemeClr val="bg1"/>
                </a:solidFill>
                <a:latin typeface="+mn-ea"/>
              </a:rPr>
              <a:t>60  </a:t>
            </a:r>
            <a:r>
              <a:rPr lang="zh-CN" altLang="en-US">
                <a:solidFill>
                  <a:schemeClr val="bg1"/>
                </a:solidFill>
                <a:latin typeface="+mn-ea"/>
              </a:rPr>
              <a:t>不及格</a:t>
            </a:r>
            <a:endParaRPr lang="zh-CN" altLang="en-US">
              <a:solidFill>
                <a:schemeClr val="bg1"/>
              </a:solidFill>
              <a:latin typeface="+mn-ea"/>
            </a:endParaRPr>
          </a:p>
          <a:p>
            <a:pPr eaLnBrk="0" fontAlgn="auto" hangingPunct="0">
              <a:lnSpc>
                <a:spcPct val="150000"/>
              </a:lnSpc>
            </a:pPr>
            <a:endParaRPr lang="zh-CN" altLang="en-US">
              <a:solidFill>
                <a:schemeClr val="bg1"/>
              </a:solidFill>
              <a:latin typeface="+mn-ea"/>
            </a:endParaRPr>
          </a:p>
        </p:txBody>
      </p:sp>
      <p:pic>
        <p:nvPicPr>
          <p:cNvPr id="44035" name="图片 1"/>
          <p:cNvPicPr>
            <a:picLocks noChangeAspect="1"/>
          </p:cNvPicPr>
          <p:nvPr/>
        </p:nvPicPr>
        <p:blipFill>
          <a:blip r:embed="rId2"/>
          <a:stretch>
            <a:fillRect/>
          </a:stretch>
        </p:blipFill>
        <p:spPr>
          <a:xfrm>
            <a:off x="1026160" y="2835910"/>
            <a:ext cx="2275840" cy="1102995"/>
          </a:xfrm>
          <a:prstGeom prst="rect">
            <a:avLst/>
          </a:prstGeom>
          <a:noFill/>
          <a:ln w="9525">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逻辑分支</a:t>
            </a:r>
            <a:r>
              <a:rPr lang="en-US" altLang="zh-CN" sz="2800" b="1" dirty="0">
                <a:solidFill>
                  <a:schemeClr val="bg1"/>
                </a:solidFill>
                <a:latin typeface="微软雅黑" panose="020B0503020204020204" charset="-122"/>
                <a:ea typeface="微软雅黑" panose="020B0503020204020204" charset="-122"/>
                <a:sym typeface="+mn-ea"/>
              </a:rPr>
              <a:t>IF</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44033" name="文本框 7"/>
          <p:cNvSpPr txBox="1"/>
          <p:nvPr/>
        </p:nvSpPr>
        <p:spPr>
          <a:xfrm>
            <a:off x="323850" y="1484630"/>
            <a:ext cx="11231245" cy="5081270"/>
          </a:xfrm>
          <a:prstGeom prst="rect">
            <a:avLst/>
          </a:prstGeom>
          <a:noFill/>
          <a:ln w="9525">
            <a:noFill/>
          </a:ln>
        </p:spPr>
        <p:txBody>
          <a:bodyPr wrap="square" anchor="t">
            <a:spAutoFit/>
          </a:bodyPr>
          <a:p>
            <a:pPr eaLnBrk="0" fontAlgn="auto" hangingPunct="0">
              <a:lnSpc>
                <a:spcPct val="150000"/>
              </a:lnSpc>
            </a:pPr>
            <a:r>
              <a:rPr lang="en-US" altLang="zh-CN" sz="2000">
                <a:solidFill>
                  <a:schemeClr val="bg1"/>
                </a:solidFill>
                <a:latin typeface="+mn-ea"/>
                <a:sym typeface="+mn-ea"/>
              </a:rPr>
              <a:t>4.</a:t>
            </a:r>
            <a:r>
              <a:rPr lang="zh-CN" altLang="en-US" sz="2000">
                <a:solidFill>
                  <a:schemeClr val="bg1"/>
                </a:solidFill>
                <a:latin typeface="+mn-ea"/>
                <a:sym typeface="+mn-ea"/>
              </a:rPr>
              <a:t>  </a:t>
            </a:r>
            <a:r>
              <a:rPr lang="en-US" altLang="zh-CN" sz="2000">
                <a:solidFill>
                  <a:schemeClr val="bg1"/>
                </a:solidFill>
                <a:latin typeface="+mn-ea"/>
                <a:sym typeface="+mn-ea"/>
              </a:rPr>
              <a:t>IF</a:t>
            </a:r>
            <a:r>
              <a:rPr lang="zh-CN" altLang="en-US" sz="2000">
                <a:solidFill>
                  <a:schemeClr val="bg1"/>
                </a:solidFill>
                <a:latin typeface="+mn-ea"/>
                <a:sym typeface="+mn-ea"/>
              </a:rPr>
              <a:t>的嵌套 </a:t>
            </a:r>
            <a:endParaRPr lang="zh-CN" altLang="en-US" sz="2000">
              <a:solidFill>
                <a:schemeClr val="bg1"/>
              </a:solidFill>
              <a:latin typeface="+mn-ea"/>
              <a:sym typeface="+mn-ea"/>
            </a:endParaRPr>
          </a:p>
          <a:p>
            <a:pPr marL="0" lvl="1" indent="0" eaLnBrk="0" fontAlgn="auto" hangingPunct="0">
              <a:lnSpc>
                <a:spcPct val="150000"/>
              </a:lnSpc>
            </a:pPr>
            <a:r>
              <a:rPr lang="zh-CN" altLang="en-US">
                <a:solidFill>
                  <a:schemeClr val="bg1"/>
                </a:solidFill>
                <a:latin typeface="+mn-ea"/>
                <a:sym typeface="宋体" panose="02010600030101010101" pitchFamily="2" charset="-122"/>
              </a:rPr>
              <a:t>    </a:t>
            </a:r>
            <a:r>
              <a:rPr lang="zh-CN" altLang="zh-CN">
                <a:solidFill>
                  <a:schemeClr val="bg1"/>
                </a:solidFill>
                <a:latin typeface="+mn-ea"/>
                <a:sym typeface="宋体" panose="02010600030101010101" pitchFamily="2" charset="-122"/>
              </a:rPr>
              <a:t>将整个</a:t>
            </a:r>
            <a:r>
              <a:rPr lang="en-US" altLang="zh-CN">
                <a:solidFill>
                  <a:schemeClr val="bg1"/>
                </a:solidFill>
                <a:latin typeface="+mn-ea"/>
                <a:sym typeface="宋体" panose="02010600030101010101" pitchFamily="2" charset="-122"/>
              </a:rPr>
              <a:t>if</a:t>
            </a:r>
            <a:r>
              <a:rPr lang="zh-CN" altLang="en-US">
                <a:solidFill>
                  <a:schemeClr val="bg1"/>
                </a:solidFill>
                <a:latin typeface="+mn-ea"/>
                <a:sym typeface="宋体" panose="02010600030101010101" pitchFamily="2" charset="-122"/>
              </a:rPr>
              <a:t>语句块插入另一个</a:t>
            </a:r>
            <a:r>
              <a:rPr lang="en-US" altLang="zh-CN">
                <a:solidFill>
                  <a:schemeClr val="bg1"/>
                </a:solidFill>
                <a:latin typeface="+mn-ea"/>
                <a:sym typeface="宋体" panose="02010600030101010101" pitchFamily="2" charset="-122"/>
              </a:rPr>
              <a:t>if</a:t>
            </a:r>
            <a:r>
              <a:rPr lang="zh-CN" altLang="en-US">
                <a:solidFill>
                  <a:schemeClr val="bg1"/>
                </a:solidFill>
                <a:latin typeface="+mn-ea"/>
                <a:sym typeface="宋体" panose="02010600030101010101" pitchFamily="2" charset="-122"/>
              </a:rPr>
              <a:t>语句块中</a:t>
            </a:r>
            <a:endParaRPr lang="zh-CN" altLang="en-US">
              <a:solidFill>
                <a:schemeClr val="bg1"/>
              </a:solidFill>
              <a:latin typeface="+mn-ea"/>
              <a:sym typeface="宋体" panose="02010600030101010101" pitchFamily="2" charset="-122"/>
            </a:endParaRPr>
          </a:p>
          <a:p>
            <a:pPr eaLnBrk="0" fontAlgn="auto" hangingPunct="0">
              <a:lnSpc>
                <a:spcPct val="100000"/>
              </a:lnSpc>
            </a:pPr>
            <a:r>
              <a:rPr lang="zh-CN" altLang="en-US" b="1">
                <a:solidFill>
                  <a:schemeClr val="bg1"/>
                </a:solidFill>
                <a:latin typeface="+mn-ea"/>
                <a:sym typeface="宋体" panose="02010600030101010101" pitchFamily="2" charset="-122"/>
              </a:rPr>
              <a:t>  </a:t>
            </a:r>
            <a:r>
              <a:rPr lang="zh-CN" altLang="en-US" b="1">
                <a:solidFill>
                  <a:srgbClr val="EA5519"/>
                </a:solidFill>
                <a:latin typeface="+mn-ea"/>
                <a:sym typeface="宋体" panose="02010600030101010101" pitchFamily="2" charset="-122"/>
              </a:rPr>
              <a:t>   </a:t>
            </a:r>
            <a:r>
              <a:rPr lang="en-US" altLang="zh-CN">
                <a:solidFill>
                  <a:srgbClr val="EA5519"/>
                </a:solidFill>
                <a:latin typeface="+mn-ea"/>
                <a:sym typeface="宋体" panose="02010600030101010101" pitchFamily="2" charset="-122"/>
              </a:rPr>
              <a:t>if (</a:t>
            </a:r>
            <a:r>
              <a:rPr lang="zh-CN" altLang="en-US">
                <a:solidFill>
                  <a:srgbClr val="EA5519"/>
                </a:solidFill>
                <a:latin typeface="+mn-ea"/>
                <a:sym typeface="宋体" panose="02010600030101010101" pitchFamily="2" charset="-122"/>
              </a:rPr>
              <a:t>表达式</a:t>
            </a:r>
            <a:r>
              <a:rPr lang="en-US" altLang="zh-CN">
                <a:solidFill>
                  <a:srgbClr val="EA5519"/>
                </a:solidFill>
                <a:latin typeface="+mn-ea"/>
                <a:sym typeface="宋体" panose="02010600030101010101" pitchFamily="2" charset="-122"/>
              </a:rPr>
              <a:t>1) {</a:t>
            </a:r>
            <a:endParaRPr lang="en-US" altLang="zh-CN">
              <a:solidFill>
                <a:srgbClr val="EA5519"/>
              </a:solidFill>
              <a:latin typeface="+mn-ea"/>
              <a:sym typeface="宋体" panose="02010600030101010101" pitchFamily="2" charset="-122"/>
            </a:endParaRPr>
          </a:p>
          <a:p>
            <a:pPr eaLnBrk="0" fontAlgn="auto" hangingPunct="0">
              <a:lnSpc>
                <a:spcPct val="100000"/>
              </a:lnSpc>
            </a:pPr>
            <a:r>
              <a:rPr lang="zh-CN" altLang="en-US">
                <a:solidFill>
                  <a:srgbClr val="EA5519"/>
                </a:solidFill>
                <a:latin typeface="+mn-ea"/>
                <a:sym typeface="宋体" panose="02010600030101010101" pitchFamily="2" charset="-122"/>
              </a:rPr>
              <a:t>             </a:t>
            </a:r>
            <a:r>
              <a:rPr lang="en-US" altLang="zh-CN">
                <a:solidFill>
                  <a:srgbClr val="EA5519"/>
                </a:solidFill>
                <a:latin typeface="+mn-ea"/>
                <a:sym typeface="宋体" panose="02010600030101010101" pitchFamily="2" charset="-122"/>
              </a:rPr>
              <a:t>if (</a:t>
            </a:r>
            <a:r>
              <a:rPr lang="zh-CN" altLang="en-US">
                <a:solidFill>
                  <a:srgbClr val="EA5519"/>
                </a:solidFill>
                <a:latin typeface="+mn-ea"/>
                <a:sym typeface="宋体" panose="02010600030101010101" pitchFamily="2" charset="-122"/>
              </a:rPr>
              <a:t>表达式</a:t>
            </a:r>
            <a:r>
              <a:rPr lang="en-US" altLang="zh-CN">
                <a:solidFill>
                  <a:srgbClr val="EA5519"/>
                </a:solidFill>
                <a:latin typeface="+mn-ea"/>
                <a:sym typeface="宋体" panose="02010600030101010101" pitchFamily="2" charset="-122"/>
              </a:rPr>
              <a:t>2)</a:t>
            </a:r>
            <a:r>
              <a:rPr lang="zh-CN" altLang="en-US">
                <a:solidFill>
                  <a:srgbClr val="EA5519"/>
                </a:solidFill>
                <a:latin typeface="+mn-ea"/>
                <a:sym typeface="宋体" panose="02010600030101010101" pitchFamily="2" charset="-122"/>
              </a:rPr>
              <a:t> </a:t>
            </a:r>
            <a:r>
              <a:rPr lang="en-US" altLang="zh-CN">
                <a:solidFill>
                  <a:srgbClr val="EA5519"/>
                </a:solidFill>
                <a:latin typeface="+mn-ea"/>
                <a:sym typeface="宋体" panose="02010600030101010101" pitchFamily="2" charset="-122"/>
              </a:rPr>
              <a:t> {</a:t>
            </a:r>
            <a:endParaRPr lang="en-US" altLang="zh-CN">
              <a:solidFill>
                <a:srgbClr val="EA5519"/>
              </a:solidFill>
              <a:latin typeface="+mn-ea"/>
              <a:sym typeface="宋体" panose="02010600030101010101" pitchFamily="2" charset="-122"/>
            </a:endParaRPr>
          </a:p>
          <a:p>
            <a:pPr marL="1143000" lvl="2" indent="-228600" eaLnBrk="0" fontAlgn="auto" hangingPunct="0">
              <a:lnSpc>
                <a:spcPct val="100000"/>
              </a:lnSpc>
              <a:spcBef>
                <a:spcPct val="20000"/>
              </a:spcBef>
            </a:pPr>
            <a:r>
              <a:rPr lang="en-US" altLang="zh-CN">
                <a:solidFill>
                  <a:srgbClr val="EA5519"/>
                </a:solidFill>
                <a:latin typeface="+mn-ea"/>
                <a:sym typeface="宋体" panose="02010600030101010101" pitchFamily="2" charset="-122"/>
              </a:rPr>
              <a:t>	</a:t>
            </a:r>
            <a:r>
              <a:rPr lang="zh-CN" altLang="en-US">
                <a:solidFill>
                  <a:srgbClr val="EA5519"/>
                </a:solidFill>
                <a:latin typeface="+mn-ea"/>
                <a:sym typeface="宋体" panose="02010600030101010101" pitchFamily="2" charset="-122"/>
              </a:rPr>
              <a:t> </a:t>
            </a:r>
            <a:r>
              <a:rPr lang="en-US" altLang="zh-CN">
                <a:solidFill>
                  <a:srgbClr val="EA5519"/>
                </a:solidFill>
                <a:latin typeface="+mn-ea"/>
                <a:sym typeface="宋体" panose="02010600030101010101" pitchFamily="2" charset="-122"/>
              </a:rPr>
              <a:t>if (</a:t>
            </a:r>
            <a:r>
              <a:rPr lang="zh-CN" altLang="en-US">
                <a:solidFill>
                  <a:srgbClr val="EA5519"/>
                </a:solidFill>
                <a:latin typeface="+mn-ea"/>
                <a:sym typeface="宋体" panose="02010600030101010101" pitchFamily="2" charset="-122"/>
              </a:rPr>
              <a:t>表达式</a:t>
            </a:r>
            <a:r>
              <a:rPr lang="en-US" altLang="zh-CN">
                <a:solidFill>
                  <a:srgbClr val="EA5519"/>
                </a:solidFill>
                <a:latin typeface="+mn-ea"/>
                <a:sym typeface="宋体" panose="02010600030101010101" pitchFamily="2" charset="-122"/>
              </a:rPr>
              <a:t>3){</a:t>
            </a:r>
            <a:endParaRPr lang="en-US" altLang="zh-CN">
              <a:solidFill>
                <a:srgbClr val="EA5519"/>
              </a:solidFill>
              <a:latin typeface="+mn-ea"/>
              <a:sym typeface="宋体" panose="02010600030101010101" pitchFamily="2" charset="-122"/>
            </a:endParaRPr>
          </a:p>
          <a:p>
            <a:pPr marL="1143000" lvl="2" indent="-228600" eaLnBrk="0" fontAlgn="auto" hangingPunct="0">
              <a:lnSpc>
                <a:spcPct val="100000"/>
              </a:lnSpc>
              <a:spcBef>
                <a:spcPct val="20000"/>
              </a:spcBef>
            </a:pPr>
            <a:r>
              <a:rPr lang="en-US" altLang="zh-CN">
                <a:solidFill>
                  <a:srgbClr val="EA5519"/>
                </a:solidFill>
                <a:latin typeface="+mn-ea"/>
                <a:sym typeface="宋体" panose="02010600030101010101" pitchFamily="2" charset="-122"/>
              </a:rPr>
              <a:t>	</a:t>
            </a:r>
            <a:r>
              <a:rPr lang="zh-CN" altLang="en-US">
                <a:solidFill>
                  <a:srgbClr val="EA5519"/>
                </a:solidFill>
                <a:latin typeface="+mn-ea"/>
                <a:sym typeface="宋体" panose="02010600030101010101" pitchFamily="2" charset="-122"/>
              </a:rPr>
              <a:t>       语句</a:t>
            </a:r>
            <a:r>
              <a:rPr lang="en-US" altLang="zh-CN">
                <a:solidFill>
                  <a:srgbClr val="EA5519"/>
                </a:solidFill>
                <a:latin typeface="+mn-ea"/>
                <a:sym typeface="宋体" panose="02010600030101010101" pitchFamily="2" charset="-122"/>
              </a:rPr>
              <a:t>;</a:t>
            </a:r>
            <a:endParaRPr lang="en-US" altLang="zh-CN">
              <a:solidFill>
                <a:srgbClr val="EA5519"/>
              </a:solidFill>
              <a:latin typeface="+mn-ea"/>
              <a:sym typeface="宋体" panose="02010600030101010101" pitchFamily="2" charset="-122"/>
            </a:endParaRPr>
          </a:p>
          <a:p>
            <a:pPr marL="1143000" lvl="2" indent="-228600" eaLnBrk="0" fontAlgn="auto" hangingPunct="0">
              <a:lnSpc>
                <a:spcPct val="100000"/>
              </a:lnSpc>
              <a:spcBef>
                <a:spcPct val="20000"/>
              </a:spcBef>
            </a:pPr>
            <a:r>
              <a:rPr lang="zh-CN" altLang="en-US">
                <a:solidFill>
                  <a:srgbClr val="EA5519"/>
                </a:solidFill>
                <a:latin typeface="+mn-ea"/>
                <a:sym typeface="宋体" panose="02010600030101010101" pitchFamily="2" charset="-122"/>
              </a:rPr>
              <a:t>     </a:t>
            </a:r>
            <a:r>
              <a:rPr lang="en-US" altLang="zh-CN">
                <a:solidFill>
                  <a:srgbClr val="EA5519"/>
                </a:solidFill>
                <a:latin typeface="+mn-ea"/>
                <a:sym typeface="宋体" panose="02010600030101010101" pitchFamily="2" charset="-122"/>
              </a:rPr>
              <a:t>} else{</a:t>
            </a:r>
            <a:endParaRPr lang="en-US" altLang="zh-CN">
              <a:solidFill>
                <a:srgbClr val="EA5519"/>
              </a:solidFill>
              <a:latin typeface="+mn-ea"/>
              <a:sym typeface="宋体" panose="02010600030101010101" pitchFamily="2" charset="-122"/>
            </a:endParaRPr>
          </a:p>
          <a:p>
            <a:pPr marL="1143000" lvl="2" indent="-228600" eaLnBrk="0" fontAlgn="auto" hangingPunct="0">
              <a:lnSpc>
                <a:spcPct val="100000"/>
              </a:lnSpc>
              <a:spcBef>
                <a:spcPct val="20000"/>
              </a:spcBef>
            </a:pPr>
            <a:r>
              <a:rPr lang="en-US" altLang="zh-CN">
                <a:solidFill>
                  <a:srgbClr val="EA5519"/>
                </a:solidFill>
                <a:latin typeface="+mn-ea"/>
                <a:sym typeface="宋体" panose="02010600030101010101" pitchFamily="2" charset="-122"/>
              </a:rPr>
              <a:t>	</a:t>
            </a:r>
            <a:r>
              <a:rPr lang="zh-CN" altLang="en-US">
                <a:solidFill>
                  <a:srgbClr val="EA5519"/>
                </a:solidFill>
                <a:latin typeface="+mn-ea"/>
                <a:sym typeface="宋体" panose="02010600030101010101" pitchFamily="2" charset="-122"/>
              </a:rPr>
              <a:t>       语句</a:t>
            </a:r>
            <a:r>
              <a:rPr lang="en-US" altLang="zh-CN">
                <a:solidFill>
                  <a:srgbClr val="EA5519"/>
                </a:solidFill>
                <a:latin typeface="+mn-ea"/>
                <a:sym typeface="宋体" panose="02010600030101010101" pitchFamily="2" charset="-122"/>
              </a:rPr>
              <a:t>;</a:t>
            </a:r>
            <a:endParaRPr lang="en-US" altLang="zh-CN">
              <a:solidFill>
                <a:srgbClr val="EA5519"/>
              </a:solidFill>
              <a:latin typeface="+mn-ea"/>
              <a:sym typeface="宋体" panose="02010600030101010101" pitchFamily="2" charset="-122"/>
            </a:endParaRPr>
          </a:p>
          <a:p>
            <a:pPr marL="1143000" lvl="2" indent="-228600" eaLnBrk="0" fontAlgn="auto" hangingPunct="0">
              <a:lnSpc>
                <a:spcPct val="100000"/>
              </a:lnSpc>
              <a:spcBef>
                <a:spcPct val="20000"/>
              </a:spcBef>
            </a:pPr>
            <a:r>
              <a:rPr lang="zh-CN" altLang="en-US">
                <a:solidFill>
                  <a:srgbClr val="EA5519"/>
                </a:solidFill>
                <a:latin typeface="+mn-ea"/>
                <a:sym typeface="宋体" panose="02010600030101010101" pitchFamily="2" charset="-122"/>
              </a:rPr>
              <a:t>     </a:t>
            </a:r>
            <a:r>
              <a:rPr lang="en-US" altLang="zh-CN">
                <a:solidFill>
                  <a:srgbClr val="EA5519"/>
                </a:solidFill>
                <a:latin typeface="+mn-ea"/>
                <a:sym typeface="宋体" panose="02010600030101010101" pitchFamily="2" charset="-122"/>
              </a:rPr>
              <a:t>}</a:t>
            </a:r>
            <a:endParaRPr lang="en-US" altLang="zh-CN">
              <a:solidFill>
                <a:srgbClr val="EA5519"/>
              </a:solidFill>
              <a:latin typeface="+mn-ea"/>
              <a:sym typeface="宋体" panose="02010600030101010101" pitchFamily="2" charset="-122"/>
            </a:endParaRPr>
          </a:p>
          <a:p>
            <a:pPr marL="1143000" lvl="2" indent="-228600" eaLnBrk="0" fontAlgn="auto" hangingPunct="0">
              <a:lnSpc>
                <a:spcPct val="100000"/>
              </a:lnSpc>
              <a:spcBef>
                <a:spcPct val="20000"/>
              </a:spcBef>
            </a:pPr>
            <a:r>
              <a:rPr lang="en-US" altLang="zh-CN">
                <a:solidFill>
                  <a:srgbClr val="EA5519"/>
                </a:solidFill>
                <a:latin typeface="+mn-ea"/>
                <a:sym typeface="宋体" panose="02010600030101010101" pitchFamily="2" charset="-122"/>
              </a:rPr>
              <a:t>} else{</a:t>
            </a:r>
            <a:endParaRPr lang="en-US" altLang="zh-CN">
              <a:solidFill>
                <a:srgbClr val="EA5519"/>
              </a:solidFill>
              <a:latin typeface="+mn-ea"/>
              <a:sym typeface="宋体" panose="02010600030101010101" pitchFamily="2" charset="-122"/>
            </a:endParaRPr>
          </a:p>
          <a:p>
            <a:pPr marL="1143000" lvl="2" indent="-228600" eaLnBrk="0" fontAlgn="auto" hangingPunct="0">
              <a:lnSpc>
                <a:spcPct val="100000"/>
              </a:lnSpc>
              <a:spcBef>
                <a:spcPct val="20000"/>
              </a:spcBef>
            </a:pPr>
            <a:r>
              <a:rPr lang="en-US" altLang="zh-CN">
                <a:solidFill>
                  <a:srgbClr val="EA5519"/>
                </a:solidFill>
                <a:latin typeface="+mn-ea"/>
                <a:sym typeface="宋体" panose="02010600030101010101" pitchFamily="2" charset="-122"/>
              </a:rPr>
              <a:t>	 </a:t>
            </a:r>
            <a:r>
              <a:rPr lang="zh-CN" altLang="en-US">
                <a:solidFill>
                  <a:srgbClr val="EA5519"/>
                </a:solidFill>
                <a:latin typeface="+mn-ea"/>
                <a:sym typeface="宋体" panose="02010600030101010101" pitchFamily="2" charset="-122"/>
              </a:rPr>
              <a:t> 语句</a:t>
            </a:r>
            <a:r>
              <a:rPr lang="en-US" altLang="zh-CN">
                <a:solidFill>
                  <a:srgbClr val="EA5519"/>
                </a:solidFill>
                <a:latin typeface="+mn-ea"/>
                <a:sym typeface="宋体" panose="02010600030101010101" pitchFamily="2" charset="-122"/>
              </a:rPr>
              <a:t>;</a:t>
            </a:r>
            <a:endParaRPr lang="en-US" altLang="zh-CN">
              <a:solidFill>
                <a:srgbClr val="EA5519"/>
              </a:solidFill>
              <a:latin typeface="+mn-ea"/>
              <a:sym typeface="宋体" panose="02010600030101010101" pitchFamily="2" charset="-122"/>
            </a:endParaRPr>
          </a:p>
          <a:p>
            <a:pPr marL="1143000" lvl="2" indent="-228600" eaLnBrk="0" fontAlgn="auto" hangingPunct="0">
              <a:lnSpc>
                <a:spcPct val="100000"/>
              </a:lnSpc>
              <a:spcBef>
                <a:spcPct val="20000"/>
              </a:spcBef>
            </a:pPr>
            <a:r>
              <a:rPr lang="en-US" altLang="zh-CN">
                <a:solidFill>
                  <a:srgbClr val="EA5519"/>
                </a:solidFill>
                <a:latin typeface="+mn-ea"/>
                <a:sym typeface="宋体" panose="02010600030101010101" pitchFamily="2" charset="-122"/>
              </a:rPr>
              <a:t>}</a:t>
            </a:r>
            <a:endParaRPr lang="en-US" altLang="zh-CN">
              <a:solidFill>
                <a:srgbClr val="EA5519"/>
              </a:solidFill>
              <a:latin typeface="+mn-ea"/>
              <a:sym typeface="宋体" panose="02010600030101010101" pitchFamily="2" charset="-122"/>
            </a:endParaRPr>
          </a:p>
          <a:p>
            <a:pPr marL="0" lvl="1" indent="0" eaLnBrk="0" fontAlgn="auto" hangingPunct="0">
              <a:lnSpc>
                <a:spcPct val="100000"/>
              </a:lnSpc>
              <a:spcBef>
                <a:spcPct val="20000"/>
              </a:spcBef>
            </a:pPr>
            <a:r>
              <a:rPr lang="en-US" altLang="zh-CN">
                <a:solidFill>
                  <a:srgbClr val="EA5519"/>
                </a:solidFill>
                <a:latin typeface="+mn-ea"/>
                <a:sym typeface="宋体" panose="02010600030101010101" pitchFamily="2" charset="-122"/>
              </a:rPr>
              <a:t>     }</a:t>
            </a:r>
            <a:endParaRPr lang="en-US" altLang="zh-CN">
              <a:solidFill>
                <a:srgbClr val="EA5519"/>
              </a:solidFill>
              <a:latin typeface="+mn-ea"/>
              <a:sym typeface="宋体" panose="02010600030101010101" pitchFamily="2" charset="-122"/>
            </a:endParaRPr>
          </a:p>
          <a:p>
            <a:pPr eaLnBrk="0" fontAlgn="auto" hangingPunct="0">
              <a:lnSpc>
                <a:spcPct val="150000"/>
              </a:lnSpc>
              <a:spcBef>
                <a:spcPts val="1200"/>
              </a:spcBef>
            </a:pPr>
            <a:r>
              <a:rPr lang="zh-CN" altLang="en-US">
                <a:solidFill>
                  <a:srgbClr val="FF0000"/>
                </a:solidFill>
                <a:latin typeface="+mn-ea"/>
                <a:sym typeface="+mn-ea"/>
              </a:rPr>
              <a:t>注意</a:t>
            </a:r>
            <a:r>
              <a:rPr lang="en-US" altLang="zh-CN">
                <a:solidFill>
                  <a:srgbClr val="FF0000"/>
                </a:solidFill>
                <a:latin typeface="+mn-ea"/>
                <a:sym typeface="+mn-ea"/>
              </a:rPr>
              <a:t>:</a:t>
            </a:r>
            <a:r>
              <a:rPr lang="zh-CN" altLang="en-US">
                <a:solidFill>
                  <a:srgbClr val="FF0000"/>
                </a:solidFill>
                <a:latin typeface="+mn-ea"/>
                <a:sym typeface="+mn-ea"/>
              </a:rPr>
              <a:t> 嵌套</a:t>
            </a:r>
            <a:r>
              <a:rPr lang="en-US" altLang="zh-CN">
                <a:solidFill>
                  <a:srgbClr val="FF0000"/>
                </a:solidFill>
                <a:latin typeface="+mn-ea"/>
                <a:sym typeface="+mn-ea"/>
              </a:rPr>
              <a:t>if</a:t>
            </a:r>
            <a:r>
              <a:rPr lang="zh-CN" altLang="en-US">
                <a:solidFill>
                  <a:srgbClr val="FF0000"/>
                </a:solidFill>
                <a:latin typeface="+mn-ea"/>
                <a:sym typeface="+mn-ea"/>
              </a:rPr>
              <a:t>时， 内层的每一对</a:t>
            </a:r>
            <a:r>
              <a:rPr lang="en-US" altLang="zh-CN">
                <a:solidFill>
                  <a:srgbClr val="FF0000"/>
                </a:solidFill>
                <a:latin typeface="+mn-ea"/>
                <a:sym typeface="+mn-ea"/>
              </a:rPr>
              <a:t>if-else</a:t>
            </a:r>
            <a:r>
              <a:rPr lang="zh-CN" altLang="en-US">
                <a:solidFill>
                  <a:srgbClr val="FF0000"/>
                </a:solidFill>
                <a:latin typeface="+mn-ea"/>
                <a:sym typeface="+mn-ea"/>
              </a:rPr>
              <a:t>代码要缩进且对齐；编写代码时，</a:t>
            </a:r>
            <a:r>
              <a:rPr lang="en-US" altLang="zh-CN">
                <a:solidFill>
                  <a:srgbClr val="FF0000"/>
                </a:solidFill>
                <a:latin typeface="+mn-ea"/>
                <a:sym typeface="+mn-ea"/>
              </a:rPr>
              <a:t>else</a:t>
            </a:r>
            <a:r>
              <a:rPr lang="zh-CN" altLang="en-US">
                <a:solidFill>
                  <a:srgbClr val="FF0000"/>
                </a:solidFill>
                <a:latin typeface="+mn-ea"/>
                <a:sym typeface="+mn-ea"/>
              </a:rPr>
              <a:t>要与最近的</a:t>
            </a:r>
            <a:r>
              <a:rPr lang="en-US" altLang="zh-CN">
                <a:solidFill>
                  <a:srgbClr val="FF0000"/>
                </a:solidFill>
                <a:latin typeface="+mn-ea"/>
                <a:sym typeface="+mn-ea"/>
              </a:rPr>
              <a:t>if</a:t>
            </a:r>
            <a:r>
              <a:rPr lang="zh-CN" altLang="en-US">
                <a:solidFill>
                  <a:srgbClr val="FF0000"/>
                </a:solidFill>
                <a:latin typeface="+mn-ea"/>
                <a:sym typeface="+mn-ea"/>
              </a:rPr>
              <a:t>配对</a:t>
            </a:r>
            <a:r>
              <a:rPr lang="zh-CN" altLang="en-US">
                <a:solidFill>
                  <a:schemeClr val="bg1"/>
                </a:solidFill>
                <a:latin typeface="+mn-ea"/>
                <a:sym typeface="+mn-ea"/>
              </a:rPr>
              <a:t>。</a:t>
            </a:r>
            <a:endParaRPr lang="zh-CN" altLang="en-US">
              <a:solidFill>
                <a:schemeClr val="bg1"/>
              </a:solidFill>
              <a:latin typeface="+mn-ea"/>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逻辑分支</a:t>
            </a:r>
            <a:r>
              <a:rPr lang="en-US" altLang="zh-CN" sz="2800" b="1" dirty="0">
                <a:solidFill>
                  <a:schemeClr val="bg1"/>
                </a:solidFill>
                <a:latin typeface="微软雅黑" panose="020B0503020204020204" charset="-122"/>
                <a:ea typeface="微软雅黑" panose="020B0503020204020204" charset="-122"/>
                <a:sym typeface="+mn-ea"/>
              </a:rPr>
              <a:t>IF</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48129" name="文本框 7"/>
          <p:cNvSpPr txBox="1"/>
          <p:nvPr/>
        </p:nvSpPr>
        <p:spPr>
          <a:xfrm>
            <a:off x="335280" y="1541463"/>
            <a:ext cx="8351838" cy="1229995"/>
          </a:xfrm>
          <a:prstGeom prst="rect">
            <a:avLst/>
          </a:prstGeom>
          <a:noFill/>
          <a:ln w="9525">
            <a:noFill/>
          </a:ln>
        </p:spPr>
        <p:txBody>
          <a:bodyPr anchor="t">
            <a:spAutoFit/>
          </a:bodyPr>
          <a:p>
            <a:pPr eaLnBrk="0" hangingPunct="0"/>
            <a:r>
              <a:rPr lang="en-US" altLang="zh-CN" sz="2000">
                <a:solidFill>
                  <a:schemeClr val="bg1"/>
                </a:solidFill>
                <a:latin typeface="+mn-ea"/>
              </a:rPr>
              <a:t>4.</a:t>
            </a:r>
            <a:r>
              <a:rPr lang="zh-CN" altLang="en-US" sz="2000">
                <a:solidFill>
                  <a:schemeClr val="bg1"/>
                </a:solidFill>
                <a:latin typeface="+mn-ea"/>
              </a:rPr>
              <a:t>  </a:t>
            </a:r>
            <a:r>
              <a:rPr lang="en-US" altLang="zh-CN" sz="2000">
                <a:solidFill>
                  <a:schemeClr val="bg1"/>
                </a:solidFill>
                <a:latin typeface="+mn-ea"/>
              </a:rPr>
              <a:t>IF</a:t>
            </a:r>
            <a:r>
              <a:rPr lang="zh-CN" altLang="en-US" sz="2000">
                <a:solidFill>
                  <a:schemeClr val="bg1"/>
                </a:solidFill>
                <a:latin typeface="+mn-ea"/>
              </a:rPr>
              <a:t>的嵌套 </a:t>
            </a:r>
            <a:endParaRPr lang="zh-CN" altLang="en-US" sz="2000">
              <a:solidFill>
                <a:schemeClr val="bg1"/>
              </a:solidFill>
              <a:latin typeface="+mn-ea"/>
            </a:endParaRPr>
          </a:p>
          <a:p>
            <a:pPr marL="0" lvl="1" indent="0" eaLnBrk="0" hangingPunct="0"/>
            <a:r>
              <a:rPr lang="zh-CN" altLang="en-US">
                <a:solidFill>
                  <a:schemeClr val="bg1"/>
                </a:solidFill>
                <a:latin typeface="+mn-ea"/>
                <a:sym typeface="宋体" panose="02010600030101010101" pitchFamily="2" charset="-122"/>
              </a:rPr>
              <a:t>   </a:t>
            </a:r>
            <a:endParaRPr lang="zh-CN" altLang="en-US">
              <a:solidFill>
                <a:schemeClr val="bg1"/>
              </a:solidFill>
              <a:latin typeface="+mn-ea"/>
              <a:sym typeface="宋体" panose="02010600030101010101" pitchFamily="2" charset="-122"/>
            </a:endParaRPr>
          </a:p>
          <a:p>
            <a:pPr marL="0" lvl="1" indent="0" eaLnBrk="0" hangingPunct="0"/>
            <a:r>
              <a:rPr lang="zh-CN" altLang="en-US">
                <a:solidFill>
                  <a:schemeClr val="bg1"/>
                </a:solidFill>
                <a:latin typeface="+mn-ea"/>
                <a:sym typeface="宋体" panose="02010600030101010101" pitchFamily="2" charset="-122"/>
              </a:rPr>
              <a:t> 示例</a:t>
            </a:r>
            <a:r>
              <a:rPr lang="en-US" altLang="zh-CN">
                <a:solidFill>
                  <a:schemeClr val="bg1"/>
                </a:solidFill>
                <a:latin typeface="+mn-ea"/>
                <a:sym typeface="宋体" panose="02010600030101010101" pitchFamily="2" charset="-122"/>
              </a:rPr>
              <a:t>:</a:t>
            </a:r>
            <a:r>
              <a:rPr lang="zh-CN" altLang="en-US">
                <a:solidFill>
                  <a:schemeClr val="bg1"/>
                </a:solidFill>
                <a:latin typeface="+mn-ea"/>
                <a:sym typeface="宋体" panose="02010600030101010101" pitchFamily="2" charset="-122"/>
              </a:rPr>
              <a:t> </a:t>
            </a:r>
            <a:endParaRPr lang="zh-CN" altLang="en-US">
              <a:solidFill>
                <a:schemeClr val="bg1"/>
              </a:solidFill>
              <a:latin typeface="+mn-ea"/>
              <a:sym typeface="宋体" panose="02010600030101010101" pitchFamily="2" charset="-122"/>
            </a:endParaRPr>
          </a:p>
          <a:p>
            <a:pPr marL="0" lvl="1" indent="0" eaLnBrk="0" hangingPunct="0"/>
            <a:r>
              <a:rPr lang="zh-CN" altLang="en-US">
                <a:solidFill>
                  <a:schemeClr val="bg1"/>
                </a:solidFill>
                <a:latin typeface="+mn-ea"/>
              </a:rPr>
              <a:t>    计算</a:t>
            </a:r>
            <a:r>
              <a:rPr lang="en-US" altLang="zh-CN">
                <a:solidFill>
                  <a:schemeClr val="bg1"/>
                </a:solidFill>
                <a:latin typeface="+mn-ea"/>
              </a:rPr>
              <a:t>y</a:t>
            </a:r>
            <a:r>
              <a:rPr lang="zh-CN" altLang="en-US">
                <a:solidFill>
                  <a:schemeClr val="bg1"/>
                </a:solidFill>
                <a:latin typeface="+mn-ea"/>
              </a:rPr>
              <a:t>的值</a:t>
            </a:r>
            <a:r>
              <a:rPr lang="en-US" altLang="zh-CN">
                <a:solidFill>
                  <a:schemeClr val="bg1"/>
                </a:solidFill>
                <a:latin typeface="+mn-ea"/>
              </a:rPr>
              <a:t>,</a:t>
            </a:r>
            <a:r>
              <a:rPr lang="zh-CN" altLang="en-US">
                <a:solidFill>
                  <a:schemeClr val="bg1"/>
                </a:solidFill>
                <a:latin typeface="+mn-ea"/>
              </a:rPr>
              <a:t>使用</a:t>
            </a:r>
            <a:r>
              <a:rPr lang="en-US" altLang="zh-CN">
                <a:solidFill>
                  <a:schemeClr val="bg1"/>
                </a:solidFill>
                <a:latin typeface="+mn-ea"/>
              </a:rPr>
              <a:t>if</a:t>
            </a:r>
            <a:r>
              <a:rPr lang="zh-CN" altLang="en-US">
                <a:solidFill>
                  <a:schemeClr val="bg1"/>
                </a:solidFill>
                <a:latin typeface="+mn-ea"/>
              </a:rPr>
              <a:t>嵌套的方式完成</a:t>
            </a:r>
            <a:endParaRPr lang="zh-CN" altLang="en-US">
              <a:solidFill>
                <a:schemeClr val="bg1"/>
              </a:solidFill>
              <a:latin typeface="+mn-ea"/>
            </a:endParaRPr>
          </a:p>
        </p:txBody>
      </p:sp>
      <p:pic>
        <p:nvPicPr>
          <p:cNvPr id="48131" name="图片 1"/>
          <p:cNvPicPr>
            <a:picLocks noChangeAspect="1"/>
          </p:cNvPicPr>
          <p:nvPr/>
        </p:nvPicPr>
        <p:blipFill>
          <a:blip r:embed="rId2"/>
          <a:stretch>
            <a:fillRect/>
          </a:stretch>
        </p:blipFill>
        <p:spPr>
          <a:xfrm>
            <a:off x="1065848" y="2840355"/>
            <a:ext cx="2233612" cy="1176338"/>
          </a:xfrm>
          <a:prstGeom prst="rect">
            <a:avLst/>
          </a:prstGeom>
          <a:noFill/>
          <a:ln w="9525">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3拷贝.jpg"/>
          <p:cNvPicPr>
            <a:picLocks noChangeAspect="1" noChangeArrowheads="1"/>
          </p:cNvPicPr>
          <p:nvPr/>
        </p:nvPicPr>
        <p:blipFill>
          <a:blip r:embed="rId1" cstate="print"/>
          <a:srcRect/>
          <a:stretch>
            <a:fillRect/>
          </a:stretch>
        </p:blipFill>
        <p:spPr bwMode="auto">
          <a:xfrm>
            <a:off x="2" y="-2"/>
            <a:ext cx="12191998" cy="6858000"/>
          </a:xfrm>
          <a:prstGeom prst="rect">
            <a:avLst/>
          </a:prstGeom>
          <a:noFill/>
        </p:spPr>
      </p:pic>
      <p:sp>
        <p:nvSpPr>
          <p:cNvPr id="3" name="矩形 2"/>
          <p:cNvSpPr/>
          <p:nvPr/>
        </p:nvSpPr>
        <p:spPr>
          <a:xfrm>
            <a:off x="5931243" y="1260389"/>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5931243" y="2438400"/>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矩形 4"/>
          <p:cNvSpPr/>
          <p:nvPr/>
        </p:nvSpPr>
        <p:spPr>
          <a:xfrm>
            <a:off x="5931243" y="3616411"/>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6" name="矩形 5"/>
          <p:cNvSpPr/>
          <p:nvPr/>
        </p:nvSpPr>
        <p:spPr>
          <a:xfrm>
            <a:off x="5931243" y="4794421"/>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7" name="TextBox 6"/>
          <p:cNvSpPr txBox="1"/>
          <p:nvPr/>
        </p:nvSpPr>
        <p:spPr>
          <a:xfrm>
            <a:off x="6123719" y="1394195"/>
            <a:ext cx="405880" cy="523220"/>
          </a:xfrm>
          <a:prstGeom prst="rect">
            <a:avLst/>
          </a:prstGeom>
          <a:noFill/>
        </p:spPr>
        <p:txBody>
          <a:bodyPr wrap="none" rtlCol="0">
            <a:spAutoFit/>
          </a:bodyPr>
          <a:lstStyle/>
          <a:p>
            <a:r>
              <a:rPr lang="en-US" altLang="zh-CN" sz="2800" b="1" dirty="0" smtClean="0">
                <a:solidFill>
                  <a:schemeClr val="bg1"/>
                </a:solidFill>
                <a:latin typeface="+mn-ea"/>
              </a:rPr>
              <a:t>1</a:t>
            </a:r>
            <a:endParaRPr lang="zh-CN" altLang="en-US" sz="2800" b="1" dirty="0">
              <a:solidFill>
                <a:schemeClr val="bg1"/>
              </a:solidFill>
              <a:latin typeface="+mn-ea"/>
            </a:endParaRPr>
          </a:p>
        </p:txBody>
      </p:sp>
      <p:sp>
        <p:nvSpPr>
          <p:cNvPr id="14" name="TextBox 13"/>
          <p:cNvSpPr txBox="1"/>
          <p:nvPr/>
        </p:nvSpPr>
        <p:spPr>
          <a:xfrm>
            <a:off x="6123719" y="2576609"/>
            <a:ext cx="405880" cy="523220"/>
          </a:xfrm>
          <a:prstGeom prst="rect">
            <a:avLst/>
          </a:prstGeom>
          <a:noFill/>
        </p:spPr>
        <p:txBody>
          <a:bodyPr wrap="none" rtlCol="0">
            <a:spAutoFit/>
          </a:bodyPr>
          <a:lstStyle/>
          <a:p>
            <a:r>
              <a:rPr lang="en-US" altLang="zh-CN" sz="2800" b="1" dirty="0" smtClean="0">
                <a:solidFill>
                  <a:schemeClr val="bg1"/>
                </a:solidFill>
                <a:latin typeface="+mn-ea"/>
              </a:rPr>
              <a:t>2</a:t>
            </a:r>
            <a:endParaRPr lang="zh-CN" altLang="en-US" sz="2800" b="1" dirty="0">
              <a:solidFill>
                <a:schemeClr val="bg1"/>
              </a:solidFill>
              <a:latin typeface="+mn-ea"/>
            </a:endParaRPr>
          </a:p>
        </p:txBody>
      </p:sp>
      <p:sp>
        <p:nvSpPr>
          <p:cNvPr id="15" name="TextBox 14"/>
          <p:cNvSpPr txBox="1"/>
          <p:nvPr/>
        </p:nvSpPr>
        <p:spPr>
          <a:xfrm>
            <a:off x="6123719" y="3759022"/>
            <a:ext cx="405880" cy="523220"/>
          </a:xfrm>
          <a:prstGeom prst="rect">
            <a:avLst/>
          </a:prstGeom>
          <a:noFill/>
        </p:spPr>
        <p:txBody>
          <a:bodyPr wrap="none" rtlCol="0">
            <a:spAutoFit/>
          </a:bodyPr>
          <a:lstStyle/>
          <a:p>
            <a:r>
              <a:rPr lang="en-US" altLang="zh-CN" sz="2800" b="1" dirty="0" smtClean="0">
                <a:solidFill>
                  <a:schemeClr val="bg1"/>
                </a:solidFill>
                <a:latin typeface="+mn-ea"/>
              </a:rPr>
              <a:t>3</a:t>
            </a:r>
            <a:endParaRPr lang="zh-CN" altLang="en-US" sz="2800" b="1" dirty="0">
              <a:solidFill>
                <a:schemeClr val="bg1"/>
              </a:solidFill>
              <a:latin typeface="+mn-ea"/>
            </a:endParaRPr>
          </a:p>
        </p:txBody>
      </p:sp>
      <p:sp>
        <p:nvSpPr>
          <p:cNvPr id="16" name="TextBox 15"/>
          <p:cNvSpPr txBox="1"/>
          <p:nvPr/>
        </p:nvSpPr>
        <p:spPr>
          <a:xfrm>
            <a:off x="6123717" y="4925671"/>
            <a:ext cx="405880" cy="523220"/>
          </a:xfrm>
          <a:prstGeom prst="rect">
            <a:avLst/>
          </a:prstGeom>
          <a:noFill/>
        </p:spPr>
        <p:txBody>
          <a:bodyPr wrap="none" rtlCol="0">
            <a:spAutoFit/>
          </a:bodyPr>
          <a:lstStyle/>
          <a:p>
            <a:r>
              <a:rPr lang="en-US" altLang="zh-CN" sz="2800" b="1" dirty="0" smtClean="0">
                <a:solidFill>
                  <a:schemeClr val="bg1"/>
                </a:solidFill>
                <a:latin typeface="+mn-ea"/>
              </a:rPr>
              <a:t>4</a:t>
            </a:r>
            <a:endParaRPr lang="zh-CN" altLang="en-US" sz="2800" b="1" dirty="0">
              <a:solidFill>
                <a:schemeClr val="bg1"/>
              </a:solidFill>
              <a:latin typeface="+mn-ea"/>
            </a:endParaRPr>
          </a:p>
        </p:txBody>
      </p:sp>
      <p:pic>
        <p:nvPicPr>
          <p:cNvPr id="2051"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13" name="TextBox 7"/>
          <p:cNvSpPr txBox="1"/>
          <p:nvPr/>
        </p:nvSpPr>
        <p:spPr>
          <a:xfrm>
            <a:off x="7050605" y="1471360"/>
            <a:ext cx="3929555" cy="368300"/>
          </a:xfrm>
          <a:prstGeom prst="rect">
            <a:avLst/>
          </a:prstGeom>
          <a:noFill/>
        </p:spPr>
        <p:txBody>
          <a:bodyPr wrap="square" rtlCol="0">
            <a:spAutoFit/>
          </a:bodyPr>
          <a:lstStyle/>
          <a:p>
            <a:r>
              <a:rPr lang="en-US" altLang="zh-CN" sz="1800" dirty="0" smtClean="0">
                <a:solidFill>
                  <a:schemeClr val="bg1"/>
                </a:solidFill>
              </a:rPr>
              <a:t> </a:t>
            </a:r>
            <a:r>
              <a:rPr lang="en-US" altLang="zh-CN" sz="1800">
                <a:solidFill>
                  <a:schemeClr val="bg1"/>
                </a:solidFill>
                <a:latin typeface="微软雅黑" panose="020B0503020204020204" charset="-122"/>
                <a:ea typeface="微软雅黑" panose="020B0503020204020204" charset="-122"/>
                <a:sym typeface="+mn-ea"/>
              </a:rPr>
              <a:t>JS</a:t>
            </a:r>
            <a:r>
              <a:rPr lang="zh-CN" altLang="en-US" sz="1800">
                <a:solidFill>
                  <a:schemeClr val="bg1"/>
                </a:solidFill>
                <a:latin typeface="微软雅黑" panose="020B0503020204020204" charset="-122"/>
                <a:ea typeface="微软雅黑" panose="020B0503020204020204" charset="-122"/>
                <a:sym typeface="+mn-ea"/>
              </a:rPr>
              <a:t>运算符</a:t>
            </a:r>
            <a:endParaRPr lang="zh-CN" altLang="en-US" sz="1800" dirty="0">
              <a:solidFill>
                <a:schemeClr val="bg1"/>
              </a:solidFill>
              <a:latin typeface="微软雅黑" panose="020B0503020204020204" charset="-122"/>
              <a:ea typeface="微软雅黑" panose="020B0503020204020204" charset="-122"/>
              <a:sym typeface="+mn-ea"/>
            </a:endParaRPr>
          </a:p>
        </p:txBody>
      </p:sp>
      <p:sp>
        <p:nvSpPr>
          <p:cNvPr id="20" name="TextBox 7"/>
          <p:cNvSpPr txBox="1"/>
          <p:nvPr/>
        </p:nvSpPr>
        <p:spPr>
          <a:xfrm>
            <a:off x="7034095" y="2649285"/>
            <a:ext cx="3929555" cy="368300"/>
          </a:xfrm>
          <a:prstGeom prst="rect">
            <a:avLst/>
          </a:prstGeom>
          <a:noFill/>
        </p:spPr>
        <p:txBody>
          <a:bodyPr wrap="square" rtlCol="0">
            <a:spAutoFit/>
          </a:bodyPr>
          <a:p>
            <a:r>
              <a:rPr lang="zh-CN" altLang="en-US" sz="1800" dirty="0">
                <a:solidFill>
                  <a:schemeClr val="bg1"/>
                </a:solidFill>
                <a:latin typeface="微软雅黑" panose="020B0503020204020204" charset="-122"/>
                <a:ea typeface="微软雅黑" panose="020B0503020204020204" charset="-122"/>
                <a:sym typeface="+mn-ea"/>
              </a:rPr>
              <a:t>逻辑分支</a:t>
            </a:r>
            <a:r>
              <a:rPr lang="en-US" altLang="zh-CN" sz="1800" dirty="0">
                <a:solidFill>
                  <a:schemeClr val="bg1"/>
                </a:solidFill>
                <a:latin typeface="微软雅黑" panose="020B0503020204020204" charset="-122"/>
                <a:ea typeface="微软雅黑" panose="020B0503020204020204" charset="-122"/>
                <a:sym typeface="+mn-ea"/>
              </a:rPr>
              <a:t>IF</a:t>
            </a:r>
            <a:endParaRPr lang="zh-CN" altLang="en-US" sz="1800" dirty="0">
              <a:solidFill>
                <a:schemeClr val="bg1"/>
              </a:solidFill>
              <a:latin typeface="微软雅黑" panose="020B0503020204020204" charset="-122"/>
              <a:ea typeface="微软雅黑" panose="020B0503020204020204" charset="-122"/>
              <a:sym typeface="+mn-ea"/>
            </a:endParaRPr>
          </a:p>
        </p:txBody>
      </p:sp>
      <p:sp>
        <p:nvSpPr>
          <p:cNvPr id="21" name="TextBox 7"/>
          <p:cNvSpPr txBox="1"/>
          <p:nvPr/>
        </p:nvSpPr>
        <p:spPr>
          <a:xfrm>
            <a:off x="7034095" y="3827210"/>
            <a:ext cx="3929555" cy="368300"/>
          </a:xfrm>
          <a:prstGeom prst="rect">
            <a:avLst/>
          </a:prstGeom>
          <a:noFill/>
        </p:spPr>
        <p:txBody>
          <a:bodyPr wrap="square" rtlCol="0">
            <a:spAutoFit/>
          </a:bodyPr>
          <a:p>
            <a:r>
              <a:rPr lang="zh-CN" altLang="en-US" sz="1800" dirty="0">
                <a:solidFill>
                  <a:schemeClr val="bg1"/>
                </a:solidFill>
                <a:latin typeface="微软雅黑" panose="020B0503020204020204" charset="-122"/>
                <a:ea typeface="微软雅黑" panose="020B0503020204020204" charset="-122"/>
                <a:sym typeface="+mn-ea"/>
              </a:rPr>
              <a:t>逻辑分支</a:t>
            </a:r>
            <a:r>
              <a:rPr lang="en-US" altLang="zh-CN" sz="1800" dirty="0">
                <a:solidFill>
                  <a:schemeClr val="bg1"/>
                </a:solidFill>
                <a:latin typeface="微软雅黑" panose="020B0503020204020204" charset="-122"/>
                <a:ea typeface="微软雅黑" panose="020B0503020204020204" charset="-122"/>
                <a:sym typeface="+mn-ea"/>
              </a:rPr>
              <a:t>Switch</a:t>
            </a:r>
            <a:endParaRPr lang="en-US" altLang="zh-CN" sz="1800" dirty="0">
              <a:solidFill>
                <a:schemeClr val="bg1"/>
              </a:solidFill>
              <a:latin typeface="微软雅黑" panose="020B0503020204020204" charset="-122"/>
              <a:ea typeface="微软雅黑" panose="020B0503020204020204" charset="-122"/>
              <a:sym typeface="+mn-ea"/>
            </a:endParaRPr>
          </a:p>
        </p:txBody>
      </p:sp>
      <p:sp>
        <p:nvSpPr>
          <p:cNvPr id="22" name="TextBox 7"/>
          <p:cNvSpPr txBox="1"/>
          <p:nvPr/>
        </p:nvSpPr>
        <p:spPr>
          <a:xfrm>
            <a:off x="7050605" y="5005770"/>
            <a:ext cx="3929555" cy="368300"/>
          </a:xfrm>
          <a:prstGeom prst="rect">
            <a:avLst/>
          </a:prstGeom>
          <a:noFill/>
        </p:spPr>
        <p:txBody>
          <a:bodyPr wrap="square" rtlCol="0">
            <a:spAutoFit/>
          </a:bodyPr>
          <a:p>
            <a:r>
              <a:rPr lang="zh-CN" altLang="en-US" sz="1800" dirty="0">
                <a:solidFill>
                  <a:schemeClr val="bg1"/>
                </a:solidFill>
                <a:latin typeface="微软雅黑" panose="020B0503020204020204" charset="-122"/>
                <a:ea typeface="微软雅黑" panose="020B0503020204020204" charset="-122"/>
                <a:sym typeface="+mn-ea"/>
              </a:rPr>
              <a:t>练习</a:t>
            </a:r>
            <a:endParaRPr lang="zh-CN" altLang="en-US" sz="1800" dirty="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逻辑分支</a:t>
            </a:r>
            <a:r>
              <a:rPr lang="en-US" altLang="zh-CN" sz="2800" b="1" dirty="0">
                <a:solidFill>
                  <a:schemeClr val="bg1"/>
                </a:solidFill>
                <a:latin typeface="微软雅黑" panose="020B0503020204020204" charset="-122"/>
                <a:ea typeface="微软雅黑" panose="020B0503020204020204" charset="-122"/>
                <a:sym typeface="+mn-ea"/>
              </a:rPr>
              <a:t>Switch</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48129" name="文本框 7"/>
          <p:cNvSpPr txBox="1"/>
          <p:nvPr/>
        </p:nvSpPr>
        <p:spPr>
          <a:xfrm>
            <a:off x="335280" y="1541780"/>
            <a:ext cx="11535410" cy="5102225"/>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mj-ea"/>
                <a:ea typeface="+mj-ea"/>
                <a:sym typeface="+mn-ea"/>
              </a:rPr>
              <a:t>Switch</a:t>
            </a:r>
            <a:r>
              <a:rPr lang="zh-CN" altLang="en-US">
                <a:solidFill>
                  <a:schemeClr val="bg1"/>
                </a:solidFill>
                <a:latin typeface="+mj-ea"/>
                <a:ea typeface="+mj-ea"/>
                <a:sym typeface="+mn-ea"/>
              </a:rPr>
              <a:t>语句的写法</a:t>
            </a:r>
            <a:r>
              <a:rPr lang="en-US" altLang="zh-CN">
                <a:solidFill>
                  <a:schemeClr val="bg1"/>
                </a:solidFill>
                <a:latin typeface="+mj-ea"/>
                <a:ea typeface="+mj-ea"/>
                <a:sym typeface="+mn-ea"/>
              </a:rPr>
              <a:t>:</a:t>
            </a:r>
            <a:r>
              <a:rPr lang="zh-CN" altLang="en-US">
                <a:solidFill>
                  <a:schemeClr val="bg1"/>
                </a:solidFill>
                <a:latin typeface="+mj-ea"/>
                <a:ea typeface="+mj-ea"/>
                <a:sym typeface="+mn-ea"/>
              </a:rPr>
              <a:t> </a:t>
            </a:r>
            <a:endParaRPr lang="zh-CN" altLang="en-US">
              <a:solidFill>
                <a:schemeClr val="bg1"/>
              </a:solidFill>
              <a:latin typeface="+mj-ea"/>
              <a:ea typeface="+mj-ea"/>
              <a:sym typeface="+mn-ea"/>
            </a:endParaRPr>
          </a:p>
          <a:p>
            <a:pPr eaLnBrk="0" fontAlgn="auto" hangingPunct="0">
              <a:lnSpc>
                <a:spcPct val="130000"/>
              </a:lnSpc>
            </a:pPr>
            <a:r>
              <a:rPr lang="en-US" altLang="zh-CN">
                <a:solidFill>
                  <a:srgbClr val="EA5519"/>
                </a:solidFill>
                <a:latin typeface="+mj-ea"/>
                <a:ea typeface="+mj-ea"/>
                <a:sym typeface="+mn-ea"/>
              </a:rPr>
              <a:t>switch(</a:t>
            </a:r>
            <a:r>
              <a:rPr lang="zh-CN" altLang="en-US">
                <a:solidFill>
                  <a:srgbClr val="EA5519"/>
                </a:solidFill>
                <a:latin typeface="+mj-ea"/>
                <a:ea typeface="+mj-ea"/>
                <a:sym typeface="+mn-ea"/>
              </a:rPr>
              <a:t>表达式</a:t>
            </a:r>
            <a:r>
              <a:rPr lang="en-US" altLang="zh-CN">
                <a:solidFill>
                  <a:srgbClr val="EA5519"/>
                </a:solidFill>
                <a:latin typeface="+mj-ea"/>
                <a:ea typeface="+mj-ea"/>
                <a:sym typeface="+mn-ea"/>
              </a:rPr>
              <a:t>) {</a:t>
            </a:r>
            <a:endParaRPr lang="en-US" altLang="zh-CN">
              <a:solidFill>
                <a:srgbClr val="EA5519"/>
              </a:solidFill>
              <a:latin typeface="+mj-ea"/>
              <a:ea typeface="+mj-ea"/>
              <a:sym typeface="+mn-ea"/>
            </a:endParaRPr>
          </a:p>
          <a:p>
            <a:pPr eaLnBrk="0" fontAlgn="auto" hangingPunct="0">
              <a:lnSpc>
                <a:spcPct val="130000"/>
              </a:lnSpc>
            </a:pPr>
            <a:r>
              <a:rPr lang="zh-CN" altLang="en-US">
                <a:solidFill>
                  <a:srgbClr val="EA5519"/>
                </a:solidFill>
                <a:latin typeface="+mj-ea"/>
                <a:ea typeface="+mj-ea"/>
                <a:sym typeface="+mn-ea"/>
              </a:rPr>
              <a:t>     </a:t>
            </a:r>
            <a:r>
              <a:rPr lang="en-US" altLang="zh-CN">
                <a:solidFill>
                  <a:srgbClr val="EA5519"/>
                </a:solidFill>
                <a:latin typeface="+mj-ea"/>
                <a:ea typeface="+mj-ea"/>
                <a:sym typeface="+mn-ea"/>
              </a:rPr>
              <a:t>case </a:t>
            </a:r>
            <a:r>
              <a:rPr lang="zh-CN" altLang="en-US">
                <a:solidFill>
                  <a:srgbClr val="EA5519"/>
                </a:solidFill>
                <a:latin typeface="+mj-ea"/>
                <a:ea typeface="+mj-ea"/>
                <a:sym typeface="+mn-ea"/>
              </a:rPr>
              <a:t>常量</a:t>
            </a:r>
            <a:r>
              <a:rPr lang="en-US" altLang="zh-CN">
                <a:solidFill>
                  <a:srgbClr val="EA5519"/>
                </a:solidFill>
                <a:latin typeface="+mj-ea"/>
                <a:ea typeface="+mj-ea"/>
                <a:sym typeface="+mn-ea"/>
              </a:rPr>
              <a:t>1: </a:t>
            </a:r>
            <a:r>
              <a:rPr lang="zh-CN" altLang="en-US">
                <a:solidFill>
                  <a:srgbClr val="EA5519"/>
                </a:solidFill>
                <a:latin typeface="+mj-ea"/>
                <a:ea typeface="+mj-ea"/>
                <a:sym typeface="+mn-ea"/>
              </a:rPr>
              <a:t>语句</a:t>
            </a:r>
            <a:r>
              <a:rPr lang="en-US" altLang="zh-CN">
                <a:solidFill>
                  <a:srgbClr val="EA5519"/>
                </a:solidFill>
                <a:latin typeface="+mj-ea"/>
                <a:ea typeface="+mj-ea"/>
                <a:sym typeface="+mn-ea"/>
              </a:rPr>
              <a:t>;</a:t>
            </a:r>
            <a:r>
              <a:rPr lang="zh-CN" altLang="en-US">
                <a:solidFill>
                  <a:srgbClr val="EA5519"/>
                </a:solidFill>
                <a:latin typeface="+mj-ea"/>
                <a:ea typeface="+mj-ea"/>
                <a:sym typeface="+mn-ea"/>
              </a:rPr>
              <a:t> </a:t>
            </a:r>
            <a:r>
              <a:rPr lang="en-US" altLang="zh-CN">
                <a:solidFill>
                  <a:srgbClr val="EA5519"/>
                </a:solidFill>
                <a:latin typeface="+mj-ea"/>
                <a:ea typeface="+mj-ea"/>
                <a:sym typeface="+mn-ea"/>
              </a:rPr>
              <a:t>break;</a:t>
            </a:r>
            <a:endParaRPr lang="en-US" altLang="zh-CN">
              <a:solidFill>
                <a:srgbClr val="EA5519"/>
              </a:solidFill>
              <a:latin typeface="+mj-ea"/>
              <a:ea typeface="+mj-ea"/>
              <a:sym typeface="+mn-ea"/>
            </a:endParaRPr>
          </a:p>
          <a:p>
            <a:pPr eaLnBrk="0" fontAlgn="auto" hangingPunct="0">
              <a:lnSpc>
                <a:spcPct val="130000"/>
              </a:lnSpc>
            </a:pPr>
            <a:r>
              <a:rPr lang="zh-CN" altLang="en-US">
                <a:solidFill>
                  <a:srgbClr val="EA5519"/>
                </a:solidFill>
                <a:latin typeface="+mj-ea"/>
                <a:ea typeface="+mj-ea"/>
                <a:sym typeface="+mn-ea"/>
              </a:rPr>
              <a:t>     </a:t>
            </a:r>
            <a:r>
              <a:rPr lang="en-US" altLang="zh-CN">
                <a:solidFill>
                  <a:srgbClr val="EA5519"/>
                </a:solidFill>
                <a:latin typeface="+mj-ea"/>
                <a:ea typeface="+mj-ea"/>
                <a:sym typeface="+mn-ea"/>
              </a:rPr>
              <a:t>case </a:t>
            </a:r>
            <a:r>
              <a:rPr lang="zh-CN" altLang="en-US">
                <a:solidFill>
                  <a:srgbClr val="EA5519"/>
                </a:solidFill>
                <a:latin typeface="+mj-ea"/>
                <a:ea typeface="+mj-ea"/>
                <a:sym typeface="+mn-ea"/>
              </a:rPr>
              <a:t>常量</a:t>
            </a:r>
            <a:r>
              <a:rPr lang="en-US" altLang="zh-CN">
                <a:solidFill>
                  <a:srgbClr val="EA5519"/>
                </a:solidFill>
                <a:latin typeface="+mj-ea"/>
                <a:ea typeface="+mj-ea"/>
                <a:sym typeface="+mn-ea"/>
              </a:rPr>
              <a:t>2: </a:t>
            </a:r>
            <a:r>
              <a:rPr lang="zh-CN" altLang="en-US">
                <a:solidFill>
                  <a:srgbClr val="EA5519"/>
                </a:solidFill>
                <a:latin typeface="+mj-ea"/>
                <a:ea typeface="+mj-ea"/>
                <a:sym typeface="+mn-ea"/>
              </a:rPr>
              <a:t>语句</a:t>
            </a:r>
            <a:r>
              <a:rPr lang="en-US" altLang="zh-CN">
                <a:solidFill>
                  <a:srgbClr val="EA5519"/>
                </a:solidFill>
                <a:latin typeface="+mj-ea"/>
                <a:ea typeface="+mj-ea"/>
                <a:sym typeface="+mn-ea"/>
              </a:rPr>
              <a:t>;</a:t>
            </a:r>
            <a:r>
              <a:rPr lang="zh-CN" altLang="en-US">
                <a:solidFill>
                  <a:srgbClr val="EA5519"/>
                </a:solidFill>
                <a:latin typeface="+mj-ea"/>
                <a:ea typeface="+mj-ea"/>
                <a:sym typeface="+mn-ea"/>
              </a:rPr>
              <a:t> </a:t>
            </a:r>
            <a:r>
              <a:rPr lang="en-US" altLang="zh-CN">
                <a:solidFill>
                  <a:srgbClr val="EA5519"/>
                </a:solidFill>
                <a:latin typeface="+mj-ea"/>
                <a:ea typeface="+mj-ea"/>
                <a:sym typeface="+mn-ea"/>
              </a:rPr>
              <a:t>break;</a:t>
            </a:r>
            <a:endParaRPr lang="en-US" altLang="zh-CN">
              <a:solidFill>
                <a:srgbClr val="EA5519"/>
              </a:solidFill>
              <a:latin typeface="+mj-ea"/>
              <a:ea typeface="+mj-ea"/>
              <a:sym typeface="+mn-ea"/>
            </a:endParaRPr>
          </a:p>
          <a:p>
            <a:pPr eaLnBrk="0" fontAlgn="auto" hangingPunct="0">
              <a:lnSpc>
                <a:spcPct val="130000"/>
              </a:lnSpc>
            </a:pPr>
            <a:r>
              <a:rPr lang="en-US" altLang="zh-CN">
                <a:solidFill>
                  <a:srgbClr val="EA5519"/>
                </a:solidFill>
                <a:latin typeface="+mj-ea"/>
                <a:ea typeface="+mj-ea"/>
                <a:sym typeface="+mn-ea"/>
              </a:rPr>
              <a:t>	…</a:t>
            </a:r>
            <a:endParaRPr lang="en-US" altLang="zh-CN">
              <a:solidFill>
                <a:srgbClr val="EA5519"/>
              </a:solidFill>
              <a:latin typeface="+mj-ea"/>
              <a:ea typeface="+mj-ea"/>
              <a:sym typeface="+mn-ea"/>
            </a:endParaRPr>
          </a:p>
          <a:p>
            <a:pPr eaLnBrk="0" fontAlgn="auto" hangingPunct="0">
              <a:lnSpc>
                <a:spcPct val="130000"/>
              </a:lnSpc>
            </a:pPr>
            <a:r>
              <a:rPr lang="zh-CN" altLang="en-US">
                <a:solidFill>
                  <a:srgbClr val="EA5519"/>
                </a:solidFill>
                <a:latin typeface="+mj-ea"/>
                <a:ea typeface="+mj-ea"/>
                <a:sym typeface="+mn-ea"/>
              </a:rPr>
              <a:t>     </a:t>
            </a:r>
            <a:r>
              <a:rPr lang="en-US" altLang="zh-CN">
                <a:solidFill>
                  <a:srgbClr val="EA5519"/>
                </a:solidFill>
                <a:latin typeface="+mj-ea"/>
                <a:ea typeface="+mj-ea"/>
                <a:sym typeface="+mn-ea"/>
              </a:rPr>
              <a:t>case </a:t>
            </a:r>
            <a:r>
              <a:rPr lang="zh-CN" altLang="en-US">
                <a:solidFill>
                  <a:srgbClr val="EA5519"/>
                </a:solidFill>
                <a:latin typeface="+mj-ea"/>
                <a:ea typeface="+mj-ea"/>
                <a:sym typeface="+mn-ea"/>
              </a:rPr>
              <a:t>常量</a:t>
            </a:r>
            <a:r>
              <a:rPr lang="en-US" altLang="zh-CN">
                <a:solidFill>
                  <a:srgbClr val="EA5519"/>
                </a:solidFill>
                <a:latin typeface="+mj-ea"/>
                <a:ea typeface="+mj-ea"/>
                <a:sym typeface="+mn-ea"/>
              </a:rPr>
              <a:t>n: </a:t>
            </a:r>
            <a:r>
              <a:rPr lang="zh-CN" altLang="en-US">
                <a:solidFill>
                  <a:srgbClr val="EA5519"/>
                </a:solidFill>
                <a:latin typeface="+mj-ea"/>
                <a:ea typeface="+mj-ea"/>
                <a:sym typeface="+mn-ea"/>
              </a:rPr>
              <a:t>语句</a:t>
            </a:r>
            <a:r>
              <a:rPr lang="en-US" altLang="zh-CN">
                <a:solidFill>
                  <a:srgbClr val="EA5519"/>
                </a:solidFill>
                <a:latin typeface="+mj-ea"/>
                <a:ea typeface="+mj-ea"/>
                <a:sym typeface="+mn-ea"/>
              </a:rPr>
              <a:t>;</a:t>
            </a:r>
            <a:r>
              <a:rPr lang="zh-CN" altLang="en-US">
                <a:solidFill>
                  <a:srgbClr val="EA5519"/>
                </a:solidFill>
                <a:latin typeface="+mj-ea"/>
                <a:ea typeface="+mj-ea"/>
                <a:sym typeface="+mn-ea"/>
              </a:rPr>
              <a:t> </a:t>
            </a:r>
            <a:r>
              <a:rPr lang="en-US" altLang="zh-CN">
                <a:solidFill>
                  <a:srgbClr val="EA5519"/>
                </a:solidFill>
                <a:latin typeface="+mj-ea"/>
                <a:ea typeface="+mj-ea"/>
                <a:sym typeface="+mn-ea"/>
              </a:rPr>
              <a:t>break;</a:t>
            </a:r>
            <a:endParaRPr lang="en-US" altLang="zh-CN">
              <a:solidFill>
                <a:srgbClr val="EA5519"/>
              </a:solidFill>
              <a:latin typeface="+mj-ea"/>
              <a:ea typeface="+mj-ea"/>
              <a:sym typeface="+mn-ea"/>
            </a:endParaRPr>
          </a:p>
          <a:p>
            <a:pPr eaLnBrk="0" fontAlgn="auto" hangingPunct="0">
              <a:lnSpc>
                <a:spcPct val="130000"/>
              </a:lnSpc>
            </a:pPr>
            <a:r>
              <a:rPr lang="zh-CN" altLang="en-US">
                <a:solidFill>
                  <a:srgbClr val="EA5519"/>
                </a:solidFill>
                <a:latin typeface="+mj-ea"/>
                <a:ea typeface="+mj-ea"/>
                <a:sym typeface="+mn-ea"/>
              </a:rPr>
              <a:t>     </a:t>
            </a:r>
            <a:r>
              <a:rPr lang="en-US" altLang="zh-CN">
                <a:solidFill>
                  <a:srgbClr val="EA5519"/>
                </a:solidFill>
                <a:latin typeface="+mj-ea"/>
                <a:ea typeface="+mj-ea"/>
                <a:sym typeface="+mn-ea"/>
              </a:rPr>
              <a:t>default:</a:t>
            </a:r>
            <a:r>
              <a:rPr lang="zh-CN" altLang="en-US">
                <a:solidFill>
                  <a:srgbClr val="EA5519"/>
                </a:solidFill>
                <a:latin typeface="+mj-ea"/>
                <a:ea typeface="+mj-ea"/>
                <a:sym typeface="+mn-ea"/>
              </a:rPr>
              <a:t>语句</a:t>
            </a:r>
            <a:r>
              <a:rPr lang="en-US" altLang="zh-CN">
                <a:solidFill>
                  <a:srgbClr val="EA5519"/>
                </a:solidFill>
                <a:latin typeface="+mj-ea"/>
                <a:ea typeface="+mj-ea"/>
                <a:sym typeface="+mn-ea"/>
              </a:rPr>
              <a:t>;</a:t>
            </a:r>
            <a:r>
              <a:rPr lang="zh-CN" altLang="en-US">
                <a:solidFill>
                  <a:srgbClr val="EA5519"/>
                </a:solidFill>
                <a:latin typeface="+mj-ea"/>
                <a:ea typeface="+mj-ea"/>
                <a:sym typeface="+mn-ea"/>
              </a:rPr>
              <a:t> </a:t>
            </a:r>
            <a:r>
              <a:rPr lang="en-US" altLang="zh-CN">
                <a:solidFill>
                  <a:srgbClr val="EA5519"/>
                </a:solidFill>
                <a:latin typeface="+mj-ea"/>
                <a:ea typeface="+mj-ea"/>
                <a:sym typeface="+mn-ea"/>
              </a:rPr>
              <a:t>break;</a:t>
            </a:r>
            <a:endParaRPr lang="en-US" altLang="zh-CN">
              <a:solidFill>
                <a:srgbClr val="EA5519"/>
              </a:solidFill>
              <a:latin typeface="+mj-ea"/>
              <a:ea typeface="+mj-ea"/>
              <a:sym typeface="+mn-ea"/>
            </a:endParaRPr>
          </a:p>
          <a:p>
            <a:pPr eaLnBrk="0" fontAlgn="auto" hangingPunct="0">
              <a:lnSpc>
                <a:spcPct val="130000"/>
              </a:lnSpc>
            </a:pPr>
            <a:r>
              <a:rPr lang="en-US" altLang="zh-CN">
                <a:solidFill>
                  <a:srgbClr val="EA5519"/>
                </a:solidFill>
                <a:latin typeface="+mj-ea"/>
                <a:ea typeface="+mj-ea"/>
                <a:sym typeface="+mn-ea"/>
              </a:rPr>
              <a:t>}</a:t>
            </a:r>
            <a:endParaRPr lang="en-US" altLang="zh-CN">
              <a:solidFill>
                <a:srgbClr val="EA5519"/>
              </a:solidFill>
              <a:latin typeface="+mj-ea"/>
              <a:ea typeface="+mj-ea"/>
              <a:sym typeface="+mn-ea"/>
            </a:endParaRPr>
          </a:p>
          <a:p>
            <a:pPr eaLnBrk="0" fontAlgn="auto" hangingPunct="0">
              <a:lnSpc>
                <a:spcPct val="150000"/>
              </a:lnSpc>
            </a:pPr>
            <a:r>
              <a:rPr lang="zh-CN" altLang="en-US">
                <a:solidFill>
                  <a:schemeClr val="bg1"/>
                </a:solidFill>
                <a:latin typeface="+mj-ea"/>
                <a:ea typeface="+mj-ea"/>
                <a:sym typeface="+mn-ea"/>
              </a:rPr>
              <a:t>     表达式的结果等于哪个</a:t>
            </a:r>
            <a:r>
              <a:rPr lang="en-US" altLang="zh-CN">
                <a:solidFill>
                  <a:schemeClr val="bg1"/>
                </a:solidFill>
                <a:latin typeface="+mj-ea"/>
                <a:ea typeface="+mj-ea"/>
                <a:sym typeface="+mn-ea"/>
              </a:rPr>
              <a:t>case</a:t>
            </a:r>
            <a:r>
              <a:rPr lang="zh-CN" altLang="en-US">
                <a:solidFill>
                  <a:schemeClr val="bg1"/>
                </a:solidFill>
                <a:latin typeface="+mj-ea"/>
                <a:ea typeface="+mj-ea"/>
                <a:sym typeface="+mn-ea"/>
              </a:rPr>
              <a:t>的常量，则执行其后的语句，执行完</a:t>
            </a:r>
            <a:r>
              <a:rPr lang="en-US" altLang="zh-CN">
                <a:solidFill>
                  <a:schemeClr val="bg1"/>
                </a:solidFill>
                <a:latin typeface="+mj-ea"/>
                <a:ea typeface="+mj-ea"/>
                <a:sym typeface="+mn-ea"/>
              </a:rPr>
              <a:t>break</a:t>
            </a:r>
            <a:r>
              <a:rPr lang="zh-CN" altLang="en-US">
                <a:solidFill>
                  <a:schemeClr val="bg1"/>
                </a:solidFill>
                <a:latin typeface="+mj-ea"/>
                <a:ea typeface="+mj-ea"/>
                <a:sym typeface="+mn-ea"/>
              </a:rPr>
              <a:t>就跳出</a:t>
            </a:r>
            <a:r>
              <a:rPr lang="en-US" altLang="zh-CN">
                <a:solidFill>
                  <a:schemeClr val="bg1"/>
                </a:solidFill>
                <a:latin typeface="+mj-ea"/>
                <a:ea typeface="+mj-ea"/>
                <a:sym typeface="+mn-ea"/>
              </a:rPr>
              <a:t>switch</a:t>
            </a:r>
            <a:r>
              <a:rPr lang="zh-CN" altLang="en-US">
                <a:solidFill>
                  <a:schemeClr val="bg1"/>
                </a:solidFill>
                <a:latin typeface="+mj-ea"/>
                <a:ea typeface="+mj-ea"/>
                <a:sym typeface="+mn-ea"/>
              </a:rPr>
              <a:t>结构，都不满足则执行</a:t>
            </a:r>
            <a:r>
              <a:rPr lang="en-US" altLang="zh-CN">
                <a:solidFill>
                  <a:schemeClr val="bg1"/>
                </a:solidFill>
                <a:latin typeface="+mj-ea"/>
                <a:ea typeface="+mj-ea"/>
                <a:sym typeface="+mn-ea"/>
              </a:rPr>
              <a:t>default</a:t>
            </a:r>
            <a:r>
              <a:rPr lang="zh-CN" altLang="en-US">
                <a:solidFill>
                  <a:schemeClr val="bg1"/>
                </a:solidFill>
                <a:latin typeface="+mj-ea"/>
                <a:ea typeface="+mj-ea"/>
                <a:sym typeface="+mn-ea"/>
              </a:rPr>
              <a:t>的语句。</a:t>
            </a:r>
            <a:endParaRPr lang="zh-CN" altLang="en-US">
              <a:solidFill>
                <a:schemeClr val="bg1"/>
              </a:solidFill>
              <a:latin typeface="+mj-ea"/>
              <a:ea typeface="+mj-ea"/>
              <a:sym typeface="+mn-ea"/>
            </a:endParaRPr>
          </a:p>
          <a:p>
            <a:pPr eaLnBrk="0" fontAlgn="auto" hangingPunct="0">
              <a:lnSpc>
                <a:spcPct val="150000"/>
              </a:lnSpc>
            </a:pPr>
            <a:r>
              <a:rPr lang="en-US" altLang="zh-CN">
                <a:solidFill>
                  <a:schemeClr val="bg1"/>
                </a:solidFill>
                <a:latin typeface="+mj-ea"/>
                <a:ea typeface="+mj-ea"/>
                <a:sym typeface="+mn-ea"/>
              </a:rPr>
              <a:t>     </a:t>
            </a:r>
            <a:r>
              <a:rPr lang="en-US" altLang="zh-CN">
                <a:solidFill>
                  <a:srgbClr val="EA5519"/>
                </a:solidFill>
                <a:latin typeface="+mj-ea"/>
                <a:ea typeface="+mj-ea"/>
                <a:sym typeface="+mn-ea"/>
              </a:rPr>
              <a:t>break</a:t>
            </a:r>
            <a:r>
              <a:rPr lang="zh-CN" altLang="en-US">
                <a:solidFill>
                  <a:srgbClr val="EA5519"/>
                </a:solidFill>
                <a:latin typeface="+mj-ea"/>
                <a:ea typeface="+mj-ea"/>
                <a:sym typeface="+mn-ea"/>
              </a:rPr>
              <a:t>的作用：是跳出</a:t>
            </a:r>
            <a:r>
              <a:rPr lang="en-US" altLang="zh-CN">
                <a:solidFill>
                  <a:srgbClr val="EA5519"/>
                </a:solidFill>
                <a:latin typeface="+mj-ea"/>
                <a:ea typeface="+mj-ea"/>
                <a:sym typeface="+mn-ea"/>
              </a:rPr>
              <a:t>switch</a:t>
            </a:r>
            <a:r>
              <a:rPr lang="zh-CN" altLang="en-US">
                <a:solidFill>
                  <a:srgbClr val="EA5519"/>
                </a:solidFill>
                <a:latin typeface="+mj-ea"/>
                <a:ea typeface="+mj-ea"/>
                <a:sym typeface="+mn-ea"/>
              </a:rPr>
              <a:t>结构，如果没有</a:t>
            </a:r>
            <a:r>
              <a:rPr lang="en-US" altLang="zh-CN">
                <a:solidFill>
                  <a:srgbClr val="EA5519"/>
                </a:solidFill>
                <a:latin typeface="+mj-ea"/>
                <a:ea typeface="+mj-ea"/>
                <a:sym typeface="+mn-ea"/>
              </a:rPr>
              <a:t>break</a:t>
            </a:r>
            <a:r>
              <a:rPr lang="zh-CN" altLang="en-US">
                <a:solidFill>
                  <a:srgbClr val="EA5519"/>
                </a:solidFill>
                <a:latin typeface="+mj-ea"/>
                <a:ea typeface="+mj-ea"/>
                <a:sym typeface="+mn-ea"/>
              </a:rPr>
              <a:t>，则继续执行下面分支的的语句（而不进行判断）。</a:t>
            </a:r>
            <a:endParaRPr lang="zh-CN" altLang="en-US">
              <a:solidFill>
                <a:srgbClr val="EA5519"/>
              </a:solidFill>
              <a:latin typeface="+mj-ea"/>
              <a:ea typeface="+mj-ea"/>
              <a:sym typeface="+mn-ea"/>
            </a:endParaRPr>
          </a:p>
          <a:p>
            <a:pPr eaLnBrk="0" fontAlgn="auto" hangingPunct="0">
              <a:lnSpc>
                <a:spcPct val="150000"/>
              </a:lnSpc>
            </a:pPr>
            <a:r>
              <a:rPr lang="zh-CN" altLang="zh-CN">
                <a:solidFill>
                  <a:srgbClr val="EA5519"/>
                </a:solidFill>
                <a:latin typeface="+mj-ea"/>
                <a:ea typeface="+mj-ea"/>
                <a:sym typeface="+mn-ea"/>
              </a:rPr>
              <a:t>注意</a:t>
            </a:r>
            <a:r>
              <a:rPr lang="en-US" altLang="zh-CN">
                <a:solidFill>
                  <a:srgbClr val="EA5519"/>
                </a:solidFill>
                <a:latin typeface="+mj-ea"/>
                <a:ea typeface="+mj-ea"/>
                <a:sym typeface="+mn-ea"/>
              </a:rPr>
              <a:t>case</a:t>
            </a:r>
            <a:r>
              <a:rPr lang="zh-CN" altLang="zh-CN">
                <a:solidFill>
                  <a:srgbClr val="EA5519"/>
                </a:solidFill>
                <a:latin typeface="+mj-ea"/>
                <a:ea typeface="+mj-ea"/>
                <a:sym typeface="+mn-ea"/>
              </a:rPr>
              <a:t>穿透，要加</a:t>
            </a:r>
            <a:r>
              <a:rPr lang="en-US" altLang="zh-CN">
                <a:solidFill>
                  <a:srgbClr val="EA5519"/>
                </a:solidFill>
                <a:latin typeface="+mj-ea"/>
                <a:ea typeface="+mj-ea"/>
                <a:sym typeface="+mn-ea"/>
              </a:rPr>
              <a:t>break</a:t>
            </a:r>
            <a:endParaRPr lang="en-US" altLang="zh-CN">
              <a:solidFill>
                <a:srgbClr val="EA5519"/>
              </a:solidFill>
              <a:latin typeface="+mj-ea"/>
              <a:ea typeface="+mj-ea"/>
              <a:sym typeface="+mn-ea"/>
            </a:endParaRPr>
          </a:p>
          <a:p>
            <a:pPr eaLnBrk="0" fontAlgn="auto" hangingPunct="0">
              <a:lnSpc>
                <a:spcPct val="150000"/>
              </a:lnSpc>
            </a:pPr>
            <a:r>
              <a:rPr lang="en-US" altLang="zh-CN">
                <a:solidFill>
                  <a:schemeClr val="bg1"/>
                </a:solidFill>
                <a:latin typeface="+mj-ea"/>
                <a:ea typeface="+mj-ea"/>
                <a:sym typeface="+mn-ea"/>
              </a:rPr>
              <a:t>   switch</a:t>
            </a:r>
            <a:r>
              <a:rPr lang="zh-CN" altLang="en-US">
                <a:solidFill>
                  <a:schemeClr val="bg1"/>
                </a:solidFill>
                <a:latin typeface="+mj-ea"/>
                <a:ea typeface="+mj-ea"/>
                <a:sym typeface="+mn-ea"/>
              </a:rPr>
              <a:t>的应用场景</a:t>
            </a:r>
            <a:r>
              <a:rPr lang="en-US" altLang="zh-CN">
                <a:solidFill>
                  <a:schemeClr val="bg1"/>
                </a:solidFill>
                <a:latin typeface="+mj-ea"/>
                <a:ea typeface="+mj-ea"/>
                <a:sym typeface="+mn-ea"/>
              </a:rPr>
              <a:t>:</a:t>
            </a:r>
            <a:r>
              <a:rPr lang="zh-CN" altLang="en-US">
                <a:solidFill>
                  <a:schemeClr val="bg1"/>
                </a:solidFill>
                <a:latin typeface="+mj-ea"/>
                <a:ea typeface="+mj-ea"/>
                <a:sym typeface="+mn-ea"/>
              </a:rPr>
              <a:t> 表达式为固定值</a:t>
            </a:r>
            <a:r>
              <a:rPr lang="en-US" altLang="zh-CN">
                <a:solidFill>
                  <a:schemeClr val="bg1"/>
                </a:solidFill>
                <a:latin typeface="+mj-ea"/>
                <a:ea typeface="+mj-ea"/>
                <a:sym typeface="+mn-ea"/>
              </a:rPr>
              <a:t>,</a:t>
            </a:r>
            <a:r>
              <a:rPr lang="zh-CN" altLang="en-US">
                <a:solidFill>
                  <a:schemeClr val="bg1"/>
                </a:solidFill>
                <a:latin typeface="+mj-ea"/>
                <a:ea typeface="+mj-ea"/>
                <a:sym typeface="+mn-ea"/>
              </a:rPr>
              <a:t> 一般不判断范围</a:t>
            </a:r>
            <a:endParaRPr lang="zh-CN" altLang="en-US">
              <a:solidFill>
                <a:schemeClr val="bg1"/>
              </a:solidFill>
              <a:latin typeface="+mj-ea"/>
              <a:ea typeface="+mj-ea"/>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逻辑分支</a:t>
            </a:r>
            <a:r>
              <a:rPr lang="en-US" altLang="zh-CN" sz="2800" b="1" dirty="0">
                <a:solidFill>
                  <a:schemeClr val="bg1"/>
                </a:solidFill>
                <a:latin typeface="微软雅黑" panose="020B0503020204020204" charset="-122"/>
                <a:ea typeface="微软雅黑" panose="020B0503020204020204" charset="-122"/>
                <a:sym typeface="+mn-ea"/>
              </a:rPr>
              <a:t>Switch</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54273" name="文本框 7"/>
          <p:cNvSpPr txBox="1"/>
          <p:nvPr/>
        </p:nvSpPr>
        <p:spPr>
          <a:xfrm>
            <a:off x="323850" y="1588453"/>
            <a:ext cx="8351838" cy="860425"/>
          </a:xfrm>
          <a:prstGeom prst="rect">
            <a:avLst/>
          </a:prstGeom>
          <a:noFill/>
          <a:ln w="9525">
            <a:noFill/>
          </a:ln>
        </p:spPr>
        <p:txBody>
          <a:bodyPr anchor="t">
            <a:spAutoFit/>
          </a:bodyPr>
          <a:p>
            <a:pPr eaLnBrk="0" hangingPunct="0"/>
            <a:r>
              <a:rPr lang="zh-CN" altLang="en-US" sz="2000">
                <a:solidFill>
                  <a:schemeClr val="bg1"/>
                </a:solidFill>
                <a:latin typeface="+mn-ea"/>
              </a:rPr>
              <a:t>示例</a:t>
            </a:r>
            <a:r>
              <a:rPr lang="en-US" altLang="zh-CN" sz="2000">
                <a:solidFill>
                  <a:schemeClr val="bg1"/>
                </a:solidFill>
                <a:latin typeface="+mn-ea"/>
              </a:rPr>
              <a:t>:</a:t>
            </a:r>
            <a:r>
              <a:rPr lang="zh-CN" altLang="en-US" sz="2000">
                <a:solidFill>
                  <a:schemeClr val="bg1"/>
                </a:solidFill>
                <a:latin typeface="+mn-ea"/>
              </a:rPr>
              <a:t> </a:t>
            </a:r>
            <a:endParaRPr lang="zh-CN" altLang="en-US" sz="2000">
              <a:solidFill>
                <a:schemeClr val="bg1"/>
              </a:solidFill>
              <a:latin typeface="+mn-ea"/>
            </a:endParaRPr>
          </a:p>
          <a:p>
            <a:pPr eaLnBrk="0" hangingPunct="0">
              <a:spcBef>
                <a:spcPts val="1200"/>
              </a:spcBef>
            </a:pPr>
            <a:r>
              <a:rPr lang="zh-CN" altLang="en-US" sz="2000">
                <a:solidFill>
                  <a:schemeClr val="bg1"/>
                </a:solidFill>
                <a:latin typeface="+mn-ea"/>
                <a:sym typeface="宋体" panose="02010600030101010101" pitchFamily="2" charset="-122"/>
              </a:rPr>
              <a:t>   按照考试成绩的等级，输出百分制数段</a:t>
            </a:r>
            <a:r>
              <a:rPr lang="en-US" altLang="zh-CN" sz="2000">
                <a:solidFill>
                  <a:schemeClr val="bg1"/>
                </a:solidFill>
                <a:latin typeface="+mn-ea"/>
                <a:sym typeface="宋体" panose="02010600030101010101" pitchFamily="2" charset="-122"/>
              </a:rPr>
              <a:t>.</a:t>
            </a:r>
            <a:endParaRPr lang="en-US" altLang="zh-CN" sz="2000">
              <a:solidFill>
                <a:schemeClr val="bg1"/>
              </a:solidFill>
              <a:latin typeface="+mn-ea"/>
              <a:sym typeface="宋体" panose="02010600030101010101" pitchFamily="2" charset="-122"/>
            </a:endParaRPr>
          </a:p>
        </p:txBody>
      </p:sp>
      <p:pic>
        <p:nvPicPr>
          <p:cNvPr id="54275" name="图片 1"/>
          <p:cNvPicPr>
            <a:picLocks noChangeAspect="1"/>
          </p:cNvPicPr>
          <p:nvPr/>
        </p:nvPicPr>
        <p:blipFill>
          <a:blip r:embed="rId2"/>
          <a:stretch>
            <a:fillRect/>
          </a:stretch>
        </p:blipFill>
        <p:spPr>
          <a:xfrm>
            <a:off x="1073785" y="2688590"/>
            <a:ext cx="6851650" cy="2879725"/>
          </a:xfrm>
          <a:prstGeom prst="rect">
            <a:avLst/>
          </a:prstGeom>
          <a:noFill/>
          <a:ln w="9525">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练习</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56322" name="文本框 7"/>
          <p:cNvSpPr txBox="1"/>
          <p:nvPr/>
        </p:nvSpPr>
        <p:spPr>
          <a:xfrm>
            <a:off x="323850" y="1484630"/>
            <a:ext cx="11547475" cy="4661535"/>
          </a:xfrm>
          <a:prstGeom prst="rect">
            <a:avLst/>
          </a:prstGeom>
          <a:noFill/>
          <a:ln w="9525">
            <a:noFill/>
          </a:ln>
        </p:spPr>
        <p:txBody>
          <a:bodyPr wrap="square" anchor="t">
            <a:spAutoFit/>
          </a:bodyPr>
          <a:p>
            <a:pPr marL="342900" indent="-342900" eaLnBrk="0" fontAlgn="auto" hangingPunct="0">
              <a:lnSpc>
                <a:spcPct val="150000"/>
              </a:lnSpc>
              <a:buAutoNum type="arabicPeriod"/>
            </a:pPr>
            <a:r>
              <a:rPr lang="zh-CN" altLang="en-US">
                <a:solidFill>
                  <a:schemeClr val="bg1"/>
                </a:solidFill>
                <a:latin typeface="+mn-ea"/>
              </a:rPr>
              <a:t>课堂上所有代码至少写一遍</a:t>
            </a:r>
            <a:r>
              <a:rPr lang="en-US" altLang="zh-CN">
                <a:solidFill>
                  <a:schemeClr val="bg1"/>
                </a:solidFill>
                <a:latin typeface="+mn-ea"/>
              </a:rPr>
              <a:t>,</a:t>
            </a:r>
            <a:r>
              <a:rPr lang="zh-CN" altLang="en-US">
                <a:solidFill>
                  <a:schemeClr val="bg1"/>
                </a:solidFill>
                <a:latin typeface="+mn-ea"/>
              </a:rPr>
              <a:t> 熟练掌握今日所有知识点</a:t>
            </a:r>
            <a:endParaRPr lang="zh-CN" altLang="en-US">
              <a:solidFill>
                <a:schemeClr val="bg1"/>
              </a:solidFill>
              <a:latin typeface="+mn-ea"/>
            </a:endParaRPr>
          </a:p>
          <a:p>
            <a:pPr marL="342900" indent="-342900" eaLnBrk="0" fontAlgn="auto" hangingPunct="0">
              <a:lnSpc>
                <a:spcPct val="150000"/>
              </a:lnSpc>
            </a:pPr>
            <a:r>
              <a:rPr lang="en-US" altLang="zh-CN">
                <a:solidFill>
                  <a:schemeClr val="bg1"/>
                </a:solidFill>
                <a:latin typeface="+mn-ea"/>
              </a:rPr>
              <a:t>2.</a:t>
            </a:r>
            <a:r>
              <a:rPr lang="zh-CN" altLang="en-US">
                <a:solidFill>
                  <a:schemeClr val="bg1"/>
                </a:solidFill>
                <a:latin typeface="+mn-ea"/>
              </a:rPr>
              <a:t>  </a:t>
            </a:r>
            <a:r>
              <a:rPr lang="zh-CN" altLang="zh-CN">
                <a:solidFill>
                  <a:schemeClr val="bg1"/>
                </a:solidFill>
                <a:latin typeface="+mn-ea"/>
              </a:rPr>
              <a:t>判断一个整数，属于哪个范围：大于</a:t>
            </a:r>
            <a:r>
              <a:rPr lang="en-US" altLang="zh-CN">
                <a:solidFill>
                  <a:schemeClr val="bg1"/>
                </a:solidFill>
                <a:latin typeface="+mn-ea"/>
              </a:rPr>
              <a:t>0</a:t>
            </a:r>
            <a:r>
              <a:rPr lang="zh-CN" altLang="zh-CN">
                <a:solidFill>
                  <a:schemeClr val="bg1"/>
                </a:solidFill>
                <a:latin typeface="+mn-ea"/>
              </a:rPr>
              <a:t>；小于</a:t>
            </a:r>
            <a:r>
              <a:rPr lang="en-US" altLang="zh-CN">
                <a:solidFill>
                  <a:schemeClr val="bg1"/>
                </a:solidFill>
                <a:latin typeface="+mn-ea"/>
              </a:rPr>
              <a:t>0</a:t>
            </a:r>
            <a:r>
              <a:rPr lang="zh-CN" altLang="zh-CN">
                <a:solidFill>
                  <a:schemeClr val="bg1"/>
                </a:solidFill>
                <a:latin typeface="+mn-ea"/>
              </a:rPr>
              <a:t>；等于</a:t>
            </a:r>
            <a:r>
              <a:rPr lang="en-US" altLang="zh-CN">
                <a:solidFill>
                  <a:schemeClr val="bg1"/>
                </a:solidFill>
                <a:latin typeface="+mn-ea"/>
              </a:rPr>
              <a:t>0</a:t>
            </a:r>
            <a:endParaRPr lang="en-US" altLang="zh-CN">
              <a:solidFill>
                <a:schemeClr val="bg1"/>
              </a:solidFill>
              <a:latin typeface="+mn-ea"/>
            </a:endParaRPr>
          </a:p>
          <a:p>
            <a:pPr marL="342900" indent="-342900" eaLnBrk="0" fontAlgn="auto" hangingPunct="0">
              <a:lnSpc>
                <a:spcPct val="150000"/>
              </a:lnSpc>
            </a:pPr>
            <a:r>
              <a:rPr lang="en-US" altLang="zh-CN">
                <a:solidFill>
                  <a:schemeClr val="bg1"/>
                </a:solidFill>
                <a:latin typeface="+mn-ea"/>
              </a:rPr>
              <a:t>3.</a:t>
            </a:r>
            <a:r>
              <a:rPr lang="zh-CN" altLang="en-US">
                <a:solidFill>
                  <a:schemeClr val="bg1"/>
                </a:solidFill>
                <a:latin typeface="+mn-ea"/>
              </a:rPr>
              <a:t>  </a:t>
            </a:r>
            <a:r>
              <a:rPr lang="zh-CN" altLang="zh-CN">
                <a:solidFill>
                  <a:schemeClr val="bg1"/>
                </a:solidFill>
                <a:latin typeface="+mn-ea"/>
              </a:rPr>
              <a:t>判断一个整数是偶数还是奇数，并输出判断结果</a:t>
            </a:r>
            <a:endParaRPr lang="zh-CN" altLang="zh-CN">
              <a:solidFill>
                <a:schemeClr val="bg1"/>
              </a:solidFill>
              <a:latin typeface="+mn-ea"/>
            </a:endParaRPr>
          </a:p>
          <a:p>
            <a:pPr marL="342900" indent="-342900" eaLnBrk="0" fontAlgn="auto" hangingPunct="0">
              <a:lnSpc>
                <a:spcPct val="150000"/>
              </a:lnSpc>
            </a:pPr>
            <a:r>
              <a:rPr lang="en-US" altLang="zh-CN">
                <a:solidFill>
                  <a:schemeClr val="bg1"/>
                </a:solidFill>
                <a:latin typeface="+mn-ea"/>
              </a:rPr>
              <a:t>4.</a:t>
            </a:r>
            <a:r>
              <a:rPr lang="zh-CN" altLang="en-US">
                <a:solidFill>
                  <a:schemeClr val="bg1"/>
                </a:solidFill>
                <a:latin typeface="+mn-ea"/>
              </a:rPr>
              <a:t>  </a:t>
            </a:r>
            <a:r>
              <a:rPr lang="zh-CN" altLang="zh-CN">
                <a:solidFill>
                  <a:schemeClr val="bg1"/>
                </a:solidFill>
                <a:latin typeface="+mn-ea"/>
              </a:rPr>
              <a:t>开发一款软件，根据公式（身高</a:t>
            </a:r>
            <a:r>
              <a:rPr lang="en-US" altLang="zh-CN">
                <a:solidFill>
                  <a:schemeClr val="bg1"/>
                </a:solidFill>
                <a:latin typeface="+mn-ea"/>
              </a:rPr>
              <a:t>-108</a:t>
            </a:r>
            <a:r>
              <a:rPr lang="zh-CN" altLang="zh-CN">
                <a:solidFill>
                  <a:schemeClr val="bg1"/>
                </a:solidFill>
                <a:latin typeface="+mn-ea"/>
              </a:rPr>
              <a:t>）</a:t>
            </a:r>
            <a:r>
              <a:rPr lang="en-US" altLang="zh-CN">
                <a:solidFill>
                  <a:schemeClr val="bg1"/>
                </a:solidFill>
                <a:latin typeface="+mn-ea"/>
              </a:rPr>
              <a:t>*2=</a:t>
            </a:r>
            <a:r>
              <a:rPr lang="zh-CN" altLang="en-US">
                <a:solidFill>
                  <a:schemeClr val="bg1"/>
                </a:solidFill>
                <a:latin typeface="+mn-ea"/>
              </a:rPr>
              <a:t>标准</a:t>
            </a:r>
            <a:r>
              <a:rPr lang="zh-CN" altLang="zh-CN">
                <a:solidFill>
                  <a:schemeClr val="bg1"/>
                </a:solidFill>
                <a:latin typeface="+mn-ea"/>
              </a:rPr>
              <a:t>体重，可以有</a:t>
            </a:r>
            <a:r>
              <a:rPr lang="en-US" altLang="zh-CN">
                <a:solidFill>
                  <a:schemeClr val="bg1"/>
                </a:solidFill>
                <a:latin typeface="+mn-ea"/>
              </a:rPr>
              <a:t>10</a:t>
            </a:r>
            <a:r>
              <a:rPr lang="zh-CN" altLang="zh-CN">
                <a:solidFill>
                  <a:schemeClr val="bg1"/>
                </a:solidFill>
                <a:latin typeface="+mn-ea"/>
              </a:rPr>
              <a:t>斤左右的浮动。来观察测试者体重是否合适</a:t>
            </a:r>
            <a:endParaRPr lang="en-US" altLang="zh-CN">
              <a:solidFill>
                <a:schemeClr val="bg1"/>
              </a:solidFill>
              <a:latin typeface="+mn-ea"/>
            </a:endParaRPr>
          </a:p>
          <a:p>
            <a:pPr indent="0" eaLnBrk="0" fontAlgn="auto" hangingPunct="0">
              <a:lnSpc>
                <a:spcPct val="150000"/>
              </a:lnSpc>
              <a:buNone/>
            </a:pPr>
            <a:r>
              <a:rPr lang="en-US" altLang="zh-CN">
                <a:solidFill>
                  <a:schemeClr val="bg1"/>
                </a:solidFill>
                <a:latin typeface="+mn-ea"/>
                <a:sym typeface="宋体" panose="02010600030101010101" pitchFamily="2" charset="-122"/>
              </a:rPr>
              <a:t>5</a:t>
            </a:r>
            <a:r>
              <a:rPr lang="zh-CN" altLang="en-US">
                <a:solidFill>
                  <a:schemeClr val="bg1"/>
                </a:solidFill>
                <a:latin typeface="+mn-ea"/>
                <a:sym typeface="宋体" panose="02010600030101010101" pitchFamily="2" charset="-122"/>
              </a:rPr>
              <a:t>，根据一个日期，判断该日期是这一年的第几天， 输入年月日， 如</a:t>
            </a:r>
            <a:r>
              <a:rPr lang="en-US" altLang="zh-CN">
                <a:solidFill>
                  <a:schemeClr val="bg1"/>
                </a:solidFill>
                <a:latin typeface="+mn-ea"/>
                <a:sym typeface="宋体" panose="02010600030101010101" pitchFamily="2" charset="-122"/>
              </a:rPr>
              <a:t>2016,3,11, </a:t>
            </a:r>
            <a:r>
              <a:rPr lang="zh-CN" altLang="en-US">
                <a:solidFill>
                  <a:schemeClr val="bg1"/>
                </a:solidFill>
                <a:latin typeface="+mn-ea"/>
                <a:sym typeface="宋体" panose="02010600030101010101" pitchFamily="2" charset="-122"/>
              </a:rPr>
              <a:t>输出</a:t>
            </a:r>
            <a:r>
              <a:rPr lang="en-US" altLang="zh-CN">
                <a:solidFill>
                  <a:schemeClr val="bg1"/>
                </a:solidFill>
                <a:latin typeface="+mn-ea"/>
                <a:sym typeface="宋体" panose="02010600030101010101" pitchFamily="2" charset="-122"/>
              </a:rPr>
              <a:t>42.</a:t>
            </a:r>
            <a:endParaRPr lang="en-US" altLang="zh-CN">
              <a:solidFill>
                <a:schemeClr val="bg1"/>
              </a:solidFill>
              <a:latin typeface="+mn-ea"/>
              <a:sym typeface="宋体" panose="02010600030101010101" pitchFamily="2" charset="-122"/>
            </a:endParaRPr>
          </a:p>
          <a:p>
            <a:pPr marL="0" lvl="1" indent="0" eaLnBrk="0" fontAlgn="auto" hangingPunct="0">
              <a:lnSpc>
                <a:spcPct val="150000"/>
              </a:lnSpc>
            </a:pPr>
            <a:r>
              <a:rPr lang="en-US" altLang="zh-CN">
                <a:solidFill>
                  <a:schemeClr val="bg1"/>
                </a:solidFill>
                <a:latin typeface="+mn-ea"/>
              </a:rPr>
              <a:t>6.</a:t>
            </a:r>
            <a:r>
              <a:rPr lang="zh-CN" altLang="en-US">
                <a:solidFill>
                  <a:schemeClr val="bg1"/>
                </a:solidFill>
                <a:latin typeface="+mn-ea"/>
              </a:rPr>
              <a:t>  </a:t>
            </a:r>
            <a:r>
              <a:rPr lang="zh-CN" altLang="zh-CN">
                <a:solidFill>
                  <a:schemeClr val="bg1"/>
                </a:solidFill>
                <a:latin typeface="+mn-ea"/>
              </a:rPr>
              <a:t>输入赵本山的考试成绩，显示所获奖励</a:t>
            </a:r>
            <a:endParaRPr lang="zh-CN" altLang="zh-CN">
              <a:solidFill>
                <a:schemeClr val="bg1"/>
              </a:solidFill>
              <a:latin typeface="+mn-ea"/>
            </a:endParaRPr>
          </a:p>
          <a:p>
            <a:pPr marL="342900" indent="-342900" eaLnBrk="0" fontAlgn="auto" hangingPunct="0">
              <a:lnSpc>
                <a:spcPct val="150000"/>
              </a:lnSpc>
            </a:pPr>
            <a:r>
              <a:rPr lang="zh-CN" altLang="en-US">
                <a:solidFill>
                  <a:schemeClr val="bg1"/>
                </a:solidFill>
                <a:latin typeface="+mn-ea"/>
              </a:rPr>
              <a:t>       </a:t>
            </a:r>
            <a:r>
              <a:rPr lang="zh-CN" altLang="zh-CN">
                <a:solidFill>
                  <a:schemeClr val="bg1"/>
                </a:solidFill>
                <a:latin typeface="+mn-ea"/>
              </a:rPr>
              <a:t>成绩</a:t>
            </a:r>
            <a:r>
              <a:rPr lang="en-US" altLang="zh-CN">
                <a:solidFill>
                  <a:schemeClr val="bg1"/>
                </a:solidFill>
                <a:latin typeface="+mn-ea"/>
              </a:rPr>
              <a:t>==100</a:t>
            </a:r>
            <a:r>
              <a:rPr lang="zh-CN" altLang="zh-CN">
                <a:solidFill>
                  <a:schemeClr val="bg1"/>
                </a:solidFill>
                <a:latin typeface="+mn-ea"/>
              </a:rPr>
              <a:t>分，爸爸给他买辆车</a:t>
            </a:r>
            <a:endParaRPr lang="zh-CN" altLang="zh-CN">
              <a:solidFill>
                <a:schemeClr val="bg1"/>
              </a:solidFill>
              <a:latin typeface="+mn-ea"/>
            </a:endParaRPr>
          </a:p>
          <a:p>
            <a:pPr marL="342900" indent="-342900" eaLnBrk="0" fontAlgn="auto" hangingPunct="0">
              <a:lnSpc>
                <a:spcPct val="150000"/>
              </a:lnSpc>
            </a:pPr>
            <a:r>
              <a:rPr lang="zh-CN" altLang="en-US">
                <a:solidFill>
                  <a:schemeClr val="bg1"/>
                </a:solidFill>
                <a:latin typeface="+mn-ea"/>
              </a:rPr>
              <a:t>        </a:t>
            </a:r>
            <a:r>
              <a:rPr lang="zh-CN" altLang="zh-CN">
                <a:solidFill>
                  <a:schemeClr val="bg1"/>
                </a:solidFill>
                <a:latin typeface="+mn-ea"/>
              </a:rPr>
              <a:t>成绩</a:t>
            </a:r>
            <a:r>
              <a:rPr lang="en-US" altLang="zh-CN">
                <a:solidFill>
                  <a:schemeClr val="bg1"/>
                </a:solidFill>
                <a:latin typeface="+mn-ea"/>
              </a:rPr>
              <a:t>&gt;=90</a:t>
            </a:r>
            <a:r>
              <a:rPr lang="zh-CN" altLang="zh-CN">
                <a:solidFill>
                  <a:schemeClr val="bg1"/>
                </a:solidFill>
                <a:latin typeface="+mn-ea"/>
              </a:rPr>
              <a:t>分，妈妈给他买</a:t>
            </a:r>
            <a:r>
              <a:rPr lang="en-US" altLang="zh-CN">
                <a:solidFill>
                  <a:schemeClr val="bg1"/>
                </a:solidFill>
                <a:latin typeface="+mn-ea"/>
              </a:rPr>
              <a:t>MP4</a:t>
            </a:r>
            <a:endParaRPr lang="en-US" altLang="zh-CN">
              <a:solidFill>
                <a:schemeClr val="bg1"/>
              </a:solidFill>
              <a:latin typeface="+mn-ea"/>
            </a:endParaRPr>
          </a:p>
          <a:p>
            <a:pPr marL="342900" indent="-342900" eaLnBrk="0" fontAlgn="auto" hangingPunct="0">
              <a:lnSpc>
                <a:spcPct val="150000"/>
              </a:lnSpc>
            </a:pPr>
            <a:r>
              <a:rPr lang="zh-CN" altLang="en-US">
                <a:solidFill>
                  <a:schemeClr val="bg1"/>
                </a:solidFill>
                <a:latin typeface="+mn-ea"/>
              </a:rPr>
              <a:t>        </a:t>
            </a:r>
            <a:r>
              <a:rPr lang="en-US" altLang="zh-CN">
                <a:solidFill>
                  <a:schemeClr val="bg1"/>
                </a:solidFill>
                <a:latin typeface="+mn-ea"/>
              </a:rPr>
              <a:t>90</a:t>
            </a:r>
            <a:r>
              <a:rPr lang="zh-CN" altLang="zh-CN">
                <a:solidFill>
                  <a:schemeClr val="bg1"/>
                </a:solidFill>
                <a:latin typeface="+mn-ea"/>
              </a:rPr>
              <a:t>分</a:t>
            </a:r>
            <a:r>
              <a:rPr lang="en-US" altLang="zh-CN">
                <a:solidFill>
                  <a:schemeClr val="bg1"/>
                </a:solidFill>
                <a:latin typeface="+mn-ea"/>
              </a:rPr>
              <a:t>&gt;</a:t>
            </a:r>
            <a:r>
              <a:rPr lang="zh-CN" altLang="zh-CN">
                <a:solidFill>
                  <a:schemeClr val="bg1"/>
                </a:solidFill>
                <a:latin typeface="+mn-ea"/>
              </a:rPr>
              <a:t>成绩</a:t>
            </a:r>
            <a:r>
              <a:rPr lang="en-US" altLang="zh-CN">
                <a:solidFill>
                  <a:schemeClr val="bg1"/>
                </a:solidFill>
                <a:latin typeface="+mn-ea"/>
              </a:rPr>
              <a:t>&gt;=60</a:t>
            </a:r>
            <a:r>
              <a:rPr lang="zh-CN" altLang="zh-CN">
                <a:solidFill>
                  <a:schemeClr val="bg1"/>
                </a:solidFill>
                <a:latin typeface="+mn-ea"/>
              </a:rPr>
              <a:t>分，妈妈给他买本参考书</a:t>
            </a:r>
            <a:endParaRPr lang="zh-CN" altLang="zh-CN">
              <a:solidFill>
                <a:schemeClr val="bg1"/>
              </a:solidFill>
              <a:latin typeface="+mn-ea"/>
            </a:endParaRPr>
          </a:p>
          <a:p>
            <a:pPr marL="342900" indent="-342900" eaLnBrk="0" fontAlgn="auto" hangingPunct="0">
              <a:lnSpc>
                <a:spcPct val="150000"/>
              </a:lnSpc>
            </a:pPr>
            <a:r>
              <a:rPr lang="zh-CN" altLang="en-US">
                <a:solidFill>
                  <a:schemeClr val="bg1"/>
                </a:solidFill>
                <a:latin typeface="+mn-ea"/>
              </a:rPr>
              <a:t>        </a:t>
            </a:r>
            <a:r>
              <a:rPr lang="zh-CN" altLang="zh-CN">
                <a:solidFill>
                  <a:schemeClr val="bg1"/>
                </a:solidFill>
                <a:latin typeface="+mn-ea"/>
              </a:rPr>
              <a:t>成绩</a:t>
            </a:r>
            <a:r>
              <a:rPr lang="en-US" altLang="zh-CN">
                <a:solidFill>
                  <a:schemeClr val="bg1"/>
                </a:solidFill>
                <a:latin typeface="+mn-ea"/>
              </a:rPr>
              <a:t>&lt;60</a:t>
            </a:r>
            <a:r>
              <a:rPr lang="zh-CN" altLang="zh-CN">
                <a:solidFill>
                  <a:schemeClr val="bg1"/>
                </a:solidFill>
                <a:latin typeface="+mn-ea"/>
              </a:rPr>
              <a:t>分，什么都不买 </a:t>
            </a:r>
            <a:endParaRPr lang="zh-CN" altLang="zh-CN" b="1">
              <a:solidFill>
                <a:schemeClr val="bg1"/>
              </a:solidFill>
              <a:latin typeface="+mn-ea"/>
              <a:sym typeface="宋体" panose="02010600030101010101" pitchFamily="2" charset="-122"/>
            </a:endParaRPr>
          </a:p>
          <a:p>
            <a:pPr marL="342900" indent="-342900" eaLnBrk="0" fontAlgn="auto" hangingPunct="0">
              <a:lnSpc>
                <a:spcPct val="150000"/>
              </a:lnSpc>
            </a:pPr>
            <a:r>
              <a:rPr lang="en-US" altLang="zh-CN">
                <a:solidFill>
                  <a:schemeClr val="bg1"/>
                </a:solidFill>
                <a:latin typeface="+mn-ea"/>
              </a:rPr>
              <a:t>7.</a:t>
            </a:r>
            <a:r>
              <a:rPr lang="zh-CN" altLang="en-US">
                <a:solidFill>
                  <a:schemeClr val="bg1"/>
                </a:solidFill>
                <a:latin typeface="+mn-ea"/>
              </a:rPr>
              <a:t>  </a:t>
            </a:r>
            <a:r>
              <a:rPr lang="zh-CN" altLang="zh-CN">
                <a:solidFill>
                  <a:schemeClr val="bg1"/>
                </a:solidFill>
                <a:latin typeface="+mn-ea"/>
              </a:rPr>
              <a:t>会员购物时，根据积分的不同享受不同的折扣，计算会员购物时所获得折扣 </a:t>
            </a:r>
            <a:endParaRPr lang="zh-CN" altLang="zh-CN">
              <a:solidFill>
                <a:schemeClr val="bg1"/>
              </a:solidFill>
              <a:latin typeface="+mn-ea"/>
            </a:endParaRPr>
          </a:p>
        </p:txBody>
      </p:sp>
      <p:pic>
        <p:nvPicPr>
          <p:cNvPr id="56323" name="图片 2"/>
          <p:cNvPicPr>
            <a:picLocks noChangeAspect="1"/>
          </p:cNvPicPr>
          <p:nvPr/>
        </p:nvPicPr>
        <p:blipFill>
          <a:blip r:embed="rId2"/>
          <a:stretch>
            <a:fillRect/>
          </a:stretch>
        </p:blipFill>
        <p:spPr>
          <a:xfrm>
            <a:off x="7797800" y="3793490"/>
            <a:ext cx="3479800" cy="1841500"/>
          </a:xfrm>
          <a:prstGeom prst="rect">
            <a:avLst/>
          </a:prstGeom>
          <a:noFill/>
          <a:ln w="9525">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练习</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7"/>
          <p:cNvSpPr txBox="1"/>
          <p:nvPr/>
        </p:nvSpPr>
        <p:spPr>
          <a:xfrm>
            <a:off x="323850" y="1576070"/>
            <a:ext cx="11325860" cy="2276475"/>
          </a:xfrm>
          <a:prstGeom prst="rect">
            <a:avLst/>
          </a:prstGeom>
          <a:noFill/>
          <a:ln w="9525">
            <a:noFill/>
          </a:ln>
        </p:spPr>
        <p:txBody>
          <a:bodyPr wrap="square" anchor="t">
            <a:spAutoFit/>
          </a:bodyPr>
          <a:p>
            <a:pPr eaLnBrk="0" hangingPunct="0"/>
            <a:r>
              <a:rPr lang="zh-CN" altLang="en-US">
                <a:solidFill>
                  <a:schemeClr val="bg1"/>
                </a:solidFill>
                <a:latin typeface="+mn-ea"/>
                <a:sym typeface="宋体" panose="02010600030101010101" pitchFamily="2" charset="-122"/>
              </a:rPr>
              <a:t>   </a:t>
            </a:r>
            <a:r>
              <a:rPr lang="en-US" altLang="zh-CN">
                <a:solidFill>
                  <a:schemeClr val="bg1"/>
                </a:solidFill>
                <a:latin typeface="+mn-ea"/>
              </a:rPr>
              <a:t>BMI</a:t>
            </a:r>
            <a:r>
              <a:rPr lang="zh-CN" altLang="en-US">
                <a:solidFill>
                  <a:schemeClr val="bg1"/>
                </a:solidFill>
                <a:latin typeface="+mn-ea"/>
              </a:rPr>
              <a:t>指数（即身体质量指数，简称体质指数又称体重，英文为</a:t>
            </a:r>
            <a:r>
              <a:rPr lang="en-US" altLang="zh-CN">
                <a:solidFill>
                  <a:schemeClr val="bg1"/>
                </a:solidFill>
                <a:latin typeface="+mn-ea"/>
              </a:rPr>
              <a:t>Body Mass Index</a:t>
            </a:r>
            <a:r>
              <a:rPr lang="zh-CN" altLang="en-US">
                <a:solidFill>
                  <a:schemeClr val="bg1"/>
                </a:solidFill>
                <a:latin typeface="+mn-ea"/>
              </a:rPr>
              <a:t>，简称</a:t>
            </a:r>
            <a:r>
              <a:rPr lang="en-US" altLang="zh-CN">
                <a:solidFill>
                  <a:schemeClr val="bg1"/>
                </a:solidFill>
                <a:latin typeface="+mn-ea"/>
              </a:rPr>
              <a:t>BMI</a:t>
            </a:r>
            <a:r>
              <a:rPr lang="zh-CN" altLang="en-US">
                <a:solidFill>
                  <a:schemeClr val="bg1"/>
                </a:solidFill>
                <a:latin typeface="+mn-ea"/>
              </a:rPr>
              <a:t>），是用体重公斤数除以身高米数平方得出的数字，是目前国际上常用的衡量人体胖瘦程度以及是否健康的一个标准。主要用于统计用途，当我们需要比较及分析一个人的体重对于不同高度的人所带来的健康影响时，</a:t>
            </a:r>
            <a:r>
              <a:rPr lang="en-US" altLang="zh-CN">
                <a:solidFill>
                  <a:schemeClr val="bg1"/>
                </a:solidFill>
                <a:latin typeface="+mn-ea"/>
              </a:rPr>
              <a:t>BMI</a:t>
            </a:r>
            <a:r>
              <a:rPr lang="zh-CN" altLang="en-US">
                <a:solidFill>
                  <a:schemeClr val="bg1"/>
                </a:solidFill>
                <a:latin typeface="+mn-ea"/>
              </a:rPr>
              <a:t>值是一个中立而可靠的指标。</a:t>
            </a:r>
            <a:endParaRPr lang="zh-CN" altLang="en-US">
              <a:solidFill>
                <a:schemeClr val="bg1"/>
              </a:solidFill>
              <a:latin typeface="+mn-ea"/>
            </a:endParaRPr>
          </a:p>
          <a:p>
            <a:pPr eaLnBrk="0" hangingPunct="0"/>
            <a:endParaRPr lang="zh-CN" altLang="en-US" sz="1600">
              <a:solidFill>
                <a:schemeClr val="bg1"/>
              </a:solidFill>
              <a:latin typeface="+mn-ea"/>
            </a:endParaRPr>
          </a:p>
          <a:p>
            <a:pPr eaLnBrk="0" hangingPunct="0"/>
            <a:r>
              <a:rPr lang="zh-CN" altLang="en-US">
                <a:solidFill>
                  <a:schemeClr val="bg1"/>
                </a:solidFill>
                <a:latin typeface="+mn-ea"/>
              </a:rPr>
              <a:t>体质指数（</a:t>
            </a:r>
            <a:r>
              <a:rPr lang="en-US" altLang="zh-CN">
                <a:solidFill>
                  <a:schemeClr val="bg1"/>
                </a:solidFill>
                <a:latin typeface="+mn-ea"/>
              </a:rPr>
              <a:t>BMI</a:t>
            </a:r>
            <a:r>
              <a:rPr lang="zh-CN" altLang="en-US">
                <a:solidFill>
                  <a:schemeClr val="bg1"/>
                </a:solidFill>
                <a:latin typeface="+mn-ea"/>
              </a:rPr>
              <a:t>）</a:t>
            </a:r>
            <a:r>
              <a:rPr lang="en-US" altLang="zh-CN">
                <a:solidFill>
                  <a:schemeClr val="bg1"/>
                </a:solidFill>
                <a:latin typeface="+mn-ea"/>
              </a:rPr>
              <a:t>= </a:t>
            </a:r>
            <a:r>
              <a:rPr lang="zh-CN" altLang="en-US">
                <a:solidFill>
                  <a:schemeClr val="bg1"/>
                </a:solidFill>
                <a:latin typeface="+mn-ea"/>
              </a:rPr>
              <a:t>体重（</a:t>
            </a:r>
            <a:r>
              <a:rPr lang="en-US" altLang="zh-CN">
                <a:solidFill>
                  <a:schemeClr val="bg1"/>
                </a:solidFill>
                <a:latin typeface="+mn-ea"/>
              </a:rPr>
              <a:t>kg</a:t>
            </a:r>
            <a:r>
              <a:rPr lang="zh-CN" altLang="en-US">
                <a:solidFill>
                  <a:schemeClr val="bg1"/>
                </a:solidFill>
                <a:latin typeface="+mn-ea"/>
              </a:rPr>
              <a:t>）</a:t>
            </a:r>
            <a:r>
              <a:rPr lang="en-US" altLang="zh-CN">
                <a:solidFill>
                  <a:schemeClr val="bg1"/>
                </a:solidFill>
                <a:latin typeface="+mn-ea"/>
              </a:rPr>
              <a:t>÷</a:t>
            </a:r>
            <a:r>
              <a:rPr lang="zh-CN" altLang="en-US">
                <a:solidFill>
                  <a:schemeClr val="bg1"/>
                </a:solidFill>
                <a:latin typeface="+mn-ea"/>
              </a:rPr>
              <a:t>身高</a:t>
            </a:r>
            <a:r>
              <a:rPr lang="en-US" altLang="zh-CN">
                <a:solidFill>
                  <a:schemeClr val="bg1"/>
                </a:solidFill>
                <a:latin typeface="+mn-ea"/>
              </a:rPr>
              <a:t>^2</a:t>
            </a:r>
            <a:r>
              <a:rPr lang="zh-CN" altLang="en-US">
                <a:solidFill>
                  <a:schemeClr val="bg1"/>
                </a:solidFill>
                <a:latin typeface="+mn-ea"/>
              </a:rPr>
              <a:t>（</a:t>
            </a:r>
            <a:r>
              <a:rPr lang="en-US" altLang="zh-CN">
                <a:solidFill>
                  <a:schemeClr val="bg1"/>
                </a:solidFill>
                <a:latin typeface="+mn-ea"/>
              </a:rPr>
              <a:t>m</a:t>
            </a:r>
            <a:r>
              <a:rPr lang="zh-CN" altLang="en-US">
                <a:solidFill>
                  <a:schemeClr val="bg1"/>
                </a:solidFill>
                <a:latin typeface="+mn-ea"/>
              </a:rPr>
              <a:t>）</a:t>
            </a:r>
            <a:endParaRPr lang="zh-CN" altLang="en-US">
              <a:solidFill>
                <a:schemeClr val="bg1"/>
              </a:solidFill>
              <a:latin typeface="+mn-ea"/>
            </a:endParaRPr>
          </a:p>
          <a:p>
            <a:pPr eaLnBrk="0" hangingPunct="0"/>
            <a:r>
              <a:rPr lang="zh-CN" altLang="en-US">
                <a:solidFill>
                  <a:schemeClr val="bg1"/>
                </a:solidFill>
                <a:latin typeface="+mn-ea"/>
              </a:rPr>
              <a:t>如：</a:t>
            </a:r>
            <a:r>
              <a:rPr lang="en-US" altLang="zh-CN">
                <a:solidFill>
                  <a:schemeClr val="bg1"/>
                </a:solidFill>
                <a:latin typeface="+mn-ea"/>
              </a:rPr>
              <a:t>70kg÷</a:t>
            </a:r>
            <a:r>
              <a:rPr lang="zh-CN" altLang="en-US">
                <a:solidFill>
                  <a:schemeClr val="bg1"/>
                </a:solidFill>
                <a:latin typeface="+mn-ea"/>
              </a:rPr>
              <a:t>（</a:t>
            </a:r>
            <a:r>
              <a:rPr lang="en-US" altLang="zh-CN">
                <a:solidFill>
                  <a:schemeClr val="bg1"/>
                </a:solidFill>
                <a:latin typeface="+mn-ea"/>
              </a:rPr>
              <a:t>1.75×1.75</a:t>
            </a:r>
            <a:r>
              <a:rPr lang="zh-CN" altLang="en-US">
                <a:solidFill>
                  <a:schemeClr val="bg1"/>
                </a:solidFill>
                <a:latin typeface="+mn-ea"/>
              </a:rPr>
              <a:t>）</a:t>
            </a:r>
            <a:r>
              <a:rPr lang="en-US" altLang="zh-CN">
                <a:solidFill>
                  <a:schemeClr val="bg1"/>
                </a:solidFill>
                <a:latin typeface="+mn-ea"/>
              </a:rPr>
              <a:t>=22.86</a:t>
            </a:r>
            <a:endParaRPr lang="en-US" altLang="zh-CN">
              <a:solidFill>
                <a:schemeClr val="bg1"/>
              </a:solidFill>
              <a:latin typeface="+mn-ea"/>
            </a:endParaRPr>
          </a:p>
          <a:p>
            <a:pPr eaLnBrk="0" hangingPunct="0"/>
            <a:endParaRPr lang="en-US" altLang="zh-CN">
              <a:solidFill>
                <a:schemeClr val="bg1"/>
              </a:solidFill>
              <a:latin typeface="+mn-ea"/>
            </a:endParaRPr>
          </a:p>
        </p:txBody>
      </p:sp>
      <p:sp>
        <p:nvSpPr>
          <p:cNvPr id="7" name="矩形 13"/>
          <p:cNvSpPr/>
          <p:nvPr/>
        </p:nvSpPr>
        <p:spPr>
          <a:xfrm>
            <a:off x="894715" y="4051935"/>
            <a:ext cx="3129915" cy="2059940"/>
          </a:xfrm>
          <a:prstGeom prst="rect">
            <a:avLst/>
          </a:prstGeom>
          <a:solidFill>
            <a:srgbClr val="FFCC99">
              <a:alpha val="50195"/>
            </a:srgbClr>
          </a:solidFill>
          <a:ln w="19050" cap="flat" cmpd="sng">
            <a:solidFill>
              <a:srgbClr val="FF6600"/>
            </a:solidFill>
            <a:prstDash val="solid"/>
            <a:miter/>
            <a:headEnd type="none" w="med" len="med"/>
            <a:tailEnd type="none" w="med" len="med"/>
          </a:ln>
        </p:spPr>
        <p:txBody>
          <a:bodyPr wrap="none" anchor="ctr"/>
          <a:p>
            <a:pPr eaLnBrk="0" hangingPunct="0"/>
            <a:r>
              <a:rPr lang="zh-CN" altLang="en-US" b="1">
                <a:solidFill>
                  <a:schemeClr val="accent2"/>
                </a:solidFill>
                <a:latin typeface="仿宋_GB2312"/>
                <a:ea typeface="宋体" panose="02010600030101010101" pitchFamily="2" charset="-122"/>
              </a:rPr>
              <a:t>成人的</a:t>
            </a:r>
            <a:r>
              <a:rPr lang="en-US" altLang="zh-CN" b="1">
                <a:solidFill>
                  <a:schemeClr val="accent2"/>
                </a:solidFill>
                <a:latin typeface="仿宋_GB2312"/>
                <a:ea typeface="宋体" panose="02010600030101010101" pitchFamily="2" charset="-122"/>
              </a:rPr>
              <a:t>BMI</a:t>
            </a:r>
            <a:r>
              <a:rPr lang="zh-CN" altLang="en-US" b="1">
                <a:solidFill>
                  <a:schemeClr val="accent2"/>
                </a:solidFill>
                <a:latin typeface="仿宋_GB2312"/>
                <a:ea typeface="宋体" panose="02010600030101010101" pitchFamily="2" charset="-122"/>
              </a:rPr>
              <a:t>数值：</a:t>
            </a:r>
            <a:endParaRPr lang="zh-CN" altLang="en-US" b="1">
              <a:solidFill>
                <a:schemeClr val="accent2"/>
              </a:solidFill>
              <a:latin typeface="仿宋_GB2312"/>
              <a:ea typeface="宋体" panose="02010600030101010101" pitchFamily="2" charset="-122"/>
            </a:endParaRPr>
          </a:p>
          <a:p>
            <a:pPr eaLnBrk="0" hangingPunct="0"/>
            <a:r>
              <a:rPr lang="zh-CN" altLang="en-US" b="1">
                <a:solidFill>
                  <a:schemeClr val="accent2"/>
                </a:solidFill>
                <a:latin typeface="仿宋_GB2312"/>
                <a:ea typeface="宋体" panose="02010600030101010101" pitchFamily="2" charset="-122"/>
              </a:rPr>
              <a:t>过轻：低于</a:t>
            </a:r>
            <a:r>
              <a:rPr lang="en-US" altLang="zh-CN" b="1">
                <a:solidFill>
                  <a:schemeClr val="accent2"/>
                </a:solidFill>
                <a:latin typeface="仿宋_GB2312"/>
                <a:ea typeface="宋体" panose="02010600030101010101" pitchFamily="2" charset="-122"/>
              </a:rPr>
              <a:t>18.5</a:t>
            </a:r>
            <a:endParaRPr lang="en-US" altLang="zh-CN" b="1">
              <a:solidFill>
                <a:schemeClr val="accent2"/>
              </a:solidFill>
              <a:latin typeface="仿宋_GB2312"/>
              <a:ea typeface="宋体" panose="02010600030101010101" pitchFamily="2" charset="-122"/>
            </a:endParaRPr>
          </a:p>
          <a:p>
            <a:pPr eaLnBrk="0" hangingPunct="0"/>
            <a:r>
              <a:rPr lang="zh-CN" altLang="en-US" b="1">
                <a:solidFill>
                  <a:schemeClr val="accent2"/>
                </a:solidFill>
                <a:latin typeface="仿宋_GB2312"/>
                <a:ea typeface="宋体" panose="02010600030101010101" pitchFamily="2" charset="-122"/>
              </a:rPr>
              <a:t>正常：</a:t>
            </a:r>
            <a:r>
              <a:rPr lang="en-US" altLang="zh-CN" b="1">
                <a:solidFill>
                  <a:schemeClr val="accent2"/>
                </a:solidFill>
                <a:latin typeface="仿宋_GB2312"/>
                <a:ea typeface="宋体" panose="02010600030101010101" pitchFamily="2" charset="-122"/>
              </a:rPr>
              <a:t>18.5-24.99</a:t>
            </a:r>
            <a:endParaRPr lang="en-US" altLang="zh-CN" b="1">
              <a:solidFill>
                <a:schemeClr val="accent2"/>
              </a:solidFill>
              <a:latin typeface="仿宋_GB2312"/>
              <a:ea typeface="宋体" panose="02010600030101010101" pitchFamily="2" charset="-122"/>
            </a:endParaRPr>
          </a:p>
          <a:p>
            <a:pPr eaLnBrk="0" hangingPunct="0"/>
            <a:r>
              <a:rPr lang="zh-CN" altLang="en-US" b="1">
                <a:solidFill>
                  <a:schemeClr val="accent2"/>
                </a:solidFill>
                <a:latin typeface="仿宋_GB2312"/>
                <a:ea typeface="宋体" panose="02010600030101010101" pitchFamily="2" charset="-122"/>
              </a:rPr>
              <a:t>过重：</a:t>
            </a:r>
            <a:r>
              <a:rPr lang="en-US" altLang="zh-CN" b="1">
                <a:solidFill>
                  <a:schemeClr val="accent2"/>
                </a:solidFill>
                <a:latin typeface="仿宋_GB2312"/>
                <a:ea typeface="宋体" panose="02010600030101010101" pitchFamily="2" charset="-122"/>
              </a:rPr>
              <a:t>25-28</a:t>
            </a:r>
            <a:endParaRPr lang="en-US" altLang="zh-CN" b="1">
              <a:solidFill>
                <a:schemeClr val="accent2"/>
              </a:solidFill>
              <a:latin typeface="仿宋_GB2312"/>
              <a:ea typeface="宋体" panose="02010600030101010101" pitchFamily="2" charset="-122"/>
            </a:endParaRPr>
          </a:p>
          <a:p>
            <a:pPr eaLnBrk="0" hangingPunct="0"/>
            <a:r>
              <a:rPr lang="zh-CN" altLang="en-US" b="1">
                <a:solidFill>
                  <a:schemeClr val="accent2"/>
                </a:solidFill>
                <a:latin typeface="仿宋_GB2312"/>
                <a:ea typeface="宋体" panose="02010600030101010101" pitchFamily="2" charset="-122"/>
              </a:rPr>
              <a:t>肥胖：</a:t>
            </a:r>
            <a:r>
              <a:rPr lang="en-US" altLang="zh-CN" b="1">
                <a:solidFill>
                  <a:schemeClr val="accent2"/>
                </a:solidFill>
                <a:latin typeface="仿宋_GB2312"/>
                <a:ea typeface="宋体" panose="02010600030101010101" pitchFamily="2" charset="-122"/>
              </a:rPr>
              <a:t>28-32</a:t>
            </a:r>
            <a:endParaRPr lang="en-US" altLang="zh-CN" b="1">
              <a:solidFill>
                <a:schemeClr val="accent2"/>
              </a:solidFill>
              <a:latin typeface="仿宋_GB2312"/>
              <a:ea typeface="宋体" panose="02010600030101010101" pitchFamily="2" charset="-122"/>
            </a:endParaRPr>
          </a:p>
          <a:p>
            <a:pPr eaLnBrk="0" hangingPunct="0"/>
            <a:r>
              <a:rPr lang="zh-CN" altLang="en-US" b="1">
                <a:solidFill>
                  <a:schemeClr val="accent2"/>
                </a:solidFill>
                <a:latin typeface="仿宋_GB2312"/>
                <a:ea typeface="宋体" panose="02010600030101010101" pitchFamily="2" charset="-122"/>
              </a:rPr>
              <a:t>非常肥胖</a:t>
            </a:r>
            <a:r>
              <a:rPr lang="en-US" altLang="zh-CN" b="1">
                <a:solidFill>
                  <a:schemeClr val="accent2"/>
                </a:solidFill>
                <a:latin typeface="仿宋_GB2312"/>
                <a:ea typeface="宋体" panose="02010600030101010101" pitchFamily="2" charset="-122"/>
              </a:rPr>
              <a:t>, </a:t>
            </a:r>
            <a:r>
              <a:rPr lang="zh-CN" altLang="en-US" b="1">
                <a:solidFill>
                  <a:schemeClr val="accent2"/>
                </a:solidFill>
                <a:latin typeface="仿宋_GB2312"/>
                <a:ea typeface="宋体" panose="02010600030101010101" pitchFamily="2" charset="-122"/>
              </a:rPr>
              <a:t>高于</a:t>
            </a:r>
            <a:r>
              <a:rPr lang="en-US" altLang="zh-CN" b="1">
                <a:solidFill>
                  <a:schemeClr val="accent2"/>
                </a:solidFill>
                <a:latin typeface="仿宋_GB2312"/>
                <a:ea typeface="宋体" panose="02010600030101010101" pitchFamily="2" charset="-122"/>
              </a:rPr>
              <a:t>32</a:t>
            </a:r>
            <a:endParaRPr lang="en-US" altLang="zh-CN" b="1">
              <a:solidFill>
                <a:schemeClr val="accent2"/>
              </a:solidFill>
              <a:latin typeface="仿宋_GB2312"/>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pic>
        <p:nvPicPr>
          <p:cNvPr id="3074" name="Picture 2" descr="C:\Users\Administrator\Desktop\未标题-2拷贝.png"/>
          <p:cNvPicPr>
            <a:picLocks noChangeAspect="1" noChangeArrowheads="1"/>
          </p:cNvPicPr>
          <p:nvPr/>
        </p:nvPicPr>
        <p:blipFill>
          <a:blip r:embed="rId1" cstate="print"/>
          <a:srcRect/>
          <a:stretch>
            <a:fillRect/>
          </a:stretch>
        </p:blipFill>
        <p:spPr bwMode="auto">
          <a:xfrm>
            <a:off x="3472668" y="1064927"/>
            <a:ext cx="9260693" cy="5208787"/>
          </a:xfrm>
          <a:prstGeom prst="rect">
            <a:avLst/>
          </a:prstGeom>
          <a:noFill/>
        </p:spPr>
      </p:pic>
      <p:pic>
        <p:nvPicPr>
          <p:cNvPr id="3076" name="Picture 4" descr="C:\Users\Administrator\Desktop\做教育.png"/>
          <p:cNvPicPr>
            <a:picLocks noChangeAspect="1" noChangeArrowheads="1"/>
          </p:cNvPicPr>
          <p:nvPr/>
        </p:nvPicPr>
        <p:blipFill>
          <a:blip r:embed="rId2" cstate="print"/>
          <a:srcRect/>
          <a:stretch>
            <a:fillRect/>
          </a:stretch>
        </p:blipFill>
        <p:spPr bwMode="auto">
          <a:xfrm>
            <a:off x="2098456" y="-2452702"/>
            <a:ext cx="18286413" cy="10285413"/>
          </a:xfrm>
          <a:prstGeom prst="rect">
            <a:avLst/>
          </a:prstGeom>
          <a:noFill/>
        </p:spPr>
      </p:pic>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5186857" y="4220266"/>
            <a:ext cx="1560786" cy="468119"/>
          </a:xfrm>
          <a:prstGeom prst="rect">
            <a:avLst/>
          </a:prstGeom>
          <a:noFill/>
        </p:spPr>
      </p:pic>
      <p:sp>
        <p:nvSpPr>
          <p:cNvPr id="8" name="矩形 7"/>
          <p:cNvSpPr/>
          <p:nvPr/>
        </p:nvSpPr>
        <p:spPr>
          <a:xfrm>
            <a:off x="3657600" y="2317531"/>
            <a:ext cx="4556233" cy="1056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8"/>
          <p:cNvSpPr txBox="1"/>
          <p:nvPr/>
        </p:nvSpPr>
        <p:spPr>
          <a:xfrm>
            <a:off x="4445888" y="2490947"/>
            <a:ext cx="4674858" cy="707886"/>
          </a:xfrm>
          <a:prstGeom prst="rect">
            <a:avLst/>
          </a:prstGeom>
          <a:noFill/>
        </p:spPr>
        <p:txBody>
          <a:bodyPr wrap="square" rtlCol="0">
            <a:spAutoFit/>
          </a:bodyPr>
          <a:lstStyle/>
          <a:p>
            <a:r>
              <a:rPr lang="en-US" altLang="zh-CN" sz="4000" b="1" dirty="0" smtClean="0">
                <a:solidFill>
                  <a:srgbClr val="232A34"/>
                </a:solidFill>
              </a:rPr>
              <a:t>THANK  YOU</a:t>
            </a:r>
            <a:endParaRPr lang="zh-CN" altLang="en-US" sz="4000" b="1" dirty="0">
              <a:solidFill>
                <a:srgbClr val="232A34"/>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sym typeface="+mn-ea"/>
              </a:rPr>
              <a:t>JS</a:t>
            </a:r>
            <a:r>
              <a:rPr lang="zh-CN" altLang="en-US" sz="2800">
                <a:solidFill>
                  <a:schemeClr val="bg1"/>
                </a:solidFill>
                <a:latin typeface="微软雅黑" panose="020B0503020204020204" charset="-122"/>
                <a:ea typeface="微软雅黑" panose="020B0503020204020204" charset="-122"/>
                <a:sym typeface="+mn-ea"/>
              </a:rPr>
              <a:t>运算符</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193" name="文本框 7"/>
          <p:cNvSpPr txBox="1"/>
          <p:nvPr/>
        </p:nvSpPr>
        <p:spPr>
          <a:xfrm>
            <a:off x="323850" y="1542415"/>
            <a:ext cx="11547475" cy="5123180"/>
          </a:xfrm>
          <a:prstGeom prst="rect">
            <a:avLst/>
          </a:prstGeom>
          <a:noFill/>
          <a:ln w="9525">
            <a:noFill/>
          </a:ln>
        </p:spPr>
        <p:txBody>
          <a:bodyPr wrap="square" anchor="t">
            <a:spAutoFit/>
          </a:bodyPr>
          <a:p>
            <a:pPr marL="457200" indent="-457200">
              <a:lnSpc>
                <a:spcPct val="150000"/>
              </a:lnSpc>
              <a:buAutoNum type="arabicPeriod"/>
            </a:pPr>
            <a:r>
              <a:rPr lang="zh-CN" altLang="en-US" sz="2000">
                <a:solidFill>
                  <a:schemeClr val="bg1"/>
                </a:solidFill>
                <a:latin typeface="+mn-ea"/>
                <a:sym typeface="+mn-ea"/>
              </a:rPr>
              <a:t>一元运算符</a:t>
            </a:r>
            <a:endParaRPr lang="zh-CN" altLang="en-US" sz="2000">
              <a:solidFill>
                <a:schemeClr val="bg1"/>
              </a:solidFill>
              <a:latin typeface="+mn-ea"/>
              <a:sym typeface="+mn-ea"/>
            </a:endParaRPr>
          </a:p>
          <a:p>
            <a:pPr marL="457200" indent="-457200">
              <a:lnSpc>
                <a:spcPct val="150000"/>
              </a:lnSpc>
            </a:pPr>
            <a:r>
              <a:rPr lang="zh-CN" altLang="en-US">
                <a:solidFill>
                  <a:schemeClr val="bg1"/>
                </a:solidFill>
                <a:latin typeface="+mn-ea"/>
                <a:sym typeface="+mn-ea"/>
              </a:rPr>
              <a:t>       </a:t>
            </a:r>
            <a:r>
              <a:rPr lang="zh-CN" altLang="zh-CN">
                <a:solidFill>
                  <a:schemeClr val="bg1"/>
                </a:solidFill>
                <a:latin typeface="+mn-ea"/>
                <a:sym typeface="+mn-ea"/>
              </a:rPr>
              <a:t>只能操作一个值的运算符叫做一元运算符</a:t>
            </a:r>
            <a:endParaRPr lang="zh-CN" altLang="zh-CN">
              <a:solidFill>
                <a:schemeClr val="bg1"/>
              </a:solidFill>
              <a:latin typeface="+mn-ea"/>
              <a:sym typeface="+mn-ea"/>
            </a:endParaRPr>
          </a:p>
          <a:p>
            <a:pPr marL="457200" indent="-457200" eaLnBrk="0" hangingPunct="0"/>
            <a:r>
              <a:rPr lang="zh-CN" altLang="en-US">
                <a:solidFill>
                  <a:schemeClr val="bg1"/>
                </a:solidFill>
                <a:latin typeface="+mn-ea"/>
                <a:sym typeface="+mn-ea"/>
              </a:rPr>
              <a:t>	</a:t>
            </a:r>
            <a:r>
              <a:rPr lang="zh-CN" altLang="en-US">
                <a:solidFill>
                  <a:srgbClr val="EA5519"/>
                </a:solidFill>
                <a:latin typeface="+mn-ea"/>
                <a:sym typeface="+mn-ea"/>
              </a:rPr>
              <a:t>var </a:t>
            </a:r>
            <a:r>
              <a:rPr lang="en-US" altLang="zh-CN">
                <a:solidFill>
                  <a:srgbClr val="EA5519"/>
                </a:solidFill>
                <a:latin typeface="+mn-ea"/>
                <a:sym typeface="+mn-ea"/>
              </a:rPr>
              <a:t>a</a:t>
            </a:r>
            <a:r>
              <a:rPr lang="zh-CN" altLang="en-US">
                <a:solidFill>
                  <a:srgbClr val="EA5519"/>
                </a:solidFill>
                <a:latin typeface="+mn-ea"/>
                <a:sym typeface="+mn-ea"/>
              </a:rPr>
              <a:t> = ++</a:t>
            </a:r>
            <a:r>
              <a:rPr lang="en-US" altLang="zh-CN">
                <a:solidFill>
                  <a:srgbClr val="EA5519"/>
                </a:solidFill>
                <a:latin typeface="+mn-ea"/>
                <a:sym typeface="+mn-ea"/>
              </a:rPr>
              <a:t>b</a:t>
            </a:r>
            <a:r>
              <a:rPr lang="zh-CN" altLang="en-US">
                <a:solidFill>
                  <a:srgbClr val="EA5519"/>
                </a:solidFill>
                <a:latin typeface="+mn-ea"/>
                <a:sym typeface="+mn-ea"/>
              </a:rPr>
              <a:t>; </a:t>
            </a:r>
            <a:r>
              <a:rPr lang="zh-CN" altLang="en-US">
                <a:solidFill>
                  <a:schemeClr val="bg1"/>
                </a:solidFill>
                <a:latin typeface="+mn-ea"/>
                <a:sym typeface="+mn-ea"/>
              </a:rPr>
              <a:t> //加后取值 先执行加法运算, 再取值</a:t>
            </a:r>
            <a:endParaRPr lang="zh-CN" altLang="en-US">
              <a:solidFill>
                <a:schemeClr val="bg1"/>
              </a:solidFill>
              <a:latin typeface="+mn-ea"/>
              <a:sym typeface="+mn-ea"/>
            </a:endParaRPr>
          </a:p>
          <a:p>
            <a:pPr marL="457200" indent="-457200" eaLnBrk="0" hangingPunct="0"/>
            <a:r>
              <a:rPr lang="zh-CN" altLang="en-US">
                <a:solidFill>
                  <a:schemeClr val="bg1"/>
                </a:solidFill>
                <a:latin typeface="+mn-ea"/>
                <a:sym typeface="+mn-ea"/>
              </a:rPr>
              <a:t>	</a:t>
            </a:r>
            <a:r>
              <a:rPr lang="zh-CN" altLang="en-US">
                <a:solidFill>
                  <a:srgbClr val="EA5519"/>
                </a:solidFill>
                <a:latin typeface="+mn-ea"/>
                <a:sym typeface="+mn-ea"/>
              </a:rPr>
              <a:t>var </a:t>
            </a:r>
            <a:r>
              <a:rPr lang="en-US" altLang="zh-CN">
                <a:solidFill>
                  <a:srgbClr val="EA5519"/>
                </a:solidFill>
                <a:latin typeface="+mn-ea"/>
                <a:sym typeface="+mn-ea"/>
              </a:rPr>
              <a:t>a</a:t>
            </a:r>
            <a:r>
              <a:rPr lang="zh-CN" altLang="en-US">
                <a:solidFill>
                  <a:srgbClr val="EA5519"/>
                </a:solidFill>
                <a:latin typeface="+mn-ea"/>
                <a:sym typeface="+mn-ea"/>
              </a:rPr>
              <a:t> = </a:t>
            </a:r>
            <a:r>
              <a:rPr lang="en-US" altLang="zh-CN">
                <a:solidFill>
                  <a:srgbClr val="EA5519"/>
                </a:solidFill>
                <a:latin typeface="+mn-ea"/>
                <a:sym typeface="+mn-ea"/>
              </a:rPr>
              <a:t>b</a:t>
            </a:r>
            <a:r>
              <a:rPr lang="zh-CN" altLang="en-US">
                <a:solidFill>
                  <a:srgbClr val="EA5519"/>
                </a:solidFill>
                <a:latin typeface="+mn-ea"/>
                <a:sym typeface="+mn-ea"/>
              </a:rPr>
              <a:t>++;</a:t>
            </a:r>
            <a:r>
              <a:rPr lang="zh-CN" altLang="en-US">
                <a:solidFill>
                  <a:schemeClr val="bg1"/>
                </a:solidFill>
                <a:latin typeface="+mn-ea"/>
                <a:sym typeface="+mn-ea"/>
              </a:rPr>
              <a:t> //加前取值 先取值, 再执行加法运算</a:t>
            </a:r>
            <a:endParaRPr lang="zh-CN" altLang="en-US">
              <a:solidFill>
                <a:schemeClr val="bg1"/>
              </a:solidFill>
              <a:latin typeface="+mn-ea"/>
              <a:sym typeface="+mn-ea"/>
            </a:endParaRPr>
          </a:p>
          <a:p>
            <a:pPr marL="457200" indent="-457200" eaLnBrk="0" hangingPunct="0"/>
            <a:endParaRPr lang="zh-CN" altLang="en-US">
              <a:solidFill>
                <a:schemeClr val="bg1"/>
              </a:solidFill>
              <a:latin typeface="+mn-ea"/>
              <a:sym typeface="+mn-ea"/>
            </a:endParaRPr>
          </a:p>
          <a:p>
            <a:pPr marL="457200" indent="-457200" eaLnBrk="0" hangingPunct="0"/>
            <a:r>
              <a:rPr lang="zh-CN" altLang="en-US">
                <a:solidFill>
                  <a:schemeClr val="bg1"/>
                </a:solidFill>
                <a:latin typeface="+mn-ea"/>
                <a:sym typeface="+mn-ea"/>
              </a:rPr>
              <a:t>       其他类型应用一元运算符的规则</a:t>
            </a:r>
            <a:endParaRPr lang="zh-CN" altLang="en-US">
              <a:solidFill>
                <a:schemeClr val="bg1"/>
              </a:solidFill>
              <a:latin typeface="+mn-ea"/>
              <a:sym typeface="+mn-ea"/>
            </a:endParaRPr>
          </a:p>
          <a:p>
            <a:pPr marL="457200" indent="-457200" eaLnBrk="0" hangingPunct="0"/>
            <a:r>
              <a:rPr lang="zh-CN" altLang="en-US">
                <a:solidFill>
                  <a:srgbClr val="EA5519"/>
                </a:solidFill>
                <a:latin typeface="+mn-ea"/>
                <a:sym typeface="+mn-ea"/>
              </a:rPr>
              <a:t>	var b = '89'; </a:t>
            </a:r>
            <a:endParaRPr lang="zh-CN" altLang="en-US">
              <a:solidFill>
                <a:srgbClr val="EA5519"/>
              </a:solidFill>
              <a:latin typeface="+mn-ea"/>
              <a:sym typeface="+mn-ea"/>
            </a:endParaRPr>
          </a:p>
          <a:p>
            <a:pPr marL="457200" indent="-457200" eaLnBrk="0" hangingPunct="0"/>
            <a:r>
              <a:rPr lang="zh-CN" altLang="en-US">
                <a:solidFill>
                  <a:schemeClr val="bg1"/>
                </a:solidFill>
                <a:latin typeface="+mn-ea"/>
                <a:sym typeface="+mn-ea"/>
              </a:rPr>
              <a:t>	</a:t>
            </a:r>
            <a:r>
              <a:rPr lang="en-US" altLang="zh-CN">
                <a:solidFill>
                  <a:srgbClr val="EA5519"/>
                </a:solidFill>
                <a:latin typeface="+mn-ea"/>
                <a:sym typeface="+mn-ea"/>
              </a:rPr>
              <a:t>b</a:t>
            </a:r>
            <a:r>
              <a:rPr lang="zh-CN" altLang="en-US">
                <a:solidFill>
                  <a:srgbClr val="EA5519"/>
                </a:solidFill>
                <a:latin typeface="+mn-ea"/>
                <a:sym typeface="+mn-ea"/>
              </a:rPr>
              <a:t>++; </a:t>
            </a:r>
            <a:r>
              <a:rPr lang="zh-CN" altLang="en-US">
                <a:solidFill>
                  <a:schemeClr val="bg1"/>
                </a:solidFill>
                <a:latin typeface="+mn-ea"/>
                <a:sym typeface="+mn-ea"/>
              </a:rPr>
              <a:t>//90,数值字符自动转换成数值</a:t>
            </a:r>
            <a:endParaRPr lang="zh-CN" altLang="en-US">
              <a:solidFill>
                <a:schemeClr val="bg1"/>
              </a:solidFill>
              <a:latin typeface="+mn-ea"/>
              <a:sym typeface="+mn-ea"/>
            </a:endParaRPr>
          </a:p>
          <a:p>
            <a:pPr marL="457200" indent="-457200" eaLnBrk="0" hangingPunct="0"/>
            <a:endParaRPr lang="zh-CN" altLang="en-US">
              <a:solidFill>
                <a:schemeClr val="bg1"/>
              </a:solidFill>
              <a:latin typeface="+mn-ea"/>
              <a:sym typeface="+mn-ea"/>
            </a:endParaRPr>
          </a:p>
          <a:p>
            <a:pPr marL="457200" indent="-457200" eaLnBrk="0" hangingPunct="0"/>
            <a:r>
              <a:rPr lang="zh-CN" altLang="en-US">
                <a:solidFill>
                  <a:schemeClr val="bg1"/>
                </a:solidFill>
                <a:latin typeface="+mn-ea"/>
                <a:sym typeface="+mn-ea"/>
              </a:rPr>
              <a:t>	</a:t>
            </a:r>
            <a:r>
              <a:rPr lang="zh-CN" altLang="en-US">
                <a:solidFill>
                  <a:srgbClr val="EA5519"/>
                </a:solidFill>
                <a:latin typeface="+mn-ea"/>
                <a:sym typeface="+mn-ea"/>
              </a:rPr>
              <a:t>var </a:t>
            </a:r>
            <a:r>
              <a:rPr lang="en-US" altLang="zh-CN">
                <a:solidFill>
                  <a:srgbClr val="EA5519"/>
                </a:solidFill>
                <a:latin typeface="+mn-ea"/>
                <a:sym typeface="+mn-ea"/>
              </a:rPr>
              <a:t>b</a:t>
            </a:r>
            <a:r>
              <a:rPr lang="zh-CN" altLang="en-US">
                <a:solidFill>
                  <a:srgbClr val="EA5519"/>
                </a:solidFill>
                <a:latin typeface="+mn-ea"/>
                <a:sym typeface="+mn-ea"/>
              </a:rPr>
              <a:t>= 'ab'; </a:t>
            </a:r>
            <a:endParaRPr lang="zh-CN" altLang="en-US">
              <a:solidFill>
                <a:srgbClr val="EA5519"/>
              </a:solidFill>
              <a:latin typeface="+mn-ea"/>
              <a:sym typeface="+mn-ea"/>
            </a:endParaRPr>
          </a:p>
          <a:p>
            <a:pPr marL="457200" indent="-457200" eaLnBrk="0" hangingPunct="0"/>
            <a:r>
              <a:rPr lang="zh-CN" altLang="en-US">
                <a:solidFill>
                  <a:srgbClr val="EA5519"/>
                </a:solidFill>
                <a:latin typeface="+mn-ea"/>
                <a:sym typeface="+mn-ea"/>
              </a:rPr>
              <a:t>	</a:t>
            </a:r>
            <a:r>
              <a:rPr lang="en-US" altLang="zh-CN">
                <a:solidFill>
                  <a:srgbClr val="EA5519"/>
                </a:solidFill>
                <a:latin typeface="+mn-ea"/>
                <a:sym typeface="+mn-ea"/>
              </a:rPr>
              <a:t>b</a:t>
            </a:r>
            <a:r>
              <a:rPr lang="zh-CN" altLang="en-US">
                <a:solidFill>
                  <a:srgbClr val="EA5519"/>
                </a:solidFill>
                <a:latin typeface="+mn-ea"/>
                <a:sym typeface="+mn-ea"/>
              </a:rPr>
              <a:t>++;</a:t>
            </a:r>
            <a:r>
              <a:rPr lang="zh-CN" altLang="en-US">
                <a:solidFill>
                  <a:schemeClr val="bg1"/>
                </a:solidFill>
                <a:latin typeface="+mn-ea"/>
                <a:sym typeface="+mn-ea"/>
              </a:rPr>
              <a:t> //NaN,字符串包含非数值转成NaN</a:t>
            </a:r>
            <a:endParaRPr lang="zh-CN" altLang="en-US">
              <a:solidFill>
                <a:schemeClr val="bg1"/>
              </a:solidFill>
              <a:latin typeface="+mn-ea"/>
              <a:sym typeface="+mn-ea"/>
            </a:endParaRPr>
          </a:p>
          <a:p>
            <a:pPr marL="457200" indent="-457200" eaLnBrk="0" hangingPunct="0"/>
            <a:endParaRPr lang="zh-CN" altLang="en-US">
              <a:solidFill>
                <a:schemeClr val="bg1"/>
              </a:solidFill>
              <a:latin typeface="+mn-ea"/>
              <a:sym typeface="+mn-ea"/>
            </a:endParaRPr>
          </a:p>
          <a:p>
            <a:pPr marL="457200" indent="-457200" eaLnBrk="0" hangingPunct="0"/>
            <a:r>
              <a:rPr lang="zh-CN" altLang="en-US">
                <a:solidFill>
                  <a:schemeClr val="bg1"/>
                </a:solidFill>
                <a:latin typeface="+mn-ea"/>
                <a:sym typeface="+mn-ea"/>
              </a:rPr>
              <a:t>	</a:t>
            </a:r>
            <a:r>
              <a:rPr lang="zh-CN" altLang="en-US">
                <a:solidFill>
                  <a:srgbClr val="EA5519"/>
                </a:solidFill>
                <a:latin typeface="+mn-ea"/>
                <a:sym typeface="+mn-ea"/>
              </a:rPr>
              <a:t>var </a:t>
            </a:r>
            <a:r>
              <a:rPr lang="en-US" altLang="zh-CN">
                <a:solidFill>
                  <a:srgbClr val="EA5519"/>
                </a:solidFill>
                <a:latin typeface="+mn-ea"/>
                <a:sym typeface="+mn-ea"/>
              </a:rPr>
              <a:t>b</a:t>
            </a:r>
            <a:r>
              <a:rPr lang="zh-CN" altLang="en-US">
                <a:solidFill>
                  <a:srgbClr val="EA5519"/>
                </a:solidFill>
                <a:latin typeface="+mn-ea"/>
                <a:sym typeface="+mn-ea"/>
              </a:rPr>
              <a:t> = false;</a:t>
            </a:r>
            <a:endParaRPr lang="zh-CN" altLang="en-US">
              <a:solidFill>
                <a:srgbClr val="EA5519"/>
              </a:solidFill>
              <a:latin typeface="+mn-ea"/>
              <a:sym typeface="+mn-ea"/>
            </a:endParaRPr>
          </a:p>
          <a:p>
            <a:pPr marL="457200" indent="-457200" eaLnBrk="0" hangingPunct="0"/>
            <a:r>
              <a:rPr lang="zh-CN" altLang="en-US">
                <a:solidFill>
                  <a:srgbClr val="EA5519"/>
                </a:solidFill>
                <a:latin typeface="+mn-ea"/>
                <a:sym typeface="+mn-ea"/>
              </a:rPr>
              <a:t>	</a:t>
            </a:r>
            <a:r>
              <a:rPr lang="en-US" altLang="zh-CN">
                <a:solidFill>
                  <a:srgbClr val="EA5519"/>
                </a:solidFill>
                <a:latin typeface="+mn-ea"/>
                <a:sym typeface="+mn-ea"/>
              </a:rPr>
              <a:t>b</a:t>
            </a:r>
            <a:r>
              <a:rPr lang="zh-CN" altLang="en-US">
                <a:solidFill>
                  <a:srgbClr val="EA5519"/>
                </a:solidFill>
                <a:latin typeface="+mn-ea"/>
                <a:sym typeface="+mn-ea"/>
              </a:rPr>
              <a:t>++; </a:t>
            </a:r>
            <a:r>
              <a:rPr lang="zh-CN" altLang="en-US">
                <a:solidFill>
                  <a:schemeClr val="bg1"/>
                </a:solidFill>
                <a:latin typeface="+mn-ea"/>
                <a:sym typeface="+mn-ea"/>
              </a:rPr>
              <a:t>//1,false转成数值0,累加就是1</a:t>
            </a:r>
            <a:endParaRPr lang="zh-CN" altLang="en-US">
              <a:solidFill>
                <a:schemeClr val="bg1"/>
              </a:solidFill>
              <a:latin typeface="+mn-ea"/>
              <a:sym typeface="+mn-ea"/>
            </a:endParaRPr>
          </a:p>
          <a:p>
            <a:pPr marL="457200" indent="-457200" eaLnBrk="0" hangingPunct="0"/>
            <a:endParaRPr lang="zh-CN" altLang="en-US">
              <a:solidFill>
                <a:schemeClr val="bg1"/>
              </a:solidFill>
              <a:latin typeface="+mn-ea"/>
              <a:sym typeface="+mn-ea"/>
            </a:endParaRPr>
          </a:p>
          <a:p>
            <a:pPr marL="457200" indent="-457200" eaLnBrk="0" hangingPunct="0"/>
            <a:r>
              <a:rPr lang="zh-CN" altLang="en-US">
                <a:solidFill>
                  <a:schemeClr val="bg1"/>
                </a:solidFill>
                <a:latin typeface="+mn-ea"/>
                <a:sym typeface="+mn-ea"/>
              </a:rPr>
              <a:t>	</a:t>
            </a:r>
            <a:r>
              <a:rPr lang="zh-CN" altLang="en-US">
                <a:solidFill>
                  <a:srgbClr val="EA5519"/>
                </a:solidFill>
                <a:latin typeface="+mn-ea"/>
                <a:sym typeface="+mn-ea"/>
              </a:rPr>
              <a:t>var </a:t>
            </a:r>
            <a:r>
              <a:rPr lang="en-US" altLang="zh-CN">
                <a:solidFill>
                  <a:srgbClr val="EA5519"/>
                </a:solidFill>
                <a:latin typeface="+mn-ea"/>
                <a:sym typeface="+mn-ea"/>
              </a:rPr>
              <a:t>b</a:t>
            </a:r>
            <a:r>
              <a:rPr lang="zh-CN" altLang="en-US">
                <a:solidFill>
                  <a:srgbClr val="EA5519"/>
                </a:solidFill>
                <a:latin typeface="+mn-ea"/>
                <a:sym typeface="+mn-ea"/>
              </a:rPr>
              <a:t> = 2.3; </a:t>
            </a:r>
            <a:endParaRPr lang="zh-CN" altLang="en-US">
              <a:solidFill>
                <a:srgbClr val="EA5519"/>
              </a:solidFill>
              <a:latin typeface="+mn-ea"/>
              <a:sym typeface="+mn-ea"/>
            </a:endParaRPr>
          </a:p>
          <a:p>
            <a:pPr marL="457200" indent="-457200" eaLnBrk="0" hangingPunct="0"/>
            <a:r>
              <a:rPr lang="zh-CN" altLang="en-US">
                <a:solidFill>
                  <a:srgbClr val="EA5519"/>
                </a:solidFill>
                <a:latin typeface="+mn-ea"/>
                <a:sym typeface="+mn-ea"/>
              </a:rPr>
              <a:t>	</a:t>
            </a:r>
            <a:r>
              <a:rPr lang="en-US" altLang="zh-CN">
                <a:solidFill>
                  <a:srgbClr val="EA5519"/>
                </a:solidFill>
                <a:latin typeface="+mn-ea"/>
                <a:sym typeface="+mn-ea"/>
              </a:rPr>
              <a:t>b</a:t>
            </a:r>
            <a:r>
              <a:rPr lang="zh-CN" altLang="en-US">
                <a:solidFill>
                  <a:srgbClr val="EA5519"/>
                </a:solidFill>
                <a:latin typeface="+mn-ea"/>
                <a:sym typeface="+mn-ea"/>
              </a:rPr>
              <a:t>++; </a:t>
            </a:r>
            <a:r>
              <a:rPr lang="zh-CN" altLang="en-US">
                <a:solidFill>
                  <a:schemeClr val="bg1"/>
                </a:solidFill>
                <a:latin typeface="+mn-ea"/>
                <a:sym typeface="+mn-ea"/>
              </a:rPr>
              <a:t>//3.3,直接加1</a:t>
            </a:r>
            <a:endParaRPr lang="zh-CN" altLang="en-US">
              <a:solidFill>
                <a:schemeClr val="bg1"/>
              </a:solidFill>
              <a:latin typeface="+mn-ea"/>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sym typeface="+mn-ea"/>
              </a:rPr>
              <a:t>JS</a:t>
            </a:r>
            <a:r>
              <a:rPr lang="zh-CN" altLang="en-US" sz="2800">
                <a:solidFill>
                  <a:schemeClr val="bg1"/>
                </a:solidFill>
                <a:latin typeface="微软雅黑" panose="020B0503020204020204" charset="-122"/>
                <a:ea typeface="微软雅黑" panose="020B0503020204020204" charset="-122"/>
                <a:sym typeface="+mn-ea"/>
              </a:rPr>
              <a:t>运算符</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7"/>
          <p:cNvSpPr txBox="1"/>
          <p:nvPr/>
        </p:nvSpPr>
        <p:spPr>
          <a:xfrm>
            <a:off x="323850" y="1542098"/>
            <a:ext cx="8351838" cy="554037"/>
          </a:xfrm>
          <a:prstGeom prst="rect">
            <a:avLst/>
          </a:prstGeom>
          <a:noFill/>
          <a:ln w="9525">
            <a:noFill/>
          </a:ln>
        </p:spPr>
        <p:txBody>
          <a:bodyPr anchor="t">
            <a:spAutoFit/>
          </a:bodyPr>
          <a:p>
            <a:pPr marL="457200" indent="-457200">
              <a:lnSpc>
                <a:spcPct val="150000"/>
              </a:lnSpc>
              <a:buAutoNum type="arabicPeriod" startAt="2"/>
            </a:pPr>
            <a:r>
              <a:rPr lang="zh-CN" altLang="en-US" sz="2000">
                <a:solidFill>
                  <a:schemeClr val="bg1"/>
                </a:solidFill>
                <a:latin typeface="微软雅黑" panose="020B0503020204020204" charset="-122"/>
                <a:ea typeface="微软雅黑" panose="020B0503020204020204" charset="-122"/>
              </a:rPr>
              <a:t>关系运算符</a:t>
            </a:r>
            <a:endParaRPr lang="zh-CN" altLang="en-US" sz="2000">
              <a:solidFill>
                <a:schemeClr val="bg1"/>
              </a:solidFill>
              <a:latin typeface="微软雅黑" panose="020B0503020204020204" charset="-122"/>
              <a:ea typeface="微软雅黑" panose="020B0503020204020204" charset="-122"/>
            </a:endParaRPr>
          </a:p>
        </p:txBody>
      </p:sp>
      <p:pic>
        <p:nvPicPr>
          <p:cNvPr id="7" name="Picture 7"/>
          <p:cNvPicPr>
            <a:picLocks noChangeAspect="1"/>
          </p:cNvPicPr>
          <p:nvPr/>
        </p:nvPicPr>
        <p:blipFill>
          <a:blip r:embed="rId2"/>
          <a:stretch>
            <a:fillRect/>
          </a:stretch>
        </p:blipFill>
        <p:spPr>
          <a:xfrm>
            <a:off x="779780" y="2299018"/>
            <a:ext cx="7194550" cy="4052887"/>
          </a:xfrm>
          <a:prstGeom prst="rect">
            <a:avLst/>
          </a:prstGeom>
          <a:noFill/>
          <a:ln w="9525">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sym typeface="+mn-ea"/>
              </a:rPr>
              <a:t>JS</a:t>
            </a:r>
            <a:r>
              <a:rPr lang="zh-CN" altLang="en-US" sz="2800">
                <a:solidFill>
                  <a:schemeClr val="bg1"/>
                </a:solidFill>
                <a:latin typeface="微软雅黑" panose="020B0503020204020204" charset="-122"/>
                <a:ea typeface="微软雅黑" panose="020B0503020204020204" charset="-122"/>
                <a:sym typeface="+mn-ea"/>
              </a:rPr>
              <a:t>运算符</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7"/>
          <p:cNvSpPr txBox="1"/>
          <p:nvPr/>
        </p:nvSpPr>
        <p:spPr>
          <a:xfrm>
            <a:off x="323850" y="1542415"/>
            <a:ext cx="11547475" cy="5158105"/>
          </a:xfrm>
          <a:prstGeom prst="rect">
            <a:avLst/>
          </a:prstGeom>
          <a:noFill/>
          <a:ln w="9525">
            <a:noFill/>
          </a:ln>
        </p:spPr>
        <p:txBody>
          <a:bodyPr wrap="square" anchor="t">
            <a:spAutoFit/>
          </a:bodyPr>
          <a:p>
            <a:pPr marL="457200" indent="-457200" fontAlgn="auto">
              <a:lnSpc>
                <a:spcPct val="150000"/>
              </a:lnSpc>
              <a:buAutoNum type="arabicPeriod" startAt="2"/>
            </a:pPr>
            <a:r>
              <a:rPr lang="zh-CN" altLang="en-US" sz="2000">
                <a:solidFill>
                  <a:schemeClr val="bg1"/>
                </a:solidFill>
                <a:latin typeface="+mn-ea"/>
                <a:sym typeface="+mn-ea"/>
              </a:rPr>
              <a:t>关系运算符</a:t>
            </a:r>
            <a:endParaRPr lang="zh-CN" altLang="en-US" sz="2000">
              <a:solidFill>
                <a:schemeClr val="bg1"/>
              </a:solidFill>
              <a:latin typeface="+mn-ea"/>
              <a:sym typeface="+mn-ea"/>
            </a:endParaRPr>
          </a:p>
          <a:p>
            <a:pPr marL="457200" indent="-457200" fontAlgn="auto">
              <a:lnSpc>
                <a:spcPct val="150000"/>
              </a:lnSpc>
            </a:pPr>
            <a:r>
              <a:rPr lang="zh-CN" altLang="en-US" sz="2000">
                <a:solidFill>
                  <a:schemeClr val="bg1"/>
                </a:solidFill>
                <a:latin typeface="+mn-ea"/>
                <a:sym typeface="+mn-ea"/>
              </a:rPr>
              <a:t>    </a:t>
            </a:r>
            <a:r>
              <a:rPr lang="zh-CN" altLang="en-US">
                <a:solidFill>
                  <a:schemeClr val="bg1"/>
                </a:solidFill>
                <a:latin typeface="+mn-ea"/>
                <a:sym typeface="+mn-ea"/>
              </a:rPr>
              <a:t>  用于进行比较的运算符称作为关系运算符</a:t>
            </a:r>
            <a:r>
              <a:rPr lang="en-US" altLang="zh-CN">
                <a:solidFill>
                  <a:schemeClr val="bg1"/>
                </a:solidFill>
                <a:latin typeface="+mn-ea"/>
                <a:sym typeface="+mn-ea"/>
              </a:rPr>
              <a:t>.</a:t>
            </a:r>
            <a:r>
              <a:rPr lang="zh-CN" altLang="en-US">
                <a:solidFill>
                  <a:schemeClr val="bg1"/>
                </a:solidFill>
                <a:latin typeface="+mn-ea"/>
                <a:sym typeface="+mn-ea"/>
              </a:rPr>
              <a:t> 关系运算符有</a:t>
            </a:r>
            <a:r>
              <a:rPr lang="en-US" altLang="zh-CN">
                <a:solidFill>
                  <a:schemeClr val="bg1"/>
                </a:solidFill>
                <a:latin typeface="+mn-ea"/>
                <a:sym typeface="+mn-ea"/>
              </a:rPr>
              <a:t>:  </a:t>
            </a:r>
            <a:r>
              <a:rPr lang="zh-CN" altLang="en-US">
                <a:solidFill>
                  <a:schemeClr val="bg1"/>
                </a:solidFill>
                <a:latin typeface="+mn-ea"/>
                <a:sym typeface="+mn-ea"/>
              </a:rPr>
              <a:t>小于(&lt;)、大于(&gt;)、小于等于(&lt;=)、大于等于(&gt;=)、相等(==)、不等(!=)、全等(恒等)(===)、不全等(不恒等)(!==)</a:t>
            </a:r>
            <a:endParaRPr lang="zh-CN" altLang="en-US">
              <a:solidFill>
                <a:schemeClr val="bg1"/>
              </a:solidFill>
              <a:latin typeface="+mn-ea"/>
              <a:sym typeface="+mn-ea"/>
            </a:endParaRPr>
          </a:p>
          <a:p>
            <a:pPr marL="457200" indent="-457200" fontAlgn="auto">
              <a:lnSpc>
                <a:spcPct val="150000"/>
              </a:lnSpc>
            </a:pPr>
            <a:endParaRPr lang="zh-CN" altLang="en-US" sz="1600">
              <a:solidFill>
                <a:schemeClr val="bg1"/>
              </a:solidFill>
              <a:latin typeface="+mn-ea"/>
              <a:sym typeface="+mn-ea"/>
            </a:endParaRPr>
          </a:p>
          <a:p>
            <a:pPr marL="457200" indent="-457200" eaLnBrk="0" fontAlgn="auto" hangingPunct="0">
              <a:lnSpc>
                <a:spcPct val="150000"/>
              </a:lnSpc>
            </a:pPr>
            <a:r>
              <a:rPr lang="zh-CN" altLang="en-US">
                <a:solidFill>
                  <a:schemeClr val="bg1"/>
                </a:solidFill>
                <a:latin typeface="+mn-ea"/>
                <a:sym typeface="+mn-ea"/>
              </a:rPr>
              <a:t>关系运算符的比较规则: </a:t>
            </a:r>
            <a:endParaRPr lang="zh-CN" altLang="en-US">
              <a:solidFill>
                <a:schemeClr val="bg1"/>
              </a:solidFill>
              <a:latin typeface="+mn-ea"/>
              <a:sym typeface="+mn-ea"/>
            </a:endParaRPr>
          </a:p>
          <a:p>
            <a:pPr marL="457200" indent="-457200" eaLnBrk="0" fontAlgn="auto" hangingPunct="0">
              <a:lnSpc>
                <a:spcPct val="130000"/>
              </a:lnSpc>
            </a:pPr>
            <a:r>
              <a:rPr lang="zh-CN" altLang="en-US">
                <a:solidFill>
                  <a:schemeClr val="bg1"/>
                </a:solidFill>
                <a:latin typeface="+mn-ea"/>
                <a:sym typeface="+mn-ea"/>
              </a:rPr>
              <a:t>     1,  数字和数字比较, 直接比较大小</a:t>
            </a:r>
            <a:endParaRPr lang="zh-CN" altLang="en-US">
              <a:solidFill>
                <a:schemeClr val="bg1"/>
              </a:solidFill>
              <a:latin typeface="+mn-ea"/>
              <a:sym typeface="+mn-ea"/>
            </a:endParaRPr>
          </a:p>
          <a:p>
            <a:pPr marL="457200" indent="-457200" eaLnBrk="0" fontAlgn="auto" hangingPunct="0">
              <a:lnSpc>
                <a:spcPct val="130000"/>
              </a:lnSpc>
            </a:pPr>
            <a:r>
              <a:rPr lang="zh-CN" altLang="en-US">
                <a:solidFill>
                  <a:schemeClr val="bg1"/>
                </a:solidFill>
                <a:latin typeface="+mn-ea"/>
                <a:sym typeface="+mn-ea"/>
              </a:rPr>
              <a:t>     2,  数字和字符串比较, 字符串转换为数字后再比较</a:t>
            </a:r>
            <a:endParaRPr lang="zh-CN" altLang="en-US">
              <a:solidFill>
                <a:schemeClr val="bg1"/>
              </a:solidFill>
              <a:latin typeface="+mn-ea"/>
              <a:sym typeface="+mn-ea"/>
            </a:endParaRPr>
          </a:p>
          <a:p>
            <a:pPr marL="457200" indent="-457200" eaLnBrk="0" fontAlgn="auto" hangingPunct="0">
              <a:lnSpc>
                <a:spcPct val="130000"/>
              </a:lnSpc>
            </a:pPr>
            <a:r>
              <a:rPr lang="zh-CN" altLang="en-US">
                <a:solidFill>
                  <a:schemeClr val="bg1"/>
                </a:solidFill>
                <a:latin typeface="+mn-ea"/>
                <a:sym typeface="+mn-ea"/>
              </a:rPr>
              <a:t>     3,  字符串和字符串比较, 进行字符的ASCII码值比较</a:t>
            </a:r>
            <a:endParaRPr lang="zh-CN" altLang="en-US">
              <a:solidFill>
                <a:schemeClr val="bg1"/>
              </a:solidFill>
              <a:latin typeface="+mn-ea"/>
              <a:sym typeface="+mn-ea"/>
            </a:endParaRPr>
          </a:p>
          <a:p>
            <a:pPr marL="457200" indent="-457200" eaLnBrk="0" fontAlgn="auto" hangingPunct="0">
              <a:lnSpc>
                <a:spcPct val="150000"/>
              </a:lnSpc>
            </a:pPr>
            <a:endParaRPr lang="zh-CN" altLang="en-US" sz="1600">
              <a:solidFill>
                <a:schemeClr val="bg1"/>
              </a:solidFill>
              <a:latin typeface="+mn-ea"/>
              <a:sym typeface="+mn-ea"/>
            </a:endParaRPr>
          </a:p>
          <a:p>
            <a:pPr marL="457200" indent="-457200" eaLnBrk="0" fontAlgn="auto" hangingPunct="0">
              <a:lnSpc>
                <a:spcPct val="150000"/>
              </a:lnSpc>
            </a:pPr>
            <a:r>
              <a:rPr lang="zh-CN" altLang="en-US">
                <a:solidFill>
                  <a:schemeClr val="bg1"/>
                </a:solidFill>
                <a:latin typeface="+mn-ea"/>
                <a:sym typeface="+mn-ea"/>
              </a:rPr>
              <a:t>比较注意事项:</a:t>
            </a:r>
            <a:endParaRPr lang="zh-CN" altLang="en-US">
              <a:solidFill>
                <a:schemeClr val="bg1"/>
              </a:solidFill>
              <a:latin typeface="+mn-ea"/>
              <a:sym typeface="+mn-ea"/>
            </a:endParaRPr>
          </a:p>
          <a:p>
            <a:pPr marL="457200" indent="-457200" eaLnBrk="0" fontAlgn="auto" hangingPunct="0">
              <a:lnSpc>
                <a:spcPct val="130000"/>
              </a:lnSpc>
            </a:pPr>
            <a:r>
              <a:rPr lang="zh-CN" altLang="en-US">
                <a:solidFill>
                  <a:schemeClr val="bg1"/>
                </a:solidFill>
                <a:latin typeface="+mn-ea"/>
                <a:sym typeface="+mn-ea"/>
              </a:rPr>
              <a:t>     1, 布尔值 ture=1, false=0</a:t>
            </a:r>
            <a:endParaRPr lang="zh-CN" altLang="en-US">
              <a:solidFill>
                <a:schemeClr val="bg1"/>
              </a:solidFill>
              <a:latin typeface="+mn-ea"/>
              <a:sym typeface="+mn-ea"/>
            </a:endParaRPr>
          </a:p>
          <a:p>
            <a:pPr marL="457200" indent="-457200" eaLnBrk="0" fontAlgn="auto" hangingPunct="0">
              <a:lnSpc>
                <a:spcPct val="130000"/>
              </a:lnSpc>
            </a:pPr>
            <a:r>
              <a:rPr lang="zh-CN" altLang="en-US">
                <a:solidFill>
                  <a:schemeClr val="bg1"/>
                </a:solidFill>
                <a:latin typeface="+mn-ea"/>
                <a:sym typeface="+mn-ea"/>
              </a:rPr>
              <a:t>     2, 只要不等于NaN, 就是true,其他有</a:t>
            </a:r>
            <a:r>
              <a:rPr lang="en-US" altLang="zh-CN">
                <a:solidFill>
                  <a:schemeClr val="bg1"/>
                </a:solidFill>
                <a:latin typeface="+mn-ea"/>
                <a:sym typeface="+mn-ea"/>
              </a:rPr>
              <a:t>NaN</a:t>
            </a:r>
            <a:r>
              <a:rPr lang="zh-CN" altLang="en-US">
                <a:solidFill>
                  <a:schemeClr val="bg1"/>
                </a:solidFill>
                <a:latin typeface="+mn-ea"/>
                <a:sym typeface="+mn-ea"/>
              </a:rPr>
              <a:t>的运算都为false</a:t>
            </a:r>
            <a:endParaRPr lang="zh-CN" altLang="en-US">
              <a:solidFill>
                <a:schemeClr val="bg1"/>
              </a:solidFill>
              <a:latin typeface="+mn-ea"/>
              <a:sym typeface="+mn-ea"/>
            </a:endParaRPr>
          </a:p>
          <a:p>
            <a:pPr marL="457200" indent="-457200" eaLnBrk="0" fontAlgn="auto" hangingPunct="0">
              <a:lnSpc>
                <a:spcPct val="130000"/>
              </a:lnSpc>
            </a:pPr>
            <a:r>
              <a:rPr lang="zh-CN" altLang="en-US">
                <a:solidFill>
                  <a:schemeClr val="bg1"/>
                </a:solidFill>
                <a:latin typeface="+mn-ea"/>
                <a:sym typeface="+mn-ea"/>
              </a:rPr>
              <a:t>     3, 如果要恒等, 则必须值和类型都要相等;</a:t>
            </a:r>
            <a:endParaRPr lang="zh-CN" altLang="en-US">
              <a:solidFill>
                <a:schemeClr val="bg1"/>
              </a:solidFill>
              <a:latin typeface="+mn-ea"/>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sym typeface="+mn-ea"/>
              </a:rPr>
              <a:t>JS</a:t>
            </a:r>
            <a:r>
              <a:rPr lang="zh-CN" altLang="en-US" sz="2800">
                <a:solidFill>
                  <a:schemeClr val="bg1"/>
                </a:solidFill>
                <a:latin typeface="微软雅黑" panose="020B0503020204020204" charset="-122"/>
                <a:ea typeface="微软雅黑" panose="020B0503020204020204" charset="-122"/>
                <a:sym typeface="+mn-ea"/>
              </a:rPr>
              <a:t>运算符</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15361" name="文本框 7"/>
          <p:cNvSpPr txBox="1"/>
          <p:nvPr/>
        </p:nvSpPr>
        <p:spPr>
          <a:xfrm>
            <a:off x="335280" y="1518603"/>
            <a:ext cx="8351838" cy="554037"/>
          </a:xfrm>
          <a:prstGeom prst="rect">
            <a:avLst/>
          </a:prstGeom>
          <a:noFill/>
          <a:ln w="9525">
            <a:noFill/>
          </a:ln>
        </p:spPr>
        <p:txBody>
          <a:bodyPr anchor="t">
            <a:spAutoFit/>
          </a:bodyPr>
          <a:p>
            <a:pPr marL="457200" indent="-457200">
              <a:lnSpc>
                <a:spcPct val="150000"/>
              </a:lnSpc>
              <a:buAutoNum type="arabicPeriod" startAt="2"/>
            </a:pPr>
            <a:r>
              <a:rPr lang="zh-CN" altLang="en-US" sz="2000">
                <a:solidFill>
                  <a:schemeClr val="bg1"/>
                </a:solidFill>
                <a:latin typeface="微软雅黑" panose="020B0503020204020204" charset="-122"/>
                <a:ea typeface="微软雅黑" panose="020B0503020204020204" charset="-122"/>
              </a:rPr>
              <a:t>关系运算符 </a:t>
            </a:r>
            <a:r>
              <a:rPr lang="en-US" altLang="zh-CN" sz="2000">
                <a:solidFill>
                  <a:schemeClr val="bg1"/>
                </a:solidFill>
                <a:latin typeface="微软雅黑" panose="020B0503020204020204" charset="-122"/>
                <a:ea typeface="微软雅黑" panose="020B0503020204020204" charset="-122"/>
              </a:rPr>
              <a:t>(</a:t>
            </a:r>
            <a:r>
              <a:rPr lang="zh-CN" altLang="en-US" sz="2000">
                <a:solidFill>
                  <a:schemeClr val="bg1"/>
                </a:solidFill>
                <a:latin typeface="微软雅黑" panose="020B0503020204020204" charset="-122"/>
                <a:ea typeface="微软雅黑" panose="020B0503020204020204" charset="-122"/>
              </a:rPr>
              <a:t>特殊值</a:t>
            </a:r>
            <a:r>
              <a:rPr lang="en-US" altLang="zh-CN" sz="2000">
                <a:solidFill>
                  <a:schemeClr val="bg1"/>
                </a:solidFill>
                <a:latin typeface="微软雅黑" panose="020B0503020204020204" charset="-122"/>
                <a:ea typeface="微软雅黑" panose="020B0503020204020204" charset="-122"/>
              </a:rPr>
              <a:t>)</a:t>
            </a:r>
            <a:endParaRPr lang="en-US" altLang="zh-CN" sz="2000">
              <a:solidFill>
                <a:schemeClr val="bg1"/>
              </a:solidFill>
              <a:latin typeface="微软雅黑" panose="020B0503020204020204" charset="-122"/>
              <a:ea typeface="微软雅黑" panose="020B0503020204020204" charset="-122"/>
            </a:endParaRPr>
          </a:p>
        </p:txBody>
      </p:sp>
      <p:graphicFrame>
        <p:nvGraphicFramePr>
          <p:cNvPr id="15363" name="表格 15362"/>
          <p:cNvGraphicFramePr/>
          <p:nvPr/>
        </p:nvGraphicFramePr>
        <p:xfrm>
          <a:off x="838518" y="2239328"/>
          <a:ext cx="7345363" cy="4032250"/>
        </p:xfrm>
        <a:graphic>
          <a:graphicData uri="http://schemas.openxmlformats.org/drawingml/2006/table">
            <a:tbl>
              <a:tblPr/>
              <a:tblGrid>
                <a:gridCol w="3673475"/>
                <a:gridCol w="3671888"/>
              </a:tblGrid>
              <a:tr h="330200">
                <a:tc>
                  <a:txBody>
                    <a:bodyPr/>
                    <a:p>
                      <a:pPr lvl="0" algn="ctr" defTabSz="913130" eaLnBrk="1" hangingPunct="1">
                        <a:lnSpc>
                          <a:spcPct val="115000"/>
                        </a:lnSpc>
                        <a:buNone/>
                      </a:pPr>
                      <a:endParaRPr lang="zh-CN" altLang="en-US" sz="1400" b="1">
                        <a:solidFill>
                          <a:srgbClr val="FF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p>
                      <a:pPr lvl="0" algn="ctr" defTabSz="913130" eaLnBrk="1" hangingPunct="1">
                        <a:lnSpc>
                          <a:spcPct val="115000"/>
                        </a:lnSpc>
                        <a:buNone/>
                      </a:pPr>
                      <a:r>
                        <a:rPr lang="zh-CN" altLang="en-US" sz="1400" b="1">
                          <a:solidFill>
                            <a:srgbClr val="FFFFFF"/>
                          </a:solidFill>
                          <a:latin typeface="Arial" panose="020B0604020202020204" pitchFamily="34" charset="0"/>
                          <a:ea typeface="宋体" panose="02010600030101010101" pitchFamily="2" charset="-122"/>
                        </a:rPr>
                        <a:t>值</a:t>
                      </a:r>
                      <a:endParaRPr lang="zh-CN" altLang="en-US" sz="1400" b="1">
                        <a:solidFill>
                          <a:srgbClr val="FFFFFF"/>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328613">
                <a:tc>
                  <a:txBody>
                    <a:bodyPr/>
                    <a:p>
                      <a:pPr lvl="0" algn="ctr" defTabSz="913130" eaLnBrk="1" hangingPunct="1">
                        <a:lnSpc>
                          <a:spcPct val="115000"/>
                        </a:lnSpc>
                        <a:buNone/>
                      </a:pPr>
                      <a:r>
                        <a:rPr lang="en-US" altLang="x-none" sz="1400" b="1">
                          <a:solidFill>
                            <a:srgbClr val="FF0000"/>
                          </a:solidFill>
                          <a:latin typeface="Arial" panose="020B0604020202020204" pitchFamily="34" charset="0"/>
                          <a:ea typeface="宋体" panose="02010600030101010101" pitchFamily="2" charset="-122"/>
                        </a:rPr>
                        <a:t>null == undefined</a:t>
                      </a:r>
                      <a:endParaRPr lang="en-US" altLang="x-none" sz="1400" b="1">
                        <a:solidFill>
                          <a:srgbClr val="FF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p>
                      <a:pPr lvl="0" algn="ctr" defTabSz="913130" eaLnBrk="1" hangingPunct="1">
                        <a:lnSpc>
                          <a:spcPct val="115000"/>
                        </a:lnSpc>
                        <a:buNone/>
                      </a:pPr>
                      <a:r>
                        <a:rPr lang="en-US" altLang="x-none" sz="1400">
                          <a:solidFill>
                            <a:srgbClr val="000000"/>
                          </a:solidFill>
                          <a:latin typeface="Arial" panose="020B0604020202020204" pitchFamily="34" charset="0"/>
                          <a:ea typeface="宋体" panose="02010600030101010101" pitchFamily="2" charset="-122"/>
                        </a:rPr>
                        <a:t>true</a:t>
                      </a:r>
                      <a:endParaRPr lang="en-US" altLang="x-none" sz="1400">
                        <a:solidFill>
                          <a:srgbClr val="00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r h="330200">
                <a:tc>
                  <a:txBody>
                    <a:bodyPr/>
                    <a:p>
                      <a:pPr lvl="0" algn="ctr" defTabSz="913130" eaLnBrk="1" hangingPunct="1">
                        <a:lnSpc>
                          <a:spcPct val="115000"/>
                        </a:lnSpc>
                        <a:buNone/>
                      </a:pPr>
                      <a:r>
                        <a:rPr lang="en-US" altLang="x-none" sz="1400" b="1">
                          <a:solidFill>
                            <a:srgbClr val="FF0000"/>
                          </a:solidFill>
                          <a:latin typeface="Arial" panose="020B0604020202020204" pitchFamily="34" charset="0"/>
                          <a:ea typeface="宋体" panose="02010600030101010101" pitchFamily="2" charset="-122"/>
                        </a:rPr>
                        <a:t>'NaN' == NaN</a:t>
                      </a:r>
                      <a:endParaRPr lang="en-US" altLang="x-none" sz="1400" b="1">
                        <a:solidFill>
                          <a:srgbClr val="FF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2"/>
                    </a:solidFill>
                  </a:tcPr>
                </a:tc>
                <a:tc>
                  <a:txBody>
                    <a:bodyPr/>
                    <a:p>
                      <a:pPr lvl="0" algn="ctr" defTabSz="913130" eaLnBrk="1" hangingPunct="1">
                        <a:lnSpc>
                          <a:spcPct val="115000"/>
                        </a:lnSpc>
                        <a:buNone/>
                      </a:pPr>
                      <a:r>
                        <a:rPr lang="en-US" altLang="x-none" sz="1400">
                          <a:solidFill>
                            <a:srgbClr val="000000"/>
                          </a:solidFill>
                          <a:latin typeface="Arial" panose="020B0604020202020204" pitchFamily="34" charset="0"/>
                          <a:ea typeface="宋体" panose="02010600030101010101" pitchFamily="2" charset="-122"/>
                        </a:rPr>
                        <a:t>false</a:t>
                      </a:r>
                      <a:endParaRPr lang="en-US" altLang="x-none" sz="1400">
                        <a:solidFill>
                          <a:srgbClr val="00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2"/>
                    </a:solidFill>
                  </a:tcPr>
                </a:tc>
              </a:tr>
              <a:tr h="328612">
                <a:tc>
                  <a:txBody>
                    <a:bodyPr/>
                    <a:p>
                      <a:pPr lvl="0" algn="ctr" defTabSz="913130" eaLnBrk="1" hangingPunct="1">
                        <a:lnSpc>
                          <a:spcPct val="115000"/>
                        </a:lnSpc>
                        <a:buNone/>
                      </a:pPr>
                      <a:r>
                        <a:rPr lang="en-US" altLang="x-none" sz="1400" b="1">
                          <a:solidFill>
                            <a:srgbClr val="FF0000"/>
                          </a:solidFill>
                          <a:latin typeface="Arial" panose="020B0604020202020204" pitchFamily="34" charset="0"/>
                          <a:ea typeface="宋体" panose="02010600030101010101" pitchFamily="2" charset="-122"/>
                        </a:rPr>
                        <a:t>5 == NaN</a:t>
                      </a:r>
                      <a:endParaRPr lang="en-US" altLang="x-none" sz="1400" b="1">
                        <a:solidFill>
                          <a:srgbClr val="FF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p>
                      <a:pPr lvl="0" algn="ctr" defTabSz="913130" eaLnBrk="1" hangingPunct="1">
                        <a:lnSpc>
                          <a:spcPct val="115000"/>
                        </a:lnSpc>
                        <a:buNone/>
                      </a:pPr>
                      <a:r>
                        <a:rPr lang="en-US" altLang="x-none" sz="1400">
                          <a:solidFill>
                            <a:srgbClr val="000000"/>
                          </a:solidFill>
                          <a:latin typeface="Arial" panose="020B0604020202020204" pitchFamily="34" charset="0"/>
                          <a:ea typeface="宋体" panose="02010600030101010101" pitchFamily="2" charset="-122"/>
                        </a:rPr>
                        <a:t>false</a:t>
                      </a:r>
                      <a:endParaRPr lang="en-US" altLang="x-none" sz="1400">
                        <a:solidFill>
                          <a:srgbClr val="00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r h="339725">
                <a:tc>
                  <a:txBody>
                    <a:bodyPr/>
                    <a:p>
                      <a:pPr lvl="0" algn="ctr" defTabSz="913130" eaLnBrk="1" hangingPunct="1">
                        <a:lnSpc>
                          <a:spcPct val="115000"/>
                        </a:lnSpc>
                        <a:buNone/>
                      </a:pPr>
                      <a:r>
                        <a:rPr lang="en-US" altLang="x-none" sz="1400" b="1">
                          <a:solidFill>
                            <a:srgbClr val="FF0000"/>
                          </a:solidFill>
                          <a:latin typeface="Arial" panose="020B0604020202020204" pitchFamily="34" charset="0"/>
                          <a:ea typeface="宋体" panose="02010600030101010101" pitchFamily="2" charset="-122"/>
                        </a:rPr>
                        <a:t>NaN == NaN</a:t>
                      </a:r>
                      <a:endParaRPr lang="en-US" altLang="x-none" sz="1400" b="1">
                        <a:solidFill>
                          <a:srgbClr val="FF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2"/>
                    </a:solidFill>
                  </a:tcPr>
                </a:tc>
                <a:tc>
                  <a:txBody>
                    <a:bodyPr/>
                    <a:p>
                      <a:pPr lvl="0" algn="ctr" defTabSz="913130" eaLnBrk="1" hangingPunct="1">
                        <a:lnSpc>
                          <a:spcPct val="115000"/>
                        </a:lnSpc>
                        <a:buNone/>
                      </a:pPr>
                      <a:r>
                        <a:rPr lang="en-US" altLang="x-none" sz="1400">
                          <a:solidFill>
                            <a:srgbClr val="000000"/>
                          </a:solidFill>
                          <a:latin typeface="Arial" panose="020B0604020202020204" pitchFamily="34" charset="0"/>
                          <a:ea typeface="宋体" panose="02010600030101010101" pitchFamily="2" charset="-122"/>
                        </a:rPr>
                        <a:t>false</a:t>
                      </a:r>
                      <a:endParaRPr lang="en-US" altLang="x-none" sz="1400">
                        <a:solidFill>
                          <a:srgbClr val="00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2"/>
                    </a:solidFill>
                  </a:tcPr>
                </a:tc>
              </a:tr>
              <a:tr h="339725">
                <a:tc>
                  <a:txBody>
                    <a:bodyPr/>
                    <a:p>
                      <a:pPr lvl="0" algn="ctr" defTabSz="913130" eaLnBrk="1" hangingPunct="1">
                        <a:lnSpc>
                          <a:spcPct val="115000"/>
                        </a:lnSpc>
                        <a:buNone/>
                      </a:pPr>
                      <a:r>
                        <a:rPr lang="en-US" altLang="x-none" sz="1400" b="1">
                          <a:solidFill>
                            <a:srgbClr val="FF0000"/>
                          </a:solidFill>
                          <a:latin typeface="Arial" panose="020B0604020202020204" pitchFamily="34" charset="0"/>
                          <a:ea typeface="宋体" panose="02010600030101010101" pitchFamily="2" charset="-122"/>
                        </a:rPr>
                        <a:t>false == 0</a:t>
                      </a:r>
                      <a:endParaRPr lang="en-US" altLang="x-none" sz="1400" b="1">
                        <a:solidFill>
                          <a:srgbClr val="FF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p>
                      <a:pPr lvl="0" algn="ctr" defTabSz="913130" eaLnBrk="1" hangingPunct="1">
                        <a:lnSpc>
                          <a:spcPct val="115000"/>
                        </a:lnSpc>
                        <a:buNone/>
                      </a:pPr>
                      <a:r>
                        <a:rPr lang="en-US" altLang="x-none" sz="1400">
                          <a:solidFill>
                            <a:srgbClr val="000000"/>
                          </a:solidFill>
                          <a:latin typeface="Arial" panose="020B0604020202020204" pitchFamily="34" charset="0"/>
                          <a:ea typeface="宋体" panose="02010600030101010101" pitchFamily="2" charset="-122"/>
                        </a:rPr>
                        <a:t>true</a:t>
                      </a:r>
                      <a:endParaRPr lang="en-US" altLang="x-none" sz="1400">
                        <a:solidFill>
                          <a:srgbClr val="00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r h="336550">
                <a:tc>
                  <a:txBody>
                    <a:bodyPr/>
                    <a:p>
                      <a:pPr lvl="0" algn="ctr" defTabSz="913130" eaLnBrk="1" hangingPunct="1">
                        <a:lnSpc>
                          <a:spcPct val="115000"/>
                        </a:lnSpc>
                        <a:buNone/>
                      </a:pPr>
                      <a:r>
                        <a:rPr lang="en-US" altLang="x-none" sz="1400" b="1">
                          <a:solidFill>
                            <a:srgbClr val="FF0000"/>
                          </a:solidFill>
                          <a:latin typeface="Arial" panose="020B0604020202020204" pitchFamily="34" charset="0"/>
                          <a:ea typeface="宋体" panose="02010600030101010101" pitchFamily="2" charset="-122"/>
                        </a:rPr>
                        <a:t>true == 1</a:t>
                      </a:r>
                      <a:endParaRPr lang="en-US" altLang="x-none" sz="1400" b="1">
                        <a:solidFill>
                          <a:srgbClr val="FF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2"/>
                    </a:solidFill>
                  </a:tcPr>
                </a:tc>
                <a:tc>
                  <a:txBody>
                    <a:bodyPr/>
                    <a:p>
                      <a:pPr lvl="0" algn="ctr" defTabSz="913130" eaLnBrk="1" hangingPunct="1">
                        <a:lnSpc>
                          <a:spcPct val="115000"/>
                        </a:lnSpc>
                        <a:buNone/>
                      </a:pPr>
                      <a:r>
                        <a:rPr lang="en-US" altLang="x-none" sz="1400">
                          <a:solidFill>
                            <a:srgbClr val="000000"/>
                          </a:solidFill>
                          <a:latin typeface="Arial" panose="020B0604020202020204" pitchFamily="34" charset="0"/>
                          <a:ea typeface="宋体" panose="02010600030101010101" pitchFamily="2" charset="-122"/>
                        </a:rPr>
                        <a:t>true</a:t>
                      </a:r>
                      <a:endParaRPr lang="en-US" altLang="x-none" sz="1400">
                        <a:solidFill>
                          <a:srgbClr val="00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2"/>
                    </a:solidFill>
                  </a:tcPr>
                </a:tc>
              </a:tr>
              <a:tr h="339725">
                <a:tc>
                  <a:txBody>
                    <a:bodyPr/>
                    <a:p>
                      <a:pPr lvl="0" algn="ctr" defTabSz="913130" eaLnBrk="1" hangingPunct="1">
                        <a:lnSpc>
                          <a:spcPct val="115000"/>
                        </a:lnSpc>
                        <a:buNone/>
                      </a:pPr>
                      <a:r>
                        <a:rPr lang="en-US" altLang="x-none" sz="1400" b="1">
                          <a:solidFill>
                            <a:srgbClr val="FF0000"/>
                          </a:solidFill>
                          <a:latin typeface="Arial" panose="020B0604020202020204" pitchFamily="34" charset="0"/>
                          <a:ea typeface="宋体" panose="02010600030101010101" pitchFamily="2" charset="-122"/>
                        </a:rPr>
                        <a:t>true == 2</a:t>
                      </a:r>
                      <a:endParaRPr lang="en-US" altLang="x-none" sz="1400" b="1">
                        <a:solidFill>
                          <a:srgbClr val="FF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p>
                      <a:pPr lvl="0" algn="ctr" defTabSz="913130" eaLnBrk="1" hangingPunct="1">
                        <a:lnSpc>
                          <a:spcPct val="115000"/>
                        </a:lnSpc>
                        <a:buNone/>
                      </a:pPr>
                      <a:r>
                        <a:rPr lang="en-US" altLang="x-none" sz="1400">
                          <a:solidFill>
                            <a:srgbClr val="000000"/>
                          </a:solidFill>
                          <a:latin typeface="Arial" panose="020B0604020202020204" pitchFamily="34" charset="0"/>
                          <a:ea typeface="宋体" panose="02010600030101010101" pitchFamily="2" charset="-122"/>
                        </a:rPr>
                        <a:t>false</a:t>
                      </a:r>
                      <a:endParaRPr lang="en-US" altLang="x-none" sz="1400">
                        <a:solidFill>
                          <a:srgbClr val="00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r h="339725">
                <a:tc>
                  <a:txBody>
                    <a:bodyPr/>
                    <a:p>
                      <a:pPr lvl="0" algn="ctr" defTabSz="913130" eaLnBrk="1" hangingPunct="1">
                        <a:lnSpc>
                          <a:spcPct val="115000"/>
                        </a:lnSpc>
                        <a:buNone/>
                      </a:pPr>
                      <a:r>
                        <a:rPr lang="en-US" altLang="x-none" sz="1400" b="1">
                          <a:solidFill>
                            <a:srgbClr val="FF0000"/>
                          </a:solidFill>
                          <a:latin typeface="Arial" panose="020B0604020202020204" pitchFamily="34" charset="0"/>
                          <a:ea typeface="宋体" panose="02010600030101010101" pitchFamily="2" charset="-122"/>
                        </a:rPr>
                        <a:t>undefined == 0</a:t>
                      </a:r>
                      <a:endParaRPr lang="en-US" altLang="x-none" sz="1400" b="1">
                        <a:solidFill>
                          <a:srgbClr val="FF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2"/>
                    </a:solidFill>
                  </a:tcPr>
                </a:tc>
                <a:tc>
                  <a:txBody>
                    <a:bodyPr/>
                    <a:p>
                      <a:pPr lvl="0" algn="ctr" defTabSz="913130" eaLnBrk="1" hangingPunct="1">
                        <a:lnSpc>
                          <a:spcPct val="115000"/>
                        </a:lnSpc>
                        <a:buNone/>
                      </a:pPr>
                      <a:r>
                        <a:rPr lang="en-US" altLang="x-none" sz="1400">
                          <a:solidFill>
                            <a:srgbClr val="000000"/>
                          </a:solidFill>
                          <a:latin typeface="Arial" panose="020B0604020202020204" pitchFamily="34" charset="0"/>
                          <a:ea typeface="宋体" panose="02010600030101010101" pitchFamily="2" charset="-122"/>
                        </a:rPr>
                        <a:t>false</a:t>
                      </a:r>
                      <a:endParaRPr lang="en-US" altLang="x-none" sz="1400">
                        <a:solidFill>
                          <a:srgbClr val="00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2"/>
                    </a:solidFill>
                  </a:tcPr>
                </a:tc>
              </a:tr>
              <a:tr h="339725">
                <a:tc>
                  <a:txBody>
                    <a:bodyPr/>
                    <a:p>
                      <a:pPr lvl="0" algn="ctr" defTabSz="913130" eaLnBrk="1" hangingPunct="1">
                        <a:lnSpc>
                          <a:spcPct val="115000"/>
                        </a:lnSpc>
                        <a:buNone/>
                      </a:pPr>
                      <a:r>
                        <a:rPr lang="en-US" altLang="x-none" sz="1400" b="1">
                          <a:solidFill>
                            <a:srgbClr val="FF0000"/>
                          </a:solidFill>
                          <a:latin typeface="Arial" panose="020B0604020202020204" pitchFamily="34" charset="0"/>
                          <a:ea typeface="宋体" panose="02010600030101010101" pitchFamily="2" charset="-122"/>
                        </a:rPr>
                        <a:t>null == 0</a:t>
                      </a:r>
                      <a:endParaRPr lang="en-US" altLang="x-none" sz="1400" b="1">
                        <a:solidFill>
                          <a:srgbClr val="FF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p>
                      <a:pPr lvl="0" algn="ctr" defTabSz="913130" eaLnBrk="1" hangingPunct="1">
                        <a:lnSpc>
                          <a:spcPct val="115000"/>
                        </a:lnSpc>
                        <a:buNone/>
                      </a:pPr>
                      <a:r>
                        <a:rPr lang="en-US" altLang="x-none" sz="1400">
                          <a:solidFill>
                            <a:srgbClr val="000000"/>
                          </a:solidFill>
                          <a:latin typeface="Arial" panose="020B0604020202020204" pitchFamily="34" charset="0"/>
                          <a:ea typeface="宋体" panose="02010600030101010101" pitchFamily="2" charset="-122"/>
                        </a:rPr>
                        <a:t>false</a:t>
                      </a:r>
                      <a:endParaRPr lang="en-US" altLang="x-none" sz="1400">
                        <a:solidFill>
                          <a:srgbClr val="00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r h="339725">
                <a:tc>
                  <a:txBody>
                    <a:bodyPr/>
                    <a:p>
                      <a:pPr lvl="0" algn="ctr" defTabSz="913130" eaLnBrk="1" hangingPunct="1">
                        <a:lnSpc>
                          <a:spcPct val="115000"/>
                        </a:lnSpc>
                        <a:buNone/>
                      </a:pPr>
                      <a:r>
                        <a:rPr lang="en-US" altLang="x-none" sz="1400" b="1">
                          <a:solidFill>
                            <a:srgbClr val="FF0000"/>
                          </a:solidFill>
                          <a:latin typeface="Arial" panose="020B0604020202020204" pitchFamily="34" charset="0"/>
                          <a:ea typeface="宋体" panose="02010600030101010101" pitchFamily="2" charset="-122"/>
                        </a:rPr>
                        <a:t>'100' == 100</a:t>
                      </a:r>
                      <a:endParaRPr lang="en-US" altLang="x-none" sz="1400" b="1">
                        <a:solidFill>
                          <a:srgbClr val="FF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2"/>
                    </a:solidFill>
                  </a:tcPr>
                </a:tc>
                <a:tc>
                  <a:txBody>
                    <a:bodyPr/>
                    <a:p>
                      <a:pPr lvl="0" algn="ctr" defTabSz="913130" eaLnBrk="1" hangingPunct="1">
                        <a:lnSpc>
                          <a:spcPct val="115000"/>
                        </a:lnSpc>
                        <a:buNone/>
                      </a:pPr>
                      <a:r>
                        <a:rPr lang="en-US" altLang="x-none" sz="1400">
                          <a:solidFill>
                            <a:srgbClr val="000000"/>
                          </a:solidFill>
                          <a:latin typeface="Arial" panose="020B0604020202020204" pitchFamily="34" charset="0"/>
                          <a:ea typeface="宋体" panose="02010600030101010101" pitchFamily="2" charset="-122"/>
                        </a:rPr>
                        <a:t>true</a:t>
                      </a:r>
                      <a:endParaRPr lang="en-US" altLang="x-none" sz="1400">
                        <a:solidFill>
                          <a:srgbClr val="00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bg2"/>
                    </a:solidFill>
                  </a:tcPr>
                </a:tc>
              </a:tr>
              <a:tr h="339725">
                <a:tc>
                  <a:txBody>
                    <a:bodyPr/>
                    <a:p>
                      <a:pPr lvl="0" algn="ctr" defTabSz="913130" eaLnBrk="1" hangingPunct="1">
                        <a:lnSpc>
                          <a:spcPct val="115000"/>
                        </a:lnSpc>
                        <a:buNone/>
                      </a:pPr>
                      <a:r>
                        <a:rPr lang="en-US" altLang="x-none" sz="1400" b="1">
                          <a:solidFill>
                            <a:srgbClr val="FF0000"/>
                          </a:solidFill>
                          <a:latin typeface="Arial" panose="020B0604020202020204" pitchFamily="34" charset="0"/>
                          <a:ea typeface="宋体" panose="02010600030101010101" pitchFamily="2" charset="-122"/>
                        </a:rPr>
                        <a:t>'100' === 100</a:t>
                      </a:r>
                      <a:endParaRPr lang="en-US" altLang="x-none" sz="1400" b="1">
                        <a:solidFill>
                          <a:srgbClr val="FF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c>
                  <a:txBody>
                    <a:bodyPr/>
                    <a:p>
                      <a:pPr lvl="0" algn="ctr" defTabSz="913130" eaLnBrk="1" hangingPunct="1">
                        <a:lnSpc>
                          <a:spcPct val="115000"/>
                        </a:lnSpc>
                        <a:buNone/>
                      </a:pPr>
                      <a:r>
                        <a:rPr lang="en-US" altLang="x-none" sz="1400">
                          <a:solidFill>
                            <a:srgbClr val="000000"/>
                          </a:solidFill>
                          <a:latin typeface="Arial" panose="020B0604020202020204" pitchFamily="34" charset="0"/>
                          <a:ea typeface="宋体" panose="02010600030101010101" pitchFamily="2" charset="-122"/>
                        </a:rPr>
                        <a:t>false</a:t>
                      </a:r>
                      <a:endParaRPr lang="en-US" altLang="x-none" sz="1400">
                        <a:solidFill>
                          <a:srgbClr val="000000"/>
                        </a:solidFill>
                        <a:latin typeface="Calibri" panose="020F0502020204030204" charset="0"/>
                        <a:ea typeface="Times New Roman" panose="02020603050405020304" pitchFamily="18" charset="0"/>
                      </a:endParaRPr>
                    </a:p>
                  </a:txBody>
                  <a:tcPr marL="73030" marR="73030" marT="5271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sym typeface="+mn-ea"/>
              </a:rPr>
              <a:t>JS</a:t>
            </a:r>
            <a:r>
              <a:rPr lang="zh-CN" altLang="en-US" sz="2800">
                <a:solidFill>
                  <a:schemeClr val="bg1"/>
                </a:solidFill>
                <a:latin typeface="微软雅黑" panose="020B0503020204020204" charset="-122"/>
                <a:ea typeface="微软雅黑" panose="020B0503020204020204" charset="-122"/>
                <a:sym typeface="+mn-ea"/>
              </a:rPr>
              <a:t>运算符</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17409" name="文本框 7"/>
          <p:cNvSpPr txBox="1"/>
          <p:nvPr/>
        </p:nvSpPr>
        <p:spPr>
          <a:xfrm>
            <a:off x="323850" y="1507173"/>
            <a:ext cx="8351838" cy="554037"/>
          </a:xfrm>
          <a:prstGeom prst="rect">
            <a:avLst/>
          </a:prstGeom>
          <a:noFill/>
          <a:ln w="9525">
            <a:noFill/>
          </a:ln>
        </p:spPr>
        <p:txBody>
          <a:bodyPr anchor="t">
            <a:spAutoFit/>
          </a:bodyPr>
          <a:p>
            <a:pPr marL="457200" indent="-457200">
              <a:lnSpc>
                <a:spcPct val="150000"/>
              </a:lnSpc>
              <a:buAutoNum type="arabicPeriod" startAt="3"/>
            </a:pPr>
            <a:r>
              <a:rPr lang="zh-CN" altLang="en-US" sz="2000">
                <a:solidFill>
                  <a:schemeClr val="bg1"/>
                </a:solidFill>
                <a:latin typeface="微软雅黑" panose="020B0503020204020204" charset="-122"/>
                <a:ea typeface="微软雅黑" panose="020B0503020204020204" charset="-122"/>
              </a:rPr>
              <a:t>逻辑运算符</a:t>
            </a:r>
            <a:endParaRPr lang="zh-CN" altLang="en-US" sz="2000">
              <a:solidFill>
                <a:schemeClr val="bg1"/>
              </a:solidFill>
              <a:latin typeface="微软雅黑" panose="020B0503020204020204" charset="-122"/>
              <a:ea typeface="微软雅黑" panose="020B0503020204020204" charset="-122"/>
            </a:endParaRPr>
          </a:p>
        </p:txBody>
      </p:sp>
      <p:pic>
        <p:nvPicPr>
          <p:cNvPr id="17411" name="Picture 2"/>
          <p:cNvPicPr>
            <a:picLocks noChangeAspect="1"/>
          </p:cNvPicPr>
          <p:nvPr/>
        </p:nvPicPr>
        <p:blipFill>
          <a:blip r:embed="rId2"/>
          <a:stretch>
            <a:fillRect/>
          </a:stretch>
        </p:blipFill>
        <p:spPr>
          <a:xfrm>
            <a:off x="911225" y="2367915"/>
            <a:ext cx="6707188" cy="3282950"/>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sym typeface="+mn-ea"/>
              </a:rPr>
              <a:t>JS</a:t>
            </a:r>
            <a:r>
              <a:rPr lang="zh-CN" altLang="en-US" sz="2800">
                <a:solidFill>
                  <a:schemeClr val="bg1"/>
                </a:solidFill>
                <a:latin typeface="微软雅黑" panose="020B0503020204020204" charset="-122"/>
                <a:ea typeface="微软雅黑" panose="020B0503020204020204" charset="-122"/>
                <a:sym typeface="+mn-ea"/>
              </a:rPr>
              <a:t>运算符</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7"/>
          <p:cNvSpPr txBox="1"/>
          <p:nvPr/>
        </p:nvSpPr>
        <p:spPr>
          <a:xfrm>
            <a:off x="323850" y="1542415"/>
            <a:ext cx="11547475" cy="3415030"/>
          </a:xfrm>
          <a:prstGeom prst="rect">
            <a:avLst/>
          </a:prstGeom>
          <a:noFill/>
          <a:ln w="9525">
            <a:noFill/>
          </a:ln>
        </p:spPr>
        <p:txBody>
          <a:bodyPr wrap="square" anchor="t">
            <a:spAutoFit/>
          </a:bodyPr>
          <a:p>
            <a:pPr fontAlgn="auto">
              <a:lnSpc>
                <a:spcPct val="150000"/>
              </a:lnSpc>
            </a:pPr>
            <a:r>
              <a:rPr lang="en-US" altLang="zh-CN" sz="2000">
                <a:solidFill>
                  <a:schemeClr val="bg1"/>
                </a:solidFill>
                <a:latin typeface="+mn-ea"/>
                <a:sym typeface="+mn-ea"/>
              </a:rPr>
              <a:t>3.</a:t>
            </a:r>
            <a:r>
              <a:rPr lang="zh-CN" altLang="en-US" sz="2000">
                <a:solidFill>
                  <a:schemeClr val="bg1"/>
                </a:solidFill>
                <a:latin typeface="+mn-ea"/>
                <a:sym typeface="+mn-ea"/>
              </a:rPr>
              <a:t>  逻辑运算符</a:t>
            </a:r>
            <a:endParaRPr lang="zh-CN" altLang="en-US" sz="2000">
              <a:solidFill>
                <a:schemeClr val="bg1"/>
              </a:solidFill>
              <a:latin typeface="+mn-ea"/>
              <a:sym typeface="+mn-ea"/>
            </a:endParaRPr>
          </a:p>
          <a:p>
            <a:pPr fontAlgn="auto">
              <a:lnSpc>
                <a:spcPct val="150000"/>
              </a:lnSpc>
            </a:pPr>
            <a:r>
              <a:rPr lang="zh-CN" altLang="en-US">
                <a:solidFill>
                  <a:schemeClr val="bg1"/>
                </a:solidFill>
                <a:latin typeface="+mn-ea"/>
                <a:sym typeface="+mn-ea"/>
              </a:rPr>
              <a:t>      逻辑运算符通常用于布尔值的操作，一般和关系运算符配合使用，有三个逻辑运算符： 逻辑与(AND)、逻辑或(OR)、逻辑非(NOT)</a:t>
            </a:r>
            <a:endParaRPr lang="zh-CN" altLang="en-US">
              <a:solidFill>
                <a:schemeClr val="bg1"/>
              </a:solidFill>
              <a:latin typeface="+mn-ea"/>
              <a:sym typeface="+mn-ea"/>
            </a:endParaRPr>
          </a:p>
          <a:p>
            <a:pPr fontAlgn="auto">
              <a:lnSpc>
                <a:spcPct val="150000"/>
              </a:lnSpc>
            </a:pPr>
            <a:endParaRPr lang="zh-CN" altLang="en-US" sz="1600">
              <a:solidFill>
                <a:schemeClr val="bg1"/>
              </a:solidFill>
              <a:latin typeface="+mn-ea"/>
              <a:sym typeface="+mn-ea"/>
            </a:endParaRPr>
          </a:p>
          <a:p>
            <a:pPr fontAlgn="auto">
              <a:lnSpc>
                <a:spcPct val="150000"/>
              </a:lnSpc>
            </a:pPr>
            <a:r>
              <a:rPr lang="zh-CN" altLang="en-US">
                <a:solidFill>
                  <a:schemeClr val="bg1"/>
                </a:solidFill>
                <a:latin typeface="+mn-ea"/>
                <a:sym typeface="+mn-ea"/>
              </a:rPr>
              <a:t>      逻辑与</a:t>
            </a:r>
            <a:r>
              <a:rPr lang="en-US" altLang="zh-CN">
                <a:solidFill>
                  <a:schemeClr val="bg1"/>
                </a:solidFill>
                <a:latin typeface="+mn-ea"/>
                <a:sym typeface="+mn-ea"/>
              </a:rPr>
              <a:t>&amp;&amp;</a:t>
            </a:r>
            <a:r>
              <a:rPr lang="zh-CN" altLang="en-US">
                <a:solidFill>
                  <a:schemeClr val="bg1"/>
                </a:solidFill>
                <a:latin typeface="+mn-ea"/>
                <a:sym typeface="+mn-ea"/>
              </a:rPr>
              <a:t>运算符属于短路操作，顾名思义，如果第一个操作数返回是 false，第二个数不管是true还是false都会返回false。</a:t>
            </a:r>
            <a:endParaRPr lang="zh-CN" altLang="en-US">
              <a:solidFill>
                <a:schemeClr val="bg1"/>
              </a:solidFill>
              <a:latin typeface="+mn-ea"/>
              <a:sym typeface="+mn-ea"/>
            </a:endParaRPr>
          </a:p>
          <a:p>
            <a:pPr fontAlgn="auto">
              <a:lnSpc>
                <a:spcPct val="150000"/>
              </a:lnSpc>
            </a:pPr>
            <a:r>
              <a:rPr lang="zh-CN" altLang="en-US">
                <a:solidFill>
                  <a:schemeClr val="bg1"/>
                </a:solidFill>
                <a:latin typeface="+mn-ea"/>
                <a:sym typeface="+mn-ea"/>
              </a:rPr>
              <a:t>      逻辑或</a:t>
            </a:r>
            <a:r>
              <a:rPr lang="en-US" altLang="zh-CN">
                <a:solidFill>
                  <a:schemeClr val="bg1"/>
                </a:solidFill>
                <a:latin typeface="+mn-ea"/>
                <a:sym typeface="+mn-ea"/>
              </a:rPr>
              <a:t>||</a:t>
            </a:r>
            <a:r>
              <a:rPr lang="zh-CN" altLang="en-US">
                <a:solidFill>
                  <a:schemeClr val="bg1"/>
                </a:solidFill>
                <a:latin typeface="+mn-ea"/>
                <a:sym typeface="+mn-ea"/>
              </a:rPr>
              <a:t>运算符也是短路操作。当第一操作数的求值结果为 true， 就不会对第二个操作数求值了。 </a:t>
            </a:r>
            <a:endParaRPr lang="zh-CN" altLang="en-US">
              <a:solidFill>
                <a:schemeClr val="bg1"/>
              </a:solidFill>
              <a:latin typeface="+mn-ea"/>
              <a:sym typeface="+mn-ea"/>
            </a:endParaRPr>
          </a:p>
          <a:p>
            <a:pPr fontAlgn="auto">
              <a:lnSpc>
                <a:spcPct val="150000"/>
              </a:lnSpc>
            </a:pPr>
            <a:endParaRPr lang="zh-CN" altLang="en-US">
              <a:solidFill>
                <a:schemeClr val="bg1"/>
              </a:solidFill>
              <a:latin typeface="+mn-ea"/>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9664065" cy="521970"/>
          </a:xfrm>
          <a:prstGeom prst="rect">
            <a:avLst/>
          </a:prstGeom>
          <a:noFill/>
        </p:spPr>
        <p:txBody>
          <a:bodyPr wrap="square" rtlCol="0">
            <a:spAutoFit/>
          </a:bodyPr>
          <a:lstStyle/>
          <a:p>
            <a:r>
              <a:rPr lang="en-US" altLang="zh-CN" sz="2800">
                <a:solidFill>
                  <a:schemeClr val="bg1"/>
                </a:solidFill>
                <a:latin typeface="微软雅黑" panose="020B0503020204020204" charset="-122"/>
                <a:ea typeface="微软雅黑" panose="020B0503020204020204" charset="-122"/>
                <a:sym typeface="+mn-ea"/>
              </a:rPr>
              <a:t>JS</a:t>
            </a:r>
            <a:r>
              <a:rPr lang="zh-CN" altLang="en-US" sz="2800">
                <a:solidFill>
                  <a:schemeClr val="bg1"/>
                </a:solidFill>
                <a:latin typeface="微软雅黑" panose="020B0503020204020204" charset="-122"/>
                <a:ea typeface="微软雅黑" panose="020B0503020204020204" charset="-122"/>
                <a:sym typeface="+mn-ea"/>
              </a:rPr>
              <a:t>运算符</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7"/>
          <p:cNvSpPr txBox="1"/>
          <p:nvPr/>
        </p:nvSpPr>
        <p:spPr>
          <a:xfrm>
            <a:off x="323850" y="1542415"/>
            <a:ext cx="11547475" cy="4594860"/>
          </a:xfrm>
          <a:prstGeom prst="rect">
            <a:avLst/>
          </a:prstGeom>
          <a:noFill/>
          <a:ln w="9525">
            <a:noFill/>
          </a:ln>
        </p:spPr>
        <p:txBody>
          <a:bodyPr wrap="square" anchor="t">
            <a:spAutoFit/>
          </a:bodyPr>
          <a:p>
            <a:pPr>
              <a:lnSpc>
                <a:spcPct val="150000"/>
              </a:lnSpc>
            </a:pPr>
            <a:r>
              <a:rPr lang="en-US" altLang="zh-CN" sz="2000">
                <a:solidFill>
                  <a:schemeClr val="bg1"/>
                </a:solidFill>
                <a:latin typeface="+mj-ea"/>
                <a:ea typeface="+mj-ea"/>
                <a:sym typeface="+mn-ea"/>
              </a:rPr>
              <a:t>3.</a:t>
            </a:r>
            <a:r>
              <a:rPr lang="zh-CN" altLang="en-US" sz="2000">
                <a:solidFill>
                  <a:schemeClr val="bg1"/>
                </a:solidFill>
                <a:latin typeface="+mj-ea"/>
                <a:ea typeface="+mj-ea"/>
                <a:sym typeface="+mn-ea"/>
              </a:rPr>
              <a:t>  逻辑运算符</a:t>
            </a:r>
            <a:endParaRPr lang="zh-CN" altLang="en-US" sz="2000">
              <a:solidFill>
                <a:schemeClr val="bg1"/>
              </a:solidFill>
              <a:latin typeface="+mj-ea"/>
              <a:ea typeface="+mj-ea"/>
              <a:sym typeface="+mn-ea"/>
            </a:endParaRPr>
          </a:p>
          <a:p>
            <a:pPr eaLnBrk="0" fontAlgn="auto" hangingPunct="0">
              <a:lnSpc>
                <a:spcPct val="150000"/>
              </a:lnSpc>
              <a:spcAft>
                <a:spcPts val="600"/>
              </a:spcAft>
            </a:pPr>
            <a:r>
              <a:rPr lang="zh-CN" altLang="en-US">
                <a:solidFill>
                  <a:schemeClr val="bg1"/>
                </a:solidFill>
                <a:latin typeface="+mj-ea"/>
                <a:ea typeface="+mj-ea"/>
                <a:sym typeface="+mn-ea"/>
              </a:rPr>
              <a:t>      逻辑非(NOT)：! </a:t>
            </a:r>
            <a:endParaRPr lang="zh-CN" altLang="en-US">
              <a:solidFill>
                <a:schemeClr val="bg1"/>
              </a:solidFill>
              <a:latin typeface="+mj-ea"/>
              <a:ea typeface="+mj-ea"/>
              <a:sym typeface="+mn-ea"/>
            </a:endParaRPr>
          </a:p>
          <a:p>
            <a:pPr eaLnBrk="0" fontAlgn="auto" hangingPunct="0">
              <a:lnSpc>
                <a:spcPct val="150000"/>
              </a:lnSpc>
              <a:spcAft>
                <a:spcPts val="600"/>
              </a:spcAft>
            </a:pPr>
            <a:r>
              <a:rPr lang="zh-CN" altLang="en-US">
                <a:solidFill>
                  <a:schemeClr val="bg1"/>
                </a:solidFill>
                <a:latin typeface="+mj-ea"/>
                <a:ea typeface="+mj-ea"/>
                <a:sym typeface="+mn-ea"/>
              </a:rPr>
              <a:t>逻辑非运算符可以用于任何值。无论这个值是什么数据类型，这个运算符都会返回一个 布尔值。它的流程是：先将这个值转换成布尔值，然后取反，规则如下：</a:t>
            </a:r>
            <a:endParaRPr lang="zh-CN" altLang="en-US">
              <a:solidFill>
                <a:schemeClr val="bg1"/>
              </a:solidFill>
              <a:latin typeface="+mj-ea"/>
              <a:ea typeface="+mj-ea"/>
              <a:sym typeface="+mn-ea"/>
            </a:endParaRPr>
          </a:p>
          <a:p>
            <a:pPr eaLnBrk="0" fontAlgn="auto" hangingPunct="0">
              <a:lnSpc>
                <a:spcPct val="150000"/>
              </a:lnSpc>
            </a:pPr>
            <a:endParaRPr lang="zh-CN" altLang="en-US" sz="1600">
              <a:solidFill>
                <a:schemeClr val="bg1"/>
              </a:solidFill>
              <a:latin typeface="+mj-ea"/>
              <a:ea typeface="+mj-ea"/>
              <a:sym typeface="+mn-ea"/>
            </a:endParaRPr>
          </a:p>
          <a:p>
            <a:pPr eaLnBrk="0" fontAlgn="auto" hangingPunct="0">
              <a:lnSpc>
                <a:spcPct val="140000"/>
              </a:lnSpc>
              <a:spcAft>
                <a:spcPts val="600"/>
              </a:spcAft>
              <a:buFont typeface="Wingdings" panose="05000000000000000000" pitchFamily="2" charset="2"/>
              <a:buChar char="Ø"/>
            </a:pPr>
            <a:r>
              <a:rPr lang="zh-CN" altLang="en-US">
                <a:solidFill>
                  <a:srgbClr val="EA5519"/>
                </a:solidFill>
                <a:latin typeface="+mj-ea"/>
                <a:ea typeface="+mj-ea"/>
                <a:sym typeface="+mn-ea"/>
              </a:rPr>
              <a:t>操作数是一个空字符串</a:t>
            </a:r>
            <a:r>
              <a:rPr lang="en-US" altLang="zh-CN">
                <a:solidFill>
                  <a:srgbClr val="EA5519"/>
                </a:solidFill>
                <a:latin typeface="+mj-ea"/>
                <a:ea typeface="+mj-ea"/>
                <a:sym typeface="+mn-ea"/>
              </a:rPr>
              <a:t>,</a:t>
            </a:r>
            <a:r>
              <a:rPr lang="zh-CN" altLang="en-US">
                <a:solidFill>
                  <a:srgbClr val="EA5519"/>
                </a:solidFill>
                <a:latin typeface="+mj-ea"/>
                <a:ea typeface="+mj-ea"/>
                <a:sym typeface="+mn-ea"/>
              </a:rPr>
              <a:t> 返回true</a:t>
            </a:r>
            <a:r>
              <a:rPr lang="en-US" altLang="zh-CN">
                <a:solidFill>
                  <a:srgbClr val="EA5519"/>
                </a:solidFill>
                <a:latin typeface="+mj-ea"/>
                <a:ea typeface="+mj-ea"/>
                <a:sym typeface="+mn-ea"/>
              </a:rPr>
              <a:t>;</a:t>
            </a:r>
            <a:r>
              <a:rPr lang="zh-CN" altLang="en-US">
                <a:solidFill>
                  <a:srgbClr val="EA5519"/>
                </a:solidFill>
                <a:latin typeface="+mj-ea"/>
                <a:ea typeface="+mj-ea"/>
                <a:sym typeface="+mn-ea"/>
              </a:rPr>
              <a:t>   非空字符串</a:t>
            </a:r>
            <a:r>
              <a:rPr lang="en-US" altLang="zh-CN">
                <a:solidFill>
                  <a:srgbClr val="EA5519"/>
                </a:solidFill>
                <a:latin typeface="+mj-ea"/>
                <a:ea typeface="+mj-ea"/>
                <a:sym typeface="+mn-ea"/>
              </a:rPr>
              <a:t>,</a:t>
            </a:r>
            <a:r>
              <a:rPr lang="zh-CN" altLang="en-US">
                <a:solidFill>
                  <a:srgbClr val="EA5519"/>
                </a:solidFill>
                <a:latin typeface="+mj-ea"/>
                <a:ea typeface="+mj-ea"/>
                <a:sym typeface="+mn-ea"/>
              </a:rPr>
              <a:t> 返回false </a:t>
            </a:r>
            <a:endParaRPr lang="zh-CN" altLang="en-US">
              <a:solidFill>
                <a:srgbClr val="EA5519"/>
              </a:solidFill>
              <a:latin typeface="+mj-ea"/>
              <a:ea typeface="+mj-ea"/>
              <a:sym typeface="+mn-ea"/>
            </a:endParaRPr>
          </a:p>
          <a:p>
            <a:pPr eaLnBrk="0" fontAlgn="auto" hangingPunct="0">
              <a:lnSpc>
                <a:spcPct val="140000"/>
              </a:lnSpc>
              <a:spcAft>
                <a:spcPts val="600"/>
              </a:spcAft>
              <a:buFont typeface="Wingdings" panose="05000000000000000000" pitchFamily="2" charset="2"/>
              <a:buChar char="Ø"/>
            </a:pPr>
            <a:r>
              <a:rPr lang="zh-CN" altLang="en-US">
                <a:solidFill>
                  <a:srgbClr val="EA5519"/>
                </a:solidFill>
                <a:latin typeface="+mj-ea"/>
                <a:ea typeface="+mj-ea"/>
                <a:sym typeface="+mn-ea"/>
              </a:rPr>
              <a:t>操作数是数值0</a:t>
            </a:r>
            <a:r>
              <a:rPr lang="en-US" altLang="zh-CN">
                <a:solidFill>
                  <a:srgbClr val="EA5519"/>
                </a:solidFill>
                <a:latin typeface="+mj-ea"/>
                <a:ea typeface="+mj-ea"/>
                <a:sym typeface="+mn-ea"/>
              </a:rPr>
              <a:t>,</a:t>
            </a:r>
            <a:r>
              <a:rPr lang="zh-CN" altLang="en-US">
                <a:solidFill>
                  <a:srgbClr val="EA5519"/>
                </a:solidFill>
                <a:latin typeface="+mj-ea"/>
                <a:ea typeface="+mj-ea"/>
                <a:sym typeface="+mn-ea"/>
              </a:rPr>
              <a:t> 返回true</a:t>
            </a:r>
            <a:r>
              <a:rPr lang="en-US" altLang="zh-CN">
                <a:solidFill>
                  <a:srgbClr val="EA5519"/>
                </a:solidFill>
                <a:latin typeface="+mj-ea"/>
                <a:ea typeface="+mj-ea"/>
                <a:sym typeface="+mn-ea"/>
              </a:rPr>
              <a:t>;</a:t>
            </a:r>
            <a:r>
              <a:rPr lang="zh-CN" altLang="en-US">
                <a:solidFill>
                  <a:srgbClr val="EA5519"/>
                </a:solidFill>
                <a:latin typeface="+mj-ea"/>
                <a:ea typeface="+mj-ea"/>
                <a:sym typeface="+mn-ea"/>
              </a:rPr>
              <a:t>   任意非0数值(包括 Infinity)</a:t>
            </a:r>
            <a:r>
              <a:rPr lang="en-US" altLang="zh-CN">
                <a:solidFill>
                  <a:srgbClr val="EA5519"/>
                </a:solidFill>
                <a:latin typeface="+mj-ea"/>
                <a:ea typeface="+mj-ea"/>
                <a:sym typeface="+mn-ea"/>
              </a:rPr>
              <a:t>,</a:t>
            </a:r>
            <a:r>
              <a:rPr lang="zh-CN" altLang="en-US">
                <a:solidFill>
                  <a:srgbClr val="EA5519"/>
                </a:solidFill>
                <a:latin typeface="+mj-ea"/>
                <a:ea typeface="+mj-ea"/>
                <a:sym typeface="+mn-ea"/>
              </a:rPr>
              <a:t>返回false</a:t>
            </a:r>
            <a:endParaRPr lang="zh-CN" altLang="en-US">
              <a:solidFill>
                <a:srgbClr val="EA5519"/>
              </a:solidFill>
              <a:latin typeface="+mj-ea"/>
              <a:ea typeface="+mj-ea"/>
              <a:sym typeface="+mn-ea"/>
            </a:endParaRPr>
          </a:p>
          <a:p>
            <a:pPr eaLnBrk="0" fontAlgn="auto" hangingPunct="0">
              <a:lnSpc>
                <a:spcPct val="140000"/>
              </a:lnSpc>
              <a:spcAft>
                <a:spcPts val="600"/>
              </a:spcAft>
              <a:buFont typeface="Wingdings" panose="05000000000000000000" pitchFamily="2" charset="2"/>
              <a:buChar char="Ø"/>
            </a:pPr>
            <a:r>
              <a:rPr lang="zh-CN" altLang="en-US">
                <a:solidFill>
                  <a:srgbClr val="EA5519"/>
                </a:solidFill>
                <a:latin typeface="+mj-ea"/>
                <a:ea typeface="+mj-ea"/>
                <a:sym typeface="+mn-ea"/>
              </a:rPr>
              <a:t>操作数是NaN</a:t>
            </a:r>
            <a:r>
              <a:rPr lang="en-US" altLang="zh-CN">
                <a:solidFill>
                  <a:srgbClr val="EA5519"/>
                </a:solidFill>
                <a:latin typeface="+mj-ea"/>
                <a:ea typeface="+mj-ea"/>
                <a:sym typeface="+mn-ea"/>
              </a:rPr>
              <a:t>,</a:t>
            </a:r>
            <a:r>
              <a:rPr lang="zh-CN" altLang="en-US">
                <a:solidFill>
                  <a:srgbClr val="EA5519"/>
                </a:solidFill>
                <a:latin typeface="+mj-ea"/>
                <a:ea typeface="+mj-ea"/>
                <a:sym typeface="+mn-ea"/>
              </a:rPr>
              <a:t>  返回true</a:t>
            </a:r>
            <a:endParaRPr lang="zh-CN" altLang="en-US">
              <a:solidFill>
                <a:srgbClr val="EA5519"/>
              </a:solidFill>
              <a:latin typeface="+mj-ea"/>
              <a:ea typeface="+mj-ea"/>
              <a:sym typeface="+mn-ea"/>
            </a:endParaRPr>
          </a:p>
          <a:p>
            <a:pPr eaLnBrk="0" fontAlgn="auto" hangingPunct="0">
              <a:lnSpc>
                <a:spcPct val="140000"/>
              </a:lnSpc>
              <a:spcAft>
                <a:spcPts val="600"/>
              </a:spcAft>
              <a:buFont typeface="Wingdings" panose="05000000000000000000" pitchFamily="2" charset="2"/>
              <a:buChar char="Ø"/>
            </a:pPr>
            <a:r>
              <a:rPr lang="zh-CN" altLang="en-US">
                <a:solidFill>
                  <a:srgbClr val="EA5519"/>
                </a:solidFill>
                <a:latin typeface="+mj-ea"/>
                <a:ea typeface="+mj-ea"/>
                <a:sym typeface="+mn-ea"/>
              </a:rPr>
              <a:t>操作数是undefined</a:t>
            </a:r>
            <a:r>
              <a:rPr lang="en-US" altLang="zh-CN">
                <a:solidFill>
                  <a:srgbClr val="EA5519"/>
                </a:solidFill>
                <a:latin typeface="+mj-ea"/>
                <a:ea typeface="+mj-ea"/>
                <a:sym typeface="+mn-ea"/>
              </a:rPr>
              <a:t>,</a:t>
            </a:r>
            <a:r>
              <a:rPr lang="zh-CN" altLang="en-US">
                <a:solidFill>
                  <a:srgbClr val="EA5519"/>
                </a:solidFill>
                <a:latin typeface="+mj-ea"/>
                <a:ea typeface="+mj-ea"/>
                <a:sym typeface="+mn-ea"/>
              </a:rPr>
              <a:t>  返回true</a:t>
            </a:r>
            <a:endParaRPr lang="zh-CN" altLang="en-US">
              <a:solidFill>
                <a:srgbClr val="EA5519"/>
              </a:solidFill>
              <a:latin typeface="+mj-ea"/>
              <a:ea typeface="+mj-ea"/>
              <a:sym typeface="+mn-ea"/>
            </a:endParaRPr>
          </a:p>
          <a:p>
            <a:pPr>
              <a:lnSpc>
                <a:spcPct val="150000"/>
              </a:lnSpc>
            </a:pPr>
            <a:endParaRPr lang="zh-CN" altLang="en-US">
              <a:solidFill>
                <a:schemeClr val="bg1"/>
              </a:solidFill>
              <a:latin typeface="+mj-ea"/>
              <a:ea typeface="+mj-ea"/>
              <a:sym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4198</Words>
  <Application>WPS 演示</Application>
  <PresentationFormat>自定义</PresentationFormat>
  <Paragraphs>419</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宋体</vt:lpstr>
      <vt:lpstr>Wingdings</vt:lpstr>
      <vt:lpstr>微软雅黑</vt:lpstr>
      <vt:lpstr>Calibri</vt:lpstr>
      <vt:lpstr>Times New Roman</vt:lpstr>
      <vt:lpstr>Arial Unicode MS</vt:lpstr>
      <vt:lpstr>仿宋_GB2312</vt:lpstr>
      <vt:lpstr>仿宋</vt:lpstr>
      <vt:lpstr>Calibri Light</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www.1ppt.com</dc:creator>
  <cp:lastModifiedBy>ijeff</cp:lastModifiedBy>
  <cp:revision>259</cp:revision>
  <dcterms:created xsi:type="dcterms:W3CDTF">2015-08-05T01:47:00Z</dcterms:created>
  <dcterms:modified xsi:type="dcterms:W3CDTF">2017-09-19T06:07:53Z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