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93" r:id="rId6"/>
    <p:sldId id="394" r:id="rId7"/>
    <p:sldId id="395" r:id="rId8"/>
    <p:sldId id="396" r:id="rId9"/>
    <p:sldId id="397" r:id="rId10"/>
    <p:sldId id="398" r:id="rId11"/>
    <p:sldId id="400" r:id="rId12"/>
    <p:sldId id="403" r:id="rId13"/>
    <p:sldId id="404" r:id="rId14"/>
    <p:sldId id="406" r:id="rId15"/>
    <p:sldId id="408" r:id="rId16"/>
    <p:sldId id="407" r:id="rId17"/>
    <p:sldId id="399" r:id="rId18"/>
    <p:sldId id="401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FFFFFF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Cookie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十天内免登录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有账户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密码输入框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当用户点击确定按钮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如果选择了十天内免登录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则将账户和密码保存在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当下一次再进入该页面时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自动填写上次保存的账户和密码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3654108"/>
            <a:ext cx="3768725" cy="2173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 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是一种结构化的数据表示方式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数据格式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).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通过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中的一些模式来表示结构化数据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JSON 并不是 JavaScript 独有的数据格式，其他很多语言都可以对 JSON 进行解析和序列化,  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还有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也是一种数据表示方式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目前很少使用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的数据格式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在这里我们只介绍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5154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的写法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对象的表现形式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包括数组和对象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字符串的表现形式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包括数组和对象的字符串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使用双引号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{“name”:“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Zhang”,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age”:100}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”,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王五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”]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对象和数组结合的写法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33 },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的两种表现形式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jsonObj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age” : 33 },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	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‘[{“name”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33}, {“name” : 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李四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age” : 44}]’;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注意单双引号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将单引号写在外面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里面用双引号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解析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解析就是将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对象或数组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eval():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但这个方法可能会造成安全问题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JSON.parse():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常用该方法进行解析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IE8+)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jsonStr = '[{"name": "a","age" : 1},{"name" : "b","age" : 2}]';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jsonOjb = JSON.parse(jsonStr); 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console.log(jsonObj);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453390" y="1649730"/>
            <a:ext cx="114179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序列化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序列化就是将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对象或数组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解析相反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JSON.stringify():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序列化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jsonObj = [{name : 'a', age : 1},{name : 'b', age : 2}];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jsonStr = JSON.stringify(jsonObj);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console.log(jsonStr);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实现购物车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实现购物车功能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有以下商品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点击加入购物车即可加入到购物车中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中保存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点击查看购物车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进入另一个页面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并显示之前加入购物车的商品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 descr="$KMKVXIIXXX_8[QYX$TP7K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24555"/>
            <a:ext cx="3717925" cy="2863215"/>
          </a:xfrm>
          <a:prstGeom prst="rect">
            <a:avLst/>
          </a:prstGeom>
        </p:spPr>
      </p:pic>
      <p:pic>
        <p:nvPicPr>
          <p:cNvPr id="8" name="图片 7" descr="@~5HWT@BZXMEBW3IC`O(X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3660775"/>
            <a:ext cx="501713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523875" y="1661795"/>
            <a:ext cx="964628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记录图片位置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页面上有一个红色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可以对该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每次拖拽后需要保存位置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下次重新进入该页面时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还是在最后一次拖拽松开时的位置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3" y="3152458"/>
            <a:ext cx="4335462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会话跟踪技术介绍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会话跟踪技术介绍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23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也叫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，是客户端与服务器端进行会话使用的一个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能够在浏览器本地化存储的技术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的作用主要是在浏览器存储少量数据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我们可以实现一些保存数据的功能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比如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用户登录的记住密码功能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下次再访问网站时无需输入密码了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购物车，加入购物车的商品没有及时付款，使用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可以在一定时间后再访问网站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会发现购物车里还有之前的商品列表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cookie由键值对形式的文本组成：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=value。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完整格式为： 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name=value;[expires=date];[path=路径];[domain=域名];[secure]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其中中括号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表示该值是可选。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name=value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为你要保存的键值对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expires=date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默认是浏览器关闭时失效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path=路径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访问路径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默认为当前文件所在目录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domain=域名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访问域名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限制在该域名下访问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secure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安全设置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如果设置了则必须使用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协议才可获取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获取和设置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对象来获取和设置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//设置cookie和获取cookie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document.cookie = "user="+"张三";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console.log(document.cookie);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//URI编码后设置cookie, 和URI解码后获取cookie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document.cookie = "user2=" + encodeURIComponent("张三");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console.log(decodeURIComponent(document.cookie));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expires=失效时间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会在该时间被删除掉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默认是浏览器关闭的时候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可以自己设置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的失效时间。 如设置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天后再删除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date = newDate(); 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date.setDate(date.getDate() +7);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date;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主动删除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现在时间或现在之前的时间即可删除指定cookie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值为指定要删除的那个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date = new Date();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date;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path=路径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设置路径后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则只有设置的那个路径文件才可以访问cookie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默认为当前文件所在目录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path=/,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表示磁盘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域名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根目录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则其他路径也可以获取到该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user=abc;expires=" + date + ";path=/";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在设置路径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要记得设置失效时间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domain=域名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用于限制只有设置的域名才可以访问，没有设置则默认为当前域名。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“user=张三;domain=www.baidu.com”;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secure 安全设置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指明必须通过安全的通信通道来传输(HTTPS)才能获取 cookie。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document.cookie = “user=张三;secure”;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相关的操作封装在函数中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方便以后调用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一般我们只要设置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expires,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//设置cookie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setCookie(name, value, expires, path)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var cookieText = encodeURIComponent(name) + "=" + encodeURIComponent(value);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(expires instanceof Date)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cookieText += ";expires="+expires;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(path)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cookieText += ";path="+path;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document.cookie = cookieText;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decodeURIComponent(document.cookie);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42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//获取cookie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getCookie(name) {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cookie = decodeURIComponent(document.cookie);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 = cookie.split(“; ”);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(var i=0; i&lt;arr.length; i++) {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arr2 = arr[i].split(“=”);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(arr2.length &gt;= 2) {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(arr2[0] == name) {	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arr2[1];	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“”;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//删除cookie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removeCookie(name)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document.cookie=encodeURIComponent(name)+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=; expires=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new Date();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4159</Words>
  <Application>WPS 演示</Application>
  <PresentationFormat>自定义</PresentationFormat>
  <Paragraphs>246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695</cp:revision>
  <dcterms:created xsi:type="dcterms:W3CDTF">2015-08-05T01:47:00Z</dcterms:created>
  <dcterms:modified xsi:type="dcterms:W3CDTF">2017-10-09T16:27:05Z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