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406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6" r:id="rId14"/>
    <p:sldId id="415" r:id="rId15"/>
    <p:sldId id="417" r:id="rId16"/>
    <p:sldId id="418" r:id="rId17"/>
    <p:sldId id="419" r:id="rId18"/>
    <p:sldId id="420" r:id="rId19"/>
    <p:sldId id="421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73030" y="1651635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字符串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76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将下面的字符串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的敏感字符*用空字符串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替换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要正确表示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得转义成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:\*)   :   /\*/g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的空格用空字符串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替换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   : / /g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var str = "H e  l  ** l    o    Wo r         L d  !";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随机产生一个四位数的验证码（纯数字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(0-9)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生成一个字符串）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0001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使用随机值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(0~1):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Math.random()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str.substring(start,end);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截取字符串 范围是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[start, end)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 “Hello world!”;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console.log(str.substring(2,5));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    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如果只有一个参数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则表示到字符串最后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str.split(separator, howmany);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根据分隔符、拆分成数组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separator(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字符串或正则表达式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howmany(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可以指定返回的数组的最大长度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可以省略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如果空字符串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(“”)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用作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separator,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那么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stringObject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中的每个字符之间都会被分割。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str.toLowerCase();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把字符串转换成小写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str.toUpperCase();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把字符串转换成大写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76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已知有两个字符串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str1 = ‘hello’ , str2 = ‘world’,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将两个字符串组成一个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“I love BeiJing”,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找出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love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的范围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“I hate BeiJing!”,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提取第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个字符到第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个字符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hat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将字符串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“When I was young, I love a girl in neighbor class.”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young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提取到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girl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。但是不许数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young, I love a girl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去掉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123@zh@qq.com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@;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任意给定的一串字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符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，统计字符串里面的大写字母和小写字母的个数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https://www.baidu.com/s?name=avery&amp;age=20&amp;sex=male 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取出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name, age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的值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92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对象可以用于执行数学任务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对象的常用函数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Math.round(3.6)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四舍五入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random()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0-1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之间的随机数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max(num1, num2)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返回较大的数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min(num1, num2)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返回较小的数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abs(num)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绝对值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ceil(19.3)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向上取整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floor(11.8)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向下取整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pow(x,y)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//x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次方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sqrt(num)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开平方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491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获取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65-90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中的随机数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并将该数当成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转换成字母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</a:rPr>
              <a:t>1,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zh-CN">
                <a:solidFill>
                  <a:schemeClr val="bg1"/>
                </a:solidFill>
              </a:rPr>
              <a:t>注册页面的简单数据校验</a:t>
            </a:r>
            <a:endParaRPr lang="zh-CN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先去掉两个输入框中的空格</a:t>
            </a:r>
            <a:endParaRPr lang="zh-CN" altLang="en-US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用户名长度不低于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6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，不高于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20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用户名</a:t>
            </a:r>
            <a:r>
              <a:rPr lang="zh-CN" altLang="zh-CN">
                <a:solidFill>
                  <a:schemeClr val="bg1"/>
                </a:solidFill>
              </a:rPr>
              <a:t>不可以用数字开头</a:t>
            </a:r>
            <a:endParaRPr lang="zh-CN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密码</a:t>
            </a:r>
            <a:r>
              <a:rPr lang="zh-CN" altLang="en-US">
                <a:solidFill>
                  <a:schemeClr val="bg1"/>
                </a:solidFill>
              </a:rPr>
              <a:t>不能为空</a:t>
            </a:r>
            <a:endParaRPr lang="zh-CN" altLang="en-US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输入框中要有默认提示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placeholder 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点击登录按钮检查是否合法</a:t>
            </a: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</a:rPr>
              <a:t>2,</a:t>
            </a:r>
            <a:r>
              <a:rPr lang="zh-CN" altLang="en-US">
                <a:solidFill>
                  <a:schemeClr val="bg1"/>
                </a:solidFill>
              </a:rPr>
              <a:t> 字母数字组合验证码（四位）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如</a:t>
            </a:r>
            <a:r>
              <a:rPr lang="en-US" altLang="zh-CN">
                <a:solidFill>
                  <a:schemeClr val="bg1"/>
                </a:solidFill>
              </a:rPr>
              <a:t>: 4YT8)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数字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大写字母随机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3795" name="图片 3" descr="输入验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4352290"/>
            <a:ext cx="5102225" cy="108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将字符串按照单词进行逆序，空格作为划分单词的唯一条件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如传入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:”Welome to Beijing”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改为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“Beijing to Welcome”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实现函数，查找子串出现的次数，返回字符串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中出现子串的次数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如传入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:”abcabcabc”, “abc”;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:3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              “ababacccababa”  , “aba”  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5,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已知千锋邮箱的用户名只能由数字字母下划线组成，域名为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@1000phone.com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写一个函数，判断一个字符串是否是千锋邮箱，是返回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，不是返回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mail@1000phone.com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$mail@1000phone.com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mail@1000phone.comp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6,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将字符中单词用空格隔开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已知传入的字符串中只有字母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每个单词的首字母大写，请将每个单词用空格隔开，只保留第一个单词的首字母大写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:”HelloMyWorld”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:”Hello my world”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7,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已知一个字符串中，英语单词用各种非字母字符分割，统计单词的个数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“Yes,she****is%%my@love.”  -&gt;Yes she is my love, 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JS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字符串的概念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字符串就是一串字符，由双（单）引号括起来。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字符串是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的一种数据类型。 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FFFF"/>
                </a:solidFill>
                <a:sym typeface="+mn-ea"/>
              </a:rPr>
              <a:t>字符串的定义</a:t>
            </a:r>
            <a:endParaRPr lang="zh-CN" altLang="en-US" sz="2000">
              <a:solidFill>
                <a:srgbClr val="FFFFFF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方式一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推荐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):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；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   //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基本类型  </a:t>
            </a:r>
            <a:endParaRPr lang="en-US" altLang="zh-CN">
              <a:solidFill>
                <a:srgbClr val="FFFFFF"/>
              </a:solidFill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 定义了一个字符串变量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，内容为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'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'</a:t>
            </a:r>
            <a:endParaRPr lang="en-US" altLang="zh-CN">
              <a:solidFill>
                <a:srgbClr val="FFFFFF"/>
              </a:solidFill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方式二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new String(“hello”); 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     //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引用类型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定义一个字符串变量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，内容为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hello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   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注意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此刻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为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引用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类型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(object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对象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)</a:t>
            </a:r>
            <a:endParaRPr lang="en-US" altLang="zh-CN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         用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new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产生的变量都是引用类型的变量，也叫对象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endParaRPr lang="zh-CN" altLang="en-US" b="1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方式三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String(‘hello’);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基本类型: string, number, boolean, undefined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等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      引用类型/对象: Array , Date, Object, String, Function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等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new String()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的区别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s1 = new String(‘hello world’);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s2 = String(‘hello world’);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console.log(typeof s1);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//object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(typeof s2);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//string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和元素符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一起使用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那么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是作为构造函数使用的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它返回的是一个新创建的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构造函数后面课程会讲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当不用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运算符调用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时，它只是转换成原始的字符串，并返回转换后的值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字符串的属性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length: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表示字符串的长度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例如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“how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are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you”;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                console.log(str.length);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   console.log(str[0]);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获取字符串中对应下标的字符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ECMAScript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中的字符串是不可变的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也就是说，字符串一旦创建，它们的值就不能改变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“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包邮哦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str[0] = “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唉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”;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不会改变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如果要改变某个变量保存的字符串，首先要销毁原来的字符串，然后再用另一个包含新值的字符串填充该变量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var str =  “Hello”;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 = str+” world!”;</a:t>
            </a:r>
            <a:endParaRPr lang="en-US" altLang="zh-CN">
              <a:solidFill>
                <a:srgbClr val="EA551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字符串的方法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函数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str.charAt(3)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获取下标为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的字符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str.charCodeAt(3)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：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获取下标为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的字符的编码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String.fromCharCode(94);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ASCII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编码转换成字符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该方法是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的静态方法，所以用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调用，    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如：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String.fromCharCode(98,99);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可传入多个参数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American Standard Code for Information Interchange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，美国标准信息交换代码）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str.concat(); 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连接字符串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var str1 = “hello”;</a:t>
            </a: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         var str2 = str1.concat(“ world”);</a:t>
            </a: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字</a:t>
            </a:r>
            <a:r>
              <a:rPr lang="zh-CN" altLang="zh-CN">
                <a:solidFill>
                  <a:schemeClr val="bg1"/>
                </a:solidFill>
                <a:sym typeface="Arial" panose="020B0604020202020204" pitchFamily="34" charset="0"/>
              </a:rPr>
              <a:t>符串的查找方法</a:t>
            </a:r>
            <a:endParaRPr lang="zh-CN" altLang="zh-CN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str.indexOf(“abc”);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查找字符串第一次出现的位置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如果没找到则返回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-1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“abcdabcd”;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subStr = “bcd”;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index = str.indexOf(subStr); 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str.lastIndexOf(“abc”);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查找字符串最后一次出现的位置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如果没找到则返回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-1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index = str.lastIndexOf(“abc”);</a:t>
            </a:r>
            <a:endParaRPr lang="en-US" altLang="zh-CN">
              <a:solidFill>
                <a:srgbClr val="EA551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str.search();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正则匹配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(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返回第一次出现的位置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</a:t>
            </a:r>
            <a:r>
              <a:rPr lang="en-US" altLang="en-US">
                <a:solidFill>
                  <a:srgbClr val="EA5519"/>
                </a:solidFill>
                <a:sym typeface="+mn-ea"/>
              </a:rPr>
              <a:t>A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bcdabcd”;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index = str.search(/abc/</a:t>
            </a:r>
            <a:r>
              <a:rPr lang="en-US" altLang="en-US">
                <a:solidFill>
                  <a:srgbClr val="EA5519"/>
                </a:solidFill>
                <a:sym typeface="+mn-ea"/>
              </a:rPr>
              <a:t>gi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          注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: g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表示进行全局匹配，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i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表示匹配的时候忽略大小写</a:t>
            </a:r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str.replace();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替换字符串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“how are Are are you!”;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newStr = str.replace(“are”, “old are”);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sym typeface="+mn-ea"/>
              </a:rPr>
              <a:t>这里的替换只能执行一次，不能够进行全局匹配，如果需要全局匹配，则应使用正则表达式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str.replace(/are/gi, "old are")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WPS 演示</Application>
  <PresentationFormat>自定义</PresentationFormat>
  <Paragraphs>252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518</cp:revision>
  <dcterms:created xsi:type="dcterms:W3CDTF">2015-08-05T01:47:00Z</dcterms:created>
  <dcterms:modified xsi:type="dcterms:W3CDTF">2017-11-27T09:06:26Z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