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0" r:id="rId3"/>
    <p:sldId id="292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1" r:id="rId17"/>
    <p:sldId id="362" r:id="rId18"/>
    <p:sldId id="363" r:id="rId19"/>
    <p:sldId id="364" r:id="rId20"/>
    <p:sldId id="365" r:id="rId21"/>
    <p:sldId id="366" r:id="rId22"/>
    <p:sldId id="360" r:id="rId23"/>
    <p:sldId id="29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5519"/>
    <a:srgbClr val="E73A1C"/>
    <a:srgbClr val="232A34"/>
    <a:srgbClr val="F60A73"/>
    <a:srgbClr val="053D20"/>
    <a:srgbClr val="003300"/>
    <a:srgbClr val="00B050"/>
    <a:srgbClr val="00DE64"/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0" autoAdjust="0"/>
    <p:restoredTop sz="94660"/>
  </p:normalViewPr>
  <p:slideViewPr>
    <p:cSldViewPr snapToGrid="0">
      <p:cViewPr>
        <p:scale>
          <a:sx n="70" d="100"/>
          <a:sy n="70" d="100"/>
        </p:scale>
        <p:origin x="-348" y="-96"/>
      </p:cViewPr>
      <p:guideLst>
        <p:guide orient="horz" pos="2160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888220" y="1651635"/>
            <a:ext cx="2140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      DOM</a:t>
            </a:r>
            <a:r>
              <a:rPr lang="zh-CN" altLang="en-US" sz="2400" b="1" dirty="0">
                <a:solidFill>
                  <a:schemeClr val="bg1"/>
                </a:solidFill>
              </a:rPr>
              <a:t>下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1745" name="文本框 7"/>
          <p:cNvSpPr txBox="1"/>
          <p:nvPr/>
        </p:nvSpPr>
        <p:spPr>
          <a:xfrm>
            <a:off x="307975" y="1598295"/>
            <a:ext cx="11563985" cy="40309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1,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createElement()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 createElement()方法可以创建一个元素节点。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var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newEle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=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document.createElement(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‘div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’);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2,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appendChild()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    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appendChild()方法可以将一个新节点添加到某个节点的子节点列表的末尾上。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v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ar box = document.getElementById(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‘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box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’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);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var p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Node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= document.createElement(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‘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p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’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); 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//创建一个新元素节点&lt;p&gt;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box.appendChild(p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Node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); 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//把新元素节点&lt;p&gt;添加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box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节点的子节点末尾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1745" name="文本框 7"/>
          <p:cNvSpPr txBox="1"/>
          <p:nvPr/>
        </p:nvSpPr>
        <p:spPr>
          <a:xfrm>
            <a:off x="307975" y="1598295"/>
            <a:ext cx="11563985" cy="31692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3,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createTextNode()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 createTextNode() 方法可以创建一个文本节点。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v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ar text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Node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= document.createTextNode(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‘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段落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’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);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//创建一个文本节点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p.appendChild(text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Node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);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//将文本节点添加到子节点末尾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示例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封装一个函数, 带两个参数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元素节点的名称, 该节点的文本内容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),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返回一个带文本内容的元素节点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1745" name="文本框 7"/>
          <p:cNvSpPr txBox="1"/>
          <p:nvPr/>
        </p:nvSpPr>
        <p:spPr>
          <a:xfrm>
            <a:off x="307975" y="1598295"/>
            <a:ext cx="11563985" cy="51390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4,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insertBefore()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insertBefore()方法可以把节点插入到指定节点的前面。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//通过父节点调用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box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之前插入一个新节点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p;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第一个参数为新节点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box.parentNode.insertBefore(p, box); 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5,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replaceChild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()</a:t>
            </a:r>
            <a:endParaRPr lang="en-US" altLang="zh-CN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replaceChild()方法可以把节点替换成指定的节点。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//通过父节点调用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新节点p替换了旧节点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div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第一个参数为新节点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第二个参数为旧节点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box.parentNode.replaceChild(p,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box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1745" name="文本框 7"/>
          <p:cNvSpPr txBox="1"/>
          <p:nvPr/>
        </p:nvSpPr>
        <p:spPr>
          <a:xfrm>
            <a:off x="307975" y="1598295"/>
            <a:ext cx="11563985" cy="4584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6,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cloneNode()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 b="1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cloneNode()方法可以把子节点复制出来。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//获取第一个子节点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true表示复制标签和内容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, false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表示只复制标签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v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ar box = document.getElementById(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‘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box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’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);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V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ar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newNode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= box.firstChild.cloneNode(true);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box.appendChild(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newNode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);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//添加到子节点列表末尾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7,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removeChild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()</a:t>
            </a:r>
            <a:endParaRPr lang="en-US" altLang="zh-CN" sz="20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 removeChild()方法可以删除指定子节点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//通过父节点调用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来删除指定子节点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box.parentNode.removeChild(box);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事件中的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this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1745" name="文本框 7"/>
          <p:cNvSpPr txBox="1"/>
          <p:nvPr/>
        </p:nvSpPr>
        <p:spPr>
          <a:xfrm>
            <a:off x="307975" y="1598295"/>
            <a:ext cx="1156398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在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事件中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 this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表示触发事件的元素节点对象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;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v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ar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box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= document.getElementBy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Id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('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box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');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box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.onclick = function() {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     console.log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(this.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nodeName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); 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//this表示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box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对象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};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通过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for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循环添加事件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使用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this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v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ar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aInput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= document.getElement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s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By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TagName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('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input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');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for (var i=0; i&lt;aInput.length; i++) {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       aInput[i]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.onclick = function() {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               console.log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(this.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value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);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//这里的this表示被点击的那个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input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元素节点对象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       };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}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25601" name="文本框 7"/>
          <p:cNvSpPr txBox="1"/>
          <p:nvPr/>
        </p:nvSpPr>
        <p:spPr>
          <a:xfrm>
            <a:off x="327660" y="1624330"/>
            <a:ext cx="11536680" cy="45231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动态表格的创建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在输入框中输入内容后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点击保存则在表格末尾添加一条记录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点击删除则会删除对应行的记录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提示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也可以用以下方法删除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table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对于的行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rowIndex: 表中对应的行下标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  oTable.deleteRow(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tr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标签.rowIndex); 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5603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65" y="2216785"/>
            <a:ext cx="10733405" cy="2269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滚动事件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onscroll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25601" name="文本框 7"/>
          <p:cNvSpPr txBox="1"/>
          <p:nvPr/>
        </p:nvSpPr>
        <p:spPr>
          <a:xfrm>
            <a:off x="327660" y="1624330"/>
            <a:ext cx="1153668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onscroll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滚动事件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实时获取距离顶部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左边的距离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顶部不可见区域的高度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宽度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window.onscroll = function() {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scrollTop = document.documentElement.scrollTop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 b="1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       </a:t>
            </a:r>
            <a:r>
              <a:rPr lang="en-US" altLang="zh-CN" b="1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||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document.body.scrollTop;	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box = document.getElementById("box");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box.innerHTML = scrollTop;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兼容问题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document.documentElement.scrollTop: 不支持谷歌</a:t>
            </a:r>
            <a:endParaRPr lang="en-US" alt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document.body.scrollTop: 支持谷歌</a:t>
            </a:r>
            <a:endParaRPr lang="en-US" alt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滚动事件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onscroll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29697" name="文本框 7"/>
          <p:cNvSpPr txBox="1"/>
          <p:nvPr/>
        </p:nvSpPr>
        <p:spPr>
          <a:xfrm>
            <a:off x="323850" y="1484630"/>
            <a:ext cx="10678160" cy="2584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示例： 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1,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 滚动页面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显示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scrollTop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的值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2, 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回到顶部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当滚动条滚动到距离顶部超过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2000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时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显示回到顶部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红色部分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), 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并当点击回到顶部时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让页面回到顶部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9699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2205038"/>
            <a:ext cx="4824412" cy="1019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00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3" y="4157345"/>
            <a:ext cx="4824412" cy="25003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1745" name="文本框 7"/>
          <p:cNvSpPr txBox="1"/>
          <p:nvPr/>
        </p:nvSpPr>
        <p:spPr>
          <a:xfrm>
            <a:off x="335280" y="1627823"/>
            <a:ext cx="8064500" cy="6461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1, 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点击表格中的三张图片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切换下面的图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1747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2349500"/>
            <a:ext cx="5759450" cy="32337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10795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3793" name="文本框 7"/>
          <p:cNvSpPr txBox="1"/>
          <p:nvPr/>
        </p:nvSpPr>
        <p:spPr>
          <a:xfrm>
            <a:off x="360045" y="1556068"/>
            <a:ext cx="8064500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2, 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简易年历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如图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可以点击对应的月份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改变下面的文字内容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379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403" y="2123440"/>
            <a:ext cx="3717925" cy="41640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-3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" y="-2"/>
            <a:ext cx="12191998" cy="6858000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931243" y="1260389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1243" y="2438400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31243" y="361641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31243" y="479442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719" y="13941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3719" y="25766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3719" y="375902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3717" y="492567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13" name="TextBox 7"/>
          <p:cNvSpPr txBox="1"/>
          <p:nvPr/>
        </p:nvSpPr>
        <p:spPr>
          <a:xfrm>
            <a:off x="7050605" y="147136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属性节点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TextBox 7"/>
          <p:cNvSpPr txBox="1"/>
          <p:nvPr/>
        </p:nvSpPr>
        <p:spPr>
          <a:xfrm>
            <a:off x="7034095" y="2649285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节点间关系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TextBox 7"/>
          <p:cNvSpPr txBox="1"/>
          <p:nvPr/>
        </p:nvSpPr>
        <p:spPr>
          <a:xfrm>
            <a:off x="7034095" y="382721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TextBox 7"/>
          <p:cNvSpPr txBox="1"/>
          <p:nvPr/>
        </p:nvSpPr>
        <p:spPr>
          <a:xfrm>
            <a:off x="7050605" y="500577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滚动事件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onscroll</a:t>
            </a:r>
            <a:endParaRPr lang="en-US" altLang="zh-CN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5841" name="文本框 7"/>
          <p:cNvSpPr txBox="1"/>
          <p:nvPr/>
        </p:nvSpPr>
        <p:spPr>
          <a:xfrm>
            <a:off x="359410" y="1543368"/>
            <a:ext cx="80645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3, 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顶部悬浮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吸顶效果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),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当滚动条滚动到较下方时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留言信息一直显示在顶部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584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15" y="2590165"/>
            <a:ext cx="4137025" cy="2054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4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420" y="2548890"/>
            <a:ext cx="4137025" cy="2095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7"/>
          <p:cNvSpPr txBox="1"/>
          <p:nvPr/>
        </p:nvSpPr>
        <p:spPr>
          <a:xfrm>
            <a:off x="322263" y="1692593"/>
            <a:ext cx="856932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CN">
                <a:solidFill>
                  <a:schemeClr val="bg1"/>
                </a:solidFill>
                <a:latin typeface="+mn-ea"/>
              </a:rPr>
              <a:t>4, tab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切换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点击科技显示左图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点击探索显示右图</a:t>
            </a:r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30" y="2183765"/>
            <a:ext cx="3318510" cy="17767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535" y="2183765"/>
            <a:ext cx="3414395" cy="17760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8270" y="2183765"/>
            <a:ext cx="3378835" cy="1786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属性节点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1745" name="文本框 7"/>
          <p:cNvSpPr txBox="1"/>
          <p:nvPr/>
        </p:nvSpPr>
        <p:spPr>
          <a:xfrm>
            <a:off x="307658" y="1597978"/>
            <a:ext cx="8569325" cy="51269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属性节点的属性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attributes属性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获取某元素节点的所有属性节点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返回一个数组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box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document.getElementById(‘box’);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box.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attributes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[object NamedNodeMap]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box.attributes.length;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返回属性节点个数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box.attributes[0];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//[object Attr]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返回第一个属性节点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box.attributes[0].nodeType;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//2，节点类型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box.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attributes[0].nodeName;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//属性名称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box.attributes[0].nodeValue;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//属性值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box.attributes[‘id’];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//返回属性名称为id的节点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box.attributes.getNamedItem(‘id’); 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//返回属性名称为id的节点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属性节点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1745" name="文本框 7"/>
          <p:cNvSpPr txBox="1"/>
          <p:nvPr/>
        </p:nvSpPr>
        <p:spPr>
          <a:xfrm>
            <a:off x="307658" y="1597978"/>
            <a:ext cx="8569325" cy="2584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属性节点操作的三个函数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我们通过三个函数可以操作元素的属性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getAttribute():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通过属性名获取对应的属性值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setAttribute():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设置一个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key-value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形式的属性键值对 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 removeAttribute():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移除指定的属性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属性节点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1745" name="文本框 7"/>
          <p:cNvSpPr txBox="1"/>
          <p:nvPr/>
        </p:nvSpPr>
        <p:spPr>
          <a:xfrm>
            <a:off x="307975" y="1598295"/>
            <a:ext cx="1156398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getAttribute()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getAttribute()方法将获取元素中某个属性的值。它和直接使用点语法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.属性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获取属性值的方法有一定区别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.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document.getElementById(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‘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box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’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).getAttribute(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‘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id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’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);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获取元素的id属性值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document.getElementById(‘box’).id;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获取元素的id属性值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点语法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document.getElementById(‘box’).getAttribute(‘class’);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获取元素的class值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document.getElementById(‘box’).className; 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获取元素的class值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点语法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)</a:t>
            </a:r>
            <a:endParaRPr lang="en-US" altLang="zh-CN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//获取元素的自定义属性值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不可以使用点语法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)</a:t>
            </a:r>
            <a:endParaRPr lang="en-US" altLang="zh-CN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document.getElementById(‘box’).getAttribute(bbb); 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document.getElementById(‘box’).bbb;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无法获取元素的自定义属性值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属性节点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1745" name="文本框 7"/>
          <p:cNvSpPr txBox="1"/>
          <p:nvPr/>
        </p:nvSpPr>
        <p:spPr>
          <a:xfrm>
            <a:off x="307975" y="1598295"/>
            <a:ext cx="11563985" cy="49618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1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setAttribute()</a:t>
            </a:r>
            <a:endParaRPr lang="en-US" altLang="zh-CN" sz="20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setAttribute()方法可以给元素添加属性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;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如果属性已经存在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则会覆盖原来的属性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;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需要传入两个参数：属性名和属性值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.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//设置属性和值</a:t>
            </a:r>
            <a:endParaRPr lang="zh-CN" altLang="en-US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algn="l" eaLnBrk="0" fontAlgn="auto" hangingPunct="0">
              <a:lnSpc>
                <a:spcPct val="11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document.getElementById(‘box’).setAttribute(‘align’, ‘center’); 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//设置自定义的属性和值</a:t>
            </a:r>
            <a:endParaRPr lang="zh-CN" altLang="en-US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10000"/>
              </a:lnSpc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document.getElementById(‘box’).setAttribute(‘bbb’, ‘ccc’);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  <a:spcAft>
                <a:spcPts val="600"/>
              </a:spcAft>
            </a:pP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  <a:spcAft>
                <a:spcPts val="600"/>
              </a:spcAft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removeAttribute()</a:t>
            </a:r>
            <a:endParaRPr lang="en-US" altLang="zh-CN" sz="20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removeAttribute()方法可以移除元素的属性。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//移除属性</a:t>
            </a:r>
            <a:endParaRPr lang="zh-CN" altLang="en-US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document.getElementById('box').removeAttribute('style');  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节点间关系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1745" name="文本框 7"/>
          <p:cNvSpPr txBox="1"/>
          <p:nvPr/>
        </p:nvSpPr>
        <p:spPr>
          <a:xfrm>
            <a:off x="307975" y="1598295"/>
            <a:ext cx="11563985" cy="41078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Aft>
                <a:spcPts val="600"/>
              </a:spcAft>
            </a:pP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元素节点间关系的相关属性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childNodes: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子节点集合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>
              <a:spcAft>
                <a:spcPts val="600"/>
              </a:spcAft>
            </a:pP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firstChild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用于获取当前元素节点的第一个子节点，相当于childNodes[0]；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spcAft>
                <a:spcPts val="600"/>
              </a:spcAft>
            </a:pP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lastChild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用于获取当前元素节点的最后一个子节点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相当于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             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childNodes[box.childNodes.length-1]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.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en-US" altLang="zh-CN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获取第一个子节点的文本内容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console.log(box.firstChild.nodeValue);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获取最后一个子节点的文本内容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console.log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(box.lastChild.nodeValue);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节点间关系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1745" name="文本框 7"/>
          <p:cNvSpPr txBox="1"/>
          <p:nvPr/>
        </p:nvSpPr>
        <p:spPr>
          <a:xfrm>
            <a:off x="307975" y="1598295"/>
            <a:ext cx="11563985" cy="37077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Aft>
                <a:spcPts val="600"/>
              </a:spcAft>
            </a:pP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元素节点间关系的相关属性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spcAft>
                <a:spcPts val="600"/>
              </a:spcAft>
            </a:pP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parentNode、previousSibling、nextSibling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spcAft>
                <a:spcPts val="600"/>
              </a:spcAft>
            </a:pP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spcAft>
                <a:spcPts val="600"/>
              </a:spcAft>
            </a:pP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parentNode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属性返回该节点的父节点，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spcAft>
                <a:spcPts val="600"/>
              </a:spcAft>
            </a:pP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previousSibling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属性返回该节点的前一个同级节点，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spcAft>
                <a:spcPts val="600"/>
              </a:spcAft>
            </a:pP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nextSibling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属性返回该节点的后一个同级节点。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spcAft>
                <a:spcPts val="600"/>
              </a:spcAft>
            </a:pP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console.log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(box.parentNode.nodeName);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//获取父节点的标签名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console.log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(box.lastChild.previousSibling); //获取前一个同级节点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console.log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(box.firstChild.nextSibling); 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//获取后一个同级节点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1745" name="文本框 7"/>
          <p:cNvSpPr txBox="1"/>
          <p:nvPr/>
        </p:nvSpPr>
        <p:spPr>
          <a:xfrm>
            <a:off x="307975" y="1598295"/>
            <a:ext cx="11563985" cy="39382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Aft>
                <a:spcPts val="600"/>
              </a:spcAft>
            </a:pP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DOM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节点操作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 DOM节点操作指的是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创建节点、复制节点、插入节点、删除节点和替换节点等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.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spcAft>
                <a:spcPts val="600"/>
              </a:spcAft>
            </a:pP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spcAft>
                <a:spcPts val="600"/>
              </a:spcAft>
            </a:pP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DOM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操作所涉及的方法有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createElement();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创建一个元素节点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appendChild();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添加一个新子节点到子节点的末尾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createTextNode();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创建一个文本节点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   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insertBefore();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将新节点插入到某节点前面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  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 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replaceChild();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将新节点替换旧节点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cloneNode();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复制节点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   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removeChild();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移除节点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4660</Words>
  <Application>WPS 演示</Application>
  <PresentationFormat>自定义</PresentationFormat>
  <Paragraphs>319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iJeff</cp:lastModifiedBy>
  <cp:revision>597</cp:revision>
  <dcterms:created xsi:type="dcterms:W3CDTF">2015-08-05T01:47:00Z</dcterms:created>
  <dcterms:modified xsi:type="dcterms:W3CDTF">2017-11-30T06:21:20Z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