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0" r:id="rId3"/>
    <p:sldId id="292" r:id="rId4"/>
    <p:sldId id="586" r:id="rId5"/>
    <p:sldId id="627" r:id="rId6"/>
    <p:sldId id="607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20"/>
    <p:sldId id="573" r:id="rId21"/>
    <p:sldId id="575" r:id="rId22"/>
    <p:sldId id="576" r:id="rId23"/>
    <p:sldId id="580" r:id="rId24"/>
    <p:sldId id="572" r:id="rId25"/>
    <p:sldId id="579" r:id="rId26"/>
    <p:sldId id="29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270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Ajax</a:t>
            </a:r>
            <a:r>
              <a:rPr lang="zh-CN" altLang="en-US" sz="2400" b="1" dirty="0">
                <a:solidFill>
                  <a:schemeClr val="bg1"/>
                </a:solidFill>
              </a:rPr>
              <a:t>上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5841" name="文本框 7"/>
          <p:cNvSpPr txBox="1"/>
          <p:nvPr/>
        </p:nvSpPr>
        <p:spPr>
          <a:xfrm>
            <a:off x="323850" y="1484313"/>
            <a:ext cx="84963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status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状态码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一般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我们只需要关心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HTTP状态代码为200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则表示请求服务器成功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aphicFrame>
        <p:nvGraphicFramePr>
          <p:cNvPr id="33795" name="表格 33794"/>
          <p:cNvGraphicFramePr/>
          <p:nvPr/>
        </p:nvGraphicFramePr>
        <p:xfrm>
          <a:off x="813435" y="2576830"/>
          <a:ext cx="7656195" cy="3463290"/>
        </p:xfrm>
        <a:graphic>
          <a:graphicData uri="http://schemas.openxmlformats.org/drawingml/2006/table">
            <a:tbl>
              <a:tblPr/>
              <a:tblGrid>
                <a:gridCol w="1552575"/>
                <a:gridCol w="2070100"/>
                <a:gridCol w="4033520"/>
              </a:tblGrid>
              <a:tr h="43180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HTTP 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状态码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状态字符串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200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OK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服务器成功返回了页面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7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Bad Request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语法错误导致服务器不识别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401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Unauthorized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请求需要用户认证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7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404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Not found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指定的 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URL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在服务器上找不到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8264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500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Internal Server Error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服务器遇到意外错误，无法完成请求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503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ServiceUnavailable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由于服务器过载或维护导致无法完成请求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5841" name="文本框 7"/>
          <p:cNvSpPr txBox="1"/>
          <p:nvPr/>
        </p:nvSpPr>
        <p:spPr>
          <a:xfrm>
            <a:off x="323850" y="1484630"/>
            <a:ext cx="11296015" cy="4741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同步请求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使用之前写好的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createXHR()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函数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var xhr = createXHR();  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open()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设置请求方式为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demo.json, false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表示同步请求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xhr.open('get', 'demo.json', false); 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//向服务器发送请求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xhr.send(null);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if (xhr.status == 200) {	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//如果返回成功了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console.log(xhr.responseText);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//调出服务器返回的数据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 else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console.log(‘error.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状态代码: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’ + xhr.status + ‘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错误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信息: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 + xhr.statusText);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23850" y="1484630"/>
            <a:ext cx="1009269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前面我们使用同步请求比较简单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但是实际项目开发中一般不用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因为同步会阻塞主线程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所以我们常用的是异步请求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使用异步调用的时候,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需要触发readystatechange事件,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然后检测readyState属性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的值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即可, readyState属性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的值有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最常用的是最后一个值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:4,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表示已经接收到了全部响应数据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aphicFrame>
        <p:nvGraphicFramePr>
          <p:cNvPr id="37891" name="表格 37890"/>
          <p:cNvGraphicFramePr/>
          <p:nvPr/>
        </p:nvGraphicFramePr>
        <p:xfrm>
          <a:off x="900430" y="3096895"/>
          <a:ext cx="7952740" cy="2450465"/>
        </p:xfrm>
        <a:graphic>
          <a:graphicData uri="http://schemas.openxmlformats.org/drawingml/2006/table">
            <a:tbl>
              <a:tblPr/>
              <a:tblGrid>
                <a:gridCol w="1247775"/>
                <a:gridCol w="1675130"/>
                <a:gridCol w="5029835"/>
              </a:tblGrid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值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状态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未初始化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尚未调用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open()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启动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open()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方法，但尚未调用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send()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7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发送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send()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方法，但尚未接受响应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接受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已经接受到部分响应数据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已经接受到全部响应数据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23850" y="1484630"/>
            <a:ext cx="105441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异步请求: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//使用之前写好的createXHR()函数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 = createXHR();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//使用open()方法, 设置true表示异步请求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xhr.open('get', 'demo.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json'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zh-CN" b="1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true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//向服务器发送请求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xhr.send(null); 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监听状态改变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xhr.onreadystatechange = function () {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if (xhr.readyState == 4) {  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if (xhr.status == 200) { 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(xhr.responseText);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 else {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consolel.log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‘error.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状态码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’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+ xhr.status +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‘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错误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信息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:’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+ xhr.statusText);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23850" y="1484630"/>
            <a:ext cx="105441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abort()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方法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取消异步请求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如果需要取消某异步请求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则在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send()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之后再调用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写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send()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之前调用会报错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//取消异步请求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xhr.abort();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6081" name="文本框 7"/>
          <p:cNvSpPr txBox="1"/>
          <p:nvPr/>
        </p:nvSpPr>
        <p:spPr>
          <a:xfrm>
            <a:off x="323850" y="1484630"/>
            <a:ext cx="1072959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person.json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点击按钮加载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person.json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中的数据并显示在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table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表格中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默认表格中没有数据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只有表格标题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在下方显示一个滚动文字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并让其从右往左滚动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" y="3344545"/>
            <a:ext cx="5154930" cy="2942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23850" y="1484630"/>
            <a:ext cx="109347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news.json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数据并显示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点击按钮加载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news.json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中的数据并显示在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table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表格中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默认表格中没有数据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只有表格标题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在下方显示一个滚动文字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并让其从右往左滚动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813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3329305"/>
            <a:ext cx="5421630" cy="2623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访问后台数据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0177" name="文本框 7"/>
          <p:cNvSpPr txBox="1"/>
          <p:nvPr/>
        </p:nvSpPr>
        <p:spPr>
          <a:xfrm>
            <a:off x="323850" y="1506855"/>
            <a:ext cx="108616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在后台获取并返回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person.json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中的数据给客户端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提供接口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60.205.181.47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/myPHPCode2/person.php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使用该接口获取数据并显示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5017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3260090"/>
            <a:ext cx="5117465" cy="2921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2225" name="文本框 7"/>
          <p:cNvSpPr txBox="1"/>
          <p:nvPr/>
        </p:nvSpPr>
        <p:spPr>
          <a:xfrm>
            <a:off x="323850" y="1484630"/>
            <a:ext cx="11379200" cy="4869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协议：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是一个属于应用层的面向对象的网络协议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由于其简捷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快速的方式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适用于分布式超媒体信息系统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 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IM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即时通讯 ：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TCP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/UDP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（长连接，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三次握手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四次挥手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协议的主要特点有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 Client/Server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模式，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Brower/Server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支持客户端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服务端模式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即请求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(request)-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响应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(response)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必须先请求才能得到响应， 服务器不能通过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协议直接发送数据给客户端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简单快速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客户端向服务端发送请求时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只需要传送请求方式和路径即可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所以简单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由于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协议简单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使得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服务器的程序规模小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因而速度很快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灵活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传输数据类型种类多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无连接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请求一次服务器后立刻断开连接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即非长连接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即短连接   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无状态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HTTP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协议对事务处理没有记忆能力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 session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协议的请求方式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GET, POST, HEAD, PUT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等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包含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请求头和请求体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857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2225" name="文本框 7"/>
          <p:cNvSpPr txBox="1"/>
          <p:nvPr/>
        </p:nvSpPr>
        <p:spPr>
          <a:xfrm>
            <a:off x="323850" y="1484630"/>
            <a:ext cx="11369675" cy="3369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endParaRPr lang="en-US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协议向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服务器请求的过程中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有两种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最常用的请求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方式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分别是: GET和POST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在Ajax使用的过程中，GET的使用频率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又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要比POST高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得多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GET请求最常用于向服务器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获取数据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也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可以将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少量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字符串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参数提交给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xhr.open('get', ‘login.php?username=zhang&amp;pwd=123456', true);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sz="14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通过URL后的问号?给服务器传递键值对数据,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服务器接收到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请求后可以从中获取到对应的数据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270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同步请求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访问后台数据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表单验证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在服务端验证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输入用户名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通过在服务器验证该用户名是否被注册过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获取接口中的数据进行验证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其中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http://60.205.181.47/myPHPCode2/checkname.php?regname=zhangsan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参数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regname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表示用户名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  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返回值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{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msg: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用户名可以注册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!”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2"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说明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表示不可以注册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表示可以注册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741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473" y="3627120"/>
            <a:ext cx="4319587" cy="117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访问后台数据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2225" name="文本框 7"/>
          <p:cNvSpPr txBox="1"/>
          <p:nvPr/>
        </p:nvSpPr>
        <p:spPr>
          <a:xfrm>
            <a:off x="323850" y="1484630"/>
            <a:ext cx="108242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练习： 加载更多数据（翻页， 每页显示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条数据）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在后台获取并返回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football.json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中的数据给客户端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提供接口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  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60.205.181.47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/myPHPCode2/football.php?page=1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使用该接口获取数据并显示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3114675"/>
            <a:ext cx="4434205" cy="351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4273" name="文本框 7"/>
          <p:cNvSpPr txBox="1"/>
          <p:nvPr/>
        </p:nvSpPr>
        <p:spPr>
          <a:xfrm>
            <a:off x="323850" y="1484313"/>
            <a:ext cx="849630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在后台获取并返回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weibo.json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中的数据给客户端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提供接口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60.205.181.47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/myPHPCode2/weibo.php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使用该接口获取数据并显示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5427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5" y="2608580"/>
            <a:ext cx="5162550" cy="336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23850" y="1484630"/>
            <a:ext cx="671639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实现聊天室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实现聊天功能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显示效果图如下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1,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在输入框中输入内容后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点击发送按钮可以发送出去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2,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可以定时从服务器获取数据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轮询（使用定时器每隔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秒从后台获取数据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发送数据的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URL:   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60.205.181.47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/myPHPCode2/chat.php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type=send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	         sender=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发送者填入的用户名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msg=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发送者的发送消息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获取数据的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URL: 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60.205.181.47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/myPHPCode2/chat.php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type=query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95" y="1752600"/>
            <a:ext cx="4231640" cy="464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73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的概念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阿贾克斯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Asynchronous Javascript And Xml )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，是指一种创建交互式网页应用的网页开发技术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可以访问服务器数据的局部刷新的技术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不是一种新的编程语言，而是一种用于创建更好更快以及交互性更强的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Web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应用程序的技术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虽然 Ajax 中的 x 代表的是 XML，但 Ajax 通信和数据格式无关，也就是说这种技术不一定使用 XML。相反目前常用的数据格式是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的作用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允许客户端脚本发送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去请求服务器的数据来创建动态网页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可以在不重新加载整个网页的情况下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对网页的某部分进行更新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也称局部刷新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常见的例子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分页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用户名即时验证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聊天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的优势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JavaScript, XML, HTML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CSS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中使用的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Web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标准已被良好定义，并被所有的主流浏览器支持。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支持异步请求。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能够向服务器请求额外的数据而无须卸载页面(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无需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刷新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页面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2084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Ajax, PHP,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原型，继承， 打飞机游戏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圆角矩形 1"/>
          <p:cNvSpPr/>
          <p:nvPr/>
        </p:nvSpPr>
        <p:spPr>
          <a:xfrm>
            <a:off x="725805" y="1889125"/>
            <a:ext cx="2020570" cy="4338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r>
              <a:rPr lang="en-US" altLang="zh-CN"/>
              <a:t>/</a:t>
            </a:r>
            <a:r>
              <a:rPr lang="zh-CN" altLang="en-US"/>
              <a:t>客户端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Javascript,Ajax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190490" y="1949450"/>
            <a:ext cx="2020570" cy="4338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后台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Java,PHP,.net,</a:t>
            </a:r>
            <a:endParaRPr lang="en-US" altLang="zh-CN"/>
          </a:p>
          <a:p>
            <a:pPr algn="ctr"/>
            <a:r>
              <a:rPr lang="en-US" altLang="zh-CN"/>
              <a:t>python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636760" y="1889125"/>
            <a:ext cx="2020570" cy="4338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MySql, Oracle, DB2, SqlServe, Access, mongdb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485390" y="282829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46375" y="2388870"/>
            <a:ext cx="264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发送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请求（</a:t>
            </a:r>
            <a:r>
              <a:rPr lang="en-US" altLang="zh-CN">
                <a:solidFill>
                  <a:schemeClr val="bg1"/>
                </a:solidFill>
              </a:rPr>
              <a:t>request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891020" y="282829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07630" y="23888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查询数据库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592070" y="5347970"/>
            <a:ext cx="268605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51760" y="4979670"/>
            <a:ext cx="3084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接收服务器响应（</a:t>
            </a:r>
            <a:r>
              <a:rPr lang="en-US" altLang="zh-CN">
                <a:solidFill>
                  <a:schemeClr val="bg1"/>
                </a:solidFill>
              </a:rPr>
              <a:t>response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944360" y="367157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0970" y="32321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插入数据库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944360" y="4559935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60970" y="41205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修改数据库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944360" y="551053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60970" y="50711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删除数据库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相关的概念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进程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程序从开始到结束的一次执行过程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一个基于操作系统的应用程序中一般至少会有一个进程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线程: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一个进程当中程序同时运行的多个分支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每个进程中至少会有一个主线程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可以有多个分线程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子线程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多个不同的线程是可以同时执行的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并行执行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). 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多线程: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多个线程并发执行的一种技术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每个运行的程序操作系统都会至少分配一个进程。一个进程里面至少包含一个或多个线程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同步: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在主线程中按步骤顺序执行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做完前一件事情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才能下一件事情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不能同时做多件事情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与同步处理相对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异步处理不用阻塞当前线程来等待处理完成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而是允许同时可以做多件事情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换句话说就是由多个不同的线程在同时执行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并发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的核心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Ajax 技术核心是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对象XMLHttpRequest(简称XHR)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它是一种支持异步请求数据的技术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XHR的出现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提供了向服务器发送请求和解析服务器响应提供了流畅的接口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能够以异步方式从服务器获取更多的信息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这就意味着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用户只要触发某一事件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在不刷新网页的情况下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更新服务器最新的数据。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创建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var xhr = new XMLHttpRequest();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(xhr);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//XMLHttpRequest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XHR对象支持IE7+、Firefox、Opera、Chrome 和 Safari 等浏览器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但是不支持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IE6.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如果要支持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IE6,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则需要使用ActiveX对象通过传入参数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Microsoft.XMLHTTP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来实现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var xhr = new ActiveXObject("Microsoft.XMLHTTP");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为了支持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IE6+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、Firefox、Opera、Chrome 和 Safari 等浏览器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我们可以封装一个函数来创建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创建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function createXHR()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//IE7+ 谷歌, 火狐, Safari等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if (window.XMLHttpRequest)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return new XMLHttpRequest();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return new ActiveXObject("Microsoft.XMLHTTP");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//IE6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var xhr = createXHR();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XMLHttpRequest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对象的属性和方法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提供的方法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open():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准备好需要发送给服务器的内容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接收三个参数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要发送的请求类型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(get/post),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请求的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和是否异步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xhr.open(‘get’, ‘demo.json’, false);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//URL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demo.json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false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表示同步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send():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向服务器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发送请求.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接收一个参数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请求体发送的数据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如果是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方式请求则填null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xhr.send(null);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提供的属性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当请求发送到服务器端后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服务器就会向客户端发送响应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收到响应数据后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响应的数据会自动填充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对象的属性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一共有四个属性：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status: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响应的HTTP状态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statusText: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HTTP状态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的说明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responseText: 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作为响应主体被返回的文本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responseXML: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如果响应主体内容类型是"text/xml"或"application/xml"，则返回包含响应数据的 XML文档,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否则是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null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5630</Words>
  <Application>WPS 演示</Application>
  <PresentationFormat>自定义</PresentationFormat>
  <Paragraphs>459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1281</cp:revision>
  <dcterms:created xsi:type="dcterms:W3CDTF">2015-08-05T01:47:00Z</dcterms:created>
  <dcterms:modified xsi:type="dcterms:W3CDTF">2017-12-18T09:33:45Z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