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0" r:id="rId3"/>
    <p:sldId id="292" r:id="rId4"/>
    <p:sldId id="607" r:id="rId5"/>
    <p:sldId id="654" r:id="rId6"/>
    <p:sldId id="655" r:id="rId7"/>
    <p:sldId id="657" r:id="rId8"/>
    <p:sldId id="658" r:id="rId9"/>
    <p:sldId id="659" r:id="rId10"/>
    <p:sldId id="660" r:id="rId11"/>
    <p:sldId id="662" r:id="rId12"/>
    <p:sldId id="663" r:id="rId13"/>
    <p:sldId id="664" r:id="rId14"/>
    <p:sldId id="665" r:id="rId15"/>
    <p:sldId id="666" r:id="rId16"/>
    <p:sldId id="29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5519"/>
    <a:srgbClr val="E73A1C"/>
    <a:srgbClr val="232A34"/>
    <a:srgbClr val="F60A73"/>
    <a:srgbClr val="053D20"/>
    <a:srgbClr val="003300"/>
    <a:srgbClr val="00B050"/>
    <a:srgbClr val="00DE64"/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0" autoAdjust="0"/>
    <p:restoredTop sz="94660"/>
  </p:normalViewPr>
  <p:slideViewPr>
    <p:cSldViewPr snapToGrid="0">
      <p:cViewPr>
        <p:scale>
          <a:sx n="70" d="100"/>
          <a:sy n="70" d="100"/>
        </p:scale>
        <p:origin x="-348" y="-96"/>
      </p:cViewPr>
      <p:guideLst>
        <p:guide orient="horz" pos="2152"/>
        <p:guide pos="38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1270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888220" y="1651635"/>
            <a:ext cx="2140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继承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对象冒充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7409" name="文本框 7"/>
          <p:cNvSpPr txBox="1"/>
          <p:nvPr/>
        </p:nvSpPr>
        <p:spPr>
          <a:xfrm>
            <a:off x="323850" y="1484630"/>
            <a:ext cx="11644630" cy="44075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对象冒充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使用构造函数调用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call()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或者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apply()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父类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function Person(name, age){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this.name = name;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this.age = age;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		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子类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function Employee(name, age){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Person.call(this, name, age);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对象冒充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//Person.apply(this, [name, age]);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组合继承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7409" name="文本框 7"/>
          <p:cNvSpPr txBox="1"/>
          <p:nvPr/>
        </p:nvSpPr>
        <p:spPr>
          <a:xfrm>
            <a:off x="323850" y="1484630"/>
            <a:ext cx="11644630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组合继承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原型链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+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借用构造函数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对象冒充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的模式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父类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function Person(name, age){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this.name = name;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this.age = age;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};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Person.prototype.run = function(){ 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return this.name + this.age;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};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子类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function Employee(name, age){				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Person.call(this, name, age);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};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Employee.prototype = new Person();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//原型链继承Person原型中的方法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employee = new Employee("zhangsan", 100);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employee2 = new Employee("lisi", 200);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console.log(employee.run());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console.log(employee2.run());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组合继承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7409" name="文本框 7"/>
          <p:cNvSpPr txBox="1"/>
          <p:nvPr/>
        </p:nvSpPr>
        <p:spPr>
          <a:xfrm>
            <a:off x="323850" y="1484630"/>
            <a:ext cx="11644630" cy="36068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练习：使用组合继承的方式实现以下类的继承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父类：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Cat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方法：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eat;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属性：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fur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说明：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eat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吃各种东西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子类：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TomCat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方法：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eat; catchMouse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属性：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fur; friend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说明：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eat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只吃面包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组合继承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56321" name="文本框 7"/>
          <p:cNvSpPr txBox="1"/>
          <p:nvPr/>
        </p:nvSpPr>
        <p:spPr>
          <a:xfrm>
            <a:off x="447675" y="1626235"/>
            <a:ext cx="6652260" cy="42462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使用组合继承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构造函数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+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原型链继承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+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借用构造函数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实现拖拽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有三个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div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粉色的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div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可以随意拖拽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DragBox;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红色的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div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可以拖拽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但是不能超出左边界和上边界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DragBoxLimit;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黄色的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div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在红色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div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基础上可以显示当前坐标位置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DragBoxLimitText;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6323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360" y="1696403"/>
            <a:ext cx="3524250" cy="4460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作业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58369" name="文本框 7"/>
          <p:cNvSpPr txBox="1"/>
          <p:nvPr/>
        </p:nvSpPr>
        <p:spPr>
          <a:xfrm>
            <a:off x="323850" y="1597660"/>
            <a:ext cx="71748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使用组合继承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原型链继承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+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借用构造函数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实现萤火虫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+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雪花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这里涉及到两个构造函数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萤火虫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Fireworm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和雪花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Snow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8371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730" y="2834640"/>
            <a:ext cx="5103813" cy="3095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-3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" y="-12702"/>
            <a:ext cx="12191998" cy="6858000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931243" y="1260389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1243" y="2438400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31243" y="361641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31243" y="479442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719" y="13941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3719" y="25766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3719" y="375902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3717" y="492567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13" name="TextBox 7"/>
          <p:cNvSpPr txBox="1"/>
          <p:nvPr/>
        </p:nvSpPr>
        <p:spPr>
          <a:xfrm>
            <a:off x="7050605" y="147136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继承的介绍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TextBox 7"/>
          <p:cNvSpPr txBox="1"/>
          <p:nvPr/>
        </p:nvSpPr>
        <p:spPr>
          <a:xfrm>
            <a:off x="7034095" y="2649285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原型链继承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TextBox 7"/>
          <p:cNvSpPr txBox="1"/>
          <p:nvPr/>
        </p:nvSpPr>
        <p:spPr>
          <a:xfrm>
            <a:off x="7034095" y="382721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对象冒充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TextBox 7"/>
          <p:cNvSpPr txBox="1"/>
          <p:nvPr/>
        </p:nvSpPr>
        <p:spPr>
          <a:xfrm>
            <a:off x="7050605" y="5005770"/>
            <a:ext cx="392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组合继承</a:t>
            </a:r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继承的介绍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7409" name="文本框 7"/>
          <p:cNvSpPr txBox="1"/>
          <p:nvPr/>
        </p:nvSpPr>
        <p:spPr>
          <a:xfrm>
            <a:off x="323850" y="1484630"/>
            <a:ext cx="11644630" cy="51257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4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继承的概念  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继承是面向对象的一个非常重要的特征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继承指的是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子类继承父类的属性和方法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我们可以通过继承的方式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在父类的属性和方法基础上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在无需修改父类的情况下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让子类也有拥有这些属性和方法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并可以扩展其他属性和方法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继承的特点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子类拥有父类的属性和方法；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子类可以有自己新的属性和方法；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子类可以重写父类的方法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继承的优点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代码复用：子类可以继承父类的属性和方法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4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更灵活：子类可以追加或修改属性和方法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继承的介绍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7409" name="文本框 7"/>
          <p:cNvSpPr txBox="1"/>
          <p:nvPr/>
        </p:nvSpPr>
        <p:spPr>
          <a:xfrm>
            <a:off x="323850" y="1484630"/>
            <a:ext cx="11644630" cy="46615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子类和父类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子类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通过继承创建的新类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也称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派生类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父类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被继承的类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也称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基类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”. 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继承的过程，就是从一般到特殊的过程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有一个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Person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Employee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是员工类，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Manager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是管理者类，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Employee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员工类可以继承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Person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因为员工也是人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Manager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管理者类可以继承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Employee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员工类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因为管理者也是员工。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有一个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Animal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动物类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Monkey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是猴子类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Dog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是狗类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那么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Monkey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Dog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都是动物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都可以继承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Animal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动物类的属性和方法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原型链继承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7409" name="文本框 7"/>
          <p:cNvSpPr txBox="1"/>
          <p:nvPr/>
        </p:nvSpPr>
        <p:spPr>
          <a:xfrm>
            <a:off x="323850" y="1484630"/>
            <a:ext cx="11644630" cy="53543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原型链继承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因为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没有类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所以和其他语言的类继承不一样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我们需要借助原型来实现继承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称为原型链继承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即通过原型进行继承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Employee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继承了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Person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Person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构造函数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(Person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function Person() {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zh-CN" altLang="en-US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this.name = 'Zhang';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Employee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构造函数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(Employee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fontAlgn="auto" hangingPunct="0">
              <a:lnSpc>
                <a:spcPct val="100000"/>
              </a:lnSpc>
              <a:buNone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function Employee() {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fontAlgn="auto" hangingPunct="0">
              <a:lnSpc>
                <a:spcPct val="100000"/>
              </a:lnSpc>
              <a:buNone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this.age = 100;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fontAlgn="auto" hangingPunct="0">
              <a:lnSpc>
                <a:spcPct val="100000"/>
              </a:lnSpc>
              <a:buNone/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Employee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继承了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Person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，通过原型，形成链条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Employee.prototype = new Person(); 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employee= new Employee(); 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Employee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得到被继承的属性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console.log(employee.age);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00000"/>
              </a:lnSpc>
            </a:pPr>
            <a:r>
              <a:rPr lang="en-US" altLang="zh-CN">
                <a:solidFill>
                  <a:srgbClr val="EA551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console.log(employee.name);	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原型链继承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7409" name="文本框 7"/>
          <p:cNvSpPr txBox="1"/>
          <p:nvPr/>
        </p:nvSpPr>
        <p:spPr>
          <a:xfrm>
            <a:off x="323850" y="1484630"/>
            <a:ext cx="11644630" cy="4048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Manager构造函数(Manager类)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function Manager() {	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this.sex = '</a:t>
            </a:r>
            <a:r>
              <a:rPr lang="zh-CN" altLang="en-US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男</a:t>
            </a: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';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Manager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类继承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Employee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Manager.prototype = new Employee(); 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manager= new Manager();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//创建manager对象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console.log(manager.name);	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//继承了 Employee和 Person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console.log(manager.age);	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console.log(manager.sex);	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原型链继承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7409" name="文本框 7"/>
          <p:cNvSpPr txBox="1"/>
          <p:nvPr/>
        </p:nvSpPr>
        <p:spPr>
          <a:xfrm>
            <a:off x="323850" y="1484630"/>
            <a:ext cx="11644630" cy="26092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所有的类都有一个默认的父类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那就是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Object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以下四个打印都是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true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console.log(manager instanceof Manager);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console.log(manager instanceof Employee);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console.log(manager instanceof Person);</a:t>
            </a:r>
            <a:endParaRPr lang="en-US" altLang="zh-CN">
              <a:solidFill>
                <a:srgbClr val="FF682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30000"/>
              </a:lnSpc>
            </a:pPr>
            <a:r>
              <a:rPr lang="en-US" altLang="zh-CN">
                <a:solidFill>
                  <a:srgbClr val="FF682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console.log(manager instanceof Object);</a:t>
            </a:r>
            <a:endParaRPr lang="en-US" altLang="zh-CN">
              <a:solidFill>
                <a:srgbClr val="EA551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原型链继承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7409" name="文本框 7"/>
          <p:cNvSpPr txBox="1"/>
          <p:nvPr/>
        </p:nvSpPr>
        <p:spPr>
          <a:xfrm>
            <a:off x="323850" y="1484630"/>
            <a:ext cx="11644630" cy="47999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实现以下类的原型链继承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父类：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Cat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方法：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eat; miaow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属性：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fur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说明：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eat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吃各种东西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子类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GarfieldCat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方法：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eat; miaow; talk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属性：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fur; glasses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说明：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eat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只吃肉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子类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 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TomCat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方法：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eat; miaow; catchMouse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属性：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fur; friend</a:t>
            </a:r>
            <a:endParaRPr lang="en-US" altLang="zh-CN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hangingPunct="0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说明：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eat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只吃面包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1430" y="-1270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5165"/>
            <a:ext cx="9664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对象冒充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288017"/>
            <a:ext cx="1560786" cy="468119"/>
          </a:xfrm>
          <a:prstGeom prst="rect">
            <a:avLst/>
          </a:prstGeom>
          <a:noFill/>
        </p:spPr>
      </p:pic>
      <p:sp>
        <p:nvSpPr>
          <p:cNvPr id="17409" name="文本框 7"/>
          <p:cNvSpPr txBox="1"/>
          <p:nvPr/>
        </p:nvSpPr>
        <p:spPr>
          <a:xfrm>
            <a:off x="323850" y="1484630"/>
            <a:ext cx="11644630" cy="2168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fontAlgn="auto" hangingPunct="0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1,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原型链的问题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创建子类的实例对象时，无法向父类的构造函数中传递参数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为了解决这个问题，我们采用一种叫借用构造函数的技术，或者称为对象冒充的技术来解决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0" fontAlgn="auto" hangingPunct="0">
              <a:lnSpc>
                <a:spcPct val="150000"/>
              </a:lnSpc>
            </a:pP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2717</Words>
  <Application>WPS 演示</Application>
  <PresentationFormat>自定义</PresentationFormat>
  <Paragraphs>216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Calibri</vt:lpstr>
      <vt:lpstr>Arial Unicode MS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ijeff</cp:lastModifiedBy>
  <cp:revision>1372</cp:revision>
  <dcterms:created xsi:type="dcterms:W3CDTF">2015-08-05T01:47:00Z</dcterms:created>
  <dcterms:modified xsi:type="dcterms:W3CDTF">2017-10-26T02:01:07Z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