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9"/>
  </p:notesMasterIdLst>
  <p:handoutMasterIdLst>
    <p:handoutMasterId r:id="rId10"/>
  </p:handoutMasterIdLst>
  <p:sldIdLst>
    <p:sldId id="256" r:id="rId3"/>
    <p:sldId id="265" r:id="rId4"/>
    <p:sldId id="272" r:id="rId5"/>
    <p:sldId id="271" r:id="rId6"/>
    <p:sldId id="274" r:id="rId7"/>
    <p:sldId id="27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F0C9"/>
    <a:srgbClr val="FDE724"/>
    <a:srgbClr val="4401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67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283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TW" sz="1200"/>
            </a:lvl1pPr>
          </a:lstStyle>
          <a:p>
            <a:fld id="{FD9D2DDA-69D8-473F-A583-B6774B31A77B}" type="datetimeFigureOut">
              <a:rPr lang="en-US" altLang="zh-TW"/>
              <a:t>11/5/2020</a:t>
            </a:fld>
            <a:endParaRPr 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TW" sz="1200"/>
            </a:lvl1pPr>
          </a:lstStyle>
          <a:p>
            <a:fld id="{02392CCB-FF08-4D29-8DA3-E1FD86044808}" type="slidenum">
              <a:rPr lang="zh-TW"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16621533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TW" sz="1200"/>
            </a:lvl1pPr>
          </a:lstStyle>
          <a:p>
            <a:fld id="{A01F6DFB-6833-46E4-B515-70E0D9178056}" type="datetimeFigureOut">
              <a:t>2020/11/5</a:t>
            </a:fld>
            <a:endParaRPr lang="zh-TW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TW" sz="1200"/>
            </a:lvl1pPr>
          </a:lstStyle>
          <a:p>
            <a:fld id="{958706C7-F2C3-48B6-8A22-C484D800B5D4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5995068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-1" y="1905000"/>
            <a:ext cx="12188826" cy="3200400"/>
          </a:xfrm>
          <a:prstGeom prst="rect">
            <a:avLst/>
          </a:prstGeom>
          <a:gradFill flip="none" rotWithShape="1">
            <a:gsLst>
              <a:gs pos="100000">
                <a:schemeClr val="accent1">
                  <a:alpha val="50000"/>
                </a:schemeClr>
              </a:gs>
              <a:gs pos="0">
                <a:schemeClr val="accent1">
                  <a:lumMod val="60000"/>
                  <a:lumOff val="40000"/>
                  <a:alpha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TW"/>
          </a:p>
        </p:txBody>
      </p:sp>
      <p:sp>
        <p:nvSpPr>
          <p:cNvPr id="10" name="矩形 9"/>
          <p:cNvSpPr/>
          <p:nvPr/>
        </p:nvSpPr>
        <p:spPr>
          <a:xfrm>
            <a:off x="-2" y="1795132"/>
            <a:ext cx="12188826" cy="73152"/>
          </a:xfrm>
          <a:prstGeom prst="rect">
            <a:avLst/>
          </a:prstGeom>
          <a:gradFill flip="none" rotWithShape="1">
            <a:gsLst>
              <a:gs pos="100000">
                <a:schemeClr val="accent1">
                  <a:alpha val="80000"/>
                </a:schemeClr>
              </a:gs>
              <a:gs pos="0">
                <a:schemeClr val="accent1">
                  <a:lumMod val="60000"/>
                  <a:lumOff val="40000"/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TW"/>
          </a:p>
        </p:txBody>
      </p:sp>
      <p:sp>
        <p:nvSpPr>
          <p:cNvPr id="11" name="矩形 10"/>
          <p:cNvSpPr/>
          <p:nvPr/>
        </p:nvSpPr>
        <p:spPr>
          <a:xfrm>
            <a:off x="-2" y="5142116"/>
            <a:ext cx="12188826" cy="73152"/>
          </a:xfrm>
          <a:prstGeom prst="rect">
            <a:avLst/>
          </a:prstGeom>
          <a:gradFill flip="none" rotWithShape="1">
            <a:gsLst>
              <a:gs pos="100000">
                <a:schemeClr val="accent1">
                  <a:alpha val="80000"/>
                </a:schemeClr>
              </a:gs>
              <a:gs pos="0">
                <a:schemeClr val="accent1">
                  <a:lumMod val="60000"/>
                  <a:lumOff val="40000"/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TW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295400" y="2079812"/>
            <a:ext cx="9601200" cy="1724092"/>
          </a:xfrm>
        </p:spPr>
        <p:txBody>
          <a:bodyPr anchor="b"/>
          <a:lstStyle>
            <a:lvl1pPr algn="ctr" latinLnBrk="0">
              <a:defRPr lang="zh-TW" sz="5400"/>
            </a:lvl1pPr>
          </a:lstStyle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95400" y="3959352"/>
            <a:ext cx="9601200" cy="914400"/>
          </a:xfrm>
        </p:spPr>
        <p:txBody>
          <a:bodyPr>
            <a:normAutofit/>
          </a:bodyPr>
          <a:lstStyle>
            <a:lvl1pPr marL="0" indent="0" algn="ctr" latinLnBrk="0">
              <a:spcBef>
                <a:spcPts val="0"/>
              </a:spcBef>
              <a:buNone/>
              <a:defRPr lang="zh-TW" sz="2000"/>
            </a:lvl1pPr>
            <a:lvl2pPr marL="457200" indent="0" algn="ctr" latinLnBrk="0">
              <a:buNone/>
              <a:defRPr lang="zh-TW" sz="2800"/>
            </a:lvl2pPr>
            <a:lvl3pPr marL="914400" indent="0" algn="ctr" latinLnBrk="0">
              <a:buNone/>
              <a:defRPr lang="zh-TW" sz="2400"/>
            </a:lvl3pPr>
            <a:lvl4pPr marL="1371600" indent="0" algn="ctr" latinLnBrk="0">
              <a:buNone/>
              <a:defRPr lang="zh-TW" sz="2000"/>
            </a:lvl4pPr>
            <a:lvl5pPr marL="1828800" indent="0" algn="ctr" latinLnBrk="0">
              <a:buNone/>
              <a:defRPr lang="zh-TW" sz="2000"/>
            </a:lvl5pPr>
            <a:lvl6pPr marL="2286000" indent="0" algn="ctr" latinLnBrk="0">
              <a:buNone/>
              <a:defRPr lang="zh-TW" sz="2000"/>
            </a:lvl6pPr>
            <a:lvl7pPr marL="2743200" indent="0" algn="ctr" latinLnBrk="0">
              <a:buNone/>
              <a:defRPr lang="zh-TW" sz="2000"/>
            </a:lvl7pPr>
            <a:lvl8pPr marL="3200400" indent="0" algn="ctr" latinLnBrk="0">
              <a:buNone/>
              <a:defRPr lang="zh-TW" sz="2000"/>
            </a:lvl8pPr>
            <a:lvl9pPr marL="3657600" indent="0" algn="ctr" latinLnBrk="0">
              <a:buNone/>
              <a:defRPr lang="zh-TW" sz="2000"/>
            </a:lvl9pPr>
          </a:lstStyle>
          <a:p>
            <a:r>
              <a:rPr lang="zh-TW" altLang="en-US" smtClean="0"/>
              <a:t>按一下以編輯母片副標題樣式</a:t>
            </a:r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1985752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垂直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垂直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 latinLnBrk="0">
              <a:defRPr lang="zh-TW"/>
            </a:lvl5pPr>
            <a:lvl6pPr latinLnBrk="0">
              <a:defRPr lang="zh-TW"/>
            </a:lvl6pPr>
            <a:lvl7pPr latinLnBrk="0">
              <a:defRPr lang="zh-TW"/>
            </a:lvl7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77187-C200-495F-A386-621319EADA8F}" type="datetimeFigureOut">
              <a:t>2020/11/5</a:t>
            </a:fld>
            <a:endParaRPr 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9032-2A07-4AE8-BA90-74324CAE0C87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2735931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標題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垂直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77187-C200-495F-A386-621319EADA8F}" type="datetimeFigureOut">
              <a:t>2020/11/5</a:t>
            </a:fld>
            <a:endParaRPr 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9032-2A07-4AE8-BA90-74324CAE0C87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4230509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5pPr latinLnBrk="0">
              <a:defRPr lang="zh-TW"/>
            </a:lvl5pPr>
            <a:lvl6pPr latinLnBrk="0">
              <a:defRPr lang="zh-TW"/>
            </a:lvl6pPr>
            <a:lvl7pPr latinLnBrk="0">
              <a:defRPr lang="zh-TW"/>
            </a:lvl7pPr>
            <a:lvl8pPr latinLnBrk="0">
              <a:defRPr lang="zh-TW"/>
            </a:lvl8pPr>
            <a:lvl9pPr latinLnBrk="0">
              <a:defRPr lang="zh-TW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77187-C200-495F-A386-621319EADA8F}" type="datetimeFigureOut">
              <a:t>2020/11/5</a:t>
            </a:fld>
            <a:endParaRPr 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9032-2A07-4AE8-BA90-74324CAE0C87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4217319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gradFill rotWithShape="1">
          <a:gsLst>
            <a:gs pos="100000">
              <a:schemeClr val="accent1">
                <a:alpha val="80000"/>
              </a:schemeClr>
            </a:gs>
            <a:gs pos="0">
              <a:schemeClr val="accent1">
                <a:lumMod val="40000"/>
                <a:lumOff val="60000"/>
                <a:alpha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2359152"/>
          </a:xfrm>
        </p:spPr>
        <p:txBody>
          <a:bodyPr anchor="b">
            <a:normAutofit/>
          </a:bodyPr>
          <a:lstStyle>
            <a:lvl1pPr algn="ctr" latinLnBrk="0">
              <a:defRPr lang="zh-TW" sz="5400" b="1"/>
            </a:lvl1pPr>
          </a:lstStyle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295400" y="4572000"/>
            <a:ext cx="9601200" cy="841248"/>
          </a:xfrm>
        </p:spPr>
        <p:txBody>
          <a:bodyPr anchor="t"/>
          <a:lstStyle>
            <a:lvl1pPr marL="0" indent="0" algn="ctr" latinLnBrk="0">
              <a:spcBef>
                <a:spcPts val="0"/>
              </a:spcBef>
              <a:buNone/>
              <a:defRPr lang="zh-TW" sz="20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latinLnBrk="0">
              <a:buNone/>
              <a:defRPr lang="zh-TW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>
              <a:buNone/>
              <a:defRPr lang="zh-TW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77187-C200-495F-A386-621319EADA8F}" type="datetimeFigureOut">
              <a:t>2020/11/5</a:t>
            </a:fld>
            <a:endParaRPr 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9032-2A07-4AE8-BA90-74324CAE0C87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162033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341120" y="1901952"/>
            <a:ext cx="4572000" cy="4123944"/>
          </a:xfrm>
        </p:spPr>
        <p:txBody>
          <a:bodyPr>
            <a:normAutofit/>
          </a:bodyPr>
          <a:lstStyle>
            <a:lvl1pPr latinLnBrk="0">
              <a:defRPr lang="zh-TW" sz="2000"/>
            </a:lvl1pPr>
            <a:lvl2pPr latinLnBrk="0">
              <a:defRPr lang="zh-TW" sz="1800"/>
            </a:lvl2pPr>
            <a:lvl3pPr latinLnBrk="0">
              <a:defRPr lang="zh-TW" sz="1600"/>
            </a:lvl3pPr>
            <a:lvl4pPr latinLnBrk="0">
              <a:defRPr lang="zh-TW" sz="1400"/>
            </a:lvl4pPr>
            <a:lvl5pPr latinLnBrk="0">
              <a:defRPr lang="zh-TW" sz="1400"/>
            </a:lvl5pPr>
            <a:lvl6pPr latinLnBrk="0">
              <a:defRPr lang="zh-TW" sz="1400"/>
            </a:lvl6pPr>
            <a:lvl7pPr latinLnBrk="0">
              <a:defRPr lang="zh-TW" sz="1400"/>
            </a:lvl7pPr>
            <a:lvl8pPr latinLnBrk="0">
              <a:defRPr lang="zh-TW" sz="1400"/>
            </a:lvl8pPr>
            <a:lvl9pPr latinLnBrk="0">
              <a:defRPr lang="zh-TW"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278880" y="1901952"/>
            <a:ext cx="4572000" cy="4123944"/>
          </a:xfrm>
        </p:spPr>
        <p:txBody>
          <a:bodyPr>
            <a:normAutofit/>
          </a:bodyPr>
          <a:lstStyle>
            <a:lvl1pPr latinLnBrk="0">
              <a:defRPr lang="zh-TW" sz="2000"/>
            </a:lvl1pPr>
            <a:lvl2pPr latinLnBrk="0">
              <a:defRPr lang="zh-TW" sz="1800"/>
            </a:lvl2pPr>
            <a:lvl3pPr latinLnBrk="0">
              <a:defRPr lang="zh-TW" sz="1600"/>
            </a:lvl3pPr>
            <a:lvl4pPr latinLnBrk="0">
              <a:defRPr lang="zh-TW" sz="1400"/>
            </a:lvl4pPr>
            <a:lvl5pPr latinLnBrk="0">
              <a:defRPr lang="zh-TW" sz="1400"/>
            </a:lvl5pPr>
            <a:lvl6pPr latinLnBrk="0">
              <a:defRPr lang="zh-TW" sz="1400"/>
            </a:lvl6pPr>
            <a:lvl7pPr latinLnBrk="0">
              <a:defRPr lang="zh-TW" sz="1400"/>
            </a:lvl7pPr>
            <a:lvl8pPr latinLnBrk="0">
              <a:defRPr lang="zh-TW" sz="1400"/>
            </a:lvl8pPr>
            <a:lvl9pPr latinLnBrk="0">
              <a:defRPr lang="zh-TW"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77187-C200-495F-A386-621319EADA8F}" type="datetimeFigureOut">
              <a:t>2020/11/5</a:t>
            </a:fld>
            <a:endParaRPr 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9032-2A07-4AE8-BA90-74324CAE0C87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676357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341120" y="1837464"/>
            <a:ext cx="4572000" cy="766588"/>
          </a:xfrm>
        </p:spPr>
        <p:txBody>
          <a:bodyPr anchor="ctr"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TW" sz="2200" b="1">
                <a:solidFill>
                  <a:schemeClr val="tx1"/>
                </a:solidFill>
              </a:defRPr>
            </a:lvl1pPr>
            <a:lvl2pPr marL="457200" indent="0" latinLnBrk="0">
              <a:buNone/>
              <a:defRPr lang="zh-TW" sz="2000" b="1"/>
            </a:lvl2pPr>
            <a:lvl3pPr marL="914400" indent="0" latinLnBrk="0">
              <a:buNone/>
              <a:defRPr lang="zh-TW" sz="1800" b="1"/>
            </a:lvl3pPr>
            <a:lvl4pPr marL="1371600" indent="0" latinLnBrk="0">
              <a:buNone/>
              <a:defRPr lang="zh-TW" sz="1600" b="1"/>
            </a:lvl4pPr>
            <a:lvl5pPr marL="1828800" indent="0" latinLnBrk="0">
              <a:buNone/>
              <a:defRPr lang="zh-TW" sz="1600" b="1"/>
            </a:lvl5pPr>
            <a:lvl6pPr marL="2286000" indent="0" latinLnBrk="0">
              <a:buNone/>
              <a:defRPr lang="zh-TW" sz="1600" b="1"/>
            </a:lvl6pPr>
            <a:lvl7pPr marL="2743200" indent="0" latinLnBrk="0">
              <a:buNone/>
              <a:defRPr lang="zh-TW" sz="1600" b="1"/>
            </a:lvl7pPr>
            <a:lvl8pPr marL="3200400" indent="0" latinLnBrk="0">
              <a:buNone/>
              <a:defRPr lang="zh-TW" sz="1600" b="1"/>
            </a:lvl8pPr>
            <a:lvl9pPr marL="3657600" indent="0" latinLnBrk="0">
              <a:buNone/>
              <a:defRPr lang="zh-TW"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1341120" y="2740732"/>
            <a:ext cx="4572000" cy="3288847"/>
          </a:xfrm>
        </p:spPr>
        <p:txBody>
          <a:bodyPr>
            <a:normAutofit/>
          </a:bodyPr>
          <a:lstStyle>
            <a:lvl1pPr latinLnBrk="0">
              <a:defRPr lang="zh-TW" sz="1800"/>
            </a:lvl1pPr>
            <a:lvl2pPr latinLnBrk="0">
              <a:defRPr lang="zh-TW" sz="1600"/>
            </a:lvl2pPr>
            <a:lvl3pPr latinLnBrk="0">
              <a:defRPr lang="zh-TW" sz="1400"/>
            </a:lvl3pPr>
            <a:lvl4pPr latinLnBrk="0">
              <a:defRPr lang="zh-TW" sz="1200"/>
            </a:lvl4pPr>
            <a:lvl5pPr latinLnBrk="0">
              <a:defRPr lang="zh-TW" sz="1200"/>
            </a:lvl5pPr>
            <a:lvl6pPr latinLnBrk="0">
              <a:defRPr lang="zh-TW" sz="1200"/>
            </a:lvl6pPr>
            <a:lvl7pPr latinLnBrk="0">
              <a:defRPr lang="zh-TW" sz="1200"/>
            </a:lvl7pPr>
            <a:lvl8pPr latinLnBrk="0">
              <a:defRPr lang="zh-TW" sz="1200"/>
            </a:lvl8pPr>
            <a:lvl9pPr latinLnBrk="0">
              <a:defRPr lang="zh-TW" sz="12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278880" y="1837464"/>
            <a:ext cx="4572000" cy="766588"/>
          </a:xfrm>
        </p:spPr>
        <p:txBody>
          <a:bodyPr anchor="ctr"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TW" sz="2200" b="1">
                <a:solidFill>
                  <a:schemeClr val="tx1"/>
                </a:solidFill>
              </a:defRPr>
            </a:lvl1pPr>
            <a:lvl2pPr marL="457200" indent="0" latinLnBrk="0">
              <a:buNone/>
              <a:defRPr lang="zh-TW" sz="2000" b="1"/>
            </a:lvl2pPr>
            <a:lvl3pPr marL="914400" indent="0" latinLnBrk="0">
              <a:buNone/>
              <a:defRPr lang="zh-TW" sz="1800" b="1"/>
            </a:lvl3pPr>
            <a:lvl4pPr marL="1371600" indent="0" latinLnBrk="0">
              <a:buNone/>
              <a:defRPr lang="zh-TW" sz="1600" b="1"/>
            </a:lvl4pPr>
            <a:lvl5pPr marL="1828800" indent="0" latinLnBrk="0">
              <a:buNone/>
              <a:defRPr lang="zh-TW" sz="1600" b="1"/>
            </a:lvl5pPr>
            <a:lvl6pPr marL="2286000" indent="0" latinLnBrk="0">
              <a:buNone/>
              <a:defRPr lang="zh-TW" sz="1600" b="1"/>
            </a:lvl6pPr>
            <a:lvl7pPr marL="2743200" indent="0" latinLnBrk="0">
              <a:buNone/>
              <a:defRPr lang="zh-TW" sz="1600" b="1"/>
            </a:lvl7pPr>
            <a:lvl8pPr marL="3200400" indent="0" latinLnBrk="0">
              <a:buNone/>
              <a:defRPr lang="zh-TW" sz="1600" b="1"/>
            </a:lvl8pPr>
            <a:lvl9pPr marL="3657600" indent="0" latinLnBrk="0">
              <a:buNone/>
              <a:defRPr lang="zh-TW"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278880" y="2740732"/>
            <a:ext cx="4572000" cy="3288847"/>
          </a:xfrm>
        </p:spPr>
        <p:txBody>
          <a:bodyPr>
            <a:normAutofit/>
          </a:bodyPr>
          <a:lstStyle>
            <a:lvl1pPr latinLnBrk="0">
              <a:defRPr lang="zh-TW" sz="1800"/>
            </a:lvl1pPr>
            <a:lvl2pPr latinLnBrk="0">
              <a:defRPr lang="zh-TW" sz="1600"/>
            </a:lvl2pPr>
            <a:lvl3pPr latinLnBrk="0">
              <a:defRPr lang="zh-TW" sz="1400"/>
            </a:lvl3pPr>
            <a:lvl4pPr latinLnBrk="0">
              <a:defRPr lang="zh-TW" sz="1200"/>
            </a:lvl4pPr>
            <a:lvl5pPr latinLnBrk="0">
              <a:defRPr lang="zh-TW" sz="1200"/>
            </a:lvl5pPr>
            <a:lvl6pPr latinLnBrk="0">
              <a:defRPr lang="zh-TW" sz="1200"/>
            </a:lvl6pPr>
            <a:lvl7pPr latinLnBrk="0">
              <a:defRPr lang="zh-TW" sz="1200"/>
            </a:lvl7pPr>
            <a:lvl8pPr latinLnBrk="0">
              <a:defRPr lang="zh-TW" sz="1200"/>
            </a:lvl8pPr>
            <a:lvl9pPr latinLnBrk="0">
              <a:defRPr lang="zh-TW" sz="12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/>
              <a:t>
            </a:t>
            </a:r>
            <a:fld id="{0B277187-C200-495F-A386-621319EADA8F}" type="datetimeFigureOut">
              <a:t>2020/11/5</a:t>
            </a:fld>
            <a:r>
              <a:rPr lang="zh-TW"/>
              <a:t>
            </a:t>
            </a: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/>
              <a:t>
            </a:t>
            </a:r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TW"/>
              <a:t>
            </a:t>
            </a:r>
            <a:fld id="{FC749032-2A07-4AE8-BA90-74324CAE0C87}" type="slidenum">
              <a:t>‹#›</a:t>
            </a:fld>
            <a:r>
              <a:rPr lang="zh-TW"/>
              <a:t>
            </a:t>
            </a:r>
          </a:p>
        </p:txBody>
      </p:sp>
    </p:spTree>
    <p:extLst>
      <p:ext uri="{BB962C8B-B14F-4D97-AF65-F5344CB8AC3E}">
        <p14:creationId xmlns:p14="http://schemas.microsoft.com/office/powerpoint/2010/main" val="3254392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77187-C200-495F-A386-621319EADA8F}" type="datetimeFigureOut">
              <a:t>2020/11/5</a:t>
            </a:fld>
            <a:endParaRPr 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9032-2A07-4AE8-BA90-74324CAE0C87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1412916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群組 4"/>
          <p:cNvGrpSpPr/>
          <p:nvPr/>
        </p:nvGrpSpPr>
        <p:grpSpPr>
          <a:xfrm flipV="1">
            <a:off x="1585" y="0"/>
            <a:ext cx="12188827" cy="377952"/>
            <a:chOff x="-1" y="6480048"/>
            <a:chExt cx="12188827" cy="377952"/>
          </a:xfrm>
        </p:grpSpPr>
        <p:sp>
          <p:nvSpPr>
            <p:cNvPr id="6" name="矩形 5"/>
            <p:cNvSpPr/>
            <p:nvPr/>
          </p:nvSpPr>
          <p:spPr>
            <a:xfrm>
              <a:off x="0" y="6583680"/>
              <a:ext cx="12188826" cy="274320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50000"/>
                  </a:schemeClr>
                </a:gs>
                <a:gs pos="0">
                  <a:schemeClr val="accent1">
                    <a:lumMod val="60000"/>
                    <a:lumOff val="4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zh-TW"/>
            </a:p>
          </p:txBody>
        </p:sp>
        <p:sp>
          <p:nvSpPr>
            <p:cNvPr id="7" name="矩形 6"/>
            <p:cNvSpPr/>
            <p:nvPr/>
          </p:nvSpPr>
          <p:spPr>
            <a:xfrm>
              <a:off x="-1" y="6480048"/>
              <a:ext cx="12188826" cy="73152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80000"/>
                  </a:schemeClr>
                </a:gs>
                <a:gs pos="0">
                  <a:schemeClr val="accent1">
                    <a:lumMod val="60000"/>
                    <a:lumOff val="40000"/>
                    <a:alpha val="8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zh-TW"/>
            </a:p>
          </p:txBody>
        </p:sp>
      </p:grp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77187-C200-495F-A386-621319EADA8F}" type="datetimeFigureOut">
              <a:t>2020/11/5</a:t>
            </a:fld>
            <a:endParaRPr lang="zh-TW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9032-2A07-4AE8-BA90-74324CAE0C87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295436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群組 7"/>
          <p:cNvGrpSpPr/>
          <p:nvPr/>
        </p:nvGrpSpPr>
        <p:grpSpPr>
          <a:xfrm flipV="1">
            <a:off x="1585" y="0"/>
            <a:ext cx="12188827" cy="377952"/>
            <a:chOff x="-1" y="6480048"/>
            <a:chExt cx="12188827" cy="377952"/>
          </a:xfrm>
        </p:grpSpPr>
        <p:sp>
          <p:nvSpPr>
            <p:cNvPr id="9" name="矩形 8"/>
            <p:cNvSpPr/>
            <p:nvPr/>
          </p:nvSpPr>
          <p:spPr>
            <a:xfrm>
              <a:off x="0" y="6583680"/>
              <a:ext cx="12188826" cy="274320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50000"/>
                  </a:schemeClr>
                </a:gs>
                <a:gs pos="0">
                  <a:schemeClr val="accent1">
                    <a:lumMod val="60000"/>
                    <a:lumOff val="4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zh-TW"/>
            </a:p>
          </p:txBody>
        </p:sp>
        <p:sp>
          <p:nvSpPr>
            <p:cNvPr id="10" name="矩形 9"/>
            <p:cNvSpPr/>
            <p:nvPr/>
          </p:nvSpPr>
          <p:spPr>
            <a:xfrm>
              <a:off x="-1" y="6480048"/>
              <a:ext cx="12188826" cy="73152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80000"/>
                  </a:schemeClr>
                </a:gs>
                <a:gs pos="0">
                  <a:schemeClr val="accent1">
                    <a:lumMod val="60000"/>
                    <a:lumOff val="40000"/>
                    <a:alpha val="8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zh-TW"/>
            </a:p>
          </p:txBody>
        </p:sp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470648" y="2350008"/>
            <a:ext cx="4206240" cy="1993392"/>
          </a:xfrm>
        </p:spPr>
        <p:txBody>
          <a:bodyPr anchor="b">
            <a:normAutofit/>
          </a:bodyPr>
          <a:lstStyle>
            <a:lvl1pPr latinLnBrk="0">
              <a:defRPr lang="zh-TW" sz="3400" b="1"/>
            </a:lvl1pPr>
          </a:lstStyle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758952"/>
            <a:ext cx="6629400" cy="5330952"/>
          </a:xfrm>
        </p:spPr>
        <p:txBody>
          <a:bodyPr>
            <a:normAutofit/>
          </a:bodyPr>
          <a:lstStyle>
            <a:lvl1pPr latinLnBrk="0">
              <a:defRPr lang="zh-TW" sz="2000"/>
            </a:lvl1pPr>
            <a:lvl2pPr latinLnBrk="0">
              <a:defRPr lang="zh-TW" sz="1800"/>
            </a:lvl2pPr>
            <a:lvl3pPr latinLnBrk="0">
              <a:defRPr lang="zh-TW" sz="1600"/>
            </a:lvl3pPr>
            <a:lvl4pPr latinLnBrk="0">
              <a:defRPr lang="zh-TW" sz="1400"/>
            </a:lvl4pPr>
            <a:lvl5pPr latinLnBrk="0">
              <a:defRPr lang="zh-TW" sz="1400"/>
            </a:lvl5pPr>
            <a:lvl6pPr latinLnBrk="0">
              <a:defRPr lang="zh-TW" sz="1400"/>
            </a:lvl6pPr>
            <a:lvl7pPr latinLnBrk="0">
              <a:defRPr lang="zh-TW" sz="1400"/>
            </a:lvl7pPr>
            <a:lvl8pPr latinLnBrk="0">
              <a:defRPr lang="zh-TW" sz="1400"/>
            </a:lvl8pPr>
            <a:lvl9pPr latinLnBrk="0">
              <a:defRPr lang="zh-TW"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7470648" y="4361688"/>
            <a:ext cx="4206240" cy="1728216"/>
          </a:xfrm>
        </p:spPr>
        <p:txBody>
          <a:bodyPr>
            <a:normAutofit/>
          </a:bodyPr>
          <a:lstStyle>
            <a:lvl1pPr marL="0" indent="0" latinLnBrk="0">
              <a:spcBef>
                <a:spcPts val="1200"/>
              </a:spcBef>
              <a:buNone/>
              <a:defRPr lang="zh-TW" sz="1600"/>
            </a:lvl1pPr>
            <a:lvl2pPr marL="457200" indent="0" latinLnBrk="0">
              <a:buNone/>
              <a:defRPr lang="zh-TW" sz="1200"/>
            </a:lvl2pPr>
            <a:lvl3pPr marL="914400" indent="0" latinLnBrk="0">
              <a:buNone/>
              <a:defRPr lang="zh-TW" sz="1000"/>
            </a:lvl3pPr>
            <a:lvl4pPr marL="1371600" indent="0" latinLnBrk="0">
              <a:buNone/>
              <a:defRPr lang="zh-TW" sz="900"/>
            </a:lvl4pPr>
            <a:lvl5pPr marL="1828800" indent="0" latinLnBrk="0">
              <a:buNone/>
              <a:defRPr lang="zh-TW" sz="900"/>
            </a:lvl5pPr>
            <a:lvl6pPr marL="2286000" indent="0" latinLnBrk="0">
              <a:buNone/>
              <a:defRPr lang="zh-TW" sz="900"/>
            </a:lvl6pPr>
            <a:lvl7pPr marL="2743200" indent="0" latinLnBrk="0">
              <a:buNone/>
              <a:defRPr lang="zh-TW" sz="900"/>
            </a:lvl7pPr>
            <a:lvl8pPr marL="3200400" indent="0" latinLnBrk="0">
              <a:buNone/>
              <a:defRPr lang="zh-TW" sz="900"/>
            </a:lvl8pPr>
            <a:lvl9pPr marL="3657600" indent="0" latinLnBrk="0">
              <a:buNone/>
              <a:defRPr lang="zh-TW"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77187-C200-495F-A386-621319EADA8F}" type="datetimeFigureOut">
              <a:t>2020/11/5</a:t>
            </a:fld>
            <a:endParaRPr 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9032-2A07-4AE8-BA90-74324CAE0C87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539374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群組 7"/>
          <p:cNvGrpSpPr/>
          <p:nvPr/>
        </p:nvGrpSpPr>
        <p:grpSpPr>
          <a:xfrm flipV="1">
            <a:off x="1585" y="0"/>
            <a:ext cx="12188827" cy="377952"/>
            <a:chOff x="-1" y="6480048"/>
            <a:chExt cx="12188827" cy="377952"/>
          </a:xfrm>
        </p:grpSpPr>
        <p:sp>
          <p:nvSpPr>
            <p:cNvPr id="9" name="矩形 8"/>
            <p:cNvSpPr/>
            <p:nvPr/>
          </p:nvSpPr>
          <p:spPr>
            <a:xfrm>
              <a:off x="0" y="6583680"/>
              <a:ext cx="12188826" cy="274320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50000"/>
                  </a:schemeClr>
                </a:gs>
                <a:gs pos="0">
                  <a:schemeClr val="accent1">
                    <a:lumMod val="60000"/>
                    <a:lumOff val="4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zh-TW"/>
            </a:p>
          </p:txBody>
        </p:sp>
        <p:sp>
          <p:nvSpPr>
            <p:cNvPr id="10" name="矩形 9"/>
            <p:cNvSpPr/>
            <p:nvPr/>
          </p:nvSpPr>
          <p:spPr>
            <a:xfrm>
              <a:off x="-1" y="6480048"/>
              <a:ext cx="12188826" cy="73152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80000"/>
                  </a:schemeClr>
                </a:gs>
                <a:gs pos="0">
                  <a:schemeClr val="accent1">
                    <a:lumMod val="60000"/>
                    <a:lumOff val="40000"/>
                    <a:alpha val="8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zh-TW"/>
            </a:p>
          </p:txBody>
        </p:sp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470648" y="2350008"/>
            <a:ext cx="4206240" cy="1993392"/>
          </a:xfrm>
        </p:spPr>
        <p:txBody>
          <a:bodyPr anchor="b">
            <a:normAutofit/>
          </a:bodyPr>
          <a:lstStyle>
            <a:lvl1pPr latinLnBrk="0">
              <a:defRPr lang="zh-TW" sz="3400" b="1"/>
            </a:lvl1pPr>
          </a:lstStyle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50811" y="506104"/>
            <a:ext cx="6858002" cy="5843016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rmAutofit/>
          </a:bodyPr>
          <a:lstStyle>
            <a:lvl1pPr marL="0" indent="0" algn="ctr" latinLnBrk="0">
              <a:buNone/>
              <a:defRPr lang="zh-TW" sz="2000"/>
            </a:lvl1pPr>
            <a:lvl2pPr marL="457200" indent="0" latinLnBrk="0">
              <a:buNone/>
              <a:defRPr lang="zh-TW" sz="2800"/>
            </a:lvl2pPr>
            <a:lvl3pPr marL="914400" indent="0" latinLnBrk="0">
              <a:buNone/>
              <a:defRPr lang="zh-TW" sz="2400"/>
            </a:lvl3pPr>
            <a:lvl4pPr marL="1371600" indent="0" latinLnBrk="0">
              <a:buNone/>
              <a:defRPr lang="zh-TW" sz="2000"/>
            </a:lvl4pPr>
            <a:lvl5pPr marL="1828800" indent="0" latinLnBrk="0">
              <a:buNone/>
              <a:defRPr lang="zh-TW" sz="2000"/>
            </a:lvl5pPr>
            <a:lvl6pPr marL="2286000" indent="0" latinLnBrk="0">
              <a:buNone/>
              <a:defRPr lang="zh-TW" sz="2000"/>
            </a:lvl6pPr>
            <a:lvl7pPr marL="2743200" indent="0" latinLnBrk="0">
              <a:buNone/>
              <a:defRPr lang="zh-TW" sz="2000"/>
            </a:lvl7pPr>
            <a:lvl8pPr marL="3200400" indent="0" latinLnBrk="0">
              <a:buNone/>
              <a:defRPr lang="zh-TW" sz="2000"/>
            </a:lvl8pPr>
            <a:lvl9pPr marL="3657600" indent="0" latinLnBrk="0">
              <a:buNone/>
              <a:defRPr lang="zh-TW" sz="2000"/>
            </a:lvl9pPr>
          </a:lstStyle>
          <a:p>
            <a:r>
              <a:rPr lang="zh-TW" altLang="en-US" smtClean="0"/>
              <a:t>按一下圖示以新增圖片</a:t>
            </a:r>
            <a:endParaRPr lang="zh-TW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7470648" y="4361688"/>
            <a:ext cx="4206240" cy="1728216"/>
          </a:xfrm>
        </p:spPr>
        <p:txBody>
          <a:bodyPr>
            <a:normAutofit/>
          </a:bodyPr>
          <a:lstStyle>
            <a:lvl1pPr marL="0" indent="0" latinLnBrk="0">
              <a:spcBef>
                <a:spcPts val="1200"/>
              </a:spcBef>
              <a:buNone/>
              <a:defRPr lang="zh-TW" sz="1600"/>
            </a:lvl1pPr>
            <a:lvl2pPr marL="457200" indent="0" latinLnBrk="0">
              <a:buNone/>
              <a:defRPr lang="zh-TW" sz="1200"/>
            </a:lvl2pPr>
            <a:lvl3pPr marL="914400" indent="0" latinLnBrk="0">
              <a:buNone/>
              <a:defRPr lang="zh-TW" sz="1000"/>
            </a:lvl3pPr>
            <a:lvl4pPr marL="1371600" indent="0" latinLnBrk="0">
              <a:buNone/>
              <a:defRPr lang="zh-TW" sz="900"/>
            </a:lvl4pPr>
            <a:lvl5pPr marL="1828800" indent="0" latinLnBrk="0">
              <a:buNone/>
              <a:defRPr lang="zh-TW" sz="900"/>
            </a:lvl5pPr>
            <a:lvl6pPr marL="2286000" indent="0" latinLnBrk="0">
              <a:buNone/>
              <a:defRPr lang="zh-TW" sz="900"/>
            </a:lvl6pPr>
            <a:lvl7pPr marL="2743200" indent="0" latinLnBrk="0">
              <a:buNone/>
              <a:defRPr lang="zh-TW" sz="900"/>
            </a:lvl7pPr>
            <a:lvl8pPr marL="3200400" indent="0" latinLnBrk="0">
              <a:buNone/>
              <a:defRPr lang="zh-TW" sz="900"/>
            </a:lvl8pPr>
            <a:lvl9pPr marL="3657600" indent="0" latinLnBrk="0">
              <a:buNone/>
              <a:defRPr lang="zh-TW"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77187-C200-495F-A386-621319EADA8F}" type="datetimeFigureOut">
              <a:t>2020/11/5</a:t>
            </a:fld>
            <a:endParaRPr 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9032-2A07-4AE8-BA90-74324CAE0C87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1101986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20000"/>
                <a:lumOff val="80000"/>
                <a:alpha val="59000"/>
              </a:schemeClr>
            </a:gs>
            <a:gs pos="40000">
              <a:schemeClr val="accent1">
                <a:lumMod val="20000"/>
                <a:lumOff val="80000"/>
                <a:alpha val="66000"/>
              </a:schemeClr>
            </a:gs>
            <a:gs pos="100000">
              <a:schemeClr val="accent1">
                <a:lumMod val="40000"/>
                <a:lumOff val="60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群組 8"/>
          <p:cNvGrpSpPr/>
          <p:nvPr/>
        </p:nvGrpSpPr>
        <p:grpSpPr>
          <a:xfrm>
            <a:off x="-1" y="6480048"/>
            <a:ext cx="12188827" cy="377952"/>
            <a:chOff x="-1" y="6480048"/>
            <a:chExt cx="12188827" cy="377952"/>
          </a:xfrm>
        </p:grpSpPr>
        <p:sp>
          <p:nvSpPr>
            <p:cNvPr id="7" name="矩形 6"/>
            <p:cNvSpPr/>
            <p:nvPr/>
          </p:nvSpPr>
          <p:spPr>
            <a:xfrm>
              <a:off x="0" y="6583680"/>
              <a:ext cx="12188826" cy="274320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50000"/>
                  </a:schemeClr>
                </a:gs>
                <a:gs pos="0">
                  <a:schemeClr val="accent1">
                    <a:lumMod val="60000"/>
                    <a:lumOff val="4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zh-TW"/>
            </a:p>
          </p:txBody>
        </p:sp>
        <p:sp>
          <p:nvSpPr>
            <p:cNvPr id="8" name="矩形 7"/>
            <p:cNvSpPr/>
            <p:nvPr/>
          </p:nvSpPr>
          <p:spPr>
            <a:xfrm>
              <a:off x="-1" y="6480048"/>
              <a:ext cx="12188826" cy="73152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80000"/>
                  </a:schemeClr>
                </a:gs>
                <a:gs pos="0">
                  <a:schemeClr val="accent1">
                    <a:lumMod val="60000"/>
                    <a:lumOff val="40000"/>
                    <a:alpha val="8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zh-TW"/>
            </a:p>
          </p:txBody>
        </p:sp>
      </p:grp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12334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341120" y="1901952"/>
            <a:ext cx="9509760" cy="4127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875776" y="6601968"/>
            <a:ext cx="96012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TW" sz="900">
                <a:solidFill>
                  <a:schemeClr val="tx1"/>
                </a:solidFill>
              </a:defRPr>
            </a:lvl1pPr>
          </a:lstStyle>
          <a:p>
            <a:fld id="{0B277187-C200-495F-A386-621319EADA8F}" type="datetimeFigureOut">
              <a:pPr/>
              <a:t>2020/11/5</a:t>
            </a:fld>
            <a:endParaRPr 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1341120" y="6601968"/>
            <a:ext cx="7159752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TW" sz="900">
                <a:solidFill>
                  <a:schemeClr val="tx1"/>
                </a:solidFill>
              </a:defRPr>
            </a:lvl1pPr>
          </a:lstStyle>
          <a:p>
            <a:endParaRPr 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0210800" y="6601968"/>
            <a:ext cx="64008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TW" sz="900">
                <a:solidFill>
                  <a:schemeClr val="tx1"/>
                </a:solidFill>
              </a:defRPr>
            </a:lvl1pPr>
          </a:lstStyle>
          <a:p>
            <a:fld id="{FC749032-2A07-4AE8-BA90-74324CAE0C87}" type="slidenum">
              <a:pPr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870023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zh-TW" sz="3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lang="zh-TW" sz="20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SzPct val="100000"/>
        <a:buFont typeface="Arial" pitchFamily="34" charset="0"/>
        <a:buChar char="▪"/>
        <a:defRPr lang="zh-TW" sz="18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▪"/>
        <a:defRPr lang="zh-TW" sz="16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▪"/>
        <a:defRPr lang="zh-TW" sz="14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▪"/>
        <a:defRPr lang="zh-TW" sz="14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5pPr>
      <a:lvl6pPr marL="187452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▪"/>
        <a:defRPr lang="zh-TW"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▪"/>
        <a:defRPr lang="zh-TW"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▪"/>
        <a:defRPr lang="zh-TW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▪"/>
        <a:defRPr lang="zh-TW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>
          <a:xfrm>
            <a:off x="1295400" y="2321351"/>
            <a:ext cx="9601200" cy="1724092"/>
          </a:xfrm>
        </p:spPr>
        <p:txBody>
          <a:bodyPr>
            <a:normAutofit/>
          </a:bodyPr>
          <a:lstStyle/>
          <a:p>
            <a:r>
              <a:rPr lang="en-US" altLang="zh-TW" dirty="0"/>
              <a:t>Deep Learning</a:t>
            </a:r>
            <a:br>
              <a:rPr lang="en-US" altLang="zh-TW" dirty="0"/>
            </a:br>
            <a:endParaRPr lang="zh-TW" sz="3100" dirty="0"/>
          </a:p>
        </p:txBody>
      </p:sp>
      <p:sp>
        <p:nvSpPr>
          <p:cNvPr id="7" name="副標題 6"/>
          <p:cNvSpPr>
            <a:spLocks noGrp="1"/>
          </p:cNvSpPr>
          <p:nvPr>
            <p:ph type="subTitle" idx="1"/>
          </p:nvPr>
        </p:nvSpPr>
        <p:spPr>
          <a:xfrm>
            <a:off x="1295400" y="3812703"/>
            <a:ext cx="9601200" cy="914400"/>
          </a:xfrm>
        </p:spPr>
        <p:txBody>
          <a:bodyPr/>
          <a:lstStyle/>
          <a:p>
            <a:r>
              <a:rPr lang="en-US" altLang="zh-TW" b="1" dirty="0"/>
              <a:t>HW2 Convolutional </a:t>
            </a:r>
            <a:r>
              <a:rPr lang="en-US" altLang="zh-TW" b="1" dirty="0" err="1" smtClean="0"/>
              <a:t>Autoencoder</a:t>
            </a:r>
            <a:endParaRPr lang="zh-TW" altLang="zh-TW" b="1" dirty="0"/>
          </a:p>
        </p:txBody>
      </p:sp>
    </p:spTree>
    <p:extLst>
      <p:ext uri="{BB962C8B-B14F-4D97-AF65-F5344CB8AC3E}">
        <p14:creationId xmlns:p14="http://schemas.microsoft.com/office/powerpoint/2010/main" val="3998018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標題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HW2 Convolutional </a:t>
            </a:r>
            <a:r>
              <a:rPr lang="en-US" altLang="zh-TW" dirty="0" err="1"/>
              <a:t>Autoencoder</a:t>
            </a:r>
            <a:r>
              <a:rPr lang="zh-TW" altLang="zh-TW" dirty="0"/>
              <a:t/>
            </a:r>
            <a:br>
              <a:rPr lang="zh-TW" altLang="zh-TW" dirty="0"/>
            </a:br>
            <a:endParaRPr lang="zh-TW" dirty="0"/>
          </a:p>
        </p:txBody>
      </p:sp>
      <p:sp>
        <p:nvSpPr>
          <p:cNvPr id="14" name="內容版面配置區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 smtClean="0"/>
              <a:t>Deadline</a:t>
            </a:r>
            <a:r>
              <a:rPr lang="zh-TW" altLang="en-US" b="1" dirty="0" smtClean="0"/>
              <a:t> </a:t>
            </a:r>
            <a:r>
              <a:rPr lang="en-US" altLang="zh-TW" b="1" dirty="0" smtClean="0"/>
              <a:t>:</a:t>
            </a:r>
            <a:r>
              <a:rPr lang="zh-TW" altLang="en-US" b="1" dirty="0" smtClean="0"/>
              <a:t> </a:t>
            </a:r>
            <a:r>
              <a:rPr lang="en-US" altLang="zh-TW" b="1" dirty="0" smtClean="0"/>
              <a:t>11/23</a:t>
            </a:r>
            <a:r>
              <a:rPr lang="zh-TW" altLang="en-US" b="1" dirty="0" smtClean="0"/>
              <a:t> </a:t>
            </a:r>
            <a:r>
              <a:rPr lang="en-US" altLang="zh-TW" b="1" dirty="0" smtClean="0"/>
              <a:t>11:59</a:t>
            </a:r>
            <a:r>
              <a:rPr lang="zh-TW" altLang="en-US" b="1" dirty="0" smtClean="0"/>
              <a:t> </a:t>
            </a:r>
            <a:r>
              <a:rPr lang="en-US" altLang="zh-TW" b="1" dirty="0" smtClean="0"/>
              <a:t>p.m.</a:t>
            </a:r>
            <a:endParaRPr lang="zh-TW" b="1" dirty="0"/>
          </a:p>
          <a:p>
            <a:r>
              <a:rPr lang="en-US" altLang="zh-TW" b="1" dirty="0" smtClean="0">
                <a:solidFill>
                  <a:srgbClr val="FF0000"/>
                </a:solidFill>
              </a:rPr>
              <a:t>Only use </a:t>
            </a:r>
            <a:r>
              <a:rPr lang="en-US" altLang="zh-TW" b="1" dirty="0" err="1" smtClean="0">
                <a:solidFill>
                  <a:srgbClr val="FF0000"/>
                </a:solidFill>
              </a:rPr>
              <a:t>pytorch</a:t>
            </a:r>
            <a:r>
              <a:rPr lang="en-US" altLang="zh-TW" b="1" dirty="0" smtClean="0">
                <a:solidFill>
                  <a:srgbClr val="FF0000"/>
                </a:solidFill>
              </a:rPr>
              <a:t>.</a:t>
            </a:r>
          </a:p>
          <a:p>
            <a:r>
              <a:rPr lang="en-US" altLang="zh-TW" b="1" dirty="0">
                <a:solidFill>
                  <a:schemeClr val="tx1"/>
                </a:solidFill>
              </a:rPr>
              <a:t>P</a:t>
            </a:r>
            <a:r>
              <a:rPr lang="en-US" altLang="zh-TW" b="1" dirty="0" smtClean="0">
                <a:solidFill>
                  <a:schemeClr val="tx1"/>
                </a:solidFill>
              </a:rPr>
              <a:t>lagiarism</a:t>
            </a:r>
            <a:r>
              <a:rPr lang="en-US" altLang="zh-TW" b="1" dirty="0" smtClean="0">
                <a:solidFill>
                  <a:srgbClr val="FF0000"/>
                </a:solidFill>
              </a:rPr>
              <a:t> </a:t>
            </a:r>
            <a:r>
              <a:rPr lang="en-US" altLang="zh-TW" b="1" dirty="0">
                <a:solidFill>
                  <a:schemeClr val="tx1"/>
                </a:solidFill>
              </a:rPr>
              <a:t>is strictly</a:t>
            </a:r>
            <a:r>
              <a:rPr lang="en-US" altLang="zh-TW" b="1" dirty="0">
                <a:solidFill>
                  <a:srgbClr val="FF0000"/>
                </a:solidFill>
              </a:rPr>
              <a:t> </a:t>
            </a:r>
            <a:r>
              <a:rPr lang="en-US" altLang="zh-TW" b="1" dirty="0">
                <a:solidFill>
                  <a:schemeClr val="tx1"/>
                </a:solidFill>
              </a:rPr>
              <a:t>prohibited</a:t>
            </a:r>
            <a:r>
              <a:rPr lang="en-US" altLang="zh-TW" b="1" dirty="0">
                <a:solidFill>
                  <a:srgbClr val="FF0000"/>
                </a:solidFill>
              </a:rPr>
              <a:t> </a:t>
            </a:r>
            <a:r>
              <a:rPr lang="en-US" altLang="zh-TW" b="1" dirty="0"/>
              <a:t>and punishable</a:t>
            </a:r>
            <a:r>
              <a:rPr lang="en-US" altLang="zh-TW" b="1" dirty="0" smtClean="0"/>
              <a:t>!</a:t>
            </a:r>
          </a:p>
          <a:p>
            <a:r>
              <a:rPr lang="en-US" altLang="zh-TW" b="1" dirty="0" smtClean="0"/>
              <a:t>Submission:</a:t>
            </a:r>
          </a:p>
          <a:p>
            <a:pPr marL="708660" lvl="1" indent="-342900">
              <a:buFont typeface="+mj-lt"/>
              <a:buAutoNum type="arabicPeriod"/>
            </a:pPr>
            <a:r>
              <a:rPr lang="en-US" altLang="zh-TW" b="1" dirty="0" smtClean="0"/>
              <a:t>Code</a:t>
            </a:r>
          </a:p>
          <a:p>
            <a:pPr marL="708660" lvl="1" indent="-342900">
              <a:buFont typeface="+mj-lt"/>
              <a:buAutoNum type="arabicPeriod"/>
            </a:pPr>
            <a:r>
              <a:rPr lang="en-US" altLang="zh-TW" b="1" dirty="0" smtClean="0"/>
              <a:t>Readme.txt (</a:t>
            </a:r>
            <a:r>
              <a:rPr lang="en-US" altLang="zh-TW" b="1" dirty="0"/>
              <a:t>explain how to run your </a:t>
            </a:r>
            <a:r>
              <a:rPr lang="en-US" altLang="zh-TW" b="1" dirty="0" smtClean="0"/>
              <a:t>code).</a:t>
            </a:r>
          </a:p>
          <a:p>
            <a:pPr marL="708660" lvl="1" indent="-342900">
              <a:buFont typeface="+mj-lt"/>
              <a:buAutoNum type="arabicPeriod"/>
            </a:pPr>
            <a:r>
              <a:rPr lang="en-US" altLang="zh-TW" b="1" dirty="0" smtClean="0"/>
              <a:t>Data (</a:t>
            </a:r>
            <a:r>
              <a:rPr lang="en-US" altLang="zh-TW" b="1" dirty="0" err="1" smtClean="0"/>
              <a:t>data.npy</a:t>
            </a:r>
            <a:r>
              <a:rPr lang="en-US" altLang="zh-TW" b="1" dirty="0" smtClean="0"/>
              <a:t>, </a:t>
            </a:r>
            <a:r>
              <a:rPr lang="en-US" altLang="zh-TW" b="1" dirty="0" err="1" smtClean="0"/>
              <a:t>label.npy</a:t>
            </a:r>
            <a:r>
              <a:rPr lang="en-US" altLang="zh-TW" b="1" dirty="0" smtClean="0"/>
              <a:t>)</a:t>
            </a:r>
          </a:p>
          <a:p>
            <a:pPr marL="708660" lvl="1" indent="-342900">
              <a:buFont typeface="+mj-lt"/>
              <a:buAutoNum type="arabicPeriod"/>
            </a:pPr>
            <a:r>
              <a:rPr lang="en-US" altLang="zh-TW" b="1" dirty="0" smtClean="0"/>
              <a:t>Report</a:t>
            </a:r>
          </a:p>
          <a:p>
            <a:endParaRPr lang="zh-TW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9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DED64F89-C36B-F146-A1A8-3C0E4118A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0850" y="-158971"/>
            <a:ext cx="8051703" cy="1143000"/>
          </a:xfrm>
        </p:spPr>
        <p:txBody>
          <a:bodyPr>
            <a:normAutofit/>
          </a:bodyPr>
          <a:lstStyle/>
          <a:p>
            <a:pPr algn="ctr"/>
            <a:r>
              <a:rPr kumimoji="1" lang="en-US" altLang="zh-TW" b="1" dirty="0">
                <a:solidFill>
                  <a:srgbClr val="000000"/>
                </a:solidFill>
                <a:latin typeface="Times" pitchFamily="2" charset="0"/>
              </a:rPr>
              <a:t>Wafer Data</a:t>
            </a:r>
            <a:endParaRPr kumimoji="1" lang="zh-TW" altLang="en-US" dirty="0">
              <a:latin typeface="Times" pitchFamily="2" charset="0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xmlns="" id="{B08BCAEE-9B99-4ADE-98D6-E14032C3CA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8026" y="1081685"/>
            <a:ext cx="2103372" cy="2078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xmlns="" id="{92E79002-060C-4149-B160-AA8AAC751C78}"/>
              </a:ext>
            </a:extLst>
          </p:cNvPr>
          <p:cNvSpPr txBox="1"/>
          <p:nvPr/>
        </p:nvSpPr>
        <p:spPr>
          <a:xfrm>
            <a:off x="8379005" y="3429000"/>
            <a:ext cx="253896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Total : 1281</a:t>
            </a:r>
          </a:p>
          <a:p>
            <a:r>
              <a:rPr lang="en-US" altLang="zh-TW" dirty="0">
                <a:latin typeface="Times" panose="02020603050405020304" pitchFamily="18" charset="0"/>
                <a:cs typeface="Times" panose="02020603050405020304" pitchFamily="18" charset="0"/>
              </a:rPr>
              <a:t>Center (0): 90</a:t>
            </a:r>
          </a:p>
          <a:p>
            <a:r>
              <a:rPr lang="en-US" altLang="zh-TW" dirty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Donut (1): 1</a:t>
            </a:r>
          </a:p>
          <a:p>
            <a:r>
              <a:rPr lang="en-US" altLang="zh-TW" dirty="0">
                <a:latin typeface="Times" panose="02020603050405020304" pitchFamily="18" charset="0"/>
                <a:cs typeface="Times" panose="02020603050405020304" pitchFamily="18" charset="0"/>
              </a:rPr>
              <a:t>Edge-Loc (2): 296</a:t>
            </a:r>
          </a:p>
          <a:p>
            <a:r>
              <a:rPr lang="en-US" altLang="zh-TW" dirty="0">
                <a:latin typeface="Times" panose="02020603050405020304" pitchFamily="18" charset="0"/>
                <a:cs typeface="Times" panose="02020603050405020304" pitchFamily="18" charset="0"/>
              </a:rPr>
              <a:t>Edge-Ring (3): 31</a:t>
            </a:r>
          </a:p>
          <a:p>
            <a:r>
              <a:rPr lang="en-US" altLang="zh-TW" dirty="0">
                <a:latin typeface="Times" panose="02020603050405020304" pitchFamily="18" charset="0"/>
                <a:cs typeface="Times" panose="02020603050405020304" pitchFamily="18" charset="0"/>
              </a:rPr>
              <a:t>Loc (4): 297</a:t>
            </a:r>
          </a:p>
          <a:p>
            <a:r>
              <a:rPr lang="en-US" altLang="zh-TW" dirty="0">
                <a:latin typeface="Times" panose="02020603050405020304" pitchFamily="18" charset="0"/>
                <a:cs typeface="Times" panose="02020603050405020304" pitchFamily="18" charset="0"/>
              </a:rPr>
              <a:t>Near-full (5): 16</a:t>
            </a:r>
          </a:p>
          <a:p>
            <a:r>
              <a:rPr lang="en-US" altLang="zh-TW" dirty="0">
                <a:latin typeface="Times" panose="02020603050405020304" pitchFamily="18" charset="0"/>
                <a:cs typeface="Times" panose="02020603050405020304" pitchFamily="18" charset="0"/>
              </a:rPr>
              <a:t>Random (6): 74</a:t>
            </a:r>
          </a:p>
          <a:p>
            <a:r>
              <a:rPr lang="en-US" altLang="zh-TW" dirty="0">
                <a:latin typeface="Times" panose="02020603050405020304" pitchFamily="18" charset="0"/>
                <a:cs typeface="Times" panose="02020603050405020304" pitchFamily="18" charset="0"/>
              </a:rPr>
              <a:t>Scratch (7): 72</a:t>
            </a:r>
          </a:p>
          <a:p>
            <a:r>
              <a:rPr lang="en-US" altLang="zh-TW" dirty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none (8): 404</a:t>
            </a:r>
            <a:endParaRPr lang="zh-TW" altLang="en-US" dirty="0">
              <a:solidFill>
                <a:srgbClr val="FF0000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577049" y="1412777"/>
            <a:ext cx="728856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All wafer images are stored in </a:t>
            </a:r>
            <a:r>
              <a:rPr lang="en-US" altLang="zh-TW" dirty="0" err="1"/>
              <a:t>data.npy</a:t>
            </a:r>
            <a:r>
              <a:rPr lang="en-US" altLang="zh-TW" dirty="0"/>
              <a:t> as one </a:t>
            </a:r>
            <a:r>
              <a:rPr lang="en-US" altLang="zh-TW" dirty="0" err="1"/>
              <a:t>numpy</a:t>
            </a:r>
            <a:r>
              <a:rPr lang="en-US" altLang="zh-TW" dirty="0"/>
              <a:t> array whose size is </a:t>
            </a:r>
            <a:r>
              <a:rPr lang="en-US" altLang="zh-TW" b="1" dirty="0"/>
              <a:t>(1281, 3, 26, 26</a:t>
            </a:r>
            <a:r>
              <a:rPr lang="en-US" altLang="zh-TW" b="1" dirty="0" smtClean="0"/>
              <a:t>).</a:t>
            </a:r>
          </a:p>
          <a:p>
            <a:endParaRPr lang="en-US" altLang="zh-TW" b="1" dirty="0"/>
          </a:p>
          <a:p>
            <a:r>
              <a:rPr lang="en-US" altLang="zh-TW" b="1" dirty="0" smtClean="0"/>
              <a:t>First channel : </a:t>
            </a:r>
          </a:p>
          <a:p>
            <a:r>
              <a:rPr lang="en-US" altLang="zh-TW" dirty="0" smtClean="0"/>
              <a:t> </a:t>
            </a:r>
            <a:r>
              <a:rPr lang="en-US" altLang="zh-TW" dirty="0"/>
              <a:t>‘1’ denotes boundary and the rest pixels are ‘0</a:t>
            </a:r>
            <a:r>
              <a:rPr lang="en-US" altLang="zh-TW" dirty="0" smtClean="0"/>
              <a:t>’.</a:t>
            </a:r>
          </a:p>
          <a:p>
            <a:endParaRPr lang="en-US" altLang="zh-TW" b="1" dirty="0"/>
          </a:p>
          <a:p>
            <a:r>
              <a:rPr lang="en-US" altLang="zh-TW" b="1" dirty="0" smtClean="0"/>
              <a:t>Second channel:</a:t>
            </a:r>
          </a:p>
          <a:p>
            <a:r>
              <a:rPr lang="en-US" altLang="zh-TW" dirty="0"/>
              <a:t>‘1’ denotes normal region and the rest pixels are ‘0</a:t>
            </a:r>
            <a:r>
              <a:rPr lang="en-US" altLang="zh-TW" dirty="0" smtClean="0"/>
              <a:t>’.</a:t>
            </a:r>
          </a:p>
          <a:p>
            <a:endParaRPr lang="en-US" altLang="zh-TW" b="1" dirty="0"/>
          </a:p>
          <a:p>
            <a:r>
              <a:rPr lang="en-US" altLang="zh-TW" b="1" dirty="0" smtClean="0"/>
              <a:t>Third channel:</a:t>
            </a:r>
          </a:p>
          <a:p>
            <a:r>
              <a:rPr lang="en-US" altLang="zh-TW" dirty="0"/>
              <a:t>‘1’ denotes defect and the rest pixels are ‘0</a:t>
            </a:r>
            <a:r>
              <a:rPr lang="en-US" altLang="zh-TW" dirty="0" smtClean="0"/>
              <a:t>’.</a:t>
            </a:r>
          </a:p>
          <a:p>
            <a:endParaRPr lang="en-US" altLang="zh-TW" dirty="0"/>
          </a:p>
          <a:p>
            <a:r>
              <a:rPr lang="en-US" altLang="zh-TW" dirty="0" smtClean="0"/>
              <a:t>Every </a:t>
            </a:r>
            <a:r>
              <a:rPr lang="en-US" altLang="zh-TW" dirty="0"/>
              <a:t>pixel </a:t>
            </a:r>
            <a:r>
              <a:rPr lang="en-US" altLang="zh-TW" dirty="0" smtClean="0"/>
              <a:t>belongs </a:t>
            </a:r>
            <a:r>
              <a:rPr lang="en-US" altLang="zh-TW" dirty="0"/>
              <a:t>to one </a:t>
            </a:r>
            <a:r>
              <a:rPr lang="en-US" altLang="zh-TW" dirty="0" smtClean="0"/>
              <a:t>kind ‘normal’, ‘boundary’ or ‘defect’.</a:t>
            </a:r>
          </a:p>
          <a:p>
            <a:endParaRPr lang="en-US" altLang="zh-TW" b="1" dirty="0"/>
          </a:p>
          <a:p>
            <a:endParaRPr lang="en-US" altLang="zh-TW" b="1" dirty="0" smtClean="0"/>
          </a:p>
          <a:p>
            <a:endParaRPr lang="en-US" altLang="zh-TW" b="1" dirty="0" smtClean="0"/>
          </a:p>
          <a:p>
            <a:endParaRPr lang="en-US" altLang="zh-TW" dirty="0"/>
          </a:p>
          <a:p>
            <a:endParaRPr lang="zh-TW" altLang="en-US" dirty="0"/>
          </a:p>
        </p:txBody>
      </p:sp>
      <p:cxnSp>
        <p:nvCxnSpPr>
          <p:cNvPr id="5" name="直線單箭頭接點 4"/>
          <p:cNvCxnSpPr/>
          <p:nvPr/>
        </p:nvCxnSpPr>
        <p:spPr>
          <a:xfrm>
            <a:off x="9898367" y="1368389"/>
            <a:ext cx="408608" cy="0"/>
          </a:xfrm>
          <a:prstGeom prst="straightConnector1">
            <a:avLst/>
          </a:prstGeom>
          <a:ln w="57150">
            <a:solidFill>
              <a:srgbClr val="44015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/>
          <p:cNvSpPr txBox="1"/>
          <p:nvPr/>
        </p:nvSpPr>
        <p:spPr>
          <a:xfrm>
            <a:off x="10404346" y="1183723"/>
            <a:ext cx="1384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solidFill>
                  <a:srgbClr val="440154"/>
                </a:solidFill>
              </a:rPr>
              <a:t>Boundary</a:t>
            </a:r>
            <a:endParaRPr lang="zh-TW" altLang="en-US" b="1" dirty="0">
              <a:solidFill>
                <a:srgbClr val="440154"/>
              </a:solidFill>
            </a:endParaRPr>
          </a:p>
        </p:txBody>
      </p:sp>
      <p:cxnSp>
        <p:nvCxnSpPr>
          <p:cNvPr id="13" name="直線單箭頭接點 12"/>
          <p:cNvCxnSpPr/>
          <p:nvPr/>
        </p:nvCxnSpPr>
        <p:spPr>
          <a:xfrm>
            <a:off x="9322798" y="1964672"/>
            <a:ext cx="1081548" cy="15048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/>
          <p:nvPr/>
        </p:nvCxnSpPr>
        <p:spPr>
          <a:xfrm>
            <a:off x="9019712" y="2790295"/>
            <a:ext cx="1287263" cy="6171"/>
          </a:xfrm>
          <a:prstGeom prst="straightConnector1">
            <a:avLst/>
          </a:prstGeom>
          <a:ln w="571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/>
          <p:cNvSpPr txBox="1"/>
          <p:nvPr/>
        </p:nvSpPr>
        <p:spPr>
          <a:xfrm>
            <a:off x="10454778" y="1787530"/>
            <a:ext cx="1384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solidFill>
                  <a:schemeClr val="accent2"/>
                </a:solidFill>
              </a:rPr>
              <a:t>Normal</a:t>
            </a:r>
            <a:endParaRPr lang="zh-TW" altLang="en-US" b="1" dirty="0">
              <a:solidFill>
                <a:schemeClr val="accent2"/>
              </a:solidFill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10429075" y="2588486"/>
            <a:ext cx="1384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solidFill>
                  <a:schemeClr val="accent3"/>
                </a:solidFill>
              </a:rPr>
              <a:t>Defect</a:t>
            </a:r>
            <a:endParaRPr lang="zh-TW" altLang="en-US" b="1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9281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41120" y="320711"/>
            <a:ext cx="9509760" cy="1233424"/>
          </a:xfrm>
        </p:spPr>
        <p:txBody>
          <a:bodyPr/>
          <a:lstStyle/>
          <a:p>
            <a:r>
              <a:rPr lang="en-US" altLang="zh-TW" dirty="0"/>
              <a:t>Implementation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341120" y="1677665"/>
            <a:ext cx="9509760" cy="4127627"/>
          </a:xfrm>
        </p:spPr>
        <p:txBody>
          <a:bodyPr/>
          <a:lstStyle/>
          <a:p>
            <a:r>
              <a:rPr lang="en-US" altLang="zh-TW" b="1" dirty="0"/>
              <a:t>Design your own encoder and decoder (hint: Conv2D, ConvTranspose2D</a:t>
            </a:r>
            <a:r>
              <a:rPr lang="en-US" altLang="zh-TW" b="1" dirty="0" smtClean="0"/>
              <a:t>).</a:t>
            </a:r>
          </a:p>
          <a:p>
            <a:r>
              <a:rPr lang="en-US" altLang="zh-TW" b="1" dirty="0"/>
              <a:t>L</a:t>
            </a:r>
            <a:r>
              <a:rPr lang="en-US" altLang="zh-TW" b="1" dirty="0" smtClean="0"/>
              <a:t>atent vector </a:t>
            </a:r>
            <a:r>
              <a:rPr lang="en-US" altLang="zh-TW" b="1" dirty="0"/>
              <a:t>should be less than </a:t>
            </a:r>
            <a:r>
              <a:rPr lang="en-US" altLang="zh-TW" b="1" dirty="0" smtClean="0"/>
              <a:t>input vector.</a:t>
            </a:r>
          </a:p>
          <a:p>
            <a:r>
              <a:rPr lang="en-US" altLang="zh-TW" b="1" dirty="0" smtClean="0">
                <a:solidFill>
                  <a:srgbClr val="FF0000"/>
                </a:solidFill>
              </a:rPr>
              <a:t>Size </a:t>
            </a:r>
            <a:r>
              <a:rPr lang="en-US" altLang="zh-TW" b="1" dirty="0">
                <a:solidFill>
                  <a:srgbClr val="FF0000"/>
                </a:solidFill>
              </a:rPr>
              <a:t>of output image is (26, 26, 3</a:t>
            </a:r>
            <a:r>
              <a:rPr lang="en-US" altLang="zh-TW" b="1" dirty="0" smtClean="0">
                <a:solidFill>
                  <a:srgbClr val="FF0000"/>
                </a:solidFill>
              </a:rPr>
              <a:t>).</a:t>
            </a:r>
          </a:p>
          <a:p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93746F25-774E-4DE2-A902-3B6BA10DA3E6}"/>
              </a:ext>
            </a:extLst>
          </p:cNvPr>
          <p:cNvSpPr/>
          <p:nvPr/>
        </p:nvSpPr>
        <p:spPr>
          <a:xfrm>
            <a:off x="3205401" y="4115875"/>
            <a:ext cx="1143166" cy="504056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Encoder</a:t>
            </a:r>
            <a:endParaRPr kumimoji="1"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xmlns="" id="{D0C7C32D-8426-4EFD-ABF1-C189817D3611}"/>
              </a:ext>
            </a:extLst>
          </p:cNvPr>
          <p:cNvSpPr/>
          <p:nvPr/>
        </p:nvSpPr>
        <p:spPr>
          <a:xfrm>
            <a:off x="6004713" y="4149843"/>
            <a:ext cx="1143166" cy="504056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Decoder</a:t>
            </a:r>
            <a:endParaRPr kumimoji="1"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524964E8-A89E-4D5A-BC02-21E5BFEE4158}"/>
              </a:ext>
            </a:extLst>
          </p:cNvPr>
          <p:cNvSpPr/>
          <p:nvPr/>
        </p:nvSpPr>
        <p:spPr>
          <a:xfrm>
            <a:off x="5053930" y="3617219"/>
            <a:ext cx="163309" cy="15693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xmlns="" id="{3BBEB06A-853F-4FC7-B8C6-B62E197D0464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4359609" y="4401870"/>
            <a:ext cx="694321" cy="1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xmlns="" id="{0912EFD0-9058-4A9C-8593-C804A8BB0BD7}"/>
              </a:ext>
            </a:extLst>
          </p:cNvPr>
          <p:cNvCxnSpPr>
            <a:endCxn id="5" idx="1"/>
          </p:cNvCxnSpPr>
          <p:nvPr/>
        </p:nvCxnSpPr>
        <p:spPr>
          <a:xfrm>
            <a:off x="5217239" y="4401870"/>
            <a:ext cx="787474" cy="1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4">
            <a:extLst>
              <a:ext uri="{FF2B5EF4-FFF2-40B4-BE49-F238E27FC236}">
                <a16:creationId xmlns:a16="http://schemas.microsoft.com/office/drawing/2014/main" xmlns="" id="{52AD0BCF-465B-4367-B26A-04C22E9E16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6268" y="3933818"/>
            <a:ext cx="1074148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>
            <a:extLst>
              <a:ext uri="{FF2B5EF4-FFF2-40B4-BE49-F238E27FC236}">
                <a16:creationId xmlns:a16="http://schemas.microsoft.com/office/drawing/2014/main" xmlns="" id="{7133A7FF-F7DF-46EF-990D-FA86C49289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6150" y="3949582"/>
            <a:ext cx="1074148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xmlns="" id="{BEB88436-107E-4A84-8A05-5011B6A0BB43}"/>
              </a:ext>
            </a:extLst>
          </p:cNvPr>
          <p:cNvCxnSpPr>
            <a:cxnSpLocks/>
          </p:cNvCxnSpPr>
          <p:nvPr/>
        </p:nvCxnSpPr>
        <p:spPr>
          <a:xfrm>
            <a:off x="2830416" y="4378389"/>
            <a:ext cx="374985" cy="0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xmlns="" id="{2245B87A-6D17-4DD3-94A6-EBAAD553B4C7}"/>
              </a:ext>
            </a:extLst>
          </p:cNvPr>
          <p:cNvCxnSpPr>
            <a:cxnSpLocks/>
          </p:cNvCxnSpPr>
          <p:nvPr/>
        </p:nvCxnSpPr>
        <p:spPr>
          <a:xfrm>
            <a:off x="7012825" y="4394205"/>
            <a:ext cx="374985" cy="0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>
            <a:extLst>
              <a:ext uri="{FF2B5EF4-FFF2-40B4-BE49-F238E27FC236}">
                <a16:creationId xmlns:a16="http://schemas.microsoft.com/office/drawing/2014/main" xmlns="" id="{74275A86-015F-4598-A110-E33CF7B19EE8}"/>
              </a:ext>
            </a:extLst>
          </p:cNvPr>
          <p:cNvSpPr txBox="1"/>
          <p:nvPr/>
        </p:nvSpPr>
        <p:spPr>
          <a:xfrm>
            <a:off x="1672349" y="4941874"/>
            <a:ext cx="1533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" panose="02020603050405020304" pitchFamily="18" charset="0"/>
                <a:cs typeface="Times" panose="02020603050405020304" pitchFamily="18" charset="0"/>
              </a:rPr>
              <a:t>Input Wafer </a:t>
            </a:r>
            <a:endParaRPr lang="zh-TW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xmlns="" id="{8909351A-C9FE-46A2-8004-C90685004A15}"/>
              </a:ext>
            </a:extLst>
          </p:cNvPr>
          <p:cNvSpPr txBox="1"/>
          <p:nvPr/>
        </p:nvSpPr>
        <p:spPr>
          <a:xfrm>
            <a:off x="6837994" y="4885686"/>
            <a:ext cx="2507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" panose="02020603050405020304" pitchFamily="18" charset="0"/>
                <a:cs typeface="Times" panose="02020603050405020304" pitchFamily="18" charset="0"/>
              </a:rPr>
              <a:t>Reconstructed Wafer </a:t>
            </a:r>
            <a:endParaRPr lang="zh-TW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xmlns="" id="{74275A86-015F-4598-A110-E33CF7B19EE8}"/>
              </a:ext>
            </a:extLst>
          </p:cNvPr>
          <p:cNvSpPr txBox="1"/>
          <p:nvPr/>
        </p:nvSpPr>
        <p:spPr>
          <a:xfrm>
            <a:off x="4369058" y="5394181"/>
            <a:ext cx="1533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Times" panose="02020603050405020304" pitchFamily="18" charset="0"/>
                <a:cs typeface="Times" panose="02020603050405020304" pitchFamily="18" charset="0"/>
              </a:rPr>
              <a:t>Latent vector</a:t>
            </a:r>
            <a:endParaRPr lang="zh-TW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2997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41120" y="320711"/>
            <a:ext cx="9509760" cy="1233424"/>
          </a:xfrm>
        </p:spPr>
        <p:txBody>
          <a:bodyPr/>
          <a:lstStyle/>
          <a:p>
            <a:r>
              <a:rPr lang="en-US" altLang="zh-TW" dirty="0"/>
              <a:t>Implementation</a:t>
            </a:r>
            <a:endParaRPr lang="zh-TW" altLang="en-US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1450675" y="1713241"/>
            <a:ext cx="92906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b="1" dirty="0" smtClean="0"/>
              <a:t>Train </a:t>
            </a:r>
            <a:r>
              <a:rPr lang="en-US" altLang="zh-TW" b="1" dirty="0"/>
              <a:t>all images (1281) using reconstruction </a:t>
            </a:r>
            <a:r>
              <a:rPr lang="en-US" altLang="zh-TW" b="1" dirty="0" smtClean="0"/>
              <a:t>loss.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b="1" dirty="0" smtClean="0"/>
              <a:t>Generate </a:t>
            </a:r>
            <a:r>
              <a:rPr lang="en-US" altLang="zh-TW" b="1" dirty="0"/>
              <a:t>another 6405 new samples from original 1281 samples by </a:t>
            </a:r>
            <a:r>
              <a:rPr lang="en-US" altLang="zh-TW" b="1" dirty="0" smtClean="0"/>
              <a:t>adding </a:t>
            </a:r>
            <a:r>
              <a:rPr lang="en-US" altLang="zh-TW" b="1" dirty="0" err="1" smtClean="0"/>
              <a:t>gaussian</a:t>
            </a:r>
            <a:r>
              <a:rPr lang="en-US" altLang="zh-TW" b="1" dirty="0" smtClean="0"/>
              <a:t> </a:t>
            </a:r>
            <a:r>
              <a:rPr lang="en-US" altLang="zh-TW" b="1" dirty="0"/>
              <a:t>noise into the latent </a:t>
            </a:r>
            <a:r>
              <a:rPr lang="en-US" altLang="zh-TW" b="1" dirty="0" smtClean="0"/>
              <a:t>code.</a:t>
            </a:r>
            <a:endParaRPr lang="zh-TW" altLang="en-US" b="1" dirty="0"/>
          </a:p>
        </p:txBody>
      </p:sp>
      <p:pic>
        <p:nvPicPr>
          <p:cNvPr id="17" name="圖片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675" y="2795677"/>
            <a:ext cx="5751754" cy="3180095"/>
          </a:xfrm>
          <a:prstGeom prst="rect">
            <a:avLst/>
          </a:prstGeom>
        </p:spPr>
      </p:pic>
      <p:sp>
        <p:nvSpPr>
          <p:cNvPr id="18" name="文字方塊 17"/>
          <p:cNvSpPr txBox="1"/>
          <p:nvPr/>
        </p:nvSpPr>
        <p:spPr>
          <a:xfrm>
            <a:off x="7513608" y="4615132"/>
            <a:ext cx="344193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Output:</a:t>
            </a:r>
          </a:p>
          <a:p>
            <a:r>
              <a:rPr lang="en-US" altLang="zh-TW" dirty="0" err="1" smtClean="0"/>
              <a:t>gen_label.npy</a:t>
            </a:r>
            <a:endParaRPr lang="en-US" altLang="zh-TW" dirty="0" smtClean="0"/>
          </a:p>
          <a:p>
            <a:r>
              <a:rPr lang="en-US" altLang="zh-TW" dirty="0" err="1" smtClean="0"/>
              <a:t>gen_data.npy</a:t>
            </a:r>
            <a:endParaRPr lang="en-US" altLang="zh-TW" dirty="0" smtClean="0"/>
          </a:p>
          <a:p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b="1" dirty="0">
                <a:solidFill>
                  <a:srgbClr val="FF0000"/>
                </a:solidFill>
              </a:rPr>
              <a:t>No need to </a:t>
            </a:r>
            <a:r>
              <a:rPr lang="en-US" altLang="zh-TW" b="1" dirty="0" smtClean="0">
                <a:solidFill>
                  <a:srgbClr val="FF0000"/>
                </a:solidFill>
              </a:rPr>
              <a:t>upload.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3170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Implementation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 smtClean="0"/>
              <a:t>Some class is less like class 1, only have one images.</a:t>
            </a:r>
          </a:p>
          <a:p>
            <a:r>
              <a:rPr lang="en-US" altLang="zh-TW" b="1" dirty="0" smtClean="0"/>
              <a:t>You can use data augmentation like flip when training.</a:t>
            </a:r>
          </a:p>
          <a:p>
            <a:r>
              <a:rPr lang="en-US" altLang="zh-TW" b="1" dirty="0" smtClean="0"/>
              <a:t>Report :</a:t>
            </a:r>
          </a:p>
          <a:p>
            <a:pPr marL="708660" lvl="1" indent="-342900">
              <a:buFont typeface="+mj-lt"/>
              <a:buAutoNum type="arabicPeriod"/>
            </a:pPr>
            <a:r>
              <a:rPr lang="en-US" altLang="zh-TW" dirty="0"/>
              <a:t>Show your model architecture and loss function. (MSE or </a:t>
            </a:r>
            <a:r>
              <a:rPr lang="en-US" altLang="zh-TW" dirty="0" smtClean="0"/>
              <a:t>…)</a:t>
            </a:r>
          </a:p>
          <a:p>
            <a:pPr marL="708660" lvl="1" indent="-342900">
              <a:buFont typeface="+mj-lt"/>
              <a:buAutoNum type="arabicPeriod"/>
            </a:pPr>
            <a:r>
              <a:rPr lang="en-US" altLang="zh-TW" dirty="0" smtClean="0"/>
              <a:t>Plot </a:t>
            </a:r>
            <a:r>
              <a:rPr lang="en-US" altLang="zh-TW" dirty="0"/>
              <a:t>training loss</a:t>
            </a:r>
            <a:r>
              <a:rPr lang="en-US" altLang="zh-TW" dirty="0" smtClean="0"/>
              <a:t>.</a:t>
            </a:r>
          </a:p>
          <a:p>
            <a:pPr marL="708660" lvl="1" indent="-342900">
              <a:buFont typeface="+mj-lt"/>
              <a:buAutoNum type="arabicPeriod"/>
            </a:pPr>
            <a:r>
              <a:rPr lang="en-US" altLang="zh-TW" dirty="0"/>
              <a:t>Visualize 5 generated samples for each class like this:</a:t>
            </a:r>
            <a:endParaRPr lang="zh-TW" altLang="en-US" b="1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5959" y="4823514"/>
            <a:ext cx="5915025" cy="885825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9299275" y="4509010"/>
            <a:ext cx="26396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Visualize</a:t>
            </a:r>
          </a:p>
          <a:p>
            <a:r>
              <a:rPr lang="en-US" altLang="zh-TW" dirty="0" smtClean="0"/>
              <a:t>Normal     : 0</a:t>
            </a:r>
          </a:p>
          <a:p>
            <a:r>
              <a:rPr lang="en-US" altLang="zh-TW" dirty="0" smtClean="0"/>
              <a:t>Defect       : 0.5</a:t>
            </a:r>
          </a:p>
          <a:p>
            <a:r>
              <a:rPr lang="en-US" altLang="zh-TW" dirty="0" smtClean="0"/>
              <a:t>Boundary : 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27174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anded Design Yellow 16x9">
  <a:themeElements>
    <a:clrScheme name="Banded_Design_Yellow">
      <a:dk1>
        <a:srgbClr val="323232"/>
      </a:dk1>
      <a:lt1>
        <a:sysClr val="window" lastClr="FFFFFF"/>
      </a:lt1>
      <a:dk2>
        <a:srgbClr val="000000"/>
      </a:dk2>
      <a:lt2>
        <a:srgbClr val="E5E8E8"/>
      </a:lt2>
      <a:accent1>
        <a:srgbClr val="FFCD36"/>
      </a:accent1>
      <a:accent2>
        <a:srgbClr val="F29E3E"/>
      </a:accent2>
      <a:accent3>
        <a:srgbClr val="83C546"/>
      </a:accent3>
      <a:accent4>
        <a:srgbClr val="52C1CA"/>
      </a:accent4>
      <a:accent5>
        <a:srgbClr val="7384CA"/>
      </a:accent5>
      <a:accent6>
        <a:srgbClr val="DA6A89"/>
      </a:accent6>
      <a:hlink>
        <a:srgbClr val="88CACA"/>
      </a:hlink>
      <a:folHlink>
        <a:srgbClr val="91A7CA"/>
      </a:folHlink>
    </a:clrScheme>
    <a:fontScheme name="Microsoft JhengHei UI">
      <a:majorFont>
        <a:latin typeface="Microsoft JhengHei UI"/>
        <a:ea typeface="Microsoft JhengHei UI"/>
        <a:cs typeface=""/>
      </a:majorFont>
      <a:minorFont>
        <a:latin typeface="Microsoft JhengHei UI"/>
        <a:ea typeface="Microsoft JhengHei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_Design_Yellow_TP102900996" id="{AB4870CB-06BC-483D-898D-CB6E678212C7}" vid="{2ED2B3FE-BC13-4C0A-890E-57CB699DBA16}"/>
    </a:ext>
  </a:extLst>
</a:theme>
</file>

<file path=ppt/theme/theme2.xml><?xml version="1.0" encoding="utf-8"?>
<a:theme xmlns:a="http://schemas.openxmlformats.org/drawingml/2006/main" name="Office Theme">
  <a:themeElements>
    <a:clrScheme name="Banded_Design_Yellow">
      <a:dk1>
        <a:srgbClr val="595959"/>
      </a:dk1>
      <a:lt1>
        <a:sysClr val="window" lastClr="FFFFFF"/>
      </a:lt1>
      <a:dk2>
        <a:srgbClr val="323232"/>
      </a:dk2>
      <a:lt2>
        <a:srgbClr val="E5E8E8"/>
      </a:lt2>
      <a:accent1>
        <a:srgbClr val="FFCD36"/>
      </a:accent1>
      <a:accent2>
        <a:srgbClr val="F29E3E"/>
      </a:accent2>
      <a:accent3>
        <a:srgbClr val="83C546"/>
      </a:accent3>
      <a:accent4>
        <a:srgbClr val="52C1CA"/>
      </a:accent4>
      <a:accent5>
        <a:srgbClr val="7384CA"/>
      </a:accent5>
      <a:accent6>
        <a:srgbClr val="DA6A89"/>
      </a:accent6>
      <a:hlink>
        <a:srgbClr val="88CACA"/>
      </a:hlink>
      <a:folHlink>
        <a:srgbClr val="91A7CA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anded_Design_Yellow">
      <a:dk1>
        <a:srgbClr val="595959"/>
      </a:dk1>
      <a:lt1>
        <a:sysClr val="window" lastClr="FFFFFF"/>
      </a:lt1>
      <a:dk2>
        <a:srgbClr val="323232"/>
      </a:dk2>
      <a:lt2>
        <a:srgbClr val="E5E8E8"/>
      </a:lt2>
      <a:accent1>
        <a:srgbClr val="FFCD36"/>
      </a:accent1>
      <a:accent2>
        <a:srgbClr val="F29E3E"/>
      </a:accent2>
      <a:accent3>
        <a:srgbClr val="83C546"/>
      </a:accent3>
      <a:accent4>
        <a:srgbClr val="52C1CA"/>
      </a:accent4>
      <a:accent5>
        <a:srgbClr val="7384CA"/>
      </a:accent5>
      <a:accent6>
        <a:srgbClr val="DA6A89"/>
      </a:accent6>
      <a:hlink>
        <a:srgbClr val="88CACA"/>
      </a:hlink>
      <a:folHlink>
        <a:srgbClr val="91A7CA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866677B1-365E-411F-9971-C788BC2975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黃色橫紋設計簡報 (寬螢幕)</Template>
  <TotalTime>0</TotalTime>
  <Words>324</Words>
  <Application>Microsoft Office PowerPoint</Application>
  <PresentationFormat>寬螢幕</PresentationFormat>
  <Paragraphs>67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1" baseType="lpstr">
      <vt:lpstr>Microsoft JhengHei UI</vt:lpstr>
      <vt:lpstr>Arial</vt:lpstr>
      <vt:lpstr>Book Antiqua</vt:lpstr>
      <vt:lpstr>Times</vt:lpstr>
      <vt:lpstr>Banded Design Yellow 16x9</vt:lpstr>
      <vt:lpstr>Deep Learning </vt:lpstr>
      <vt:lpstr>HW2 Convolutional Autoencoder </vt:lpstr>
      <vt:lpstr>Wafer Data</vt:lpstr>
      <vt:lpstr>Implementation</vt:lpstr>
      <vt:lpstr>Implementation</vt:lpstr>
      <vt:lpstr>Implementation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2020-11-05T13:52:42Z</dcterms:created>
  <dcterms:modified xsi:type="dcterms:W3CDTF">2020-11-05T16:19:20Z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TC029009979991</vt:lpwstr>
  </property>
</Properties>
</file>