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B918E-590E-4949-90DE-C0E43CC67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72CEED-2323-4800-A71D-70574B0EB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C29108-1B12-41C5-8044-C2822F77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C284B-FACD-40F7-AFFC-140D3748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822AD-CD38-4F76-BA54-5D151E02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4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FBC84-1707-48FA-AB73-2DC3081C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1C29C2-FBF0-4FD7-B615-6BEE23E62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7167B3-0407-4F84-B6C0-764CD292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3BEC4F-109D-4285-B66C-A2033C37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BBDD8-8FBE-4F37-8510-6B86DEC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7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729F9-D525-4077-9E41-82BA6B4ED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B125B4-B110-4188-89A2-69A80455D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9E0946-6AEB-444B-9A27-AB5A4EB4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400D68-D0F1-4631-A89E-AF4E4E67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9A2BD5-AE1A-4B9E-8459-5408B77C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33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EE58F-45F6-44AE-BA8B-88B38538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EE307-9816-4C9E-8641-C5C0E01C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D1100-7B7D-42FE-BA00-D57E7D1E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0A96AD-E961-4F16-91DF-483E3F8C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552843-8DCE-4C6F-AB61-13904D9D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8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E98C1-B72E-48F3-9D97-E66451AE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10544-D9E8-464B-B42A-64FB43B3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FC9DD-15AD-41F9-9AC9-80FA850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D6F97F-0FCA-44A1-B80E-945F2E54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D1DD8C-415E-408A-9438-93D05AB7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8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3B98F-E483-41CE-8268-0F139908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DA0B5-C85C-4CA7-A117-50F09E370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4EBFE-1BB4-4A49-8AB4-95DFBF76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15FE78-2F87-487B-9314-D6360E4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86E383-5D1B-42E2-B4F3-81DC924D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1E276D-E9A5-4D00-905C-65621273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B66A4-39A8-4905-BA42-6347E772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3F3192-B552-4FB5-A0A9-76D6B49E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72479E-DD02-4E61-8ED3-CA2DC9590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1671DF-95DF-4A50-AEF9-55D02CAE1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FE23DE-3677-41CA-A213-235A89E2E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B1C434-61B2-4578-B824-DBE68583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0B206C-21C3-49A1-B0D1-BD0D2775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E8A1DE-E2EE-4EE2-A2BC-08E761FD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1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7589A-BBC0-43CE-9F33-0A730CD7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A1908D-C44A-401D-971D-4D355AEB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99099-70F5-47AC-8193-95B029C7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2F6C71-31F5-45D2-B715-6AC9241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0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679518-E51B-439A-94AA-00583248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023A59-A6FA-4898-AE34-2B187925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C34351-2662-4EC8-97EB-050DE425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D1E77-070F-4B43-9A4B-861E5127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17C6F-2A61-4DB0-B926-373EEAA4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AA91CA-DB9B-4E74-A171-4A5A176A3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46E16-0B59-4E09-A5DE-B0235E64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B3D137-2317-4A8C-B066-0C1079D2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F15D65-9859-4F05-B834-8280D306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74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22054-31EE-459A-88AB-A5545427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C3261A-CF2A-47D4-8EA0-43989D30F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937319-62D0-4EA7-A964-9A0DEB33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2B256-540B-454B-AFB1-8D94887A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4AFA08-1E94-4198-AC9D-36CE397D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4CC4CF-A551-430E-B2BE-D8DA91B4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8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B3449C-78BF-4CEE-BA7D-BA4D6B4F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E454BD-4C13-4AFD-B960-653AD270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BE93E-2FC7-45B5-AC3D-81436B04A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2E5F-53F3-420D-A4E0-73914FDBEA05}" type="datetimeFigureOut">
              <a:rPr lang="zh-TW" altLang="en-US" smtClean="0"/>
              <a:t>2021-01-25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6AF48F-113A-42FA-AA2F-AC09FCFD4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EFC86-6D7A-42FE-B0DE-F1FDAD55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4A90-1EE5-476A-96C3-ED2D79748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3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E6607DA-8B96-44F9-92D3-44D7FC99A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8" y="1163314"/>
            <a:ext cx="5852172" cy="438912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5DD4586-4688-4227-BDF2-94E213852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31504"/>
              </p:ext>
            </p:extLst>
          </p:nvPr>
        </p:nvGraphicFramePr>
        <p:xfrm>
          <a:off x="7758853" y="15578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6466557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503730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213238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0878730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C0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C10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C3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C11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6552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C8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C7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C14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C13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76092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C2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C6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C5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C4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7232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C9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C15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C12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Noto Sans" panose="020B0502040504020204" pitchFamily="34"/>
                          <a:ea typeface="Noto Sans" panose="020B0502040504020204" pitchFamily="34"/>
                          <a:cs typeface="Noto Sans" panose="020B0502040504020204" pitchFamily="34"/>
                        </a:rPr>
                        <a:t>C1</a:t>
                      </a:r>
                      <a:endParaRPr lang="zh-TW" altLang="en-US" sz="2800" dirty="0">
                        <a:latin typeface="Noto Sans" panose="020B0502040504020204" pitchFamily="34"/>
                        <a:cs typeface="Noto Sans" panose="020B0502040504020204" pitchFamily="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847376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18D5A58-8BA9-4AFF-A6F8-939769E33FC3}"/>
              </a:ext>
            </a:extLst>
          </p:cNvPr>
          <p:cNvCxnSpPr>
            <a:cxnSpLocks/>
          </p:cNvCxnSpPr>
          <p:nvPr/>
        </p:nvCxnSpPr>
        <p:spPr>
          <a:xfrm>
            <a:off x="5937672" y="3379043"/>
            <a:ext cx="17034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B1FB4F-C5B4-4CD4-825C-376C2D785F14}"/>
              </a:ext>
            </a:extLst>
          </p:cNvPr>
          <p:cNvSpPr txBox="1"/>
          <p:nvPr/>
        </p:nvSpPr>
        <p:spPr>
          <a:xfrm>
            <a:off x="5853005" y="2963145"/>
            <a:ext cx="216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Sort Pearson’s ρ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BF0115F-C7F5-4E4C-A447-B171295B0E96}"/>
              </a:ext>
            </a:extLst>
          </p:cNvPr>
          <p:cNvSpPr txBox="1"/>
          <p:nvPr/>
        </p:nvSpPr>
        <p:spPr>
          <a:xfrm>
            <a:off x="5853005" y="3391748"/>
            <a:ext cx="169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Fix “C0” @ the </a:t>
            </a:r>
            <a:br>
              <a:rPr lang="en-US" altLang="zh-TW" dirty="0"/>
            </a:br>
            <a:r>
              <a:rPr lang="en-US" altLang="zh-TW" dirty="0"/>
              <a:t>top-left corner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716BE0-BF1F-4A21-92DD-594FA41FA784}"/>
              </a:ext>
            </a:extLst>
          </p:cNvPr>
          <p:cNvSpPr txBox="1"/>
          <p:nvPr/>
        </p:nvSpPr>
        <p:spPr>
          <a:xfrm>
            <a:off x="1069250" y="940148"/>
            <a:ext cx="216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413014-9D74-4BD8-AC54-2906325B3B1B}"/>
              </a:ext>
            </a:extLst>
          </p:cNvPr>
          <p:cNvSpPr txBox="1"/>
          <p:nvPr/>
        </p:nvSpPr>
        <p:spPr>
          <a:xfrm>
            <a:off x="7643353" y="940148"/>
            <a:ext cx="216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b</a:t>
            </a:r>
            <a:endParaRPr lang="zh-TW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662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Noto Sans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C.C. Wang</dc:creator>
  <cp:lastModifiedBy>C.C. Wang</cp:lastModifiedBy>
  <cp:revision>3</cp:revision>
  <dcterms:created xsi:type="dcterms:W3CDTF">2021-01-24T18:56:48Z</dcterms:created>
  <dcterms:modified xsi:type="dcterms:W3CDTF">2021-01-24T19:04:36Z</dcterms:modified>
</cp:coreProperties>
</file>