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idea-web.tw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itembedded/how-to-goolge-colab?fbclid=IwAR0JOxfj_tEo4ag9ZpnGn1DF_-dsODXi661Bn1Oc1QE5WtyXN3CscvbIrl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02949" y="1444924"/>
            <a:ext cx="8915399" cy="2262781"/>
          </a:xfrm>
        </p:spPr>
        <p:txBody>
          <a:bodyPr/>
          <a:lstStyle/>
          <a:p>
            <a:r>
              <a:rPr lang="en-US" altLang="zh-TW" dirty="0" smtClean="0"/>
              <a:t>Deep Learning </a:t>
            </a:r>
            <a:br>
              <a:rPr lang="en-US" altLang="zh-TW" dirty="0" smtClean="0"/>
            </a:br>
            <a:r>
              <a:rPr lang="en-US" altLang="zh-TW" dirty="0" smtClean="0"/>
              <a:t>HW1   Neural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63334" y="4208036"/>
            <a:ext cx="8915399" cy="1126283"/>
          </a:xfrm>
        </p:spPr>
        <p:txBody>
          <a:bodyPr/>
          <a:lstStyle/>
          <a:p>
            <a:r>
              <a:rPr lang="en-US" altLang="zh-TW" dirty="0" smtClean="0"/>
              <a:t>Advisor :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shyuan</a:t>
            </a:r>
            <a:r>
              <a:rPr lang="en-US" altLang="zh-TW" dirty="0" smtClean="0"/>
              <a:t> Chen</a:t>
            </a:r>
          </a:p>
          <a:p>
            <a:r>
              <a:rPr lang="en-US" altLang="zh-TW" dirty="0" smtClean="0"/>
              <a:t>Date     : 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442" y="1736785"/>
            <a:ext cx="8309180" cy="4431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88442" y="2518913"/>
            <a:ext cx="8434524" cy="5607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88442" y="4063041"/>
            <a:ext cx="8434524" cy="12767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8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805796"/>
            <a:ext cx="8915400" cy="3777622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Only use  python3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earning </a:t>
            </a:r>
            <a:r>
              <a:rPr lang="en-US" altLang="zh-TW" dirty="0"/>
              <a:t>libraries (</a:t>
            </a:r>
            <a:r>
              <a:rPr lang="en-US" altLang="zh-TW" dirty="0" err="1"/>
              <a:t>Sklearn</a:t>
            </a:r>
            <a:r>
              <a:rPr lang="en-US" altLang="zh-TW" dirty="0"/>
              <a:t>, </a:t>
            </a:r>
            <a:r>
              <a:rPr lang="en-US" altLang="zh-TW" dirty="0" err="1" smtClean="0"/>
              <a:t>PyTorch</a:t>
            </a:r>
            <a:r>
              <a:rPr lang="en-US" altLang="zh-TW" dirty="0"/>
              <a:t>, </a:t>
            </a:r>
            <a:r>
              <a:rPr lang="en-US" altLang="zh-TW" dirty="0" err="1"/>
              <a:t>TensorFlow</a:t>
            </a:r>
            <a:r>
              <a:rPr lang="en-US" altLang="zh-TW" dirty="0"/>
              <a:t>…) </a:t>
            </a:r>
            <a:r>
              <a:rPr lang="en-US" altLang="zh-TW" b="1" dirty="0">
                <a:solidFill>
                  <a:srgbClr val="FF0000"/>
                </a:solidFill>
              </a:rPr>
              <a:t>are </a:t>
            </a:r>
            <a:r>
              <a:rPr lang="en-US" altLang="zh-TW" b="1" dirty="0" smtClean="0">
                <a:solidFill>
                  <a:srgbClr val="FF0000"/>
                </a:solidFill>
              </a:rPr>
              <a:t>not allowed.</a:t>
            </a:r>
            <a:endParaRPr lang="en-US" altLang="zh-TW" b="1" dirty="0" smtClean="0"/>
          </a:p>
          <a:p>
            <a:r>
              <a:rPr lang="en-US" altLang="zh-TW" dirty="0" smtClean="0"/>
              <a:t>Download the </a:t>
            </a:r>
            <a:r>
              <a:rPr lang="en-US" altLang="zh-TW" dirty="0"/>
              <a:t>image from</a:t>
            </a:r>
            <a:r>
              <a:rPr lang="en-US" altLang="zh-TW" b="1" dirty="0"/>
              <a:t> </a:t>
            </a:r>
            <a:r>
              <a:rPr lang="en-US" altLang="zh-TW" b="1" u="sng" dirty="0">
                <a:hlinkClick r:id="rId2"/>
              </a:rPr>
              <a:t>http://yann.lecun.com/exdb/mnist</a:t>
            </a:r>
            <a:r>
              <a:rPr lang="en-US" altLang="zh-TW" b="1" u="sng" dirty="0" smtClean="0">
                <a:hlinkClick r:id="rId2"/>
              </a:rPr>
              <a:t>/</a:t>
            </a:r>
            <a:r>
              <a:rPr lang="en-US" altLang="zh-TW" dirty="0" smtClean="0"/>
              <a:t> .</a:t>
            </a:r>
          </a:p>
          <a:p>
            <a:endParaRPr lang="en-US" altLang="zh-TW" b="1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50" y="3384962"/>
            <a:ext cx="7624852" cy="31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641895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Create </a:t>
            </a:r>
            <a:r>
              <a:rPr lang="en-US" altLang="zh-TW" dirty="0"/>
              <a:t>your own file </a:t>
            </a:r>
            <a:r>
              <a:rPr lang="en-US" altLang="zh-TW" dirty="0" smtClean="0"/>
              <a:t>loader. </a:t>
            </a:r>
            <a:r>
              <a:rPr lang="en-US" altLang="zh-TW" b="1" dirty="0" smtClean="0">
                <a:solidFill>
                  <a:srgbClr val="FF0000"/>
                </a:solidFill>
              </a:rPr>
              <a:t>Do not use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pytorch</a:t>
            </a:r>
            <a:r>
              <a:rPr lang="en-US" altLang="zh-TW" b="1" dirty="0" smtClean="0">
                <a:solidFill>
                  <a:srgbClr val="FF0000"/>
                </a:solidFill>
              </a:rPr>
              <a:t> dataset,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dataloader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Not use your own data path when you read data.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ex : cv2.read(./</a:t>
            </a:r>
            <a:r>
              <a:rPr lang="zh-TW" altLang="en-US" dirty="0" smtClean="0"/>
              <a:t>陳國軒</a:t>
            </a:r>
            <a:r>
              <a:rPr lang="en-US" altLang="zh-TW" dirty="0" smtClean="0"/>
              <a:t>/HW1/MNIST/IMAGE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zh-TW" altLang="en-US" dirty="0" smtClean="0"/>
              <a:t>上傳須包含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dataset, code, readme</a:t>
            </a:r>
            <a:r>
              <a:rPr lang="zh-TW" altLang="en-US" dirty="0" smtClean="0"/>
              <a:t> 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report(</a:t>
            </a:r>
            <a:r>
              <a:rPr lang="zh-TW" altLang="en-US" dirty="0" smtClean="0"/>
              <a:t>如下圖所示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/>
          <a:srcRect t="6602" b="42402"/>
          <a:stretch/>
        </p:blipFill>
        <p:spPr>
          <a:xfrm>
            <a:off x="2815030" y="3735238"/>
            <a:ext cx="8689582" cy="24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r>
              <a:rPr lang="en-US" altLang="zh-TW" b="1" dirty="0"/>
              <a:t>MNIST reading &amp; </a:t>
            </a:r>
            <a:r>
              <a:rPr lang="en-US" altLang="zh-TW" b="1" dirty="0" smtClean="0"/>
              <a:t>splitting : </a:t>
            </a:r>
            <a:r>
              <a:rPr lang="en-US" altLang="zh-TW" dirty="0" smtClean="0"/>
              <a:t>split </a:t>
            </a:r>
            <a:r>
              <a:rPr lang="en-US" altLang="zh-TW" dirty="0"/>
              <a:t>the original training data into validation data and training </a:t>
            </a:r>
            <a:r>
              <a:rPr lang="en-US" altLang="zh-TW" dirty="0" smtClean="0"/>
              <a:t>data.</a:t>
            </a:r>
          </a:p>
          <a:p>
            <a:r>
              <a:rPr lang="en-US" altLang="zh-TW" b="1" dirty="0"/>
              <a:t>Testing accuracy:</a:t>
            </a:r>
            <a:r>
              <a:rPr lang="en-US" altLang="zh-TW" dirty="0"/>
              <a:t> Reach 95% to get 10 points, 90~95% -&gt; 7 points, 85~90% -&gt; 5 points, </a:t>
            </a:r>
            <a:r>
              <a:rPr lang="en-US" altLang="zh-TW" dirty="0" smtClean="0"/>
              <a:t>zero.</a:t>
            </a:r>
          </a:p>
          <a:p>
            <a:r>
              <a:rPr lang="en-US" altLang="zh-TW" b="1" dirty="0" smtClean="0"/>
              <a:t>Result: </a:t>
            </a:r>
            <a:r>
              <a:rPr lang="en-US" altLang="zh-TW" dirty="0"/>
              <a:t>t-SNE </a:t>
            </a:r>
            <a:r>
              <a:rPr lang="en-US" altLang="zh-TW" dirty="0" smtClean="0"/>
              <a:t>results</a:t>
            </a:r>
            <a:r>
              <a:rPr lang="en-US" altLang="zh-TW" dirty="0" smtClean="0"/>
              <a:t>.(</a:t>
            </a:r>
            <a:r>
              <a:rPr lang="zh-TW" altLang="en-US" dirty="0" smtClean="0"/>
              <a:t>可使用套件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     </a:t>
            </a:r>
          </a:p>
          <a:p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18" y="3289406"/>
            <a:ext cx="3978395" cy="317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5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581510"/>
            <a:ext cx="8915400" cy="3777622"/>
          </a:xfrm>
        </p:spPr>
        <p:txBody>
          <a:bodyPr/>
          <a:lstStyle/>
          <a:p>
            <a:endParaRPr lang="en-US" altLang="zh-TW" dirty="0">
              <a:hlinkClick r:id="rId2"/>
            </a:endParaRPr>
          </a:p>
          <a:p>
            <a:r>
              <a:rPr lang="en-US" altLang="zh-TW" dirty="0" err="1">
                <a:hlinkClick r:id="rId2"/>
              </a:rPr>
              <a:t>AIdea</a:t>
            </a:r>
            <a:r>
              <a:rPr lang="zh-TW" altLang="en-US" dirty="0">
                <a:hlinkClick r:id="rId2"/>
              </a:rPr>
              <a:t>人工智慧共創</a:t>
            </a:r>
            <a:r>
              <a:rPr lang="zh-TW" altLang="en-US" dirty="0" smtClean="0">
                <a:hlinkClick r:id="rId2"/>
              </a:rPr>
              <a:t>平台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://aidea-web.tw/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986" y="2587925"/>
            <a:ext cx="8673991" cy="2670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75252" y="2486981"/>
            <a:ext cx="767752" cy="4898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1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Project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89212" y="1547003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Theme </a:t>
            </a:r>
            <a:r>
              <a:rPr lang="en-US" altLang="zh-TW" dirty="0"/>
              <a:t>selection may be decided by </a:t>
            </a:r>
            <a:r>
              <a:rPr lang="en-US" altLang="zh-TW" dirty="0" smtClean="0"/>
              <a:t>lottery.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92" y="2238524"/>
            <a:ext cx="3529073" cy="38930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644" y="2267280"/>
            <a:ext cx="3561002" cy="383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4" y="1572883"/>
            <a:ext cx="9599075" cy="3777622"/>
          </a:xfrm>
        </p:spPr>
        <p:txBody>
          <a:bodyPr/>
          <a:lstStyle/>
          <a:p>
            <a:endParaRPr lang="en-US" altLang="zh-TW" dirty="0" smtClean="0">
              <a:hlinkClick r:id="rId2"/>
            </a:endParaRPr>
          </a:p>
          <a:p>
            <a:r>
              <a:rPr lang="en-US" altLang="zh-TW" b="1" u="sng" dirty="0" err="1" smtClean="0">
                <a:solidFill>
                  <a:schemeClr val="tx1"/>
                </a:solidFill>
                <a:hlinkClick r:id="rId2"/>
              </a:rPr>
              <a:t>Colab</a:t>
            </a:r>
            <a:r>
              <a:rPr lang="en-US" altLang="zh-TW" b="1" u="sng" dirty="0" smtClean="0">
                <a:solidFill>
                  <a:schemeClr val="tx1"/>
                </a:solidFill>
                <a:hlinkClick r:id="rId2"/>
              </a:rPr>
              <a:t> : 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colab.research.google.com/notebooks/intro.ipynb?authuser=2#scrollTo=lSrWNr3MuFUS</a:t>
            </a:r>
            <a:endParaRPr lang="en-US" altLang="zh-TW" dirty="0">
              <a:hlinkClick r:id="rId2"/>
            </a:endParaRPr>
          </a:p>
          <a:p>
            <a:pPr marL="0" indent="0">
              <a:buNone/>
            </a:pPr>
            <a:endParaRPr lang="en-US" altLang="zh-TW" dirty="0" smtClean="0">
              <a:hlinkClick r:id="rId2"/>
            </a:endParaRPr>
          </a:p>
          <a:p>
            <a:r>
              <a:rPr lang="zh-TW" altLang="en-US" b="1" dirty="0" smtClean="0">
                <a:hlinkClick r:id="rId2"/>
              </a:rPr>
              <a:t>介紹</a:t>
            </a:r>
            <a:r>
              <a:rPr lang="en-US" altLang="zh-TW" b="1" dirty="0" err="1" smtClean="0">
                <a:hlinkClick r:id="rId2"/>
              </a:rPr>
              <a:t>Colab</a:t>
            </a:r>
            <a:r>
              <a:rPr lang="en-US" altLang="zh-TW" dirty="0" smtClean="0">
                <a:hlinkClick r:id="rId2"/>
              </a:rPr>
              <a:t>: https</a:t>
            </a:r>
            <a:r>
              <a:rPr lang="en-US" altLang="zh-TW" dirty="0">
                <a:hlinkClick r:id="rId2"/>
              </a:rPr>
              <a:t>://www.slideshare.net/itembedded/how-to-goolge-colab?fbclid=IwAR0JOxfj_tEo4ag9ZpnGn1DF_-dsODXi661Bn1Oc1QE5WtyXN3CscvbIrlM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4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42623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Setting GPU : </a:t>
            </a:r>
            <a:r>
              <a:rPr lang="zh-TW" altLang="en-US" dirty="0"/>
              <a:t>編輯</a:t>
            </a:r>
            <a:r>
              <a:rPr lang="zh-TW" altLang="en-US" dirty="0" smtClean="0"/>
              <a:t>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筆記本設定</a:t>
            </a:r>
            <a:r>
              <a:rPr lang="zh-TW" altLang="en-US" dirty="0"/>
              <a:t> </a:t>
            </a:r>
            <a:r>
              <a:rPr lang="en-US" altLang="zh-TW" dirty="0" smtClean="0"/>
              <a:t>-&gt; GPU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47" y="2030005"/>
            <a:ext cx="6386154" cy="449578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88256" y="4882551"/>
            <a:ext cx="1207698" cy="20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87" y="3700193"/>
            <a:ext cx="4467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50609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!</a:t>
            </a:r>
            <a:r>
              <a:rPr lang="en-US" altLang="zh-TW" dirty="0" err="1" smtClean="0"/>
              <a:t>nvidia-smi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52" y="1905000"/>
            <a:ext cx="7267181" cy="47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95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194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Century Gothic</vt:lpstr>
      <vt:lpstr>Wingdings 3</vt:lpstr>
      <vt:lpstr>絲縷</vt:lpstr>
      <vt:lpstr>Deep Learning  HW1   Neural Network</vt:lpstr>
      <vt:lpstr>Neural Network</vt:lpstr>
      <vt:lpstr>Neural Network</vt:lpstr>
      <vt:lpstr>Neural Network</vt:lpstr>
      <vt:lpstr>Final Project</vt:lpstr>
      <vt:lpstr>Final Project</vt:lpstr>
      <vt:lpstr>Colab</vt:lpstr>
      <vt:lpstr>Colab</vt:lpstr>
      <vt:lpstr>Colab</vt:lpstr>
      <vt:lpstr>Colab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HW1   Neural Network</dc:title>
  <dc:creator>宣 陳</dc:creator>
  <cp:lastModifiedBy>宣 陳</cp:lastModifiedBy>
  <cp:revision>11</cp:revision>
  <dcterms:created xsi:type="dcterms:W3CDTF">2020-10-15T13:47:55Z</dcterms:created>
  <dcterms:modified xsi:type="dcterms:W3CDTF">2020-10-16T03:57:03Z</dcterms:modified>
</cp:coreProperties>
</file>