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2" y="-5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27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6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57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0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2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33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4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59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7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72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4359-5054-4C3E-B388-BE8D279B8980}" type="datetimeFigureOut">
              <a:rPr lang="zh-TW" altLang="en-US" smtClean="0"/>
              <a:t>2021-01-07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E665-2911-4A51-BE35-424BE65C4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8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6C5BFE86-ED05-456E-AF7D-C0C784B7D757}"/>
              </a:ext>
            </a:extLst>
          </p:cNvPr>
          <p:cNvGrpSpPr/>
          <p:nvPr/>
        </p:nvGrpSpPr>
        <p:grpSpPr>
          <a:xfrm>
            <a:off x="924678" y="1951574"/>
            <a:ext cx="10952243" cy="5572924"/>
            <a:chOff x="2882765" y="3175313"/>
            <a:chExt cx="10952243" cy="5572924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8194F50-EFD4-4C47-849D-5B7058D31878}"/>
                </a:ext>
              </a:extLst>
            </p:cNvPr>
            <p:cNvSpPr txBox="1"/>
            <p:nvPr/>
          </p:nvSpPr>
          <p:spPr>
            <a:xfrm rot="19461344">
              <a:off x="3225239" y="4073375"/>
              <a:ext cx="1020914" cy="26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38" dirty="0"/>
                <a:t>32 pixels</a:t>
              </a:r>
              <a:endParaRPr lang="zh-TW" altLang="en-US" sz="1138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5DC7949-F1A2-4DEF-B093-33DC54E0851B}"/>
                </a:ext>
              </a:extLst>
            </p:cNvPr>
            <p:cNvSpPr txBox="1"/>
            <p:nvPr/>
          </p:nvSpPr>
          <p:spPr>
            <a:xfrm rot="16200000">
              <a:off x="2506031" y="5635477"/>
              <a:ext cx="1020913" cy="26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38" dirty="0"/>
                <a:t>32 pixels</a:t>
              </a:r>
              <a:endParaRPr lang="zh-TW" altLang="en-US" sz="1138" dirty="0"/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6CDB6E26-9C35-49C1-AF93-D20D176B6312}"/>
                </a:ext>
              </a:extLst>
            </p:cNvPr>
            <p:cNvSpPr txBox="1"/>
            <p:nvPr/>
          </p:nvSpPr>
          <p:spPr>
            <a:xfrm>
              <a:off x="3799383" y="6982196"/>
              <a:ext cx="1381403" cy="79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38" dirty="0"/>
                <a:t>Extract 8 Features, </a:t>
              </a:r>
            </a:p>
            <a:p>
              <a:pPr algn="ctr"/>
              <a:r>
                <a:rPr lang="en-US" altLang="zh-TW" sz="1138" dirty="0"/>
                <a:t>Stride 1, </a:t>
              </a:r>
            </a:p>
            <a:p>
              <a:pPr algn="ctr"/>
              <a:r>
                <a:rPr lang="en-US" altLang="zh-TW" sz="1138" dirty="0" err="1"/>
                <a:t>ReLU</a:t>
              </a:r>
              <a:r>
                <a:rPr lang="en-US" altLang="zh-TW" sz="1138" dirty="0"/>
                <a:t> Activation, </a:t>
              </a:r>
            </a:p>
            <a:p>
              <a:pPr algn="ctr"/>
              <a:r>
                <a:rPr lang="en-US" altLang="zh-TW" sz="1138"/>
                <a:t>and Max-Pooling</a:t>
              </a:r>
              <a:endParaRPr lang="zh-TW" altLang="en-US" sz="1138" dirty="0"/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15293CFD-C1F0-4597-BA60-57B23C7BE434}"/>
                </a:ext>
              </a:extLst>
            </p:cNvPr>
            <p:cNvSpPr/>
            <p:nvPr/>
          </p:nvSpPr>
          <p:spPr>
            <a:xfrm>
              <a:off x="4328096" y="5641108"/>
              <a:ext cx="433818" cy="1361811"/>
            </a:xfrm>
            <a:custGeom>
              <a:avLst/>
              <a:gdLst>
                <a:gd name="connsiteX0" fmla="*/ 680032 w 719550"/>
                <a:gd name="connsiteY0" fmla="*/ 0 h 1816100"/>
                <a:gd name="connsiteX1" fmla="*/ 648282 w 719550"/>
                <a:gd name="connsiteY1" fmla="*/ 1397000 h 1816100"/>
                <a:gd name="connsiteX2" fmla="*/ 25982 w 719550"/>
                <a:gd name="connsiteY2" fmla="*/ 977900 h 1816100"/>
                <a:gd name="connsiteX3" fmla="*/ 108532 w 719550"/>
                <a:gd name="connsiteY3" fmla="*/ 1816100 h 1816100"/>
                <a:gd name="connsiteX4" fmla="*/ 108532 w 719550"/>
                <a:gd name="connsiteY4" fmla="*/ 181610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550" h="1816100">
                  <a:moveTo>
                    <a:pt x="680032" y="0"/>
                  </a:moveTo>
                  <a:cubicBezTo>
                    <a:pt x="718661" y="617008"/>
                    <a:pt x="757290" y="1234017"/>
                    <a:pt x="648282" y="1397000"/>
                  </a:cubicBezTo>
                  <a:cubicBezTo>
                    <a:pt x="539274" y="1559983"/>
                    <a:pt x="115940" y="908050"/>
                    <a:pt x="25982" y="977900"/>
                  </a:cubicBezTo>
                  <a:cubicBezTo>
                    <a:pt x="-63976" y="1047750"/>
                    <a:pt x="108532" y="1816100"/>
                    <a:pt x="108532" y="1816100"/>
                  </a:cubicBezTo>
                  <a:lnTo>
                    <a:pt x="108532" y="181610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1D86A63-3040-492A-ADC4-A3031F2A6753}"/>
                </a:ext>
              </a:extLst>
            </p:cNvPr>
            <p:cNvGrpSpPr/>
            <p:nvPr/>
          </p:nvGrpSpPr>
          <p:grpSpPr>
            <a:xfrm>
              <a:off x="3158733" y="3837037"/>
              <a:ext cx="5693936" cy="3319805"/>
              <a:chOff x="3158733" y="3837037"/>
              <a:chExt cx="5693936" cy="3319805"/>
            </a:xfrm>
          </p:grpSpPr>
          <p:sp>
            <p:nvSpPr>
              <p:cNvPr id="29" name="平行四邊形 28">
                <a:extLst>
                  <a:ext uri="{FF2B5EF4-FFF2-40B4-BE49-F238E27FC236}">
                    <a16:creationId xmlns:a16="http://schemas.microsoft.com/office/drawing/2014/main" id="{66412003-4E4D-460C-BE31-D1B1A4100BE7}"/>
                  </a:ext>
                </a:extLst>
              </p:cNvPr>
              <p:cNvSpPr/>
              <p:nvPr/>
            </p:nvSpPr>
            <p:spPr>
              <a:xfrm rot="16200000" flipH="1">
                <a:off x="2277450" y="4739456"/>
                <a:ext cx="3005626" cy="1243060"/>
              </a:xfrm>
              <a:prstGeom prst="parallelogram">
                <a:avLst>
                  <a:gd name="adj" fmla="val 71238"/>
                </a:avLst>
              </a:prstGeom>
              <a:solidFill>
                <a:srgbClr val="FFFFFF">
                  <a:alpha val="69804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463"/>
              </a:p>
            </p:txBody>
          </p: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E56F3A75-4082-4BCE-B6C8-2CC6BFDFFA4B}"/>
                  </a:ext>
                </a:extLst>
              </p:cNvPr>
              <p:cNvGrpSpPr/>
              <p:nvPr/>
            </p:nvGrpSpPr>
            <p:grpSpPr>
              <a:xfrm>
                <a:off x="3758336" y="4947333"/>
                <a:ext cx="1786579" cy="834580"/>
                <a:chOff x="1954728" y="2878420"/>
                <a:chExt cx="2198867" cy="1027175"/>
              </a:xfrm>
            </p:grpSpPr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7F961F18-36D3-42F7-B8C7-11EBA2B0B7C3}"/>
                    </a:ext>
                  </a:extLst>
                </p:cNvPr>
                <p:cNvSpPr txBox="1"/>
                <p:nvPr/>
              </p:nvSpPr>
              <p:spPr>
                <a:xfrm rot="19461344">
                  <a:off x="1954728" y="2878420"/>
                  <a:ext cx="931258" cy="275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53" dirty="0"/>
                    <a:t>4 pixels</a:t>
                  </a:r>
                  <a:endParaRPr lang="zh-TW" altLang="en-US" sz="853" dirty="0"/>
                </a:p>
              </p:txBody>
            </p:sp>
            <p:cxnSp>
              <p:nvCxnSpPr>
                <p:cNvPr id="71" name="直線接點 70">
                  <a:extLst>
                    <a:ext uri="{FF2B5EF4-FFF2-40B4-BE49-F238E27FC236}">
                      <a16:creationId xmlns:a16="http://schemas.microsoft.com/office/drawing/2014/main" id="{C9346EA4-683A-403C-8822-695196E5C8E9}"/>
                    </a:ext>
                  </a:extLst>
                </p:cNvPr>
                <p:cNvCxnSpPr>
                  <a:cxnSpLocks/>
                  <a:endCxn id="80" idx="2"/>
                </p:cNvCxnSpPr>
                <p:nvPr/>
              </p:nvCxnSpPr>
              <p:spPr>
                <a:xfrm>
                  <a:off x="2674974" y="2944640"/>
                  <a:ext cx="1430880" cy="4733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E96962A0-2D3B-4FCD-8973-3824E36EC6EC}"/>
                    </a:ext>
                  </a:extLst>
                </p:cNvPr>
                <p:cNvCxnSpPr>
                  <a:cxnSpLocks/>
                  <a:endCxn id="80" idx="2"/>
                </p:cNvCxnSpPr>
                <p:nvPr/>
              </p:nvCxnSpPr>
              <p:spPr>
                <a:xfrm flipV="1">
                  <a:off x="2660866" y="3417945"/>
                  <a:ext cx="1444988" cy="1761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平行四邊形 98">
                  <a:extLst>
                    <a:ext uri="{FF2B5EF4-FFF2-40B4-BE49-F238E27FC236}">
                      <a16:creationId xmlns:a16="http://schemas.microsoft.com/office/drawing/2014/main" id="{C15F8DD3-37DC-489A-B7C1-42FFA2532E58}"/>
                    </a:ext>
                  </a:extLst>
                </p:cNvPr>
                <p:cNvSpPr/>
                <p:nvPr/>
              </p:nvSpPr>
              <p:spPr>
                <a:xfrm rot="16200000" flipH="1">
                  <a:off x="2036737" y="3223753"/>
                  <a:ext cx="890356" cy="368231"/>
                </a:xfrm>
                <a:prstGeom prst="parallelogram">
                  <a:avLst>
                    <a:gd name="adj" fmla="val 71238"/>
                  </a:avLst>
                </a:prstGeom>
                <a:solidFill>
                  <a:srgbClr val="FFFFFF">
                    <a:alpha val="69804"/>
                  </a:srgb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1463"/>
                </a:p>
              </p:txBody>
            </p: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C13FA67F-E8D1-48D7-BBDD-60E5B31A8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8569" y="3417882"/>
                  <a:ext cx="1807044" cy="4409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橢圓 79">
                  <a:extLst>
                    <a:ext uri="{FF2B5EF4-FFF2-40B4-BE49-F238E27FC236}">
                      <a16:creationId xmlns:a16="http://schemas.microsoft.com/office/drawing/2014/main" id="{9393B93C-B089-440D-940C-F5D317FD7547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4105854" y="3394075"/>
                  <a:ext cx="47740" cy="477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63"/>
                </a:p>
              </p:txBody>
            </p:sp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D37B9696-4264-4467-B2CF-C8836E429F0D}"/>
                    </a:ext>
                  </a:extLst>
                </p:cNvPr>
                <p:cNvSpPr txBox="1"/>
                <p:nvPr/>
              </p:nvSpPr>
              <p:spPr>
                <a:xfrm rot="16200000">
                  <a:off x="1856433" y="3428652"/>
                  <a:ext cx="678703" cy="275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53" dirty="0"/>
                    <a:t>4 pixels</a:t>
                  </a:r>
                  <a:endParaRPr lang="zh-TW" altLang="en-US" sz="1138" dirty="0"/>
                </a:p>
              </p:txBody>
            </p:sp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6C84EB9B-8237-409A-A8BB-4FC04F851EFA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4105855" y="3394075"/>
                  <a:ext cx="47740" cy="477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63"/>
                </a:p>
              </p:txBody>
            </p:sp>
            <p:cxnSp>
              <p:nvCxnSpPr>
                <p:cNvPr id="137" name="直線接點 136">
                  <a:extLst>
                    <a:ext uri="{FF2B5EF4-FFF2-40B4-BE49-F238E27FC236}">
                      <a16:creationId xmlns:a16="http://schemas.microsoft.com/office/drawing/2014/main" id="{79336679-6D02-4F1F-9686-2C5919C41CE8}"/>
                    </a:ext>
                  </a:extLst>
                </p:cNvPr>
                <p:cNvCxnSpPr>
                  <a:cxnSpLocks/>
                  <a:endCxn id="141" idx="2"/>
                </p:cNvCxnSpPr>
                <p:nvPr/>
              </p:nvCxnSpPr>
              <p:spPr>
                <a:xfrm>
                  <a:off x="2685437" y="2933966"/>
                  <a:ext cx="1420418" cy="4839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接點 137">
                  <a:extLst>
                    <a:ext uri="{FF2B5EF4-FFF2-40B4-BE49-F238E27FC236}">
                      <a16:creationId xmlns:a16="http://schemas.microsoft.com/office/drawing/2014/main" id="{F30E2395-AAEC-45F9-8E62-4470962DEFEA}"/>
                    </a:ext>
                  </a:extLst>
                </p:cNvPr>
                <p:cNvCxnSpPr>
                  <a:cxnSpLocks/>
                  <a:endCxn id="141" idx="2"/>
                </p:cNvCxnSpPr>
                <p:nvPr/>
              </p:nvCxnSpPr>
              <p:spPr>
                <a:xfrm flipV="1">
                  <a:off x="2660867" y="3417945"/>
                  <a:ext cx="1444988" cy="1761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平行四邊形 138">
                  <a:extLst>
                    <a:ext uri="{FF2B5EF4-FFF2-40B4-BE49-F238E27FC236}">
                      <a16:creationId xmlns:a16="http://schemas.microsoft.com/office/drawing/2014/main" id="{3D7810D7-436E-4DE8-BDA2-5612A18CD3CE}"/>
                    </a:ext>
                  </a:extLst>
                </p:cNvPr>
                <p:cNvSpPr/>
                <p:nvPr/>
              </p:nvSpPr>
              <p:spPr>
                <a:xfrm rot="16200000" flipH="1">
                  <a:off x="2036738" y="3223753"/>
                  <a:ext cx="890356" cy="368231"/>
                </a:xfrm>
                <a:prstGeom prst="parallelogram">
                  <a:avLst>
                    <a:gd name="adj" fmla="val 71238"/>
                  </a:avLst>
                </a:prstGeom>
                <a:solidFill>
                  <a:srgbClr val="FFFFFF">
                    <a:alpha val="69804"/>
                  </a:srgb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1463"/>
                </a:p>
              </p:txBody>
            </p:sp>
            <p:cxnSp>
              <p:nvCxnSpPr>
                <p:cNvPr id="140" name="直線接點 139">
                  <a:extLst>
                    <a:ext uri="{FF2B5EF4-FFF2-40B4-BE49-F238E27FC236}">
                      <a16:creationId xmlns:a16="http://schemas.microsoft.com/office/drawing/2014/main" id="{C7410355-912B-4A2D-B72B-C1600C985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0991" y="3417884"/>
                  <a:ext cx="1824623" cy="4636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接點 141">
                  <a:extLst>
                    <a:ext uri="{FF2B5EF4-FFF2-40B4-BE49-F238E27FC236}">
                      <a16:creationId xmlns:a16="http://schemas.microsoft.com/office/drawing/2014/main" id="{9F0DE9FF-B694-4576-A98C-EA9339290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6149" y="3226395"/>
                  <a:ext cx="1809465" cy="1914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15296227-79C1-46E1-BCBA-93E7ABEB61D3}"/>
                  </a:ext>
                </a:extLst>
              </p:cNvPr>
              <p:cNvGrpSpPr/>
              <p:nvPr/>
            </p:nvGrpSpPr>
            <p:grpSpPr>
              <a:xfrm>
                <a:off x="4934223" y="3837037"/>
                <a:ext cx="3918446" cy="3319805"/>
                <a:chOff x="4934223" y="3837037"/>
                <a:chExt cx="3918446" cy="3319805"/>
              </a:xfrm>
            </p:grpSpPr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8D33F4B1-9C1F-45B5-BA12-E1482E016499}"/>
                    </a:ext>
                  </a:extLst>
                </p:cNvPr>
                <p:cNvGrpSpPr/>
                <p:nvPr/>
              </p:nvGrpSpPr>
              <p:grpSpPr>
                <a:xfrm>
                  <a:off x="4934223" y="4251458"/>
                  <a:ext cx="2666439" cy="2485959"/>
                  <a:chOff x="3401973" y="2021958"/>
                  <a:chExt cx="3281771" cy="3059642"/>
                </a:xfrm>
              </p:grpSpPr>
              <p:sp>
                <p:nvSpPr>
                  <p:cNvPr id="6" name="平行四邊形 5">
                    <a:extLst>
                      <a:ext uri="{FF2B5EF4-FFF2-40B4-BE49-F238E27FC236}">
                        <a16:creationId xmlns:a16="http://schemas.microsoft.com/office/drawing/2014/main" id="{BF284439-F6EB-4D04-9F9F-38BD22B62A90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2789045" y="2736214"/>
                    <a:ext cx="2683936" cy="1283949"/>
                  </a:xfrm>
                  <a:prstGeom prst="parallelogram">
                    <a:avLst>
                      <a:gd name="adj" fmla="val 71238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TW" altLang="en-US" sz="1463"/>
                  </a:p>
                </p:txBody>
              </p:sp>
              <p:cxnSp>
                <p:nvCxnSpPr>
                  <p:cNvPr id="8" name="直線接點 7">
                    <a:extLst>
                      <a:ext uri="{FF2B5EF4-FFF2-40B4-BE49-F238E27FC236}">
                        <a16:creationId xmlns:a16="http://schemas.microsoft.com/office/drawing/2014/main" id="{5EBB7884-D2D1-4E6C-BB8B-F58B7D55C2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9424" y="4736044"/>
                    <a:ext cx="189487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直線接點 40">
                    <a:extLst>
                      <a:ext uri="{FF2B5EF4-FFF2-40B4-BE49-F238E27FC236}">
                        <a16:creationId xmlns:a16="http://schemas.microsoft.com/office/drawing/2014/main" id="{317D30FB-7630-4D2A-AB48-9F55EE356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0821" y="2962685"/>
                    <a:ext cx="189487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直線接點 41">
                    <a:extLst>
                      <a:ext uri="{FF2B5EF4-FFF2-40B4-BE49-F238E27FC236}">
                        <a16:creationId xmlns:a16="http://schemas.microsoft.com/office/drawing/2014/main" id="{E16B89BF-43F9-4B7D-9A82-DD480E37F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0610" y="3803825"/>
                    <a:ext cx="189487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直線接點 42">
                    <a:extLst>
                      <a:ext uri="{FF2B5EF4-FFF2-40B4-BE49-F238E27FC236}">
                        <a16:creationId xmlns:a16="http://schemas.microsoft.com/office/drawing/2014/main" id="{FA52D5C6-D9F0-42E2-99A7-B9FC3DF972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8865" y="2021958"/>
                    <a:ext cx="189487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5" name="平行四邊形 4">
                    <a:extLst>
                      <a:ext uri="{FF2B5EF4-FFF2-40B4-BE49-F238E27FC236}">
                        <a16:creationId xmlns:a16="http://schemas.microsoft.com/office/drawing/2014/main" id="{CC2CDF0A-9EAE-4AB4-B91B-F1E02A9F93CF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681546" y="2737945"/>
                    <a:ext cx="2683936" cy="1283949"/>
                  </a:xfrm>
                  <a:prstGeom prst="parallelogram">
                    <a:avLst>
                      <a:gd name="adj" fmla="val 71238"/>
                    </a:avLst>
                  </a:prstGeom>
                  <a:solidFill>
                    <a:srgbClr val="FFFFFF">
                      <a:alpha val="69804"/>
                    </a:srgb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TW" altLang="en-US" sz="1463"/>
                  </a:p>
                </p:txBody>
              </p:sp>
              <p:sp>
                <p:nvSpPr>
                  <p:cNvPr id="46" name="文字方塊 45">
                    <a:extLst>
                      <a:ext uri="{FF2B5EF4-FFF2-40B4-BE49-F238E27FC236}">
                        <a16:creationId xmlns:a16="http://schemas.microsoft.com/office/drawing/2014/main" id="{38616C29-BDAF-49DE-B509-9186FF73D8E3}"/>
                      </a:ext>
                    </a:extLst>
                  </p:cNvPr>
                  <p:cNvSpPr txBox="1"/>
                  <p:nvPr/>
                </p:nvSpPr>
                <p:spPr>
                  <a:xfrm>
                    <a:off x="3705435" y="4752436"/>
                    <a:ext cx="1256510" cy="329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138" dirty="0"/>
                      <a:t>8 channels</a:t>
                    </a:r>
                    <a:endParaRPr lang="zh-TW" altLang="en-US" sz="1138" dirty="0"/>
                  </a:p>
                </p:txBody>
              </p:sp>
              <p:sp>
                <p:nvSpPr>
                  <p:cNvPr id="47" name="文字方塊 46">
                    <a:extLst>
                      <a:ext uri="{FF2B5EF4-FFF2-40B4-BE49-F238E27FC236}">
                        <a16:creationId xmlns:a16="http://schemas.microsoft.com/office/drawing/2014/main" id="{FD33EE85-C2ED-4AE6-A398-313CDFFA45EA}"/>
                      </a:ext>
                    </a:extLst>
                  </p:cNvPr>
                  <p:cNvSpPr txBox="1"/>
                  <p:nvPr/>
                </p:nvSpPr>
                <p:spPr>
                  <a:xfrm rot="19461344">
                    <a:off x="3401973" y="2210392"/>
                    <a:ext cx="1256510" cy="329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138" dirty="0"/>
                      <a:t>29 pixels</a:t>
                    </a:r>
                    <a:endParaRPr lang="zh-TW" altLang="en-US" sz="1138" dirty="0"/>
                  </a:p>
                </p:txBody>
              </p: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5DBFE5BD-C74E-4470-B9FA-D59B5BE2F3E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005809" y="3835119"/>
                    <a:ext cx="1259875" cy="329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138" dirty="0"/>
                      <a:t>29 pixels</a:t>
                    </a:r>
                    <a:endParaRPr lang="zh-TW" altLang="en-US" sz="1138" dirty="0"/>
                  </a:p>
                </p:txBody>
              </p:sp>
            </p:grp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CEEF6CA7-9317-4D79-A69D-BC0D958364D0}"/>
                    </a:ext>
                  </a:extLst>
                </p:cNvPr>
                <p:cNvGrpSpPr/>
                <p:nvPr/>
              </p:nvGrpSpPr>
              <p:grpSpPr>
                <a:xfrm>
                  <a:off x="7831755" y="3837037"/>
                  <a:ext cx="1020914" cy="3319805"/>
                  <a:chOff x="7838105" y="3837037"/>
                  <a:chExt cx="1020914" cy="3319805"/>
                </a:xfrm>
              </p:grpSpPr>
              <p:sp>
                <p:nvSpPr>
                  <p:cNvPr id="52" name="文字方塊 51">
                    <a:extLst>
                      <a:ext uri="{FF2B5EF4-FFF2-40B4-BE49-F238E27FC236}">
                        <a16:creationId xmlns:a16="http://schemas.microsoft.com/office/drawing/2014/main" id="{48B79899-3FD1-481A-ACBF-AC573325D94F}"/>
                      </a:ext>
                    </a:extLst>
                  </p:cNvPr>
                  <p:cNvSpPr txBox="1"/>
                  <p:nvPr/>
                </p:nvSpPr>
                <p:spPr>
                  <a:xfrm>
                    <a:off x="7838105" y="6889396"/>
                    <a:ext cx="1020914" cy="2674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138" dirty="0"/>
                      <a:t>1</a:t>
                    </a:r>
                    <a:endParaRPr lang="zh-TW" altLang="en-US" sz="1138" dirty="0"/>
                  </a:p>
                </p:txBody>
              </p:sp>
              <p:sp>
                <p:nvSpPr>
                  <p:cNvPr id="183" name="文字方塊 182">
                    <a:extLst>
                      <a:ext uri="{FF2B5EF4-FFF2-40B4-BE49-F238E27FC236}">
                        <a16:creationId xmlns:a16="http://schemas.microsoft.com/office/drawing/2014/main" id="{C7241289-21A0-4FB6-8CA8-6853C27AC0D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838105" y="5271368"/>
                    <a:ext cx="1020914" cy="2674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138" dirty="0"/>
                      <a:t>6728</a:t>
                    </a:r>
                    <a:endParaRPr lang="zh-TW" altLang="en-US" sz="1138" dirty="0"/>
                  </a:p>
                </p:txBody>
              </p: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CA3D2934-FAC7-4A55-8437-13CEB8FC9F6B}"/>
                      </a:ext>
                    </a:extLst>
                  </p:cNvPr>
                  <p:cNvSpPr/>
                  <p:nvPr/>
                </p:nvSpPr>
                <p:spPr>
                  <a:xfrm>
                    <a:off x="8214312" y="3837037"/>
                    <a:ext cx="268500" cy="3069827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463"/>
                  </a:p>
                </p:txBody>
              </p:sp>
            </p:grp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666B55C4-0EAC-440C-A56C-CEE87E966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83635" y="3837037"/>
                  <a:ext cx="611407" cy="4235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直線接點 174">
                  <a:extLst>
                    <a:ext uri="{FF2B5EF4-FFF2-40B4-BE49-F238E27FC236}">
                      <a16:creationId xmlns:a16="http://schemas.microsoft.com/office/drawing/2014/main" id="{A21E5747-6E5F-4187-8648-47BBA5A7D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3635" y="5698427"/>
                  <a:ext cx="611407" cy="12084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直線接點 177">
                  <a:extLst>
                    <a:ext uri="{FF2B5EF4-FFF2-40B4-BE49-F238E27FC236}">
                      <a16:creationId xmlns:a16="http://schemas.microsoft.com/office/drawing/2014/main" id="{95031805-B84A-4093-9AC3-BC839C94F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8181" y="6462321"/>
                  <a:ext cx="1666861" cy="4445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DEA1AE7-58A8-4AB5-B863-1ED10702240F}"/>
                </a:ext>
              </a:extLst>
            </p:cNvPr>
            <p:cNvGrpSpPr/>
            <p:nvPr/>
          </p:nvGrpSpPr>
          <p:grpSpPr>
            <a:xfrm>
              <a:off x="8791209" y="4023302"/>
              <a:ext cx="1020914" cy="2947275"/>
              <a:chOff x="8766575" y="4051305"/>
              <a:chExt cx="1020914" cy="2947275"/>
            </a:xfrm>
          </p:grpSpPr>
          <p:sp>
            <p:nvSpPr>
              <p:cNvPr id="201" name="文字方塊 200">
                <a:extLst>
                  <a:ext uri="{FF2B5EF4-FFF2-40B4-BE49-F238E27FC236}">
                    <a16:creationId xmlns:a16="http://schemas.microsoft.com/office/drawing/2014/main" id="{3117D845-D6CA-4AB3-AB15-C95BCF2FBDEB}"/>
                  </a:ext>
                </a:extLst>
              </p:cNvPr>
              <p:cNvSpPr txBox="1"/>
              <p:nvPr/>
            </p:nvSpPr>
            <p:spPr>
              <a:xfrm>
                <a:off x="8766575" y="6731134"/>
                <a:ext cx="1020914" cy="26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38" dirty="0"/>
                  <a:t>1</a:t>
                </a:r>
                <a:endParaRPr lang="zh-TW" altLang="en-US" sz="1138" dirty="0"/>
              </a:p>
            </p:txBody>
          </p:sp>
          <p:sp>
            <p:nvSpPr>
              <p:cNvPr id="200" name="文字方塊 199">
                <a:extLst>
                  <a:ext uri="{FF2B5EF4-FFF2-40B4-BE49-F238E27FC236}">
                    <a16:creationId xmlns:a16="http://schemas.microsoft.com/office/drawing/2014/main" id="{AC7DB62B-1981-4D91-8D90-6F5CF967355E}"/>
                  </a:ext>
                </a:extLst>
              </p:cNvPr>
              <p:cNvSpPr txBox="1"/>
              <p:nvPr/>
            </p:nvSpPr>
            <p:spPr>
              <a:xfrm rot="5400000">
                <a:off x="8766575" y="5271368"/>
                <a:ext cx="1020914" cy="26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38" dirty="0"/>
                  <a:t>841</a:t>
                </a:r>
                <a:endParaRPr lang="zh-TW" altLang="en-US" sz="1138" dirty="0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16800A84-758E-45B5-A718-BB3D91A69DB8}"/>
                  </a:ext>
                </a:extLst>
              </p:cNvPr>
              <p:cNvSpPr/>
              <p:nvPr/>
            </p:nvSpPr>
            <p:spPr>
              <a:xfrm>
                <a:off x="9142782" y="4051305"/>
                <a:ext cx="268500" cy="26971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/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CB61971-6522-47B6-9D01-A8D893ED0728}"/>
                </a:ext>
              </a:extLst>
            </p:cNvPr>
            <p:cNvSpPr txBox="1"/>
            <p:nvPr/>
          </p:nvSpPr>
          <p:spPr>
            <a:xfrm>
              <a:off x="3053961" y="3175313"/>
              <a:ext cx="1461579" cy="34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25" dirty="0"/>
                <a:t>Input Layer</a:t>
              </a:r>
              <a:endParaRPr lang="zh-TW" altLang="en-US" sz="1625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D99CB07C-B519-449C-8FFF-3B69917737CE}"/>
                </a:ext>
              </a:extLst>
            </p:cNvPr>
            <p:cNvSpPr txBox="1"/>
            <p:nvPr/>
          </p:nvSpPr>
          <p:spPr>
            <a:xfrm>
              <a:off x="5392125" y="3175313"/>
              <a:ext cx="2195111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25" dirty="0"/>
                <a:t>Convolutional</a:t>
              </a:r>
            </a:p>
            <a:p>
              <a:pPr algn="ctr"/>
              <a:r>
                <a:rPr lang="en-US" altLang="zh-TW" sz="1625" dirty="0"/>
                <a:t>Layer</a:t>
              </a:r>
              <a:endParaRPr lang="zh-TW" altLang="en-US" sz="1625" dirty="0"/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257AE3D3-39C8-487E-891E-ABBB412F46D4}"/>
                </a:ext>
              </a:extLst>
            </p:cNvPr>
            <p:cNvSpPr txBox="1"/>
            <p:nvPr/>
          </p:nvSpPr>
          <p:spPr>
            <a:xfrm>
              <a:off x="7807487" y="3175313"/>
              <a:ext cx="1083479" cy="34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25" dirty="0"/>
                <a:t>Flatten</a:t>
              </a:r>
              <a:endParaRPr lang="zh-TW" altLang="en-US" sz="1625" dirty="0"/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BB39DC4C-AF81-4366-B9FF-F6819D39DA12}"/>
                </a:ext>
              </a:extLst>
            </p:cNvPr>
            <p:cNvSpPr txBox="1"/>
            <p:nvPr/>
          </p:nvSpPr>
          <p:spPr>
            <a:xfrm>
              <a:off x="11258382" y="5069780"/>
              <a:ext cx="1501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Cross-Entropy</a:t>
              </a:r>
              <a:endParaRPr lang="zh-TW" altLang="en-US" sz="1600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D13CB9AA-D5C2-474B-9571-5744E3340682}"/>
                </a:ext>
              </a:extLst>
            </p:cNvPr>
            <p:cNvCxnSpPr/>
            <p:nvPr/>
          </p:nvCxnSpPr>
          <p:spPr>
            <a:xfrm>
              <a:off x="8571576" y="5375070"/>
              <a:ext cx="51009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9BEB429-DC35-49A6-B799-C53F27674FA6}"/>
                </a:ext>
              </a:extLst>
            </p:cNvPr>
            <p:cNvGrpSpPr/>
            <p:nvPr/>
          </p:nvGrpSpPr>
          <p:grpSpPr>
            <a:xfrm>
              <a:off x="9750663" y="4388076"/>
              <a:ext cx="1020914" cy="2217727"/>
              <a:chOff x="9664476" y="4436472"/>
              <a:chExt cx="1020914" cy="2217727"/>
            </a:xfrm>
          </p:grpSpPr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E546F49D-930F-4CB8-BFC5-CA81B1B608E9}"/>
                  </a:ext>
                </a:extLst>
              </p:cNvPr>
              <p:cNvSpPr txBox="1"/>
              <p:nvPr/>
            </p:nvSpPr>
            <p:spPr>
              <a:xfrm>
                <a:off x="9664476" y="6386753"/>
                <a:ext cx="1020914" cy="26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38" dirty="0"/>
                  <a:t>1</a:t>
                </a:r>
                <a:endParaRPr lang="zh-TW" altLang="en-US" sz="1138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473003C5-40CE-40A7-9596-0FEA6BDBF401}"/>
                  </a:ext>
                </a:extLst>
              </p:cNvPr>
              <p:cNvGrpSpPr/>
              <p:nvPr/>
            </p:nvGrpSpPr>
            <p:grpSpPr>
              <a:xfrm>
                <a:off x="10040683" y="4436472"/>
                <a:ext cx="268500" cy="1967282"/>
                <a:chOff x="10040683" y="4436472"/>
                <a:chExt cx="268500" cy="1967282"/>
              </a:xfrm>
            </p:grpSpPr>
            <p:sp>
              <p:nvSpPr>
                <p:cNvPr id="162" name="文字方塊 161">
                  <a:extLst>
                    <a:ext uri="{FF2B5EF4-FFF2-40B4-BE49-F238E27FC236}">
                      <a16:creationId xmlns:a16="http://schemas.microsoft.com/office/drawing/2014/main" id="{982890C1-D552-4073-81EA-6712440A4051}"/>
                    </a:ext>
                  </a:extLst>
                </p:cNvPr>
                <p:cNvSpPr txBox="1"/>
                <p:nvPr/>
              </p:nvSpPr>
              <p:spPr>
                <a:xfrm rot="5400000">
                  <a:off x="9664476" y="5286390"/>
                  <a:ext cx="1020914" cy="2674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138" dirty="0"/>
                    <a:t>29</a:t>
                  </a:r>
                  <a:endParaRPr lang="zh-TW" altLang="en-US" sz="1138" dirty="0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B7BF5C65-9B54-44BD-81BE-A109A7F89380}"/>
                    </a:ext>
                  </a:extLst>
                </p:cNvPr>
                <p:cNvSpPr/>
                <p:nvPr/>
              </p:nvSpPr>
              <p:spPr>
                <a:xfrm>
                  <a:off x="10040683" y="4436472"/>
                  <a:ext cx="268500" cy="196728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63" dirty="0"/>
                </a:p>
              </p:txBody>
            </p:sp>
          </p:grpSp>
        </p:grpSp>
        <p:cxnSp>
          <p:nvCxnSpPr>
            <p:cNvPr id="164" name="直線單箭頭接點 163">
              <a:extLst>
                <a:ext uri="{FF2B5EF4-FFF2-40B4-BE49-F238E27FC236}">
                  <a16:creationId xmlns:a16="http://schemas.microsoft.com/office/drawing/2014/main" id="{092E153B-5E0E-4B27-9E99-40FCA48A2907}"/>
                </a:ext>
              </a:extLst>
            </p:cNvPr>
            <p:cNvCxnSpPr/>
            <p:nvPr/>
          </p:nvCxnSpPr>
          <p:spPr>
            <a:xfrm>
              <a:off x="9532562" y="5375070"/>
              <a:ext cx="51009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6A076A69-8B20-415E-8E28-EB4AB20ECC47}"/>
                </a:ext>
              </a:extLst>
            </p:cNvPr>
            <p:cNvGrpSpPr/>
            <p:nvPr/>
          </p:nvGrpSpPr>
          <p:grpSpPr>
            <a:xfrm>
              <a:off x="10710118" y="4758250"/>
              <a:ext cx="1020914" cy="1477378"/>
              <a:chOff x="10739942" y="4808713"/>
              <a:chExt cx="1020914" cy="1477378"/>
            </a:xfrm>
          </p:grpSpPr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FDB9D8C9-E9B4-45C1-8A72-D651B587EC63}"/>
                  </a:ext>
                </a:extLst>
              </p:cNvPr>
              <p:cNvSpPr txBox="1"/>
              <p:nvPr/>
            </p:nvSpPr>
            <p:spPr>
              <a:xfrm>
                <a:off x="10739942" y="6018645"/>
                <a:ext cx="1020914" cy="26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38"/>
                  <a:t>1</a:t>
                </a:r>
                <a:endParaRPr lang="zh-TW" altLang="en-US" sz="1138" dirty="0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21DE715E-621A-4689-9564-C7C2C7893FCE}"/>
                  </a:ext>
                </a:extLst>
              </p:cNvPr>
              <p:cNvGrpSpPr/>
              <p:nvPr/>
            </p:nvGrpSpPr>
            <p:grpSpPr>
              <a:xfrm>
                <a:off x="11116149" y="4808713"/>
                <a:ext cx="268500" cy="1227400"/>
                <a:chOff x="11116149" y="5012019"/>
                <a:chExt cx="268500" cy="1227400"/>
              </a:xfrm>
            </p:grpSpPr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F12C0AE9-28EB-4702-BAD6-4F3C2FBBC4F4}"/>
                    </a:ext>
                  </a:extLst>
                </p:cNvPr>
                <p:cNvSpPr txBox="1"/>
                <p:nvPr/>
              </p:nvSpPr>
              <p:spPr>
                <a:xfrm rot="5400000">
                  <a:off x="10739942" y="5491996"/>
                  <a:ext cx="1020914" cy="2674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138"/>
                    <a:t>3</a:t>
                  </a:r>
                  <a:endParaRPr lang="zh-TW" altLang="en-US" sz="1138" dirty="0"/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7C9394C1-36D1-4EE1-B1D1-1AA21D40D684}"/>
                    </a:ext>
                  </a:extLst>
                </p:cNvPr>
                <p:cNvSpPr/>
                <p:nvPr/>
              </p:nvSpPr>
              <p:spPr>
                <a:xfrm>
                  <a:off x="11116149" y="5012019"/>
                  <a:ext cx="268500" cy="12274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63" dirty="0"/>
                </a:p>
              </p:txBody>
            </p:sp>
          </p:grpSp>
        </p:grpSp>
        <p:cxnSp>
          <p:nvCxnSpPr>
            <p:cNvPr id="169" name="直線單箭頭接點 168">
              <a:extLst>
                <a:ext uri="{FF2B5EF4-FFF2-40B4-BE49-F238E27FC236}">
                  <a16:creationId xmlns:a16="http://schemas.microsoft.com/office/drawing/2014/main" id="{C4C966AE-C2B2-44C1-A82A-318394F3CF0E}"/>
                </a:ext>
              </a:extLst>
            </p:cNvPr>
            <p:cNvCxnSpPr/>
            <p:nvPr/>
          </p:nvCxnSpPr>
          <p:spPr>
            <a:xfrm>
              <a:off x="10489609" y="5375070"/>
              <a:ext cx="51009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直線單箭頭接點 169">
              <a:extLst>
                <a:ext uri="{FF2B5EF4-FFF2-40B4-BE49-F238E27FC236}">
                  <a16:creationId xmlns:a16="http://schemas.microsoft.com/office/drawing/2014/main" id="{34A7DAC3-262A-4E20-95D9-A9A759C1FE24}"/>
                </a:ext>
              </a:extLst>
            </p:cNvPr>
            <p:cNvCxnSpPr>
              <a:cxnSpLocks/>
            </p:cNvCxnSpPr>
            <p:nvPr/>
          </p:nvCxnSpPr>
          <p:spPr>
            <a:xfrm>
              <a:off x="11415307" y="5375070"/>
              <a:ext cx="127516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8C9363F2-0A29-48DD-AA47-0E8979671EF9}"/>
                </a:ext>
              </a:extLst>
            </p:cNvPr>
            <p:cNvSpPr txBox="1"/>
            <p:nvPr/>
          </p:nvSpPr>
          <p:spPr>
            <a:xfrm>
              <a:off x="8843275" y="3175313"/>
              <a:ext cx="930941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25" dirty="0"/>
                <a:t>Hidden</a:t>
              </a:r>
            </a:p>
            <a:p>
              <a:pPr algn="ctr"/>
              <a:r>
                <a:rPr lang="en-US" altLang="zh-TW" sz="1625" dirty="0"/>
                <a:t>Layer</a:t>
              </a:r>
            </a:p>
            <a:p>
              <a:pPr algn="ctr"/>
              <a:r>
                <a:rPr lang="en-US" altLang="zh-TW" sz="1625" dirty="0"/>
                <a:t>(</a:t>
              </a:r>
              <a:r>
                <a:rPr lang="en-US" altLang="zh-TW" sz="1625" dirty="0" err="1"/>
                <a:t>ReLU</a:t>
              </a:r>
              <a:r>
                <a:rPr lang="en-US" altLang="zh-TW" sz="1625" dirty="0"/>
                <a:t>)</a:t>
              </a:r>
              <a:endParaRPr lang="zh-TW" altLang="en-US" sz="1625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55EF945E-8FD6-450A-9B88-81E085E9ED61}"/>
                </a:ext>
              </a:extLst>
            </p:cNvPr>
            <p:cNvSpPr txBox="1"/>
            <p:nvPr/>
          </p:nvSpPr>
          <p:spPr>
            <a:xfrm>
              <a:off x="9700433" y="3175313"/>
              <a:ext cx="1109571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25" dirty="0"/>
                <a:t>Hidden</a:t>
              </a:r>
            </a:p>
            <a:p>
              <a:pPr algn="ctr"/>
              <a:r>
                <a:rPr lang="en-US" altLang="zh-TW" sz="1625" dirty="0"/>
                <a:t>Layer</a:t>
              </a:r>
            </a:p>
            <a:p>
              <a:pPr algn="ctr"/>
              <a:r>
                <a:rPr lang="en-US" altLang="zh-TW" sz="1625" dirty="0"/>
                <a:t>(</a:t>
              </a:r>
              <a:r>
                <a:rPr lang="en-US" altLang="zh-TW" sz="1625" dirty="0" err="1"/>
                <a:t>ReLU</a:t>
              </a:r>
              <a:r>
                <a:rPr lang="en-US" altLang="zh-TW" sz="1625" dirty="0"/>
                <a:t>)</a:t>
              </a:r>
              <a:endParaRPr lang="zh-TW" altLang="en-US" sz="1625" dirty="0"/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01BA89AF-548C-4C35-8EE9-FF385EE8B64E}"/>
                </a:ext>
              </a:extLst>
            </p:cNvPr>
            <p:cNvSpPr txBox="1"/>
            <p:nvPr/>
          </p:nvSpPr>
          <p:spPr>
            <a:xfrm>
              <a:off x="10659692" y="3175313"/>
              <a:ext cx="1073652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25" dirty="0"/>
                <a:t>Output</a:t>
              </a:r>
            </a:p>
            <a:p>
              <a:pPr algn="ctr"/>
              <a:r>
                <a:rPr lang="en-US" altLang="zh-TW" sz="1625" dirty="0"/>
                <a:t>Layer</a:t>
              </a:r>
            </a:p>
            <a:p>
              <a:pPr algn="ctr"/>
              <a:r>
                <a:rPr lang="en-US" altLang="zh-TW" sz="1625" dirty="0"/>
                <a:t>(</a:t>
              </a:r>
              <a:r>
                <a:rPr lang="en-US" altLang="zh-TW" sz="1625" dirty="0" err="1"/>
                <a:t>Softmax</a:t>
              </a:r>
              <a:r>
                <a:rPr lang="en-US" altLang="zh-TW" sz="1625" dirty="0"/>
                <a:t>)</a:t>
              </a:r>
              <a:endParaRPr lang="zh-TW" altLang="en-US" sz="1625" dirty="0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21559102-D4E0-43E9-B6FD-D8590904817E}"/>
                </a:ext>
              </a:extLst>
            </p:cNvPr>
            <p:cNvGrpSpPr/>
            <p:nvPr/>
          </p:nvGrpSpPr>
          <p:grpSpPr>
            <a:xfrm>
              <a:off x="2950019" y="5374347"/>
              <a:ext cx="8848945" cy="3373890"/>
              <a:chOff x="2950019" y="5374347"/>
              <a:chExt cx="8848945" cy="3373890"/>
            </a:xfrm>
          </p:grpSpPr>
          <p:cxnSp>
            <p:nvCxnSpPr>
              <p:cNvPr id="12" name="接點: 肘形 11">
                <a:extLst>
                  <a:ext uri="{FF2B5EF4-FFF2-40B4-BE49-F238E27FC236}">
                    <a16:creationId xmlns:a16="http://schemas.microsoft.com/office/drawing/2014/main" id="{83F98EF4-537A-4617-855F-75DC0A8C04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00" y="5374347"/>
                <a:ext cx="5418864" cy="3161293"/>
              </a:xfrm>
              <a:prstGeom prst="bentConnector3">
                <a:avLst>
                  <a:gd name="adj1" fmla="val 99022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3C7CD307-7CC0-49CB-A3DC-360FDE138525}"/>
                  </a:ext>
                </a:extLst>
              </p:cNvPr>
              <p:cNvSpPr/>
              <p:nvPr/>
            </p:nvSpPr>
            <p:spPr>
              <a:xfrm>
                <a:off x="2950019" y="8368642"/>
                <a:ext cx="1085721" cy="3795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Label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6" name="直線單箭頭接點 175">
                <a:extLst>
                  <a:ext uri="{FF2B5EF4-FFF2-40B4-BE49-F238E27FC236}">
                    <a16:creationId xmlns:a16="http://schemas.microsoft.com/office/drawing/2014/main" id="{1DCC7C7E-678E-40CD-B318-7FFAACD8C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400" y="8548280"/>
                <a:ext cx="867919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0" name="文字方塊 179">
                <a:extLst>
                  <a:ext uri="{FF2B5EF4-FFF2-40B4-BE49-F238E27FC236}">
                    <a16:creationId xmlns:a16="http://schemas.microsoft.com/office/drawing/2014/main" id="{8C57C09A-BC1B-4DFD-ADF2-4C8E06973EE3}"/>
                  </a:ext>
                </a:extLst>
              </p:cNvPr>
              <p:cNvSpPr txBox="1"/>
              <p:nvPr/>
            </p:nvSpPr>
            <p:spPr>
              <a:xfrm>
                <a:off x="4640012" y="8353818"/>
                <a:ext cx="17936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One-Hot Vector</a:t>
                </a:r>
                <a:endParaRPr lang="zh-TW" altLang="en-US" dirty="0"/>
              </a:p>
            </p:txBody>
          </p:sp>
        </p:grp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D58A634B-4BAE-4E87-98C1-BE461CD61848}"/>
                </a:ext>
              </a:extLst>
            </p:cNvPr>
            <p:cNvSpPr txBox="1"/>
            <p:nvPr/>
          </p:nvSpPr>
          <p:spPr>
            <a:xfrm>
              <a:off x="12545066" y="5205555"/>
              <a:ext cx="1289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Loss Value</a:t>
              </a:r>
              <a:endParaRPr lang="zh-TW" altLang="en-US" dirty="0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8AF2439-F10B-4858-8E96-8E92ED1F59F1}"/>
                </a:ext>
              </a:extLst>
            </p:cNvPr>
            <p:cNvGrpSpPr/>
            <p:nvPr/>
          </p:nvGrpSpPr>
          <p:grpSpPr>
            <a:xfrm>
              <a:off x="8801398" y="5486400"/>
              <a:ext cx="1951723" cy="2544040"/>
              <a:chOff x="8801398" y="5486400"/>
              <a:chExt cx="1951723" cy="2544040"/>
            </a:xfrm>
          </p:grpSpPr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5AFAA662-6DA2-4B67-81CC-629533687574}"/>
                  </a:ext>
                </a:extLst>
              </p:cNvPr>
              <p:cNvSpPr txBox="1"/>
              <p:nvPr/>
            </p:nvSpPr>
            <p:spPr>
              <a:xfrm>
                <a:off x="9167416" y="7437970"/>
                <a:ext cx="1395769" cy="59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25" dirty="0"/>
                  <a:t>Full</a:t>
                </a:r>
              </a:p>
              <a:p>
                <a:pPr algn="ctr"/>
                <a:r>
                  <a:rPr lang="en-US" altLang="zh-TW" sz="1625" dirty="0"/>
                  <a:t>Connection</a:t>
                </a:r>
                <a:endParaRPr lang="zh-TW" altLang="en-US" sz="1625" dirty="0"/>
              </a:p>
            </p:txBody>
          </p: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48DB975E-DDAA-4121-AB28-875BD187357D}"/>
                  </a:ext>
                </a:extLst>
              </p:cNvPr>
              <p:cNvSpPr/>
              <p:nvPr/>
            </p:nvSpPr>
            <p:spPr>
              <a:xfrm>
                <a:off x="8801398" y="5486940"/>
                <a:ext cx="708361" cy="2184395"/>
              </a:xfrm>
              <a:custGeom>
                <a:avLst/>
                <a:gdLst>
                  <a:gd name="connsiteX0" fmla="*/ 24967 w 708361"/>
                  <a:gd name="connsiteY0" fmla="*/ 0 h 2146433"/>
                  <a:gd name="connsiteX1" fmla="*/ 82719 w 708361"/>
                  <a:gd name="connsiteY1" fmla="*/ 1482290 h 2146433"/>
                  <a:gd name="connsiteX2" fmla="*/ 708361 w 708361"/>
                  <a:gd name="connsiteY2" fmla="*/ 2146433 h 214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8361" h="2146433">
                    <a:moveTo>
                      <a:pt x="24967" y="0"/>
                    </a:moveTo>
                    <a:cubicBezTo>
                      <a:pt x="-3107" y="562275"/>
                      <a:pt x="-31180" y="1124551"/>
                      <a:pt x="82719" y="1482290"/>
                    </a:cubicBezTo>
                    <a:cubicBezTo>
                      <a:pt x="196618" y="1840029"/>
                      <a:pt x="452489" y="1993231"/>
                      <a:pt x="708361" y="214643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463"/>
              </a:p>
            </p:txBody>
          </p:sp>
          <p:sp>
            <p:nvSpPr>
              <p:cNvPr id="9" name="手繪多邊形: 圖案 8">
                <a:extLst>
                  <a:ext uri="{FF2B5EF4-FFF2-40B4-BE49-F238E27FC236}">
                    <a16:creationId xmlns:a16="http://schemas.microsoft.com/office/drawing/2014/main" id="{43A8D866-9C74-4DAE-A2A6-2E1F5A6A7D78}"/>
                  </a:ext>
                </a:extLst>
              </p:cNvPr>
              <p:cNvSpPr/>
              <p:nvPr/>
            </p:nvSpPr>
            <p:spPr>
              <a:xfrm>
                <a:off x="9779267" y="5496025"/>
                <a:ext cx="48127" cy="1915428"/>
              </a:xfrm>
              <a:custGeom>
                <a:avLst/>
                <a:gdLst>
                  <a:gd name="connsiteX0" fmla="*/ 0 w 48127"/>
                  <a:gd name="connsiteY0" fmla="*/ 0 h 1915428"/>
                  <a:gd name="connsiteX1" fmla="*/ 48127 w 48127"/>
                  <a:gd name="connsiteY1" fmla="*/ 1915428 h 191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127" h="1915428">
                    <a:moveTo>
                      <a:pt x="0" y="0"/>
                    </a:moveTo>
                    <a:lnTo>
                      <a:pt x="48127" y="191542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463"/>
              </a:p>
            </p:txBody>
          </p:sp>
          <p:sp>
            <p:nvSpPr>
              <p:cNvPr id="10" name="手繪多邊形: 圖案 9">
                <a:extLst>
                  <a:ext uri="{FF2B5EF4-FFF2-40B4-BE49-F238E27FC236}">
                    <a16:creationId xmlns:a16="http://schemas.microsoft.com/office/drawing/2014/main" id="{31BFF93A-73F9-4E2F-9A48-FBF3AE94AD82}"/>
                  </a:ext>
                </a:extLst>
              </p:cNvPr>
              <p:cNvSpPr/>
              <p:nvPr/>
            </p:nvSpPr>
            <p:spPr>
              <a:xfrm>
                <a:off x="10241280" y="5486400"/>
                <a:ext cx="511841" cy="2194560"/>
              </a:xfrm>
              <a:custGeom>
                <a:avLst/>
                <a:gdLst>
                  <a:gd name="connsiteX0" fmla="*/ 510139 w 511841"/>
                  <a:gd name="connsiteY0" fmla="*/ 0 h 2194560"/>
                  <a:gd name="connsiteX1" fmla="*/ 433137 w 511841"/>
                  <a:gd name="connsiteY1" fmla="*/ 1559293 h 2194560"/>
                  <a:gd name="connsiteX2" fmla="*/ 0 w 511841"/>
                  <a:gd name="connsiteY2" fmla="*/ 219456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1841" h="2194560">
                    <a:moveTo>
                      <a:pt x="510139" y="0"/>
                    </a:moveTo>
                    <a:cubicBezTo>
                      <a:pt x="514149" y="596766"/>
                      <a:pt x="518160" y="1193533"/>
                      <a:pt x="433137" y="1559293"/>
                    </a:cubicBezTo>
                    <a:cubicBezTo>
                      <a:pt x="348114" y="1925053"/>
                      <a:pt x="174057" y="2059806"/>
                      <a:pt x="0" y="21945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463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8281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62</Words>
  <Application>Microsoft Office PowerPoint</Application>
  <PresentationFormat>A3 紙張 (297x420 公釐)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C.C. Wang</dc:creator>
  <cp:lastModifiedBy>C.C. Wang</cp:lastModifiedBy>
  <cp:revision>57</cp:revision>
  <dcterms:created xsi:type="dcterms:W3CDTF">2020-11-02T06:20:24Z</dcterms:created>
  <dcterms:modified xsi:type="dcterms:W3CDTF">2021-01-07T09:42:51Z</dcterms:modified>
</cp:coreProperties>
</file>