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50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D19F-6FD4-48AA-8567-0041A2380271}" type="datetimeFigureOut">
              <a:rPr lang="zh-TW" altLang="en-US" smtClean="0"/>
              <a:t>2020-11-23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F9B1-E7B2-41A1-847E-1B6A0E851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2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D19F-6FD4-48AA-8567-0041A2380271}" type="datetimeFigureOut">
              <a:rPr lang="zh-TW" altLang="en-US" smtClean="0"/>
              <a:t>2020-11-23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F9B1-E7B2-41A1-847E-1B6A0E851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28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D19F-6FD4-48AA-8567-0041A2380271}" type="datetimeFigureOut">
              <a:rPr lang="zh-TW" altLang="en-US" smtClean="0"/>
              <a:t>2020-11-23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F9B1-E7B2-41A1-847E-1B6A0E851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12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D19F-6FD4-48AA-8567-0041A2380271}" type="datetimeFigureOut">
              <a:rPr lang="zh-TW" altLang="en-US" smtClean="0"/>
              <a:t>2020-11-23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F9B1-E7B2-41A1-847E-1B6A0E851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D19F-6FD4-48AA-8567-0041A2380271}" type="datetimeFigureOut">
              <a:rPr lang="zh-TW" altLang="en-US" smtClean="0"/>
              <a:t>2020-11-23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F9B1-E7B2-41A1-847E-1B6A0E851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28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D19F-6FD4-48AA-8567-0041A2380271}" type="datetimeFigureOut">
              <a:rPr lang="zh-TW" altLang="en-US" smtClean="0"/>
              <a:t>2020-11-23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F9B1-E7B2-41A1-847E-1B6A0E851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8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D19F-6FD4-48AA-8567-0041A2380271}" type="datetimeFigureOut">
              <a:rPr lang="zh-TW" altLang="en-US" smtClean="0"/>
              <a:t>2020-11-23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F9B1-E7B2-41A1-847E-1B6A0E851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94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D19F-6FD4-48AA-8567-0041A2380271}" type="datetimeFigureOut">
              <a:rPr lang="zh-TW" altLang="en-US" smtClean="0"/>
              <a:t>2020-11-23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F9B1-E7B2-41A1-847E-1B6A0E851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17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D19F-6FD4-48AA-8567-0041A2380271}" type="datetimeFigureOut">
              <a:rPr lang="zh-TW" altLang="en-US" smtClean="0"/>
              <a:t>2020-11-23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F9B1-E7B2-41A1-847E-1B6A0E851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94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D19F-6FD4-48AA-8567-0041A2380271}" type="datetimeFigureOut">
              <a:rPr lang="zh-TW" altLang="en-US" smtClean="0"/>
              <a:t>2020-11-23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F9B1-E7B2-41A1-847E-1B6A0E851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26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D19F-6FD4-48AA-8567-0041A2380271}" type="datetimeFigureOut">
              <a:rPr lang="zh-TW" altLang="en-US" smtClean="0"/>
              <a:t>2020-11-23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F9B1-E7B2-41A1-847E-1B6A0E851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03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D19F-6FD4-48AA-8567-0041A2380271}" type="datetimeFigureOut">
              <a:rPr lang="zh-TW" altLang="en-US" smtClean="0"/>
              <a:t>2020-11-23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F9B1-E7B2-41A1-847E-1B6A0E851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63" Type="http://schemas.openxmlformats.org/officeDocument/2006/relationships/image" Target="../media/image6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B256A42D-232F-4B1E-B98A-6BC0BFD17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55777"/>
              </p:ext>
            </p:extLst>
          </p:nvPr>
        </p:nvGraphicFramePr>
        <p:xfrm>
          <a:off x="979715" y="1104900"/>
          <a:ext cx="19269480" cy="16308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0542">
                  <a:extLst>
                    <a:ext uri="{9D8B030D-6E8A-4147-A177-3AD203B41FA5}">
                      <a16:colId xmlns:a16="http://schemas.microsoft.com/office/drawing/2014/main" val="805900856"/>
                    </a:ext>
                  </a:extLst>
                </a:gridCol>
                <a:gridCol w="3847335">
                  <a:extLst>
                    <a:ext uri="{9D8B030D-6E8A-4147-A177-3AD203B41FA5}">
                      <a16:colId xmlns:a16="http://schemas.microsoft.com/office/drawing/2014/main" val="1565741463"/>
                    </a:ext>
                  </a:extLst>
                </a:gridCol>
                <a:gridCol w="3847335">
                  <a:extLst>
                    <a:ext uri="{9D8B030D-6E8A-4147-A177-3AD203B41FA5}">
                      <a16:colId xmlns:a16="http://schemas.microsoft.com/office/drawing/2014/main" val="229226932"/>
                    </a:ext>
                  </a:extLst>
                </a:gridCol>
                <a:gridCol w="8864268">
                  <a:extLst>
                    <a:ext uri="{9D8B030D-6E8A-4147-A177-3AD203B41FA5}">
                      <a16:colId xmlns:a16="http://schemas.microsoft.com/office/drawing/2014/main" val="1322018394"/>
                    </a:ext>
                  </a:extLst>
                </a:gridCol>
              </a:tblGrid>
              <a:tr h="5824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Class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From </a:t>
                      </a:r>
                      <a:r>
                        <a:rPr lang="en-US" altLang="zh-TW" sz="28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data.npy</a:t>
                      </a:r>
                      <a:endParaRPr lang="zh-TW" altLang="en-US" sz="28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Reconstruct by CAE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Generated 5 Samples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76159"/>
                  </a:ext>
                </a:extLst>
              </a:tr>
              <a:tr h="174736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600" dirty="0"/>
                        <a:t>Center (0)</a:t>
                      </a:r>
                      <a:endParaRPr lang="zh-TW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01019"/>
                  </a:ext>
                </a:extLst>
              </a:tr>
              <a:tr h="174736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600" dirty="0"/>
                        <a:t>Donut (1)</a:t>
                      </a:r>
                      <a:endParaRPr lang="zh-TW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24852"/>
                  </a:ext>
                </a:extLst>
              </a:tr>
              <a:tr h="174736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600" dirty="0"/>
                        <a:t>Edge-Loc (2)</a:t>
                      </a:r>
                      <a:endParaRPr lang="zh-TW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15606"/>
                  </a:ext>
                </a:extLst>
              </a:tr>
              <a:tr h="174736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600" dirty="0"/>
                        <a:t>Edge-Ring (3)</a:t>
                      </a:r>
                      <a:endParaRPr lang="zh-TW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39406"/>
                  </a:ext>
                </a:extLst>
              </a:tr>
              <a:tr h="174736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600" dirty="0"/>
                        <a:t>Loc (4)</a:t>
                      </a:r>
                      <a:endParaRPr lang="zh-TW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96402"/>
                  </a:ext>
                </a:extLst>
              </a:tr>
              <a:tr h="174736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600" dirty="0"/>
                        <a:t>Near-Full (5)</a:t>
                      </a:r>
                      <a:endParaRPr lang="zh-TW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447225"/>
                  </a:ext>
                </a:extLst>
              </a:tr>
              <a:tr h="174736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600" dirty="0"/>
                        <a:t>Random (6)</a:t>
                      </a:r>
                      <a:endParaRPr lang="zh-TW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326260"/>
                  </a:ext>
                </a:extLst>
              </a:tr>
              <a:tr h="174736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600" dirty="0"/>
                        <a:t>Scratch (7)</a:t>
                      </a:r>
                      <a:endParaRPr lang="zh-TW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563546"/>
                  </a:ext>
                </a:extLst>
              </a:tr>
              <a:tr h="174736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600" dirty="0"/>
                        <a:t>None (8)</a:t>
                      </a:r>
                      <a:endParaRPr lang="zh-TW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en-US" altLang="zh-TW" sz="2700" dirty="0"/>
                    </a:p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52121"/>
                  </a:ext>
                </a:extLst>
              </a:tr>
            </a:tbl>
          </a:graphicData>
        </a:graphic>
      </p:graphicFrame>
      <p:pic>
        <p:nvPicPr>
          <p:cNvPr id="22" name="圖片 21">
            <a:extLst>
              <a:ext uri="{FF2B5EF4-FFF2-40B4-BE49-F238E27FC236}">
                <a16:creationId xmlns:a16="http://schemas.microsoft.com/office/drawing/2014/main" id="{23831437-5CB3-4CAE-A7B5-C44663A74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51" y="1784637"/>
            <a:ext cx="1561592" cy="1561592"/>
          </a:xfrm>
          <a:prstGeom prst="rect">
            <a:avLst/>
          </a:prstGeom>
        </p:spPr>
      </p:pic>
      <p:grpSp>
        <p:nvGrpSpPr>
          <p:cNvPr id="29" name="群組 28">
            <a:extLst>
              <a:ext uri="{FF2B5EF4-FFF2-40B4-BE49-F238E27FC236}">
                <a16:creationId xmlns:a16="http://schemas.microsoft.com/office/drawing/2014/main" id="{14F56642-A023-41FA-9FC4-2C3D1088BF52}"/>
              </a:ext>
            </a:extLst>
          </p:cNvPr>
          <p:cNvGrpSpPr/>
          <p:nvPr/>
        </p:nvGrpSpPr>
        <p:grpSpPr>
          <a:xfrm>
            <a:off x="11829024" y="1784637"/>
            <a:ext cx="7833868" cy="1561592"/>
            <a:chOff x="4092956" y="1076960"/>
            <a:chExt cx="7833868" cy="1561592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657FAD8-99AF-4B4D-A312-A17658DDF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956" y="1076960"/>
              <a:ext cx="1561592" cy="1561592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FFC5BFE2-F53F-4919-9A6B-D7545731E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1025" y="1076960"/>
              <a:ext cx="1561592" cy="1561592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92F635A0-2AC7-4615-9FDA-37595ECD5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9094" y="1076960"/>
              <a:ext cx="1561592" cy="1561592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1839450B-ED2F-41BF-AAB5-F061A8BA8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7163" y="1076960"/>
              <a:ext cx="1561592" cy="1561592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100937C4-807F-48E4-88D5-BF50ADF09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5232" y="1076960"/>
              <a:ext cx="1561592" cy="1561592"/>
            </a:xfrm>
            <a:prstGeom prst="rect">
              <a:avLst/>
            </a:prstGeom>
          </p:spPr>
        </p:pic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61E1871D-2335-4103-8926-2C0B4A2DF7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46" y="1784637"/>
            <a:ext cx="1561592" cy="1561592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787CA315-8FE2-43D3-85C7-F2F2EF00B3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51" y="3523201"/>
            <a:ext cx="1561592" cy="1561592"/>
          </a:xfrm>
          <a:prstGeom prst="rect">
            <a:avLst/>
          </a:prstGeom>
        </p:spPr>
      </p:pic>
      <p:grpSp>
        <p:nvGrpSpPr>
          <p:cNvPr id="40" name="群組 39">
            <a:extLst>
              <a:ext uri="{FF2B5EF4-FFF2-40B4-BE49-F238E27FC236}">
                <a16:creationId xmlns:a16="http://schemas.microsoft.com/office/drawing/2014/main" id="{8E04B5E8-7F35-4D61-A16B-F9EC9506296B}"/>
              </a:ext>
            </a:extLst>
          </p:cNvPr>
          <p:cNvGrpSpPr/>
          <p:nvPr/>
        </p:nvGrpSpPr>
        <p:grpSpPr>
          <a:xfrm>
            <a:off x="11829024" y="3523201"/>
            <a:ext cx="7833868" cy="1561592"/>
            <a:chOff x="11829024" y="4146591"/>
            <a:chExt cx="7833868" cy="1561592"/>
          </a:xfrm>
        </p:grpSpPr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5DB2B433-C0DD-409C-B9F2-80D3E48F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9024" y="4146591"/>
              <a:ext cx="1561592" cy="1561592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949FF0B9-C2F5-4970-87C1-6DEF6BE68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7093" y="4146591"/>
              <a:ext cx="1561592" cy="1561592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6D0FA3F8-511C-4966-8511-7F372E006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5162" y="4146591"/>
              <a:ext cx="1561592" cy="1561592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63918172-5EC5-4CDC-B14C-709D726F9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3231" y="4146591"/>
              <a:ext cx="1561592" cy="1561592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3DAD3CDE-EB77-4108-A69C-41D1BF4C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1300" y="4146591"/>
              <a:ext cx="1561592" cy="1561592"/>
            </a:xfrm>
            <a:prstGeom prst="rect">
              <a:avLst/>
            </a:prstGeom>
          </p:spPr>
        </p:pic>
      </p:grpSp>
      <p:pic>
        <p:nvPicPr>
          <p:cNvPr id="39" name="圖片 38">
            <a:extLst>
              <a:ext uri="{FF2B5EF4-FFF2-40B4-BE49-F238E27FC236}">
                <a16:creationId xmlns:a16="http://schemas.microsoft.com/office/drawing/2014/main" id="{5C202A08-EBAD-43A7-8F2D-DDA64DF34E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46" y="3523201"/>
            <a:ext cx="1561592" cy="1561592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66CE627A-6045-466A-A121-32A4A827D5A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51" y="5261765"/>
            <a:ext cx="1561592" cy="1561592"/>
          </a:xfrm>
          <a:prstGeom prst="rect">
            <a:avLst/>
          </a:prstGeom>
        </p:spPr>
      </p:pic>
      <p:grpSp>
        <p:nvGrpSpPr>
          <p:cNvPr id="49" name="群組 48">
            <a:extLst>
              <a:ext uri="{FF2B5EF4-FFF2-40B4-BE49-F238E27FC236}">
                <a16:creationId xmlns:a16="http://schemas.microsoft.com/office/drawing/2014/main" id="{BB2AACA1-7A35-46D9-B67B-C1C594ADB27F}"/>
              </a:ext>
            </a:extLst>
          </p:cNvPr>
          <p:cNvGrpSpPr/>
          <p:nvPr/>
        </p:nvGrpSpPr>
        <p:grpSpPr>
          <a:xfrm>
            <a:off x="11829024" y="5261765"/>
            <a:ext cx="7833868" cy="1561592"/>
            <a:chOff x="11829024" y="5310120"/>
            <a:chExt cx="7833868" cy="1561592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E1B1782F-C16C-493C-8587-F0E278B16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9024" y="5310120"/>
              <a:ext cx="1561592" cy="1561592"/>
            </a:xfrm>
            <a:prstGeom prst="rect">
              <a:avLst/>
            </a:prstGeom>
          </p:spPr>
        </p:pic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9E360A09-B23A-463A-8113-D1E988EBE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7093" y="5310120"/>
              <a:ext cx="1561592" cy="1561592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7DD07C02-4D76-41D6-8015-0E2A182EF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5162" y="5310120"/>
              <a:ext cx="1561592" cy="1561592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987B16D2-3B7C-4DB5-8EFA-70D24F9CF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3231" y="5310120"/>
              <a:ext cx="1561592" cy="1561592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12261518-3A2F-4F12-97B8-ECED093D7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1300" y="5310120"/>
              <a:ext cx="1561592" cy="1561592"/>
            </a:xfrm>
            <a:prstGeom prst="rect">
              <a:avLst/>
            </a:prstGeom>
          </p:spPr>
        </p:pic>
      </p:grpSp>
      <p:pic>
        <p:nvPicPr>
          <p:cNvPr id="48" name="圖片 47">
            <a:extLst>
              <a:ext uri="{FF2B5EF4-FFF2-40B4-BE49-F238E27FC236}">
                <a16:creationId xmlns:a16="http://schemas.microsoft.com/office/drawing/2014/main" id="{2F9A6BB6-02EB-4421-8CD0-8E8280ABCD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46" y="5261765"/>
            <a:ext cx="1561592" cy="1561592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AC0DC162-CCC9-46EA-9B15-7F11FCD7D88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51" y="7000329"/>
            <a:ext cx="1561592" cy="1561592"/>
          </a:xfrm>
          <a:prstGeom prst="rect">
            <a:avLst/>
          </a:prstGeom>
        </p:spPr>
      </p:pic>
      <p:grpSp>
        <p:nvGrpSpPr>
          <p:cNvPr id="58" name="群組 57">
            <a:extLst>
              <a:ext uri="{FF2B5EF4-FFF2-40B4-BE49-F238E27FC236}">
                <a16:creationId xmlns:a16="http://schemas.microsoft.com/office/drawing/2014/main" id="{831809B7-4C6C-4DC4-BB55-1C072EC7D2DD}"/>
              </a:ext>
            </a:extLst>
          </p:cNvPr>
          <p:cNvGrpSpPr/>
          <p:nvPr/>
        </p:nvGrpSpPr>
        <p:grpSpPr>
          <a:xfrm>
            <a:off x="11829024" y="7000329"/>
            <a:ext cx="7833868" cy="1561592"/>
            <a:chOff x="11829024" y="7020386"/>
            <a:chExt cx="7833868" cy="1561592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0B4693E3-46DB-4243-B62A-4520886C3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9024" y="7020386"/>
              <a:ext cx="1561592" cy="1561592"/>
            </a:xfrm>
            <a:prstGeom prst="rect">
              <a:avLst/>
            </a:prstGeom>
          </p:spPr>
        </p:pic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6B4ACA27-2869-458D-9AF3-8313AC49A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7093" y="7020386"/>
              <a:ext cx="1561592" cy="1561592"/>
            </a:xfrm>
            <a:prstGeom prst="rect">
              <a:avLst/>
            </a:prstGeom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876137FA-D00D-40C3-A4AA-C8039C524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5162" y="7020386"/>
              <a:ext cx="1561592" cy="1561592"/>
            </a:xfrm>
            <a:prstGeom prst="rect">
              <a:avLst/>
            </a:prstGeom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3418BFB0-E57D-478F-AD2F-180DBC9FE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3231" y="7020386"/>
              <a:ext cx="1561592" cy="1561592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2030438-AE40-432E-9903-4E9A0690C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1300" y="7020386"/>
              <a:ext cx="1561592" cy="1561592"/>
            </a:xfrm>
            <a:prstGeom prst="rect">
              <a:avLst/>
            </a:prstGeom>
          </p:spPr>
        </p:pic>
      </p:grpSp>
      <p:pic>
        <p:nvPicPr>
          <p:cNvPr id="57" name="圖片 56">
            <a:extLst>
              <a:ext uri="{FF2B5EF4-FFF2-40B4-BE49-F238E27FC236}">
                <a16:creationId xmlns:a16="http://schemas.microsoft.com/office/drawing/2014/main" id="{5B63C069-09B1-4D46-B29B-A6FF7CAC2C8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46" y="7000329"/>
            <a:ext cx="1561592" cy="1561592"/>
          </a:xfrm>
          <a:prstGeom prst="rect">
            <a:avLst/>
          </a:prstGeom>
        </p:spPr>
      </p:pic>
      <p:pic>
        <p:nvPicPr>
          <p:cNvPr id="83" name="圖片 82">
            <a:extLst>
              <a:ext uri="{FF2B5EF4-FFF2-40B4-BE49-F238E27FC236}">
                <a16:creationId xmlns:a16="http://schemas.microsoft.com/office/drawing/2014/main" id="{590C75F2-CF05-4DB1-9AAC-0E429060C6E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51" y="8738893"/>
            <a:ext cx="1561592" cy="1561592"/>
          </a:xfrm>
          <a:prstGeom prst="rect">
            <a:avLst/>
          </a:prstGeom>
        </p:spPr>
      </p:pic>
      <p:grpSp>
        <p:nvGrpSpPr>
          <p:cNvPr id="91" name="群組 90">
            <a:extLst>
              <a:ext uri="{FF2B5EF4-FFF2-40B4-BE49-F238E27FC236}">
                <a16:creationId xmlns:a16="http://schemas.microsoft.com/office/drawing/2014/main" id="{6EA65FFE-7B93-4529-9AB0-D387D9881FE4}"/>
              </a:ext>
            </a:extLst>
          </p:cNvPr>
          <p:cNvGrpSpPr/>
          <p:nvPr/>
        </p:nvGrpSpPr>
        <p:grpSpPr>
          <a:xfrm>
            <a:off x="11829024" y="8738893"/>
            <a:ext cx="7833868" cy="1561592"/>
            <a:chOff x="11829024" y="8743802"/>
            <a:chExt cx="7833868" cy="1561592"/>
          </a:xfrm>
        </p:grpSpPr>
        <p:pic>
          <p:nvPicPr>
            <p:cNvPr id="85" name="圖片 84">
              <a:extLst>
                <a:ext uri="{FF2B5EF4-FFF2-40B4-BE49-F238E27FC236}">
                  <a16:creationId xmlns:a16="http://schemas.microsoft.com/office/drawing/2014/main" id="{C2338BEF-CCA9-4564-8EA7-49B141BF1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9024" y="8743802"/>
              <a:ext cx="1561592" cy="1561592"/>
            </a:xfrm>
            <a:prstGeom prst="rect">
              <a:avLst/>
            </a:prstGeom>
          </p:spPr>
        </p:pic>
        <p:pic>
          <p:nvPicPr>
            <p:cNvPr id="86" name="圖片 85">
              <a:extLst>
                <a:ext uri="{FF2B5EF4-FFF2-40B4-BE49-F238E27FC236}">
                  <a16:creationId xmlns:a16="http://schemas.microsoft.com/office/drawing/2014/main" id="{CCC64C0D-B4BC-40BD-94C2-908DD180C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7093" y="8743802"/>
              <a:ext cx="1561592" cy="1561592"/>
            </a:xfrm>
            <a:prstGeom prst="rect">
              <a:avLst/>
            </a:prstGeom>
          </p:spPr>
        </p:pic>
        <p:pic>
          <p:nvPicPr>
            <p:cNvPr id="87" name="圖片 86">
              <a:extLst>
                <a:ext uri="{FF2B5EF4-FFF2-40B4-BE49-F238E27FC236}">
                  <a16:creationId xmlns:a16="http://schemas.microsoft.com/office/drawing/2014/main" id="{76435DD4-CDB8-420F-ACBA-DE20388C7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5162" y="8743802"/>
              <a:ext cx="1561592" cy="1561592"/>
            </a:xfrm>
            <a:prstGeom prst="rect">
              <a:avLst/>
            </a:prstGeom>
          </p:spPr>
        </p:pic>
        <p:pic>
          <p:nvPicPr>
            <p:cNvPr id="88" name="圖片 87">
              <a:extLst>
                <a:ext uri="{FF2B5EF4-FFF2-40B4-BE49-F238E27FC236}">
                  <a16:creationId xmlns:a16="http://schemas.microsoft.com/office/drawing/2014/main" id="{392655A5-DBE0-4BC9-BC3D-501A1B016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3231" y="8743802"/>
              <a:ext cx="1561592" cy="1561592"/>
            </a:xfrm>
            <a:prstGeom prst="rect">
              <a:avLst/>
            </a:prstGeom>
          </p:spPr>
        </p:pic>
        <p:pic>
          <p:nvPicPr>
            <p:cNvPr id="89" name="圖片 88">
              <a:extLst>
                <a:ext uri="{FF2B5EF4-FFF2-40B4-BE49-F238E27FC236}">
                  <a16:creationId xmlns:a16="http://schemas.microsoft.com/office/drawing/2014/main" id="{F7A4B33C-028D-416C-8996-531AAB022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1300" y="8743802"/>
              <a:ext cx="1561592" cy="1561592"/>
            </a:xfrm>
            <a:prstGeom prst="rect">
              <a:avLst/>
            </a:prstGeom>
          </p:spPr>
        </p:pic>
      </p:grpSp>
      <p:pic>
        <p:nvPicPr>
          <p:cNvPr id="90" name="圖片 89">
            <a:extLst>
              <a:ext uri="{FF2B5EF4-FFF2-40B4-BE49-F238E27FC236}">
                <a16:creationId xmlns:a16="http://schemas.microsoft.com/office/drawing/2014/main" id="{1903191A-94B3-4CFB-955D-7428E3C6E58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46" y="8738893"/>
            <a:ext cx="1561592" cy="1561592"/>
          </a:xfrm>
          <a:prstGeom prst="rect">
            <a:avLst/>
          </a:prstGeom>
        </p:spPr>
      </p:pic>
      <p:pic>
        <p:nvPicPr>
          <p:cNvPr id="92" name="圖片 91">
            <a:extLst>
              <a:ext uri="{FF2B5EF4-FFF2-40B4-BE49-F238E27FC236}">
                <a16:creationId xmlns:a16="http://schemas.microsoft.com/office/drawing/2014/main" id="{1AA17B19-43A2-4968-A3DB-56C96B632E6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51" y="10477457"/>
            <a:ext cx="1561592" cy="1561592"/>
          </a:xfrm>
          <a:prstGeom prst="rect">
            <a:avLst/>
          </a:prstGeom>
        </p:spPr>
      </p:pic>
      <p:grpSp>
        <p:nvGrpSpPr>
          <p:cNvPr id="100" name="群組 99">
            <a:extLst>
              <a:ext uri="{FF2B5EF4-FFF2-40B4-BE49-F238E27FC236}">
                <a16:creationId xmlns:a16="http://schemas.microsoft.com/office/drawing/2014/main" id="{1343FEF5-2E45-43F4-A933-2666C43D1BC1}"/>
              </a:ext>
            </a:extLst>
          </p:cNvPr>
          <p:cNvGrpSpPr/>
          <p:nvPr/>
        </p:nvGrpSpPr>
        <p:grpSpPr>
          <a:xfrm>
            <a:off x="11829024" y="10477457"/>
            <a:ext cx="7833868" cy="1561592"/>
            <a:chOff x="11829024" y="10467218"/>
            <a:chExt cx="7833868" cy="1561592"/>
          </a:xfrm>
        </p:grpSpPr>
        <p:pic>
          <p:nvPicPr>
            <p:cNvPr id="94" name="圖片 93">
              <a:extLst>
                <a:ext uri="{FF2B5EF4-FFF2-40B4-BE49-F238E27FC236}">
                  <a16:creationId xmlns:a16="http://schemas.microsoft.com/office/drawing/2014/main" id="{D5B0445E-1F23-40E6-895B-AA452FBA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9024" y="10467218"/>
              <a:ext cx="1561592" cy="1561592"/>
            </a:xfrm>
            <a:prstGeom prst="rect">
              <a:avLst/>
            </a:prstGeom>
          </p:spPr>
        </p:pic>
        <p:pic>
          <p:nvPicPr>
            <p:cNvPr id="95" name="圖片 94">
              <a:extLst>
                <a:ext uri="{FF2B5EF4-FFF2-40B4-BE49-F238E27FC236}">
                  <a16:creationId xmlns:a16="http://schemas.microsoft.com/office/drawing/2014/main" id="{7A2C7BF3-D125-4CD8-A4FD-A202FFCED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7093" y="10467218"/>
              <a:ext cx="1561592" cy="1561592"/>
            </a:xfrm>
            <a:prstGeom prst="rect">
              <a:avLst/>
            </a:prstGeom>
          </p:spPr>
        </p:pic>
        <p:pic>
          <p:nvPicPr>
            <p:cNvPr id="96" name="圖片 95">
              <a:extLst>
                <a:ext uri="{FF2B5EF4-FFF2-40B4-BE49-F238E27FC236}">
                  <a16:creationId xmlns:a16="http://schemas.microsoft.com/office/drawing/2014/main" id="{17446538-6F55-4357-83DD-905970702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5162" y="10467218"/>
              <a:ext cx="1561592" cy="1561592"/>
            </a:xfrm>
            <a:prstGeom prst="rect">
              <a:avLst/>
            </a:prstGeom>
          </p:spPr>
        </p:pic>
        <p:pic>
          <p:nvPicPr>
            <p:cNvPr id="97" name="圖片 96">
              <a:extLst>
                <a:ext uri="{FF2B5EF4-FFF2-40B4-BE49-F238E27FC236}">
                  <a16:creationId xmlns:a16="http://schemas.microsoft.com/office/drawing/2014/main" id="{413F3162-C8A5-4106-9A79-CB0E4F5B2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3231" y="10467218"/>
              <a:ext cx="1561592" cy="1561592"/>
            </a:xfrm>
            <a:prstGeom prst="rect">
              <a:avLst/>
            </a:prstGeom>
          </p:spPr>
        </p:pic>
        <p:pic>
          <p:nvPicPr>
            <p:cNvPr id="98" name="圖片 97">
              <a:extLst>
                <a:ext uri="{FF2B5EF4-FFF2-40B4-BE49-F238E27FC236}">
                  <a16:creationId xmlns:a16="http://schemas.microsoft.com/office/drawing/2014/main" id="{620A381C-03E1-47EB-A864-9A3AD0EB3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1300" y="10467218"/>
              <a:ext cx="1561592" cy="1561592"/>
            </a:xfrm>
            <a:prstGeom prst="rect">
              <a:avLst/>
            </a:prstGeom>
          </p:spPr>
        </p:pic>
      </p:grpSp>
      <p:pic>
        <p:nvPicPr>
          <p:cNvPr id="99" name="圖片 98">
            <a:extLst>
              <a:ext uri="{FF2B5EF4-FFF2-40B4-BE49-F238E27FC236}">
                <a16:creationId xmlns:a16="http://schemas.microsoft.com/office/drawing/2014/main" id="{30840468-A959-42D4-BCA7-8420EB55F6C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46" y="10477457"/>
            <a:ext cx="1561592" cy="1561592"/>
          </a:xfrm>
          <a:prstGeom prst="rect">
            <a:avLst/>
          </a:prstGeom>
        </p:spPr>
      </p:pic>
      <p:pic>
        <p:nvPicPr>
          <p:cNvPr id="101" name="圖片 100">
            <a:extLst>
              <a:ext uri="{FF2B5EF4-FFF2-40B4-BE49-F238E27FC236}">
                <a16:creationId xmlns:a16="http://schemas.microsoft.com/office/drawing/2014/main" id="{0460F8C7-84F7-4E74-9388-7F52E66B33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51" y="12216021"/>
            <a:ext cx="1561592" cy="1561592"/>
          </a:xfrm>
          <a:prstGeom prst="rect">
            <a:avLst/>
          </a:prstGeom>
        </p:spPr>
      </p:pic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CA2A1784-B5FB-44DB-AD32-D24E45793C26}"/>
              </a:ext>
            </a:extLst>
          </p:cNvPr>
          <p:cNvGrpSpPr/>
          <p:nvPr/>
        </p:nvGrpSpPr>
        <p:grpSpPr>
          <a:xfrm>
            <a:off x="11829024" y="12216021"/>
            <a:ext cx="7833868" cy="1561592"/>
            <a:chOff x="11829024" y="12259809"/>
            <a:chExt cx="7833868" cy="1561592"/>
          </a:xfrm>
        </p:grpSpPr>
        <p:pic>
          <p:nvPicPr>
            <p:cNvPr id="106" name="圖片 105">
              <a:extLst>
                <a:ext uri="{FF2B5EF4-FFF2-40B4-BE49-F238E27FC236}">
                  <a16:creationId xmlns:a16="http://schemas.microsoft.com/office/drawing/2014/main" id="{40D8DBFF-EF81-4157-9A70-7EF410BD5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3231" y="12259809"/>
              <a:ext cx="1561592" cy="1561592"/>
            </a:xfrm>
            <a:prstGeom prst="rect">
              <a:avLst/>
            </a:prstGeom>
          </p:spPr>
        </p:pic>
        <p:pic>
          <p:nvPicPr>
            <p:cNvPr id="103" name="圖片 102">
              <a:extLst>
                <a:ext uri="{FF2B5EF4-FFF2-40B4-BE49-F238E27FC236}">
                  <a16:creationId xmlns:a16="http://schemas.microsoft.com/office/drawing/2014/main" id="{13F601E6-7B82-4469-9E99-811F983CB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9024" y="12259809"/>
              <a:ext cx="1561592" cy="1561592"/>
            </a:xfrm>
            <a:prstGeom prst="rect">
              <a:avLst/>
            </a:prstGeom>
          </p:spPr>
        </p:pic>
        <p:pic>
          <p:nvPicPr>
            <p:cNvPr id="104" name="圖片 103">
              <a:extLst>
                <a:ext uri="{FF2B5EF4-FFF2-40B4-BE49-F238E27FC236}">
                  <a16:creationId xmlns:a16="http://schemas.microsoft.com/office/drawing/2014/main" id="{E16E917B-BD0A-48E4-AD7C-24C6AC4B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7093" y="12259809"/>
              <a:ext cx="1561592" cy="1561592"/>
            </a:xfrm>
            <a:prstGeom prst="rect">
              <a:avLst/>
            </a:prstGeom>
          </p:spPr>
        </p:pic>
        <p:pic>
          <p:nvPicPr>
            <p:cNvPr id="105" name="圖片 104">
              <a:extLst>
                <a:ext uri="{FF2B5EF4-FFF2-40B4-BE49-F238E27FC236}">
                  <a16:creationId xmlns:a16="http://schemas.microsoft.com/office/drawing/2014/main" id="{6C66B596-8E8B-4381-9A0A-FA517CC4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5162" y="12259809"/>
              <a:ext cx="1561592" cy="1561592"/>
            </a:xfrm>
            <a:prstGeom prst="rect">
              <a:avLst/>
            </a:prstGeom>
          </p:spPr>
        </p:pic>
        <p:pic>
          <p:nvPicPr>
            <p:cNvPr id="107" name="圖片 106">
              <a:extLst>
                <a:ext uri="{FF2B5EF4-FFF2-40B4-BE49-F238E27FC236}">
                  <a16:creationId xmlns:a16="http://schemas.microsoft.com/office/drawing/2014/main" id="{D6B729D0-5C7C-4029-9A0E-FE616569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1300" y="12259809"/>
              <a:ext cx="1561592" cy="1561592"/>
            </a:xfrm>
            <a:prstGeom prst="rect">
              <a:avLst/>
            </a:prstGeom>
          </p:spPr>
        </p:pic>
      </p:grpSp>
      <p:pic>
        <p:nvPicPr>
          <p:cNvPr id="108" name="圖片 107">
            <a:extLst>
              <a:ext uri="{FF2B5EF4-FFF2-40B4-BE49-F238E27FC236}">
                <a16:creationId xmlns:a16="http://schemas.microsoft.com/office/drawing/2014/main" id="{95B098AF-7E4C-48B3-9CA6-EC679DA53602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46" y="12216021"/>
            <a:ext cx="1561592" cy="1561592"/>
          </a:xfrm>
          <a:prstGeom prst="rect">
            <a:avLst/>
          </a:prstGeom>
        </p:spPr>
      </p:pic>
      <p:pic>
        <p:nvPicPr>
          <p:cNvPr id="110" name="圖片 109">
            <a:extLst>
              <a:ext uri="{FF2B5EF4-FFF2-40B4-BE49-F238E27FC236}">
                <a16:creationId xmlns:a16="http://schemas.microsoft.com/office/drawing/2014/main" id="{DE461B5E-18B1-4A83-B836-B272821AD0C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51" y="13954585"/>
            <a:ext cx="1561592" cy="1561592"/>
          </a:xfrm>
          <a:prstGeom prst="rect">
            <a:avLst/>
          </a:prstGeom>
        </p:spPr>
      </p:pic>
      <p:pic>
        <p:nvPicPr>
          <p:cNvPr id="116" name="圖片 115">
            <a:extLst>
              <a:ext uri="{FF2B5EF4-FFF2-40B4-BE49-F238E27FC236}">
                <a16:creationId xmlns:a16="http://schemas.microsoft.com/office/drawing/2014/main" id="{2D8FCFFB-A59B-4376-9727-C2E87FD269B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46" y="13954585"/>
            <a:ext cx="1561592" cy="1561592"/>
          </a:xfrm>
          <a:prstGeom prst="rect">
            <a:avLst/>
          </a:prstGeom>
        </p:spPr>
      </p:pic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57FC9860-AD94-4E32-8346-EDAF569777B5}"/>
              </a:ext>
            </a:extLst>
          </p:cNvPr>
          <p:cNvGrpSpPr/>
          <p:nvPr/>
        </p:nvGrpSpPr>
        <p:grpSpPr>
          <a:xfrm>
            <a:off x="11829024" y="13954585"/>
            <a:ext cx="7833868" cy="1561592"/>
            <a:chOff x="11829024" y="12259809"/>
            <a:chExt cx="7833868" cy="1561592"/>
          </a:xfrm>
        </p:grpSpPr>
        <p:pic>
          <p:nvPicPr>
            <p:cNvPr id="119" name="圖片 118">
              <a:extLst>
                <a:ext uri="{FF2B5EF4-FFF2-40B4-BE49-F238E27FC236}">
                  <a16:creationId xmlns:a16="http://schemas.microsoft.com/office/drawing/2014/main" id="{FBF18BC5-6426-40B8-A0FC-D5E50BFFE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3231" y="12259809"/>
              <a:ext cx="1561592" cy="1561592"/>
            </a:xfrm>
            <a:prstGeom prst="rect">
              <a:avLst/>
            </a:prstGeom>
          </p:spPr>
        </p:pic>
        <p:pic>
          <p:nvPicPr>
            <p:cNvPr id="120" name="圖片 119">
              <a:extLst>
                <a:ext uri="{FF2B5EF4-FFF2-40B4-BE49-F238E27FC236}">
                  <a16:creationId xmlns:a16="http://schemas.microsoft.com/office/drawing/2014/main" id="{CB231904-2060-42D4-A0A6-CFA72E87F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9024" y="12259809"/>
              <a:ext cx="1561592" cy="1561592"/>
            </a:xfrm>
            <a:prstGeom prst="rect">
              <a:avLst/>
            </a:prstGeom>
          </p:spPr>
        </p:pic>
        <p:pic>
          <p:nvPicPr>
            <p:cNvPr id="121" name="圖片 120">
              <a:extLst>
                <a:ext uri="{FF2B5EF4-FFF2-40B4-BE49-F238E27FC236}">
                  <a16:creationId xmlns:a16="http://schemas.microsoft.com/office/drawing/2014/main" id="{43B347C1-9310-4332-973F-84CC0CA4A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7093" y="12259809"/>
              <a:ext cx="1561592" cy="1561592"/>
            </a:xfrm>
            <a:prstGeom prst="rect">
              <a:avLst/>
            </a:prstGeom>
          </p:spPr>
        </p:pic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23616255-CE90-44C5-B365-E2952D4CD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5162" y="12259809"/>
              <a:ext cx="1561592" cy="1561592"/>
            </a:xfrm>
            <a:prstGeom prst="rect">
              <a:avLst/>
            </a:prstGeom>
          </p:spPr>
        </p:pic>
        <p:pic>
          <p:nvPicPr>
            <p:cNvPr id="123" name="圖片 122">
              <a:extLst>
                <a:ext uri="{FF2B5EF4-FFF2-40B4-BE49-F238E27FC236}">
                  <a16:creationId xmlns:a16="http://schemas.microsoft.com/office/drawing/2014/main" id="{061AD2F4-C1B0-40E3-8C99-2ADF0FBE4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1300" y="12259809"/>
              <a:ext cx="1561592" cy="1561592"/>
            </a:xfrm>
            <a:prstGeom prst="rect">
              <a:avLst/>
            </a:prstGeom>
          </p:spPr>
        </p:pic>
      </p:grpSp>
      <p:pic>
        <p:nvPicPr>
          <p:cNvPr id="124" name="圖片 123">
            <a:extLst>
              <a:ext uri="{FF2B5EF4-FFF2-40B4-BE49-F238E27FC236}">
                <a16:creationId xmlns:a16="http://schemas.microsoft.com/office/drawing/2014/main" id="{080407DC-91C6-4E66-81D5-E525265D6C9F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51" y="15693149"/>
            <a:ext cx="1561592" cy="1561592"/>
          </a:xfrm>
          <a:prstGeom prst="rect">
            <a:avLst/>
          </a:prstGeom>
        </p:spPr>
      </p:pic>
      <p:pic>
        <p:nvPicPr>
          <p:cNvPr id="125" name="圖片 124">
            <a:extLst>
              <a:ext uri="{FF2B5EF4-FFF2-40B4-BE49-F238E27FC236}">
                <a16:creationId xmlns:a16="http://schemas.microsoft.com/office/drawing/2014/main" id="{27ECB97B-7EA9-403E-8F99-75D5AD0A1BD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46" y="15693149"/>
            <a:ext cx="1561592" cy="1561592"/>
          </a:xfrm>
          <a:prstGeom prst="rect">
            <a:avLst/>
          </a:prstGeom>
        </p:spPr>
      </p:pic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6A3239BB-0C08-4CB4-AB38-F79FCA12D568}"/>
              </a:ext>
            </a:extLst>
          </p:cNvPr>
          <p:cNvGrpSpPr/>
          <p:nvPr/>
        </p:nvGrpSpPr>
        <p:grpSpPr>
          <a:xfrm>
            <a:off x="11829024" y="15693149"/>
            <a:ext cx="7833868" cy="1561592"/>
            <a:chOff x="11829024" y="15731249"/>
            <a:chExt cx="7833868" cy="1561592"/>
          </a:xfrm>
        </p:grpSpPr>
        <p:pic>
          <p:nvPicPr>
            <p:cNvPr id="127" name="圖片 126">
              <a:extLst>
                <a:ext uri="{FF2B5EF4-FFF2-40B4-BE49-F238E27FC236}">
                  <a16:creationId xmlns:a16="http://schemas.microsoft.com/office/drawing/2014/main" id="{6533530C-E6F8-4B60-A04F-F4126A1DE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3231" y="15731249"/>
              <a:ext cx="1561592" cy="1561592"/>
            </a:xfrm>
            <a:prstGeom prst="rect">
              <a:avLst/>
            </a:prstGeom>
          </p:spPr>
        </p:pic>
        <p:pic>
          <p:nvPicPr>
            <p:cNvPr id="128" name="圖片 127">
              <a:extLst>
                <a:ext uri="{FF2B5EF4-FFF2-40B4-BE49-F238E27FC236}">
                  <a16:creationId xmlns:a16="http://schemas.microsoft.com/office/drawing/2014/main" id="{287CE7E3-B2B1-4A0E-986E-FF81C28C8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9024" y="15731249"/>
              <a:ext cx="1561592" cy="1561592"/>
            </a:xfrm>
            <a:prstGeom prst="rect">
              <a:avLst/>
            </a:prstGeom>
          </p:spPr>
        </p:pic>
        <p:pic>
          <p:nvPicPr>
            <p:cNvPr id="129" name="圖片 128">
              <a:extLst>
                <a:ext uri="{FF2B5EF4-FFF2-40B4-BE49-F238E27FC236}">
                  <a16:creationId xmlns:a16="http://schemas.microsoft.com/office/drawing/2014/main" id="{F0E9445E-7356-48EE-9A16-4C60A14E2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7093" y="15731249"/>
              <a:ext cx="1561592" cy="1561592"/>
            </a:xfrm>
            <a:prstGeom prst="rect">
              <a:avLst/>
            </a:prstGeom>
          </p:spPr>
        </p:pic>
        <p:pic>
          <p:nvPicPr>
            <p:cNvPr id="130" name="圖片 129">
              <a:extLst>
                <a:ext uri="{FF2B5EF4-FFF2-40B4-BE49-F238E27FC236}">
                  <a16:creationId xmlns:a16="http://schemas.microsoft.com/office/drawing/2014/main" id="{6C2ABEC1-8276-4916-9B06-C02B3581A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5162" y="15731249"/>
              <a:ext cx="1561592" cy="1561592"/>
            </a:xfrm>
            <a:prstGeom prst="rect">
              <a:avLst/>
            </a:prstGeom>
          </p:spPr>
        </p:pic>
        <p:pic>
          <p:nvPicPr>
            <p:cNvPr id="131" name="圖片 130">
              <a:extLst>
                <a:ext uri="{FF2B5EF4-FFF2-40B4-BE49-F238E27FC236}">
                  <a16:creationId xmlns:a16="http://schemas.microsoft.com/office/drawing/2014/main" id="{C1CE5F7C-4982-4906-BA7F-21F5F7E91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1300" y="15731249"/>
              <a:ext cx="1561592" cy="156159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1459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47</Words>
  <Application>Microsoft Office PowerPoint</Application>
  <PresentationFormat>自訂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Cascadia Mono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C.C. Wang</dc:creator>
  <cp:lastModifiedBy>C.C. Wang</cp:lastModifiedBy>
  <cp:revision>12</cp:revision>
  <dcterms:created xsi:type="dcterms:W3CDTF">2020-11-23T11:42:29Z</dcterms:created>
  <dcterms:modified xsi:type="dcterms:W3CDTF">2020-11-23T12:11:15Z</dcterms:modified>
</cp:coreProperties>
</file>