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E38B4-9906-40D5-846F-C62EE09E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C2BD7C-152E-487F-9CC9-96E2FDD19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3AF3F-364C-4771-A428-81A1E480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0DD-0244-474E-B7F6-59A14D398AEE}" type="datetimeFigureOut">
              <a:rPr lang="zh-TW" altLang="en-US" smtClean="0"/>
              <a:t>2020-06-11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F0862-AA40-4E8C-B820-816EBD06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6FFB25-C989-4CB9-93B9-4A51346F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065D-023B-46C6-A55C-68BF33865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87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E0985-ADE0-4D9A-B1B4-CE034C47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F67C5F-620E-4E31-916E-0D2A0ED8A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D572BD-B89B-472C-BB98-B5429ECA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0DD-0244-474E-B7F6-59A14D398AEE}" type="datetimeFigureOut">
              <a:rPr lang="zh-TW" altLang="en-US" smtClean="0"/>
              <a:t>2020-06-11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A3729-F428-4410-ADF2-1991AD3C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7A3187-45B6-4CC8-80AA-D3D9FDB3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065D-023B-46C6-A55C-68BF33865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84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BEEE85-8F54-4C30-B9E7-4159E9DEB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523922-2450-4689-9D5F-D6A94517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03373B-F13F-49C5-8930-182A6EB6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0DD-0244-474E-B7F6-59A14D398AEE}" type="datetimeFigureOut">
              <a:rPr lang="zh-TW" altLang="en-US" smtClean="0"/>
              <a:t>2020-06-11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D28589-0DE3-46A5-AA27-ACFB486C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4EB3C5-393E-46DC-8059-DDC34AB0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065D-023B-46C6-A55C-68BF33865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5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7379D-BA41-4BD0-9C64-4E9443E3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653C0-80B6-4FF2-93B3-F8565B57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7F0EFC-BEB3-4797-957E-0B5EB4E2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0DD-0244-474E-B7F6-59A14D398AEE}" type="datetimeFigureOut">
              <a:rPr lang="zh-TW" altLang="en-US" smtClean="0"/>
              <a:t>2020-06-11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4CE2E-C641-4C81-A893-AB0BA346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9F63B3-5FA8-408C-B508-BBB20BF5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065D-023B-46C6-A55C-68BF33865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52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BAC9F-AC8F-4570-B89C-8FFB41B0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BB7B52-9906-4B48-BA87-43524AE2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15F7E3-2D3C-47E1-9241-9CE48AC2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0DD-0244-474E-B7F6-59A14D398AEE}" type="datetimeFigureOut">
              <a:rPr lang="zh-TW" altLang="en-US" smtClean="0"/>
              <a:t>2020-06-11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5D5F6-B2AE-481D-9E65-1F0013C0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EC60DF-2492-4B60-AE39-1946FF01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065D-023B-46C6-A55C-68BF33865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83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179CD-B656-404E-AF57-486ED88B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9C4AF0-36F5-4E5B-8A5A-800D52E07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359816-7272-4293-988E-A421DD8A8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C0279-5FCD-49C0-8931-7655BF7A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0DD-0244-474E-B7F6-59A14D398AEE}" type="datetimeFigureOut">
              <a:rPr lang="zh-TW" altLang="en-US" smtClean="0"/>
              <a:t>2020-06-11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753339-D3CD-4F38-83B3-545873DC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66CC78-9453-4BBC-A7D8-3F714E99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065D-023B-46C6-A55C-68BF33865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8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5C81A-5FF0-420F-9F0E-57687F2B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72A6A0-FCBF-407C-B14E-7F3AB31B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9B39A8-9C5E-42A0-AE5E-997FA185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E8D781-4E77-4F14-B547-E46548D2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2AE453-6ED8-4546-A464-0A9283DE1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CE085A-C320-4E1C-9BD3-60230764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0DD-0244-474E-B7F6-59A14D398AEE}" type="datetimeFigureOut">
              <a:rPr lang="zh-TW" altLang="en-US" smtClean="0"/>
              <a:t>2020-06-11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63A978-5F5B-44B9-B691-B93215D3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B6726B-28D1-450F-873A-8677C475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065D-023B-46C6-A55C-68BF33865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00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C15BA-8FB7-4582-A228-0386ED25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664A9B-CA49-4867-9FC2-1C80CEB5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0DD-0244-474E-B7F6-59A14D398AEE}" type="datetimeFigureOut">
              <a:rPr lang="zh-TW" altLang="en-US" smtClean="0"/>
              <a:t>2020-06-11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93C6A7-84C1-454A-A0CB-1E29AC6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974AF0-6B99-4C18-9FD3-D27B71B6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065D-023B-46C6-A55C-68BF33865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45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C918AC-51FB-41F9-874B-136C5B76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0DD-0244-474E-B7F6-59A14D398AEE}" type="datetimeFigureOut">
              <a:rPr lang="zh-TW" altLang="en-US" smtClean="0"/>
              <a:t>2020-06-11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49BC2A-57A1-4571-B2AF-B083A7F2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B3A90F-648C-41BC-B0C9-EEA5CDC7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065D-023B-46C6-A55C-68BF33865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32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09AAE-897C-43C0-8436-DCE3D867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34C415-1254-48FE-A813-F489E6CE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598F16-BBFC-4BDF-86C2-3F42CA74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5F1EC-906D-427F-8A57-CA78B68E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0DD-0244-474E-B7F6-59A14D398AEE}" type="datetimeFigureOut">
              <a:rPr lang="zh-TW" altLang="en-US" smtClean="0"/>
              <a:t>2020-06-11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B3A819-8D30-419C-94B0-BE209653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CBA001-0AC5-4D19-A36E-A7260D4A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065D-023B-46C6-A55C-68BF33865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77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C7010-D05C-48EF-8BD7-3AAA7F6D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B70D96-D03E-4E99-B6BB-5B6236404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AE564F-FAE9-4CD3-B63E-56F967CC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0A76FB-1B79-437E-AC57-9BE4CA95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0DD-0244-474E-B7F6-59A14D398AEE}" type="datetimeFigureOut">
              <a:rPr lang="zh-TW" altLang="en-US" smtClean="0"/>
              <a:t>2020-06-11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80F6C-BDE5-44C3-9D15-9B94736B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329C95-A9B9-44F8-A3D7-C24D8FA1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065D-023B-46C6-A55C-68BF33865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03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B6E62F-BC51-46DA-ACA3-E9DA521B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DE8E4-0181-4557-9526-2A074CE1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CE5FD-82A4-4468-87AD-9F69972E9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40DD-0244-474E-B7F6-59A14D398AEE}" type="datetimeFigureOut">
              <a:rPr lang="zh-TW" altLang="en-US" smtClean="0"/>
              <a:t>2020-06-11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8A9861-B40F-4341-8040-23F9D23C3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9B26B0-9EFE-4FB9-8E1C-7EB5670A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C065D-023B-46C6-A55C-68BF33865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64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>
            <a:extLst>
              <a:ext uri="{FF2B5EF4-FFF2-40B4-BE49-F238E27FC236}">
                <a16:creationId xmlns:a16="http://schemas.microsoft.com/office/drawing/2014/main" id="{A1AC595E-D0C0-48B7-AFA6-BE9B98FB7782}"/>
              </a:ext>
            </a:extLst>
          </p:cNvPr>
          <p:cNvGrpSpPr/>
          <p:nvPr/>
        </p:nvGrpSpPr>
        <p:grpSpPr>
          <a:xfrm>
            <a:off x="2280456" y="490514"/>
            <a:ext cx="7631089" cy="5876972"/>
            <a:chOff x="2301714" y="764693"/>
            <a:chExt cx="7631089" cy="5876972"/>
          </a:xfrm>
        </p:grpSpPr>
        <p:pic>
          <p:nvPicPr>
            <p:cNvPr id="5" name="Picture 256 5">
              <a:extLst>
                <a:ext uri="{FF2B5EF4-FFF2-40B4-BE49-F238E27FC236}">
                  <a16:creationId xmlns:a16="http://schemas.microsoft.com/office/drawing/2014/main" id="{EE29D500-87B4-4341-8D4C-0A2A51FD7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714" y="2414548"/>
              <a:ext cx="1131585" cy="1131585"/>
            </a:xfrm>
            <a:prstGeom prst="rect">
              <a:avLst/>
            </a:prstGeom>
          </p:spPr>
        </p:pic>
        <p:pic>
          <p:nvPicPr>
            <p:cNvPr id="7" name="Picture 256 7">
              <a:extLst>
                <a:ext uri="{FF2B5EF4-FFF2-40B4-BE49-F238E27FC236}">
                  <a16:creationId xmlns:a16="http://schemas.microsoft.com/office/drawing/2014/main" id="{5C80AD82-2FA8-415E-85C3-57FB08661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130" y="764693"/>
              <a:ext cx="1131585" cy="1131585"/>
            </a:xfrm>
            <a:prstGeom prst="rect">
              <a:avLst/>
            </a:prstGeom>
          </p:spPr>
        </p:pic>
        <p:cxnSp>
          <p:nvCxnSpPr>
            <p:cNvPr id="11" name="Straight 256 11">
              <a:extLst>
                <a:ext uri="{FF2B5EF4-FFF2-40B4-BE49-F238E27FC236}">
                  <a16:creationId xmlns:a16="http://schemas.microsoft.com/office/drawing/2014/main" id="{29248523-C22C-47B0-A4F1-3FBE7259C40D}"/>
                </a:ext>
              </a:extLst>
            </p:cNvPr>
            <p:cNvCxnSpPr>
              <a:cxnSpLocks/>
              <a:stCxn id="5" idx="2"/>
              <a:endCxn id="31" idx="0"/>
            </p:cNvCxnSpPr>
            <p:nvPr/>
          </p:nvCxnSpPr>
          <p:spPr>
            <a:xfrm>
              <a:off x="2867507" y="3546133"/>
              <a:ext cx="4813519" cy="13140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56 29">
              <a:extLst>
                <a:ext uri="{FF2B5EF4-FFF2-40B4-BE49-F238E27FC236}">
                  <a16:creationId xmlns:a16="http://schemas.microsoft.com/office/drawing/2014/main" id="{9EFC7959-BEB9-4971-B076-C11F93322E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9" r="19722"/>
            <a:stretch/>
          </p:blipFill>
          <p:spPr>
            <a:xfrm>
              <a:off x="3374575" y="4860206"/>
              <a:ext cx="914748" cy="1131585"/>
            </a:xfrm>
            <a:prstGeom prst="rect">
              <a:avLst/>
            </a:prstGeom>
          </p:spPr>
        </p:pic>
        <p:sp>
          <p:nvSpPr>
            <p:cNvPr id="30" name="TextBox 256 30">
              <a:extLst>
                <a:ext uri="{FF2B5EF4-FFF2-40B4-BE49-F238E27FC236}">
                  <a16:creationId xmlns:a16="http://schemas.microsoft.com/office/drawing/2014/main" id="{ED5FF467-5B05-430E-9D06-46312DBA7AC3}"/>
                </a:ext>
              </a:extLst>
            </p:cNvPr>
            <p:cNvSpPr txBox="1"/>
            <p:nvPr/>
          </p:nvSpPr>
          <p:spPr>
            <a:xfrm>
              <a:off x="3051800" y="5991790"/>
              <a:ext cx="2298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Base Station /</a:t>
              </a:r>
            </a:p>
            <a:p>
              <a:r>
                <a:rPr lang="en-US" altLang="zh-TW" dirty="0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Reference Receiver</a:t>
              </a:r>
              <a:endParaRPr lang="zh-TW" altLang="en-US" b="1" dirty="0">
                <a:latin typeface="Chaparral Pro Light" panose="02060403030505090203" pitchFamily="18" charset="0"/>
                <a:cs typeface="Noto Sans Med" panose="020B0602040504020204" pitchFamily="34"/>
              </a:endParaRPr>
            </a:p>
          </p:txBody>
        </p:sp>
        <p:pic>
          <p:nvPicPr>
            <p:cNvPr id="31" name="Picture 256 31">
              <a:extLst>
                <a:ext uri="{FF2B5EF4-FFF2-40B4-BE49-F238E27FC236}">
                  <a16:creationId xmlns:a16="http://schemas.microsoft.com/office/drawing/2014/main" id="{8B95A9DF-4383-45C7-99B0-8FD1B773B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9" r="19722"/>
            <a:stretch/>
          </p:blipFill>
          <p:spPr>
            <a:xfrm>
              <a:off x="7223652" y="4860205"/>
              <a:ext cx="914748" cy="1131585"/>
            </a:xfrm>
            <a:prstGeom prst="rect">
              <a:avLst/>
            </a:prstGeom>
          </p:spPr>
        </p:pic>
        <p:sp>
          <p:nvSpPr>
            <p:cNvPr id="32" name="TextBox 256 32">
              <a:extLst>
                <a:ext uri="{FF2B5EF4-FFF2-40B4-BE49-F238E27FC236}">
                  <a16:creationId xmlns:a16="http://schemas.microsoft.com/office/drawing/2014/main" id="{9BAD3D1C-6510-48CE-AED4-C594F0E3439C}"/>
                </a:ext>
              </a:extLst>
            </p:cNvPr>
            <p:cNvSpPr txBox="1"/>
            <p:nvPr/>
          </p:nvSpPr>
          <p:spPr>
            <a:xfrm>
              <a:off x="6599480" y="5995334"/>
              <a:ext cx="2230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Rover</a:t>
              </a:r>
            </a:p>
            <a:p>
              <a:pPr algn="ctr"/>
              <a:r>
                <a:rPr lang="en-US" altLang="zh-TW" b="1" dirty="0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(X, Y, Z)</a:t>
              </a:r>
              <a:r>
                <a:rPr lang="zh-TW" altLang="en-US" b="1" dirty="0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 </a:t>
              </a:r>
              <a:r>
                <a:rPr lang="en-US" altLang="zh-TW" b="1" dirty="0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=</a:t>
              </a:r>
              <a:r>
                <a:rPr lang="zh-TW" altLang="en-US" b="1" dirty="0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 </a:t>
              </a:r>
              <a:r>
                <a:rPr lang="en-US" altLang="zh-TW" b="1" dirty="0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(?, ?, ?)</a:t>
              </a:r>
              <a:endParaRPr lang="zh-TW" altLang="en-US" b="1" dirty="0">
                <a:latin typeface="Chaparral Pro Light" panose="02060403030505090203" pitchFamily="18" charset="0"/>
                <a:cs typeface="Noto Sans Med" panose="020B0602040504020204" pitchFamily="34"/>
              </a:endParaRPr>
            </a:p>
          </p:txBody>
        </p:sp>
        <p:pic>
          <p:nvPicPr>
            <p:cNvPr id="35" name="Picture 256 35">
              <a:extLst>
                <a:ext uri="{FF2B5EF4-FFF2-40B4-BE49-F238E27FC236}">
                  <a16:creationId xmlns:a16="http://schemas.microsoft.com/office/drawing/2014/main" id="{B9E71F18-5A6D-43D9-B79E-272F9C265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846" y="1303527"/>
              <a:ext cx="1131585" cy="1131585"/>
            </a:xfrm>
            <a:prstGeom prst="rect">
              <a:avLst/>
            </a:prstGeom>
          </p:spPr>
        </p:pic>
        <p:pic>
          <p:nvPicPr>
            <p:cNvPr id="36" name="Picture 256 36">
              <a:extLst>
                <a:ext uri="{FF2B5EF4-FFF2-40B4-BE49-F238E27FC236}">
                  <a16:creationId xmlns:a16="http://schemas.microsoft.com/office/drawing/2014/main" id="{9F69488D-8374-4E8B-9A8A-F1B9E1B86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1218" y="1446589"/>
              <a:ext cx="1131585" cy="1131585"/>
            </a:xfrm>
            <a:prstGeom prst="rect">
              <a:avLst/>
            </a:prstGeom>
          </p:spPr>
        </p:pic>
        <p:cxnSp>
          <p:nvCxnSpPr>
            <p:cNvPr id="37" name="Straight 256 37">
              <a:extLst>
                <a:ext uri="{FF2B5EF4-FFF2-40B4-BE49-F238E27FC236}">
                  <a16:creationId xmlns:a16="http://schemas.microsoft.com/office/drawing/2014/main" id="{A2123F21-80D5-42C0-B957-B26640EE4CE8}"/>
                </a:ext>
              </a:extLst>
            </p:cNvPr>
            <p:cNvCxnSpPr>
              <a:cxnSpLocks/>
              <a:stCxn id="35" idx="2"/>
              <a:endCxn id="31" idx="0"/>
            </p:cNvCxnSpPr>
            <p:nvPr/>
          </p:nvCxnSpPr>
          <p:spPr>
            <a:xfrm>
              <a:off x="4372639" y="2435112"/>
              <a:ext cx="3308387" cy="242509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256 38">
              <a:extLst>
                <a:ext uri="{FF2B5EF4-FFF2-40B4-BE49-F238E27FC236}">
                  <a16:creationId xmlns:a16="http://schemas.microsoft.com/office/drawing/2014/main" id="{2DD47896-A38C-4EAD-9741-4239D6EB4881}"/>
                </a:ext>
              </a:extLst>
            </p:cNvPr>
            <p:cNvCxnSpPr>
              <a:cxnSpLocks/>
              <a:stCxn id="7" idx="2"/>
              <a:endCxn id="31" idx="0"/>
            </p:cNvCxnSpPr>
            <p:nvPr/>
          </p:nvCxnSpPr>
          <p:spPr>
            <a:xfrm>
              <a:off x="7655923" y="1896278"/>
              <a:ext cx="25103" cy="296392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256 41">
              <a:extLst>
                <a:ext uri="{FF2B5EF4-FFF2-40B4-BE49-F238E27FC236}">
                  <a16:creationId xmlns:a16="http://schemas.microsoft.com/office/drawing/2014/main" id="{2F2F72A8-A567-4B58-8034-8E649B664070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7681026" y="2578174"/>
              <a:ext cx="1878232" cy="22820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F8888F05-5C93-4590-8718-DC565116C1F4}"/>
                </a:ext>
              </a:extLst>
            </p:cNvPr>
            <p:cNvSpPr/>
            <p:nvPr/>
          </p:nvSpPr>
          <p:spPr>
            <a:xfrm>
              <a:off x="4238156" y="5379270"/>
              <a:ext cx="3074661" cy="593724"/>
            </a:xfrm>
            <a:custGeom>
              <a:avLst/>
              <a:gdLst>
                <a:gd name="connsiteX0" fmla="*/ 0 w 2345532"/>
                <a:gd name="connsiteY0" fmla="*/ 425616 h 917292"/>
                <a:gd name="connsiteX1" fmla="*/ 1181100 w 2345532"/>
                <a:gd name="connsiteY1" fmla="*/ 906628 h 917292"/>
                <a:gd name="connsiteX2" fmla="*/ 611982 w 2345532"/>
                <a:gd name="connsiteY2" fmla="*/ 13659 h 917292"/>
                <a:gd name="connsiteX3" fmla="*/ 2345532 w 2345532"/>
                <a:gd name="connsiteY3" fmla="*/ 449428 h 917292"/>
                <a:gd name="connsiteX0" fmla="*/ 0 w 2345532"/>
                <a:gd name="connsiteY0" fmla="*/ 422574 h 914116"/>
                <a:gd name="connsiteX1" fmla="*/ 1181100 w 2345532"/>
                <a:gd name="connsiteY1" fmla="*/ 903586 h 914116"/>
                <a:gd name="connsiteX2" fmla="*/ 956302 w 2345532"/>
                <a:gd name="connsiteY2" fmla="*/ 13792 h 914116"/>
                <a:gd name="connsiteX3" fmla="*/ 2345532 w 2345532"/>
                <a:gd name="connsiteY3" fmla="*/ 446386 h 914116"/>
                <a:gd name="connsiteX0" fmla="*/ 0 w 2355298"/>
                <a:gd name="connsiteY0" fmla="*/ 443691 h 915749"/>
                <a:gd name="connsiteX1" fmla="*/ 1190866 w 2355298"/>
                <a:gd name="connsiteY1" fmla="*/ 903586 h 915749"/>
                <a:gd name="connsiteX2" fmla="*/ 966068 w 2355298"/>
                <a:gd name="connsiteY2" fmla="*/ 13792 h 915749"/>
                <a:gd name="connsiteX3" fmla="*/ 2355298 w 2355298"/>
                <a:gd name="connsiteY3" fmla="*/ 446386 h 915749"/>
                <a:gd name="connsiteX0" fmla="*/ 0 w 2355298"/>
                <a:gd name="connsiteY0" fmla="*/ 436652 h 915183"/>
                <a:gd name="connsiteX1" fmla="*/ 1190866 w 2355298"/>
                <a:gd name="connsiteY1" fmla="*/ 903586 h 915183"/>
                <a:gd name="connsiteX2" fmla="*/ 966068 w 2355298"/>
                <a:gd name="connsiteY2" fmla="*/ 13792 h 915183"/>
                <a:gd name="connsiteX3" fmla="*/ 2355298 w 2355298"/>
                <a:gd name="connsiteY3" fmla="*/ 446386 h 915183"/>
                <a:gd name="connsiteX0" fmla="*/ 0 w 2355298"/>
                <a:gd name="connsiteY0" fmla="*/ 423292 h 543149"/>
                <a:gd name="connsiteX1" fmla="*/ 1251907 w 2355298"/>
                <a:gd name="connsiteY1" fmla="*/ 353499 h 543149"/>
                <a:gd name="connsiteX2" fmla="*/ 966068 w 2355298"/>
                <a:gd name="connsiteY2" fmla="*/ 432 h 543149"/>
                <a:gd name="connsiteX3" fmla="*/ 2355298 w 2355298"/>
                <a:gd name="connsiteY3" fmla="*/ 433026 h 543149"/>
                <a:gd name="connsiteX0" fmla="*/ 0 w 2355298"/>
                <a:gd name="connsiteY0" fmla="*/ 576264 h 701652"/>
                <a:gd name="connsiteX1" fmla="*/ 1251907 w 2355298"/>
                <a:gd name="connsiteY1" fmla="*/ 506471 h 701652"/>
                <a:gd name="connsiteX2" fmla="*/ 1466599 w 2355298"/>
                <a:gd name="connsiteY2" fmla="*/ 304 h 701652"/>
                <a:gd name="connsiteX3" fmla="*/ 2355298 w 2355298"/>
                <a:gd name="connsiteY3" fmla="*/ 585998 h 701652"/>
                <a:gd name="connsiteX0" fmla="*/ 0 w 2355298"/>
                <a:gd name="connsiteY0" fmla="*/ 576242 h 585976"/>
                <a:gd name="connsiteX1" fmla="*/ 648609 w 2355298"/>
                <a:gd name="connsiteY1" fmla="*/ 367399 h 585976"/>
                <a:gd name="connsiteX2" fmla="*/ 1251907 w 2355298"/>
                <a:gd name="connsiteY2" fmla="*/ 506449 h 585976"/>
                <a:gd name="connsiteX3" fmla="*/ 1466599 w 2355298"/>
                <a:gd name="connsiteY3" fmla="*/ 282 h 585976"/>
                <a:gd name="connsiteX4" fmla="*/ 2355298 w 2355298"/>
                <a:gd name="connsiteY4" fmla="*/ 585976 h 585976"/>
                <a:gd name="connsiteX0" fmla="*/ 0 w 2355298"/>
                <a:gd name="connsiteY0" fmla="*/ 328339 h 338073"/>
                <a:gd name="connsiteX1" fmla="*/ 648609 w 2355298"/>
                <a:gd name="connsiteY1" fmla="*/ 119496 h 338073"/>
                <a:gd name="connsiteX2" fmla="*/ 1251907 w 2355298"/>
                <a:gd name="connsiteY2" fmla="*/ 258546 h 338073"/>
                <a:gd name="connsiteX3" fmla="*/ 1488574 w 2355298"/>
                <a:gd name="connsiteY3" fmla="*/ 506 h 338073"/>
                <a:gd name="connsiteX4" fmla="*/ 2355298 w 2355298"/>
                <a:gd name="connsiteY4" fmla="*/ 338073 h 338073"/>
                <a:gd name="connsiteX0" fmla="*/ 0 w 2355298"/>
                <a:gd name="connsiteY0" fmla="*/ 328317 h 338051"/>
                <a:gd name="connsiteX1" fmla="*/ 625170 w 2355298"/>
                <a:gd name="connsiteY1" fmla="*/ 47676 h 338051"/>
                <a:gd name="connsiteX2" fmla="*/ 1251907 w 2355298"/>
                <a:gd name="connsiteY2" fmla="*/ 258524 h 338051"/>
                <a:gd name="connsiteX3" fmla="*/ 1488574 w 2355298"/>
                <a:gd name="connsiteY3" fmla="*/ 484 h 338051"/>
                <a:gd name="connsiteX4" fmla="*/ 2355298 w 2355298"/>
                <a:gd name="connsiteY4" fmla="*/ 338051 h 338051"/>
                <a:gd name="connsiteX0" fmla="*/ 0 w 2355298"/>
                <a:gd name="connsiteY0" fmla="*/ 328131 h 337865"/>
                <a:gd name="connsiteX1" fmla="*/ 625170 w 2355298"/>
                <a:gd name="connsiteY1" fmla="*/ 47490 h 337865"/>
                <a:gd name="connsiteX2" fmla="*/ 1471652 w 2355298"/>
                <a:gd name="connsiteY2" fmla="*/ 274176 h 337865"/>
                <a:gd name="connsiteX3" fmla="*/ 1488574 w 2355298"/>
                <a:gd name="connsiteY3" fmla="*/ 298 h 337865"/>
                <a:gd name="connsiteX4" fmla="*/ 2355298 w 2355298"/>
                <a:gd name="connsiteY4" fmla="*/ 337865 h 337865"/>
                <a:gd name="connsiteX0" fmla="*/ 0 w 2355298"/>
                <a:gd name="connsiteY0" fmla="*/ 328131 h 337865"/>
                <a:gd name="connsiteX1" fmla="*/ 625170 w 2355298"/>
                <a:gd name="connsiteY1" fmla="*/ 47490 h 337865"/>
                <a:gd name="connsiteX2" fmla="*/ 1471652 w 2355298"/>
                <a:gd name="connsiteY2" fmla="*/ 274176 h 337865"/>
                <a:gd name="connsiteX3" fmla="*/ 1664371 w 2355298"/>
                <a:gd name="connsiteY3" fmla="*/ 298 h 337865"/>
                <a:gd name="connsiteX4" fmla="*/ 2355298 w 2355298"/>
                <a:gd name="connsiteY4" fmla="*/ 337865 h 337865"/>
                <a:gd name="connsiteX0" fmla="*/ 0 w 2364454"/>
                <a:gd name="connsiteY0" fmla="*/ 328053 h 329076"/>
                <a:gd name="connsiteX1" fmla="*/ 625170 w 2364454"/>
                <a:gd name="connsiteY1" fmla="*/ 47412 h 329076"/>
                <a:gd name="connsiteX2" fmla="*/ 1471652 w 2364454"/>
                <a:gd name="connsiteY2" fmla="*/ 274098 h 329076"/>
                <a:gd name="connsiteX3" fmla="*/ 1664371 w 2364454"/>
                <a:gd name="connsiteY3" fmla="*/ 220 h 329076"/>
                <a:gd name="connsiteX4" fmla="*/ 2364454 w 2364454"/>
                <a:gd name="connsiteY4" fmla="*/ 328548 h 32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454" h="329076">
                  <a:moveTo>
                    <a:pt x="0" y="328053"/>
                  </a:moveTo>
                  <a:cubicBezTo>
                    <a:pt x="74733" y="348385"/>
                    <a:pt x="416519" y="59044"/>
                    <a:pt x="625170" y="47412"/>
                  </a:cubicBezTo>
                  <a:cubicBezTo>
                    <a:pt x="833821" y="35780"/>
                    <a:pt x="1298452" y="281963"/>
                    <a:pt x="1471652" y="274098"/>
                  </a:cubicBezTo>
                  <a:cubicBezTo>
                    <a:pt x="1644852" y="266233"/>
                    <a:pt x="1515571" y="-8855"/>
                    <a:pt x="1664371" y="220"/>
                  </a:cubicBezTo>
                  <a:cubicBezTo>
                    <a:pt x="1813171" y="9295"/>
                    <a:pt x="1594715" y="72563"/>
                    <a:pt x="2364454" y="328548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TextBox 256 30">
              <a:extLst>
                <a:ext uri="{FF2B5EF4-FFF2-40B4-BE49-F238E27FC236}">
                  <a16:creationId xmlns:a16="http://schemas.microsoft.com/office/drawing/2014/main" id="{433E9C60-601E-43A2-B8E9-1E45AA831412}"/>
                </a:ext>
              </a:extLst>
            </p:cNvPr>
            <p:cNvSpPr txBox="1"/>
            <p:nvPr/>
          </p:nvSpPr>
          <p:spPr>
            <a:xfrm>
              <a:off x="4768281" y="5137878"/>
              <a:ext cx="2420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  <a:cs typeface="Noto Sans Med" panose="020B0602040504020204" pitchFamily="34"/>
                </a:rPr>
                <a:t>Data Transfer : </a:t>
              </a:r>
              <a:r>
                <a:rPr lang="en-US" altLang="zh-TW" sz="1200" b="1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  <a:cs typeface="Noto Sans Med" panose="020B0602040504020204" pitchFamily="34"/>
                </a:rPr>
                <a:t>(ΔX, ΔY, ΔZ)</a:t>
              </a:r>
              <a:endParaRPr lang="zh-TW" altLang="en-US" sz="1200" b="1" dirty="0">
                <a:latin typeface="Noto Sans CJK TC DemiLight" panose="020B0400000000000000" pitchFamily="34" charset="-120"/>
                <a:ea typeface="Noto Sans CJK TC DemiLight" panose="020B0400000000000000" pitchFamily="34" charset="-120"/>
                <a:cs typeface="Noto Sans Med" panose="020B0602040504020204" pitchFamily="34"/>
              </a:endParaRPr>
            </a:p>
          </p:txBody>
        </p:sp>
        <p:cxnSp>
          <p:nvCxnSpPr>
            <p:cNvPr id="13" name="Straight 256 13">
              <a:extLst>
                <a:ext uri="{FF2B5EF4-FFF2-40B4-BE49-F238E27FC236}">
                  <a16:creationId xmlns:a16="http://schemas.microsoft.com/office/drawing/2014/main" id="{CF6BD9A9-85E2-4B4C-8391-B4D889A46361}"/>
                </a:ext>
              </a:extLst>
            </p:cNvPr>
            <p:cNvCxnSpPr>
              <a:cxnSpLocks/>
              <a:stCxn id="7" idx="2"/>
              <a:endCxn id="29" idx="0"/>
            </p:cNvCxnSpPr>
            <p:nvPr/>
          </p:nvCxnSpPr>
          <p:spPr>
            <a:xfrm flipH="1">
              <a:off x="3831949" y="1896278"/>
              <a:ext cx="3823974" cy="29639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256 42">
              <a:extLst>
                <a:ext uri="{FF2B5EF4-FFF2-40B4-BE49-F238E27FC236}">
                  <a16:creationId xmlns:a16="http://schemas.microsoft.com/office/drawing/2014/main" id="{CB3DF7AD-790F-448F-AB57-D840D1B3F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949" y="2578174"/>
              <a:ext cx="5535062" cy="22820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256 43">
              <a:extLst>
                <a:ext uri="{FF2B5EF4-FFF2-40B4-BE49-F238E27FC236}">
                  <a16:creationId xmlns:a16="http://schemas.microsoft.com/office/drawing/2014/main" id="{1483930E-4125-447D-9A9E-C9B42D4B593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3831949" y="2435112"/>
              <a:ext cx="540690" cy="24250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44">
              <a:extLst>
                <a:ext uri="{FF2B5EF4-FFF2-40B4-BE49-F238E27FC236}">
                  <a16:creationId xmlns:a16="http://schemas.microsoft.com/office/drawing/2014/main" id="{5DF944AD-CF26-425C-BBC1-CD3CC608A9B8}"/>
                </a:ext>
              </a:extLst>
            </p:cNvPr>
            <p:cNvCxnSpPr>
              <a:cxnSpLocks/>
              <a:stCxn id="5" idx="2"/>
              <a:endCxn id="29" idx="0"/>
            </p:cNvCxnSpPr>
            <p:nvPr/>
          </p:nvCxnSpPr>
          <p:spPr>
            <a:xfrm>
              <a:off x="2867507" y="3546133"/>
              <a:ext cx="964442" cy="13140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6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Noto Sans CJK TC DemiLight</vt:lpstr>
      <vt:lpstr>新細明體</vt:lpstr>
      <vt:lpstr>Arial</vt:lpstr>
      <vt:lpstr>Calibri</vt:lpstr>
      <vt:lpstr>Calibri Light</vt:lpstr>
      <vt:lpstr>Chaparral Pro Light</vt:lpstr>
      <vt:lpstr>Noto Sans Med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a2468834@gmail.com</dc:creator>
  <cp:lastModifiedBy>a2468834@gmail.com</cp:lastModifiedBy>
  <cp:revision>8</cp:revision>
  <dcterms:created xsi:type="dcterms:W3CDTF">2020-06-11T14:56:09Z</dcterms:created>
  <dcterms:modified xsi:type="dcterms:W3CDTF">2020-06-11T15:11:06Z</dcterms:modified>
</cp:coreProperties>
</file>