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00"/>
    <a:srgbClr val="0070C0"/>
    <a:srgbClr val="FFDC73"/>
    <a:srgbClr val="B3DE85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>
        <p:scale>
          <a:sx n="100" d="100"/>
          <a:sy n="100" d="100"/>
        </p:scale>
        <p:origin x="-22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64BBC-BADF-4697-9B72-DB651B00F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11DD98-2D40-4E65-B6D1-DFE919D4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3D043-F4D2-4204-BFC1-2D51DB3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E2BDF-840D-450D-AD1F-8FACED85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BBE07D-CD21-4686-B7F4-EF8A9108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403F6-897C-4DEB-8F47-BE931CF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1D930A-3AA4-4742-821C-4FCC60EA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6CADE1-C388-4C01-A16A-952968A6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5AF4F5-7B78-4BD1-89F4-FDB5AFC6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88B54-D623-4D5B-B1F0-9A92D892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1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65ED73-D8B2-45D4-A53E-60070F050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F669AC-6D1F-4680-A446-AFEC3508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ADA32-86F4-498B-BC03-1692311F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0A7E3-B9B8-49A2-956E-88287F4A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A8260-864A-4311-8C9C-681C7C9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16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DD786-97F8-44E6-9848-92CE160B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355B9-1ACF-4D2D-B1BF-61E7C146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D0D0B-7882-4855-A832-03753A05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D068ED-903B-4FAF-B68A-17BD8141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2148E1-8883-423F-B18E-2299478D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08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DA7C0-06FC-4C4A-B30F-7DC6EA03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8D292C-AACD-444F-AF46-1479D293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357D9-29FD-4BA1-8D7A-BED4301F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4601A6-A8F5-47AD-8B20-A6C46036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873A00-334B-4E3A-B6DD-963BD397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8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76BDC-518C-424A-B375-90D2A399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9AD45-C1DC-4078-8062-A3B76A497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A2A090-2D10-4E22-AE54-997EF67F5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8C2003-37E9-4873-AE23-DB8ADA99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82AB03-94A4-4C5F-9030-BBFE57DF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ED63EE-50A1-4669-A066-4B847982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4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F7A0E-1A9B-431E-BF90-4C0775D4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9A8938-6B14-46E0-8B1D-25AE8EDA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109970-AC1F-4E7D-AD1C-F0B11E186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6933D3-5C9C-40AB-BADD-386DC90A1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E2EA58-C57B-45F2-9C43-298B3EB1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A6602F-E4ED-4E84-A353-A5337395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12D3A2-7B4E-4AAD-AFC4-D970F602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333574-54DE-4CFB-AAC3-FBFFCB3E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1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2EF63-BD50-4176-95CC-A4B697B6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E9F328-45D0-4B4E-93A7-15D34404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0135F7-0A27-4DD3-AA0C-2B35F7D7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24DED9-6417-4E44-99B3-C6DB089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7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6413BA-1071-4C68-A14A-0CE1F06C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FD3C90-18C5-42EB-AB4E-8B72045B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DA8A9-8F26-43A7-80F6-9632B3D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0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F47F3-55E4-4684-AA42-03C1F80F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3F21D-7DAF-4268-A2C3-C8012B89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4E5628-1E4C-4A89-A1FE-B06A63D8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F2807B-55FA-4C91-93E4-22BBC1E0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2F716-BFAF-4AB5-8605-0D6E7721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579885-0A5B-443D-9EB7-58119B02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0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4338B-8B3F-48C1-A3E0-3DFCBE7F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DFF4B8-ED08-40EA-90C0-5ABF20107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57C8B2-38F3-41E7-B910-347B5413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B0DD8E-1204-46FA-ADB0-E703F7F7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6958FE-BB13-4975-B472-98C58AFA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05A57-771A-48C1-9F6C-5E0CAC3A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2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F0E2BD-7B55-4E67-800C-7522A771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464DE6-D898-4A18-A1DA-8D00F49C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C86EE-0C1F-4B24-A913-291E9A5E1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CB6F-A0CA-48AD-8F3A-7FA2C68ABAD9}" type="datetimeFigureOut">
              <a:rPr lang="zh-TW" altLang="en-US" smtClean="0"/>
              <a:t>2020-06-20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8E82B-A2E3-4F86-BA94-713D576B2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A5184-34F4-4EDC-8396-3EA6E86A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09D7-5393-40D9-B9C0-4D71A4B6B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58 3">
            <a:extLst>
              <a:ext uri="{FF2B5EF4-FFF2-40B4-BE49-F238E27FC236}">
                <a16:creationId xmlns:a16="http://schemas.microsoft.com/office/drawing/2014/main" id="{84F062B0-6D9A-474F-87AB-52954826148C}"/>
              </a:ext>
            </a:extLst>
          </p:cNvPr>
          <p:cNvSpPr/>
          <p:nvPr/>
        </p:nvSpPr>
        <p:spPr>
          <a:xfrm>
            <a:off x="2057399" y="1839210"/>
            <a:ext cx="8572497" cy="4253851"/>
          </a:xfrm>
          <a:prstGeom prst="parallelogram">
            <a:avLst>
              <a:gd name="adj" fmla="val 5222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8" name="Straight 258 68">
            <a:extLst>
              <a:ext uri="{FF2B5EF4-FFF2-40B4-BE49-F238E27FC236}">
                <a16:creationId xmlns:a16="http://schemas.microsoft.com/office/drawing/2014/main" id="{F6E3A91A-E109-4514-9BD2-67B7C2134B29}"/>
              </a:ext>
            </a:extLst>
          </p:cNvPr>
          <p:cNvCxnSpPr>
            <a:cxnSpLocks/>
          </p:cNvCxnSpPr>
          <p:nvPr/>
        </p:nvCxnSpPr>
        <p:spPr>
          <a:xfrm>
            <a:off x="6468132" y="3197761"/>
            <a:ext cx="2270313" cy="826326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258 70">
            <a:extLst>
              <a:ext uri="{FF2B5EF4-FFF2-40B4-BE49-F238E27FC236}">
                <a16:creationId xmlns:a16="http://schemas.microsoft.com/office/drawing/2014/main" id="{6C002C0F-BCC6-4851-99AB-6D05A84B4E81}"/>
              </a:ext>
            </a:extLst>
          </p:cNvPr>
          <p:cNvCxnSpPr>
            <a:cxnSpLocks/>
          </p:cNvCxnSpPr>
          <p:nvPr/>
        </p:nvCxnSpPr>
        <p:spPr>
          <a:xfrm flipV="1">
            <a:off x="7163581" y="4037604"/>
            <a:ext cx="1564945" cy="1095786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58 23">
            <a:extLst>
              <a:ext uri="{FF2B5EF4-FFF2-40B4-BE49-F238E27FC236}">
                <a16:creationId xmlns:a16="http://schemas.microsoft.com/office/drawing/2014/main" id="{378D7EF2-D2E4-4185-818C-6DAA5C1F6721}"/>
              </a:ext>
            </a:extLst>
          </p:cNvPr>
          <p:cNvSpPr txBox="1"/>
          <p:nvPr/>
        </p:nvSpPr>
        <p:spPr>
          <a:xfrm>
            <a:off x="4706401" y="373721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Z</a:t>
            </a:r>
            <a:endParaRPr lang="zh-TW" altLang="en-US" dirty="0">
              <a:latin typeface="+mj-lt"/>
            </a:endParaRPr>
          </a:p>
        </p:txBody>
      </p:sp>
      <p:sp>
        <p:nvSpPr>
          <p:cNvPr id="25" name="TextBox 258 25">
            <a:extLst>
              <a:ext uri="{FF2B5EF4-FFF2-40B4-BE49-F238E27FC236}">
                <a16:creationId xmlns:a16="http://schemas.microsoft.com/office/drawing/2014/main" id="{E1720A63-E48E-4907-BCDB-4A622C415A5D}"/>
              </a:ext>
            </a:extLst>
          </p:cNvPr>
          <p:cNvSpPr txBox="1"/>
          <p:nvPr/>
        </p:nvSpPr>
        <p:spPr>
          <a:xfrm rot="1200000">
            <a:off x="7990269" y="5318801"/>
            <a:ext cx="34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Y</a:t>
            </a:r>
            <a:endParaRPr lang="zh-TW" altLang="en-US" dirty="0">
              <a:latin typeface="+mj-lt"/>
            </a:endParaRPr>
          </a:p>
        </p:txBody>
      </p:sp>
      <p:sp>
        <p:nvSpPr>
          <p:cNvPr id="56" name="TextBox 258 56">
            <a:extLst>
              <a:ext uri="{FF2B5EF4-FFF2-40B4-BE49-F238E27FC236}">
                <a16:creationId xmlns:a16="http://schemas.microsoft.com/office/drawing/2014/main" id="{E36257C4-1628-4DED-B2DD-29863BE9249E}"/>
              </a:ext>
            </a:extLst>
          </p:cNvPr>
          <p:cNvSpPr txBox="1"/>
          <p:nvPr/>
        </p:nvSpPr>
        <p:spPr>
          <a:xfrm rot="19500000">
            <a:off x="7703816" y="2033921"/>
            <a:ext cx="29709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X</a:t>
            </a:r>
            <a:endParaRPr lang="zh-TW" altLang="en-US" dirty="0">
              <a:latin typeface="+mj-lt"/>
            </a:endParaRPr>
          </a:p>
        </p:txBody>
      </p:sp>
      <p:sp>
        <p:nvSpPr>
          <p:cNvPr id="7" name="Rectangle 258 7">
            <a:extLst>
              <a:ext uri="{FF2B5EF4-FFF2-40B4-BE49-F238E27FC236}">
                <a16:creationId xmlns:a16="http://schemas.microsoft.com/office/drawing/2014/main" id="{A35BDD15-3CB9-4B68-8DB3-56789137BCC6}"/>
              </a:ext>
            </a:extLst>
          </p:cNvPr>
          <p:cNvSpPr/>
          <p:nvPr/>
        </p:nvSpPr>
        <p:spPr>
          <a:xfrm>
            <a:off x="3776826" y="4232465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TW" dirty="0">
                <a:solidFill>
                  <a:srgbClr val="FF0000"/>
                </a:solidFill>
                <a:latin typeface="+mj-lt"/>
              </a:rPr>
              <a:t>Observer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258 62">
            <a:extLst>
              <a:ext uri="{FF2B5EF4-FFF2-40B4-BE49-F238E27FC236}">
                <a16:creationId xmlns:a16="http://schemas.microsoft.com/office/drawing/2014/main" id="{DF56085C-89F8-4815-83A8-3ADE7096D29A}"/>
              </a:ext>
            </a:extLst>
          </p:cNvPr>
          <p:cNvSpPr txBox="1"/>
          <p:nvPr/>
        </p:nvSpPr>
        <p:spPr>
          <a:xfrm>
            <a:off x="2447519" y="5593108"/>
            <a:ext cx="11338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+mn-ea"/>
              </a:rPr>
              <a:t>Horizon</a:t>
            </a:r>
            <a:endParaRPr lang="zh-TW" altLang="en-US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11" name="Straight 258 11">
            <a:extLst>
              <a:ext uri="{FF2B5EF4-FFF2-40B4-BE49-F238E27FC236}">
                <a16:creationId xmlns:a16="http://schemas.microsoft.com/office/drawing/2014/main" id="{0D062486-F40D-47E0-8118-1C0DC2C9B2EE}"/>
              </a:ext>
            </a:extLst>
          </p:cNvPr>
          <p:cNvCxnSpPr/>
          <p:nvPr/>
        </p:nvCxnSpPr>
        <p:spPr>
          <a:xfrm flipH="1">
            <a:off x="4872018" y="2558781"/>
            <a:ext cx="3847235" cy="1749100"/>
          </a:xfrm>
          <a:prstGeom prst="line">
            <a:avLst/>
          </a:prstGeom>
          <a:ln w="12700">
            <a:solidFill>
              <a:srgbClr val="FF0000">
                <a:alpha val="4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258 69">
            <a:extLst>
              <a:ext uri="{FF2B5EF4-FFF2-40B4-BE49-F238E27FC236}">
                <a16:creationId xmlns:a16="http://schemas.microsoft.com/office/drawing/2014/main" id="{6D92ACFD-B1FE-4E02-97C9-62A3AEC10227}"/>
              </a:ext>
            </a:extLst>
          </p:cNvPr>
          <p:cNvCxnSpPr>
            <a:cxnSpLocks/>
          </p:cNvCxnSpPr>
          <p:nvPr/>
        </p:nvCxnSpPr>
        <p:spPr>
          <a:xfrm flipH="1" flipV="1">
            <a:off x="8726321" y="2557681"/>
            <a:ext cx="9674" cy="1465589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Oval 258 63">
            <a:extLst>
              <a:ext uri="{FF2B5EF4-FFF2-40B4-BE49-F238E27FC236}">
                <a16:creationId xmlns:a16="http://schemas.microsoft.com/office/drawing/2014/main" id="{0126FA2E-C98D-40B1-951B-EDD0D2E9BCB1}"/>
              </a:ext>
            </a:extLst>
          </p:cNvPr>
          <p:cNvSpPr/>
          <p:nvPr/>
        </p:nvSpPr>
        <p:spPr>
          <a:xfrm>
            <a:off x="8641158" y="2468781"/>
            <a:ext cx="180000" cy="180000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17" name="Straight 258 17">
            <a:extLst>
              <a:ext uri="{FF2B5EF4-FFF2-40B4-BE49-F238E27FC236}">
                <a16:creationId xmlns:a16="http://schemas.microsoft.com/office/drawing/2014/main" id="{FAA2F52D-C1C4-4D9A-AF27-5BA087B5AF78}"/>
              </a:ext>
            </a:extLst>
          </p:cNvPr>
          <p:cNvCxnSpPr/>
          <p:nvPr/>
        </p:nvCxnSpPr>
        <p:spPr>
          <a:xfrm flipH="1">
            <a:off x="4872018" y="4023270"/>
            <a:ext cx="3866283" cy="284611"/>
          </a:xfrm>
          <a:prstGeom prst="line">
            <a:avLst/>
          </a:prstGeom>
          <a:ln w="12700">
            <a:solidFill>
              <a:srgbClr val="FF0000">
                <a:alpha val="4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258 77">
            <a:extLst>
              <a:ext uri="{FF2B5EF4-FFF2-40B4-BE49-F238E27FC236}">
                <a16:creationId xmlns:a16="http://schemas.microsoft.com/office/drawing/2014/main" id="{F1D6C97A-15DF-48E2-8E19-CF34912D2126}"/>
              </a:ext>
            </a:extLst>
          </p:cNvPr>
          <p:cNvSpPr/>
          <p:nvPr/>
        </p:nvSpPr>
        <p:spPr>
          <a:xfrm>
            <a:off x="8720301" y="400527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TextBox 258 82">
            <a:extLst>
              <a:ext uri="{FF2B5EF4-FFF2-40B4-BE49-F238E27FC236}">
                <a16:creationId xmlns:a16="http://schemas.microsoft.com/office/drawing/2014/main" id="{1CFE711B-40EF-4ECF-B07F-F343D84E8F35}"/>
              </a:ext>
            </a:extLst>
          </p:cNvPr>
          <p:cNvSpPr txBox="1"/>
          <p:nvPr/>
        </p:nvSpPr>
        <p:spPr>
          <a:xfrm>
            <a:off x="7399719" y="2774092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n-ea"/>
              </a:rPr>
              <a:t>R</a:t>
            </a:r>
            <a:r>
              <a:rPr lang="zh-TW" altLang="en-US" sz="1200" baseline="-25000" dirty="0">
                <a:solidFill>
                  <a:srgbClr val="FF000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3" name="TextBox 258 83">
            <a:extLst>
              <a:ext uri="{FF2B5EF4-FFF2-40B4-BE49-F238E27FC236}">
                <a16:creationId xmlns:a16="http://schemas.microsoft.com/office/drawing/2014/main" id="{F66DB4FA-E676-4DFD-82E6-DD45A19371CC}"/>
              </a:ext>
            </a:extLst>
          </p:cNvPr>
          <p:cNvSpPr txBox="1"/>
          <p:nvPr/>
        </p:nvSpPr>
        <p:spPr>
          <a:xfrm>
            <a:off x="8703140" y="3152526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n-ea"/>
              </a:rPr>
              <a:t>Z</a:t>
            </a:r>
            <a:r>
              <a:rPr lang="zh-TW" altLang="en-US" sz="1200" baseline="-25000" dirty="0">
                <a:solidFill>
                  <a:srgbClr val="0070C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5" name="TextBox 258 85">
            <a:extLst>
              <a:ext uri="{FF2B5EF4-FFF2-40B4-BE49-F238E27FC236}">
                <a16:creationId xmlns:a16="http://schemas.microsoft.com/office/drawing/2014/main" id="{293104AD-BCF3-4E2B-9C0D-78F7F26C6609}"/>
              </a:ext>
            </a:extLst>
          </p:cNvPr>
          <p:cNvSpPr txBox="1"/>
          <p:nvPr/>
        </p:nvSpPr>
        <p:spPr>
          <a:xfrm>
            <a:off x="7675155" y="3426781"/>
            <a:ext cx="48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n-ea"/>
              </a:rPr>
              <a:t>Y</a:t>
            </a:r>
            <a:r>
              <a:rPr lang="zh-TW" altLang="en-US" sz="1200" baseline="-25000" dirty="0">
                <a:solidFill>
                  <a:srgbClr val="0070C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3" name="TextBox 258 93">
            <a:extLst>
              <a:ext uri="{FF2B5EF4-FFF2-40B4-BE49-F238E27FC236}">
                <a16:creationId xmlns:a16="http://schemas.microsoft.com/office/drawing/2014/main" id="{63C261CF-10D8-4088-AC92-10333FDD67A5}"/>
              </a:ext>
            </a:extLst>
          </p:cNvPr>
          <p:cNvSpPr txBox="1"/>
          <p:nvPr/>
        </p:nvSpPr>
        <p:spPr>
          <a:xfrm>
            <a:off x="7868320" y="4548961"/>
            <a:ext cx="154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  <a:latin typeface="+mn-ea"/>
              </a:rPr>
              <a:t>X</a:t>
            </a:r>
            <a:r>
              <a:rPr lang="zh-TW" altLang="en-US" sz="1200" baseline="-25000" dirty="0">
                <a:solidFill>
                  <a:srgbClr val="0070C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8" name="Arc 258 58">
            <a:extLst>
              <a:ext uri="{FF2B5EF4-FFF2-40B4-BE49-F238E27FC236}">
                <a16:creationId xmlns:a16="http://schemas.microsoft.com/office/drawing/2014/main" id="{B41B0CB7-BCF2-4F4A-88D1-75251A1E8F95}"/>
              </a:ext>
            </a:extLst>
          </p:cNvPr>
          <p:cNvSpPr/>
          <p:nvPr/>
        </p:nvSpPr>
        <p:spPr>
          <a:xfrm>
            <a:off x="4842240" y="3608349"/>
            <a:ext cx="1050400" cy="1050399"/>
          </a:xfrm>
          <a:prstGeom prst="arc">
            <a:avLst>
              <a:gd name="adj1" fmla="val 19840195"/>
              <a:gd name="adj2" fmla="val 651357"/>
            </a:avLst>
          </a:prstGeom>
          <a:ln w="1270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弧形 79">
            <a:extLst>
              <a:ext uri="{FF2B5EF4-FFF2-40B4-BE49-F238E27FC236}">
                <a16:creationId xmlns:a16="http://schemas.microsoft.com/office/drawing/2014/main" id="{253D7720-B1FB-43D8-9E92-4A2E378B04E2}"/>
              </a:ext>
            </a:extLst>
          </p:cNvPr>
          <p:cNvSpPr/>
          <p:nvPr/>
        </p:nvSpPr>
        <p:spPr>
          <a:xfrm>
            <a:off x="5662152" y="3511820"/>
            <a:ext cx="897858" cy="1297497"/>
          </a:xfrm>
          <a:prstGeom prst="arc">
            <a:avLst>
              <a:gd name="adj1" fmla="val 14969537"/>
              <a:gd name="adj2" fmla="val 4822454"/>
            </a:avLst>
          </a:prstGeom>
          <a:ln w="1270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5" name="Group 258 5">
            <a:extLst>
              <a:ext uri="{FF2B5EF4-FFF2-40B4-BE49-F238E27FC236}">
                <a16:creationId xmlns:a16="http://schemas.microsoft.com/office/drawing/2014/main" id="{C81A20FE-ABEF-46B9-BC10-7BF27C655FB4}"/>
              </a:ext>
            </a:extLst>
          </p:cNvPr>
          <p:cNvGrpSpPr/>
          <p:nvPr/>
        </p:nvGrpSpPr>
        <p:grpSpPr>
          <a:xfrm>
            <a:off x="4550029" y="746997"/>
            <a:ext cx="3596035" cy="4138188"/>
            <a:chOff x="6454197" y="444493"/>
            <a:chExt cx="3596035" cy="4138188"/>
          </a:xfrm>
        </p:grpSpPr>
        <p:cxnSp>
          <p:nvCxnSpPr>
            <p:cNvPr id="8" name="Straight 258 8">
              <a:extLst>
                <a:ext uri="{FF2B5EF4-FFF2-40B4-BE49-F238E27FC236}">
                  <a16:creationId xmlns:a16="http://schemas.microsoft.com/office/drawing/2014/main" id="{352DE412-7A9A-4D31-9572-A57687540CD5}"/>
                </a:ext>
              </a:extLst>
            </p:cNvPr>
            <p:cNvCxnSpPr>
              <a:cxnSpLocks/>
            </p:cNvCxnSpPr>
            <p:nvPr/>
          </p:nvCxnSpPr>
          <p:spPr>
            <a:xfrm rot="1200000">
              <a:off x="6674391" y="4582681"/>
              <a:ext cx="337584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Straight 258 6">
              <a:extLst>
                <a:ext uri="{FF2B5EF4-FFF2-40B4-BE49-F238E27FC236}">
                  <a16:creationId xmlns:a16="http://schemas.microsoft.com/office/drawing/2014/main" id="{48D0330F-CF1B-4F50-9A0C-074AF65AB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6187" y="444493"/>
              <a:ext cx="0" cy="35608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258 6">
              <a:extLst>
                <a:ext uri="{FF2B5EF4-FFF2-40B4-BE49-F238E27FC236}">
                  <a16:creationId xmlns:a16="http://schemas.microsoft.com/office/drawing/2014/main" id="{1C19426C-7A24-4F81-A816-D41DB4C3EEE4}"/>
                </a:ext>
              </a:extLst>
            </p:cNvPr>
            <p:cNvCxnSpPr>
              <a:cxnSpLocks/>
            </p:cNvCxnSpPr>
            <p:nvPr/>
          </p:nvCxnSpPr>
          <p:spPr>
            <a:xfrm rot="3300000" flipV="1">
              <a:off x="8234640" y="1203716"/>
              <a:ext cx="0" cy="35608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7" name="Oval 258 57">
            <a:extLst>
              <a:ext uri="{FF2B5EF4-FFF2-40B4-BE49-F238E27FC236}">
                <a16:creationId xmlns:a16="http://schemas.microsoft.com/office/drawing/2014/main" id="{80A0EAC6-140B-4EDF-917A-81BDEC5F0F0A}"/>
              </a:ext>
            </a:extLst>
          </p:cNvPr>
          <p:cNvSpPr/>
          <p:nvPr/>
        </p:nvSpPr>
        <p:spPr>
          <a:xfrm>
            <a:off x="4818018" y="42538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TextBox 257 75">
            <a:extLst>
              <a:ext uri="{FF2B5EF4-FFF2-40B4-BE49-F238E27FC236}">
                <a16:creationId xmlns:a16="http://schemas.microsoft.com/office/drawing/2014/main" id="{9127CEBE-485B-424D-9B79-53BD15788BBF}"/>
              </a:ext>
            </a:extLst>
          </p:cNvPr>
          <p:cNvSpPr txBox="1"/>
          <p:nvPr/>
        </p:nvSpPr>
        <p:spPr>
          <a:xfrm>
            <a:off x="6470046" y="3764271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n-ea"/>
              </a:rPr>
              <a:t>β</a:t>
            </a:r>
            <a:r>
              <a:rPr lang="zh-TW" altLang="en-US" sz="1200" baseline="-25000" dirty="0">
                <a:solidFill>
                  <a:srgbClr val="FF000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5" name="TextBox 257 75">
            <a:extLst>
              <a:ext uri="{FF2B5EF4-FFF2-40B4-BE49-F238E27FC236}">
                <a16:creationId xmlns:a16="http://schemas.microsoft.com/office/drawing/2014/main" id="{4472F16E-3F3C-4F87-945F-75A4E1094F27}"/>
              </a:ext>
            </a:extLst>
          </p:cNvPr>
          <p:cNvSpPr txBox="1"/>
          <p:nvPr/>
        </p:nvSpPr>
        <p:spPr>
          <a:xfrm>
            <a:off x="5841723" y="3884885"/>
            <a:ext cx="51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TW" altLang="en-US" sz="1200" baseline="-25000" dirty="0">
                <a:solidFill>
                  <a:srgbClr val="FF0000"/>
                </a:solidFill>
                <a:latin typeface="+mn-ea"/>
              </a:rPr>
              <a:t>★</a:t>
            </a:r>
            <a:endParaRPr lang="zh-TW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779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&amp; Helvetica">
      <a:majorFont>
        <a:latin typeface="HelveticaNeueLT Com 55 Roman"/>
        <a:ea typeface="Noto Sans CJK TC Medium"/>
        <a:cs typeface=""/>
      </a:majorFont>
      <a:minorFont>
        <a:latin typeface="HelveticaNeueLT Com 45 Lt"/>
        <a:ea typeface="Noto Sans CJK TC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17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Noto Sans CJK TC DemiLight</vt:lpstr>
      <vt:lpstr>Noto Sans CJK TC Medium</vt:lpstr>
      <vt:lpstr>Arial</vt:lpstr>
      <vt:lpstr>HelveticaNeueLT Com 45 Lt</vt:lpstr>
      <vt:lpstr>HelveticaNeueLT Com 55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a2468834@gmail.com</dc:creator>
  <cp:lastModifiedBy>a2468834@gmail.com</cp:lastModifiedBy>
  <cp:revision>54</cp:revision>
  <dcterms:created xsi:type="dcterms:W3CDTF">2020-06-19T16:18:13Z</dcterms:created>
  <dcterms:modified xsi:type="dcterms:W3CDTF">2020-06-19T21:32:12Z</dcterms:modified>
</cp:coreProperties>
</file>