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0C0"/>
    <a:srgbClr val="FFDC73"/>
    <a:srgbClr val="B3DE85"/>
    <a:srgbClr val="00000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200" d="100"/>
          <a:sy n="200" d="100"/>
        </p:scale>
        <p:origin x="-6762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64BBC-BADF-4697-9B72-DB651B00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11DD98-2D40-4E65-B6D1-DFE919D4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3D043-F4D2-4204-BFC1-2D51DB3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E2BDF-840D-450D-AD1F-8FACED8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BE07D-CD21-4686-B7F4-EF8A910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03F6-897C-4DEB-8F47-BE931CF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D930A-3AA4-4742-821C-4FCC60EA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CADE1-C388-4C01-A16A-952968A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AF4F5-7B78-4BD1-89F4-FDB5AFC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88B54-D623-4D5B-B1F0-9A92D89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5ED73-D8B2-45D4-A53E-60070F05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F669AC-6D1F-4680-A446-AFEC3508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ADA32-86F4-498B-BC03-1692311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0A7E3-B9B8-49A2-956E-88287F4A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A8260-864A-4311-8C9C-681C7C9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D786-97F8-44E6-9848-92CE160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355B9-1ACF-4D2D-B1BF-61E7C146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D0D0B-7882-4855-A832-03753A05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068ED-903B-4FAF-B68A-17BD814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148E1-8883-423F-B18E-2299478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DA7C0-06FC-4C4A-B30F-7DC6EA03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8D292C-AACD-444F-AF46-1479D293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357D9-29FD-4BA1-8D7A-BED4301F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4601A6-A8F5-47AD-8B20-A6C4603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73A00-334B-4E3A-B6DD-963BD39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76BDC-518C-424A-B375-90D2A399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9AD45-C1DC-4078-8062-A3B76A49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2A090-2D10-4E22-AE54-997EF67F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C2003-37E9-4873-AE23-DB8ADA99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82AB03-94A4-4C5F-9030-BBFE57D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D63EE-50A1-4669-A066-4B847982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4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F7A0E-1A9B-431E-BF90-4C0775D4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8938-6B14-46E0-8B1D-25AE8EDA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109970-AC1F-4E7D-AD1C-F0B11E18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6933D3-5C9C-40AB-BADD-386DC90A1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E2EA58-C57B-45F2-9C43-298B3EB1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A6602F-E4ED-4E84-A353-A5337395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12D3A2-7B4E-4AAD-AFC4-D970F60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333574-54DE-4CFB-AAC3-FBFFCB3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EF63-BD50-4176-95CC-A4B697B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E9F328-45D0-4B4E-93A7-15D3440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0135F7-0A27-4DD3-AA0C-2B35F7D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4DED9-6417-4E44-99B3-C6DB089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7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6413BA-1071-4C68-A14A-0CE1F06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FD3C90-18C5-42EB-AB4E-8B72045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DA8A9-8F26-43A7-80F6-9632B3D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F47F3-55E4-4684-AA42-03C1F80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3F21D-7DAF-4268-A2C3-C8012B89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E5628-1E4C-4A89-A1FE-B06A63D8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2807B-55FA-4C91-93E4-22BBC1E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2F716-BFAF-4AB5-8605-0D6E772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9885-0A5B-443D-9EB7-58119B02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338B-8B3F-48C1-A3E0-3DFCBE7F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DFF4B8-ED08-40EA-90C0-5ABF2010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7C8B2-38F3-41E7-B910-347B5413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0DD8E-1204-46FA-ADB0-E703F7F7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958FE-BB13-4975-B472-98C58AF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05A57-771A-48C1-9F6C-5E0CAC3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F0E2BD-7B55-4E67-800C-7522A77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4DE6-D898-4A18-A1DA-8D00F49C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C86EE-0C1F-4B24-A913-291E9A5E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8E82B-A2E3-4F86-BA94-713D576B2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A5184-34F4-4EDC-8396-3EA6E86A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al 168">
            <a:extLst>
              <a:ext uri="{FF2B5EF4-FFF2-40B4-BE49-F238E27FC236}">
                <a16:creationId xmlns:a16="http://schemas.microsoft.com/office/drawing/2014/main" id="{0610E126-6C16-44DF-A68E-9D22F7A80757}"/>
              </a:ext>
            </a:extLst>
          </p:cNvPr>
          <p:cNvSpPr/>
          <p:nvPr/>
        </p:nvSpPr>
        <p:spPr>
          <a:xfrm>
            <a:off x="4285901" y="3550105"/>
            <a:ext cx="4950069" cy="921237"/>
          </a:xfrm>
          <a:prstGeom prst="ellipse">
            <a:avLst/>
          </a:prstGeom>
          <a:solidFill>
            <a:srgbClr val="FFC000">
              <a:alpha val="5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5" name="Arc 256 145">
            <a:extLst>
              <a:ext uri="{FF2B5EF4-FFF2-40B4-BE49-F238E27FC236}">
                <a16:creationId xmlns:a16="http://schemas.microsoft.com/office/drawing/2014/main" id="{E6D97416-AEA0-4E91-B551-56DA8F7B197D}"/>
              </a:ext>
            </a:extLst>
          </p:cNvPr>
          <p:cNvSpPr/>
          <p:nvPr/>
        </p:nvSpPr>
        <p:spPr>
          <a:xfrm rot="60000" flipH="1">
            <a:off x="6006294" y="4046638"/>
            <a:ext cx="865915" cy="835993"/>
          </a:xfrm>
          <a:prstGeom prst="arc">
            <a:avLst>
              <a:gd name="adj1" fmla="val 20654843"/>
              <a:gd name="adj2" fmla="val 0"/>
            </a:avLst>
          </a:prstGeom>
          <a:solidFill>
            <a:srgbClr val="B3DE8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Straight 256 8">
            <a:extLst>
              <a:ext uri="{FF2B5EF4-FFF2-40B4-BE49-F238E27FC236}">
                <a16:creationId xmlns:a16="http://schemas.microsoft.com/office/drawing/2014/main" id="{352DE412-7A9A-4D31-9572-A57687540CD5}"/>
              </a:ext>
            </a:extLst>
          </p:cNvPr>
          <p:cNvCxnSpPr>
            <a:cxnSpLocks/>
          </p:cNvCxnSpPr>
          <p:nvPr/>
        </p:nvCxnSpPr>
        <p:spPr>
          <a:xfrm>
            <a:off x="6776187" y="4005378"/>
            <a:ext cx="337584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256 13">
            <a:extLst>
              <a:ext uri="{FF2B5EF4-FFF2-40B4-BE49-F238E27FC236}">
                <a16:creationId xmlns:a16="http://schemas.microsoft.com/office/drawing/2014/main" id="{37CF0500-EBB7-4248-AE7C-280A1185185A}"/>
              </a:ext>
            </a:extLst>
          </p:cNvPr>
          <p:cNvCxnSpPr>
            <a:cxnSpLocks/>
          </p:cNvCxnSpPr>
          <p:nvPr/>
        </p:nvCxnSpPr>
        <p:spPr>
          <a:xfrm flipH="1">
            <a:off x="4656673" y="3992031"/>
            <a:ext cx="2120560" cy="252718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56 15">
                <a:extLst>
                  <a:ext uri="{FF2B5EF4-FFF2-40B4-BE49-F238E27FC236}">
                    <a16:creationId xmlns:a16="http://schemas.microsoft.com/office/drawing/2014/main" id="{D49EF14D-8620-4A23-A04F-86325DFD36BB}"/>
                  </a:ext>
                </a:extLst>
              </p:cNvPr>
              <p:cNvSpPr txBox="1"/>
              <p:nvPr/>
            </p:nvSpPr>
            <p:spPr>
              <a:xfrm>
                <a:off x="6801840" y="1101913"/>
                <a:ext cx="365124" cy="3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256 15">
                <a:extLst>
                  <a:ext uri="{FF2B5EF4-FFF2-40B4-BE49-F238E27FC236}">
                    <a16:creationId xmlns:a16="http://schemas.microsoft.com/office/drawing/2014/main" id="{D49EF14D-8620-4A23-A04F-86325DFD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40" y="1101913"/>
                <a:ext cx="365124" cy="371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56 18">
                <a:extLst>
                  <a:ext uri="{FF2B5EF4-FFF2-40B4-BE49-F238E27FC236}">
                    <a16:creationId xmlns:a16="http://schemas.microsoft.com/office/drawing/2014/main" id="{74FD6395-3877-49D3-93D0-B7037FA1F720}"/>
                  </a:ext>
                </a:extLst>
              </p:cNvPr>
              <p:cNvSpPr txBox="1"/>
              <p:nvPr/>
            </p:nvSpPr>
            <p:spPr>
              <a:xfrm>
                <a:off x="6284057" y="4464634"/>
                <a:ext cx="365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256 18">
                <a:extLst>
                  <a:ext uri="{FF2B5EF4-FFF2-40B4-BE49-F238E27FC236}">
                    <a16:creationId xmlns:a16="http://schemas.microsoft.com/office/drawing/2014/main" id="{74FD6395-3877-49D3-93D0-B7037FA1F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57" y="4464634"/>
                <a:ext cx="3651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56 19">
                <a:extLst>
                  <a:ext uri="{FF2B5EF4-FFF2-40B4-BE49-F238E27FC236}">
                    <a16:creationId xmlns:a16="http://schemas.microsoft.com/office/drawing/2014/main" id="{02729C01-E8E4-4B65-8EB7-1A96903F2DC2}"/>
                  </a:ext>
                </a:extLst>
              </p:cNvPr>
              <p:cNvSpPr txBox="1"/>
              <p:nvPr/>
            </p:nvSpPr>
            <p:spPr>
              <a:xfrm>
                <a:off x="6435526" y="3719278"/>
                <a:ext cx="365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256 19">
                <a:extLst>
                  <a:ext uri="{FF2B5EF4-FFF2-40B4-BE49-F238E27FC236}">
                    <a16:creationId xmlns:a16="http://schemas.microsoft.com/office/drawing/2014/main" id="{02729C01-E8E4-4B65-8EB7-1A96903F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26" y="3719278"/>
                <a:ext cx="3651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56 23">
            <a:extLst>
              <a:ext uri="{FF2B5EF4-FFF2-40B4-BE49-F238E27FC236}">
                <a16:creationId xmlns:a16="http://schemas.microsoft.com/office/drawing/2014/main" id="{378D7EF2-D2E4-4185-818C-6DAA5C1F6721}"/>
              </a:ext>
            </a:extLst>
          </p:cNvPr>
          <p:cNvSpPr txBox="1"/>
          <p:nvPr/>
        </p:nvSpPr>
        <p:spPr>
          <a:xfrm rot="16200000">
            <a:off x="6131376" y="62804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Z axis</a:t>
            </a:r>
            <a:endParaRPr lang="zh-TW" altLang="en-US" dirty="0">
              <a:latin typeface="+mj-lt"/>
            </a:endParaRPr>
          </a:p>
        </p:txBody>
      </p:sp>
      <p:sp>
        <p:nvSpPr>
          <p:cNvPr id="24" name="TextBox 256 24">
            <a:extLst>
              <a:ext uri="{FF2B5EF4-FFF2-40B4-BE49-F238E27FC236}">
                <a16:creationId xmlns:a16="http://schemas.microsoft.com/office/drawing/2014/main" id="{8E5EBDB6-D1D1-4755-8E6C-DE6A5A6C22AE}"/>
              </a:ext>
            </a:extLst>
          </p:cNvPr>
          <p:cNvSpPr txBox="1"/>
          <p:nvPr/>
        </p:nvSpPr>
        <p:spPr>
          <a:xfrm rot="18600000">
            <a:off x="4415698" y="580475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X axis</a:t>
            </a:r>
            <a:endParaRPr lang="zh-TW" altLang="en-US" dirty="0">
              <a:latin typeface="+mj-lt"/>
            </a:endParaRPr>
          </a:p>
        </p:txBody>
      </p:sp>
      <p:sp>
        <p:nvSpPr>
          <p:cNvPr id="25" name="TextBox 256 25">
            <a:extLst>
              <a:ext uri="{FF2B5EF4-FFF2-40B4-BE49-F238E27FC236}">
                <a16:creationId xmlns:a16="http://schemas.microsoft.com/office/drawing/2014/main" id="{E1720A63-E48E-4907-BCDB-4A622C415A5D}"/>
              </a:ext>
            </a:extLst>
          </p:cNvPr>
          <p:cNvSpPr txBox="1"/>
          <p:nvPr/>
        </p:nvSpPr>
        <p:spPr>
          <a:xfrm>
            <a:off x="9329494" y="3662817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Y axis</a:t>
            </a:r>
            <a:endParaRPr lang="zh-TW" altLang="en-US" dirty="0">
              <a:latin typeface="+mj-lt"/>
            </a:endParaRPr>
          </a:p>
        </p:txBody>
      </p:sp>
      <p:sp>
        <p:nvSpPr>
          <p:cNvPr id="12" name="Freeform 256 12">
            <a:extLst>
              <a:ext uri="{FF2B5EF4-FFF2-40B4-BE49-F238E27FC236}">
                <a16:creationId xmlns:a16="http://schemas.microsoft.com/office/drawing/2014/main" id="{98B8799A-416B-4A40-98E4-B49632E5A698}"/>
              </a:ext>
            </a:extLst>
          </p:cNvPr>
          <p:cNvSpPr/>
          <p:nvPr/>
        </p:nvSpPr>
        <p:spPr>
          <a:xfrm rot="9773323">
            <a:off x="3390648" y="3976179"/>
            <a:ext cx="983741" cy="406173"/>
          </a:xfrm>
          <a:custGeom>
            <a:avLst/>
            <a:gdLst>
              <a:gd name="connsiteX0" fmla="*/ 0 w 1566863"/>
              <a:gd name="connsiteY0" fmla="*/ 90712 h 1304839"/>
              <a:gd name="connsiteX1" fmla="*/ 1143000 w 1566863"/>
              <a:gd name="connsiteY1" fmla="*/ 119287 h 1304839"/>
              <a:gd name="connsiteX2" fmla="*/ 561975 w 1566863"/>
              <a:gd name="connsiteY2" fmla="*/ 1257524 h 1304839"/>
              <a:gd name="connsiteX3" fmla="*/ 1566863 w 1566863"/>
              <a:gd name="connsiteY3" fmla="*/ 981299 h 1304839"/>
              <a:gd name="connsiteX0" fmla="*/ 0 w 1566863"/>
              <a:gd name="connsiteY0" fmla="*/ 77191 h 1138475"/>
              <a:gd name="connsiteX1" fmla="*/ 1143000 w 1566863"/>
              <a:gd name="connsiteY1" fmla="*/ 105766 h 1138475"/>
              <a:gd name="connsiteX2" fmla="*/ 831051 w 1566863"/>
              <a:gd name="connsiteY2" fmla="*/ 1040600 h 1138475"/>
              <a:gd name="connsiteX3" fmla="*/ 1566863 w 1566863"/>
              <a:gd name="connsiteY3" fmla="*/ 967778 h 1138475"/>
              <a:gd name="connsiteX0" fmla="*/ 0 w 1566863"/>
              <a:gd name="connsiteY0" fmla="*/ 72658 h 1098019"/>
              <a:gd name="connsiteX1" fmla="*/ 1143000 w 1566863"/>
              <a:gd name="connsiteY1" fmla="*/ 101233 h 1098019"/>
              <a:gd name="connsiteX2" fmla="*/ 953888 w 1566863"/>
              <a:gd name="connsiteY2" fmla="*/ 965599 h 1098019"/>
              <a:gd name="connsiteX3" fmla="*/ 1566863 w 1566863"/>
              <a:gd name="connsiteY3" fmla="*/ 963245 h 1098019"/>
              <a:gd name="connsiteX0" fmla="*/ 0 w 1566863"/>
              <a:gd name="connsiteY0" fmla="*/ 72658 h 1072023"/>
              <a:gd name="connsiteX1" fmla="*/ 1143000 w 1566863"/>
              <a:gd name="connsiteY1" fmla="*/ 101233 h 1072023"/>
              <a:gd name="connsiteX2" fmla="*/ 953888 w 1566863"/>
              <a:gd name="connsiteY2" fmla="*/ 965599 h 1072023"/>
              <a:gd name="connsiteX3" fmla="*/ 1566863 w 1566863"/>
              <a:gd name="connsiteY3" fmla="*/ 963245 h 1072023"/>
              <a:gd name="connsiteX0" fmla="*/ 0 w 1566863"/>
              <a:gd name="connsiteY0" fmla="*/ 264784 h 1304959"/>
              <a:gd name="connsiteX1" fmla="*/ 611913 w 1566863"/>
              <a:gd name="connsiteY1" fmla="*/ 41936 h 1304959"/>
              <a:gd name="connsiteX2" fmla="*/ 953888 w 1566863"/>
              <a:gd name="connsiteY2" fmla="*/ 1157725 h 1304959"/>
              <a:gd name="connsiteX3" fmla="*/ 1566863 w 1566863"/>
              <a:gd name="connsiteY3" fmla="*/ 1155371 h 1304959"/>
              <a:gd name="connsiteX0" fmla="*/ 0 w 1566863"/>
              <a:gd name="connsiteY0" fmla="*/ 245720 h 1203284"/>
              <a:gd name="connsiteX1" fmla="*/ 611913 w 1566863"/>
              <a:gd name="connsiteY1" fmla="*/ 22872 h 1203284"/>
              <a:gd name="connsiteX2" fmla="*/ 386006 w 1566863"/>
              <a:gd name="connsiteY2" fmla="*/ 826597 h 1203284"/>
              <a:gd name="connsiteX3" fmla="*/ 1566863 w 1566863"/>
              <a:gd name="connsiteY3" fmla="*/ 1136307 h 1203284"/>
              <a:gd name="connsiteX0" fmla="*/ 0 w 998990"/>
              <a:gd name="connsiteY0" fmla="*/ 245720 h 860293"/>
              <a:gd name="connsiteX1" fmla="*/ 611913 w 998990"/>
              <a:gd name="connsiteY1" fmla="*/ 22872 h 860293"/>
              <a:gd name="connsiteX2" fmla="*/ 386006 w 998990"/>
              <a:gd name="connsiteY2" fmla="*/ 826597 h 860293"/>
              <a:gd name="connsiteX3" fmla="*/ 998990 w 998990"/>
              <a:gd name="connsiteY3" fmla="*/ 595390 h 860293"/>
              <a:gd name="connsiteX0" fmla="*/ 0 w 998990"/>
              <a:gd name="connsiteY0" fmla="*/ 245720 h 1201705"/>
              <a:gd name="connsiteX1" fmla="*/ 611913 w 998990"/>
              <a:gd name="connsiteY1" fmla="*/ 22872 h 1201705"/>
              <a:gd name="connsiteX2" fmla="*/ 386006 w 998990"/>
              <a:gd name="connsiteY2" fmla="*/ 826597 h 1201705"/>
              <a:gd name="connsiteX3" fmla="*/ 998990 w 998990"/>
              <a:gd name="connsiteY3" fmla="*/ 595390 h 1201705"/>
              <a:gd name="connsiteX0" fmla="*/ 0 w 998990"/>
              <a:gd name="connsiteY0" fmla="*/ 245720 h 1270824"/>
              <a:gd name="connsiteX1" fmla="*/ 611913 w 998990"/>
              <a:gd name="connsiteY1" fmla="*/ 22872 h 1270824"/>
              <a:gd name="connsiteX2" fmla="*/ 386006 w 998990"/>
              <a:gd name="connsiteY2" fmla="*/ 826597 h 1270824"/>
              <a:gd name="connsiteX3" fmla="*/ 998990 w 998990"/>
              <a:gd name="connsiteY3" fmla="*/ 595390 h 1270824"/>
              <a:gd name="connsiteX0" fmla="*/ 0 w 998990"/>
              <a:gd name="connsiteY0" fmla="*/ 478988 h 1504092"/>
              <a:gd name="connsiteX1" fmla="*/ 611913 w 998990"/>
              <a:gd name="connsiteY1" fmla="*/ 256140 h 1504092"/>
              <a:gd name="connsiteX2" fmla="*/ 386006 w 998990"/>
              <a:gd name="connsiteY2" fmla="*/ 1059865 h 1504092"/>
              <a:gd name="connsiteX3" fmla="*/ 998990 w 998990"/>
              <a:gd name="connsiteY3" fmla="*/ 828658 h 1504092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491122 w 1490112"/>
              <a:gd name="connsiteY0" fmla="*/ 5503 h 1627297"/>
              <a:gd name="connsiteX1" fmla="*/ 13423 w 1490112"/>
              <a:gd name="connsiteY1" fmla="*/ 1448357 h 1627297"/>
              <a:gd name="connsiteX2" fmla="*/ 877128 w 1490112"/>
              <a:gd name="connsiteY2" fmla="*/ 586380 h 1627297"/>
              <a:gd name="connsiteX3" fmla="*/ 1490112 w 1490112"/>
              <a:gd name="connsiteY3" fmla="*/ 355173 h 1627297"/>
              <a:gd name="connsiteX0" fmla="*/ 0 w 998990"/>
              <a:gd name="connsiteY0" fmla="*/ 441843 h 1395569"/>
              <a:gd name="connsiteX1" fmla="*/ 381043 w 998990"/>
              <a:gd name="connsiteY1" fmla="*/ 265878 h 1395569"/>
              <a:gd name="connsiteX2" fmla="*/ 386006 w 998990"/>
              <a:gd name="connsiteY2" fmla="*/ 1022720 h 1395569"/>
              <a:gd name="connsiteX3" fmla="*/ 998990 w 998990"/>
              <a:gd name="connsiteY3" fmla="*/ 791513 h 1395569"/>
              <a:gd name="connsiteX0" fmla="*/ 0 w 998990"/>
              <a:gd name="connsiteY0" fmla="*/ -1 h 953729"/>
              <a:gd name="connsiteX1" fmla="*/ 386006 w 998990"/>
              <a:gd name="connsiteY1" fmla="*/ 580876 h 953729"/>
              <a:gd name="connsiteX2" fmla="*/ 998990 w 998990"/>
              <a:gd name="connsiteY2" fmla="*/ 349669 h 953729"/>
              <a:gd name="connsiteX0" fmla="*/ 0 w 998990"/>
              <a:gd name="connsiteY0" fmla="*/ 317037 h 1061400"/>
              <a:gd name="connsiteX1" fmla="*/ 495452 w 998990"/>
              <a:gd name="connsiteY1" fmla="*/ 4821 h 1061400"/>
              <a:gd name="connsiteX2" fmla="*/ 998990 w 998990"/>
              <a:gd name="connsiteY2" fmla="*/ 666707 h 1061400"/>
              <a:gd name="connsiteX0" fmla="*/ 0 w 998990"/>
              <a:gd name="connsiteY0" fmla="*/ 516155 h 1351171"/>
              <a:gd name="connsiteX1" fmla="*/ 495452 w 998990"/>
              <a:gd name="connsiteY1" fmla="*/ 203939 h 1351171"/>
              <a:gd name="connsiteX2" fmla="*/ 998990 w 998990"/>
              <a:gd name="connsiteY2" fmla="*/ 865825 h 1351171"/>
              <a:gd name="connsiteX0" fmla="*/ 0 w 998990"/>
              <a:gd name="connsiteY0" fmla="*/ 677149 h 1594667"/>
              <a:gd name="connsiteX1" fmla="*/ 495452 w 998990"/>
              <a:gd name="connsiteY1" fmla="*/ 364933 h 1594667"/>
              <a:gd name="connsiteX2" fmla="*/ 998990 w 998990"/>
              <a:gd name="connsiteY2" fmla="*/ 1026819 h 1594667"/>
              <a:gd name="connsiteX0" fmla="*/ 0 w 998990"/>
              <a:gd name="connsiteY0" fmla="*/ 461147 h 1463329"/>
              <a:gd name="connsiteX1" fmla="*/ 408827 w 998990"/>
              <a:gd name="connsiteY1" fmla="*/ 417319 h 1463329"/>
              <a:gd name="connsiteX2" fmla="*/ 998990 w 998990"/>
              <a:gd name="connsiteY2" fmla="*/ 810817 h 1463329"/>
              <a:gd name="connsiteX0" fmla="*/ 0 w 998990"/>
              <a:gd name="connsiteY0" fmla="*/ 520232 h 1561955"/>
              <a:gd name="connsiteX1" fmla="*/ 408827 w 998990"/>
              <a:gd name="connsiteY1" fmla="*/ 476404 h 1561955"/>
              <a:gd name="connsiteX2" fmla="*/ 998990 w 998990"/>
              <a:gd name="connsiteY2" fmla="*/ 869902 h 1561955"/>
              <a:gd name="connsiteX0" fmla="*/ 0 w 998990"/>
              <a:gd name="connsiteY0" fmla="*/ 520232 h 1327910"/>
              <a:gd name="connsiteX1" fmla="*/ 408827 w 998990"/>
              <a:gd name="connsiteY1" fmla="*/ 476404 h 1327910"/>
              <a:gd name="connsiteX2" fmla="*/ 998990 w 998990"/>
              <a:gd name="connsiteY2" fmla="*/ 869902 h 1327910"/>
              <a:gd name="connsiteX0" fmla="*/ 0 w 998990"/>
              <a:gd name="connsiteY0" fmla="*/ 431576 h 1172307"/>
              <a:gd name="connsiteX1" fmla="*/ 408827 w 998990"/>
              <a:gd name="connsiteY1" fmla="*/ 387748 h 1172307"/>
              <a:gd name="connsiteX2" fmla="*/ 998990 w 998990"/>
              <a:gd name="connsiteY2" fmla="*/ 781246 h 1172307"/>
              <a:gd name="connsiteX0" fmla="*/ 0 w 998990"/>
              <a:gd name="connsiteY0" fmla="*/ 346431 h 1029755"/>
              <a:gd name="connsiteX1" fmla="*/ 408827 w 998990"/>
              <a:gd name="connsiteY1" fmla="*/ 302603 h 1029755"/>
              <a:gd name="connsiteX2" fmla="*/ 998990 w 998990"/>
              <a:gd name="connsiteY2" fmla="*/ 696101 h 1029755"/>
              <a:gd name="connsiteX0" fmla="*/ 0 w 998990"/>
              <a:gd name="connsiteY0" fmla="*/ 398482 h 1116016"/>
              <a:gd name="connsiteX1" fmla="*/ 408827 w 998990"/>
              <a:gd name="connsiteY1" fmla="*/ 354654 h 1116016"/>
              <a:gd name="connsiteX2" fmla="*/ 998990 w 998990"/>
              <a:gd name="connsiteY2" fmla="*/ 748152 h 1116016"/>
              <a:gd name="connsiteX0" fmla="*/ 0 w 998990"/>
              <a:gd name="connsiteY0" fmla="*/ 167224 h 1028854"/>
              <a:gd name="connsiteX1" fmla="*/ 401653 w 998990"/>
              <a:gd name="connsiteY1" fmla="*/ 440695 h 1028854"/>
              <a:gd name="connsiteX2" fmla="*/ 998990 w 998990"/>
              <a:gd name="connsiteY2" fmla="*/ 516894 h 1028854"/>
              <a:gd name="connsiteX0" fmla="*/ 0 w 998990"/>
              <a:gd name="connsiteY0" fmla="*/ 100295 h 902741"/>
              <a:gd name="connsiteX1" fmla="*/ 401653 w 998990"/>
              <a:gd name="connsiteY1" fmla="*/ 373766 h 902741"/>
              <a:gd name="connsiteX2" fmla="*/ 998990 w 998990"/>
              <a:gd name="connsiteY2" fmla="*/ 449965 h 902741"/>
              <a:gd name="connsiteX0" fmla="*/ 0 w 934314"/>
              <a:gd name="connsiteY0" fmla="*/ -1 h 511202"/>
              <a:gd name="connsiteX1" fmla="*/ 401653 w 934314"/>
              <a:gd name="connsiteY1" fmla="*/ 273470 h 511202"/>
              <a:gd name="connsiteX2" fmla="*/ 934314 w 934314"/>
              <a:gd name="connsiteY2" fmla="*/ 229418 h 511202"/>
              <a:gd name="connsiteX0" fmla="*/ 0 w 934314"/>
              <a:gd name="connsiteY0" fmla="*/ 212230 h 1064584"/>
              <a:gd name="connsiteX1" fmla="*/ 401653 w 934314"/>
              <a:gd name="connsiteY1" fmla="*/ 485701 h 1064584"/>
              <a:gd name="connsiteX2" fmla="*/ 934314 w 934314"/>
              <a:gd name="connsiteY2" fmla="*/ 441649 h 106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314" h="1064584">
                <a:moveTo>
                  <a:pt x="0" y="212230"/>
                </a:moveTo>
                <a:cubicBezTo>
                  <a:pt x="80418" y="333246"/>
                  <a:pt x="535639" y="-494934"/>
                  <a:pt x="401653" y="485701"/>
                </a:cubicBezTo>
                <a:cubicBezTo>
                  <a:pt x="267667" y="1466336"/>
                  <a:pt x="487693" y="1027674"/>
                  <a:pt x="934314" y="441649"/>
                </a:cubicBezTo>
              </a:path>
            </a:pathLst>
          </a:custGeom>
          <a:noFill/>
          <a:ln w="19050">
            <a:solidFill>
              <a:srgbClr val="FFDC73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TextBox 256 33">
            <a:extLst>
              <a:ext uri="{FF2B5EF4-FFF2-40B4-BE49-F238E27FC236}">
                <a16:creationId xmlns:a16="http://schemas.microsoft.com/office/drawing/2014/main" id="{1D999ADF-2CD3-48CF-B663-693C2B548E00}"/>
              </a:ext>
            </a:extLst>
          </p:cNvPr>
          <p:cNvSpPr txBox="1"/>
          <p:nvPr/>
        </p:nvSpPr>
        <p:spPr>
          <a:xfrm>
            <a:off x="2431104" y="4103850"/>
            <a:ext cx="193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DC73"/>
                </a:solidFill>
                <a:latin typeface="+mj-lt"/>
              </a:rPr>
              <a:t>J2000.0</a:t>
            </a:r>
          </a:p>
          <a:p>
            <a:r>
              <a:rPr lang="en-US" altLang="zh-TW" dirty="0">
                <a:solidFill>
                  <a:srgbClr val="FFDC73"/>
                </a:solidFill>
                <a:latin typeface="+mj-lt"/>
              </a:rPr>
              <a:t>Celestial Equator</a:t>
            </a:r>
            <a:endParaRPr lang="zh-TW" altLang="en-US" dirty="0">
              <a:solidFill>
                <a:srgbClr val="FFDC73"/>
              </a:solidFill>
              <a:latin typeface="+mj-lt"/>
            </a:endParaRPr>
          </a:p>
        </p:txBody>
      </p:sp>
      <p:sp>
        <p:nvSpPr>
          <p:cNvPr id="36" name="TextBox 256 36">
            <a:extLst>
              <a:ext uri="{FF2B5EF4-FFF2-40B4-BE49-F238E27FC236}">
                <a16:creationId xmlns:a16="http://schemas.microsoft.com/office/drawing/2014/main" id="{D2136DA9-9E7C-47B4-A608-6EC5D289DD43}"/>
              </a:ext>
            </a:extLst>
          </p:cNvPr>
          <p:cNvSpPr txBox="1"/>
          <p:nvPr/>
        </p:nvSpPr>
        <p:spPr>
          <a:xfrm>
            <a:off x="2431104" y="3156540"/>
            <a:ext cx="19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+mj-lt"/>
              </a:rPr>
              <a:t>Ecliptic Plane</a:t>
            </a:r>
            <a:endParaRPr lang="zh-TW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7" name="Freeform 256 87">
            <a:extLst>
              <a:ext uri="{FF2B5EF4-FFF2-40B4-BE49-F238E27FC236}">
                <a16:creationId xmlns:a16="http://schemas.microsoft.com/office/drawing/2014/main" id="{DF55F4B9-5FB3-49E6-BB6C-7F5B66498501}"/>
              </a:ext>
            </a:extLst>
          </p:cNvPr>
          <p:cNvSpPr/>
          <p:nvPr/>
        </p:nvSpPr>
        <p:spPr>
          <a:xfrm rot="9773323">
            <a:off x="3987824" y="4478941"/>
            <a:ext cx="2182214" cy="525124"/>
          </a:xfrm>
          <a:custGeom>
            <a:avLst/>
            <a:gdLst>
              <a:gd name="connsiteX0" fmla="*/ 0 w 1566863"/>
              <a:gd name="connsiteY0" fmla="*/ 90712 h 1304839"/>
              <a:gd name="connsiteX1" fmla="*/ 1143000 w 1566863"/>
              <a:gd name="connsiteY1" fmla="*/ 119287 h 1304839"/>
              <a:gd name="connsiteX2" fmla="*/ 561975 w 1566863"/>
              <a:gd name="connsiteY2" fmla="*/ 1257524 h 1304839"/>
              <a:gd name="connsiteX3" fmla="*/ 1566863 w 1566863"/>
              <a:gd name="connsiteY3" fmla="*/ 981299 h 1304839"/>
              <a:gd name="connsiteX0" fmla="*/ 0 w 1566863"/>
              <a:gd name="connsiteY0" fmla="*/ 77191 h 1138475"/>
              <a:gd name="connsiteX1" fmla="*/ 1143000 w 1566863"/>
              <a:gd name="connsiteY1" fmla="*/ 105766 h 1138475"/>
              <a:gd name="connsiteX2" fmla="*/ 831051 w 1566863"/>
              <a:gd name="connsiteY2" fmla="*/ 1040600 h 1138475"/>
              <a:gd name="connsiteX3" fmla="*/ 1566863 w 1566863"/>
              <a:gd name="connsiteY3" fmla="*/ 967778 h 1138475"/>
              <a:gd name="connsiteX0" fmla="*/ 0 w 1566863"/>
              <a:gd name="connsiteY0" fmla="*/ 72658 h 1098019"/>
              <a:gd name="connsiteX1" fmla="*/ 1143000 w 1566863"/>
              <a:gd name="connsiteY1" fmla="*/ 101233 h 1098019"/>
              <a:gd name="connsiteX2" fmla="*/ 953888 w 1566863"/>
              <a:gd name="connsiteY2" fmla="*/ 965599 h 1098019"/>
              <a:gd name="connsiteX3" fmla="*/ 1566863 w 1566863"/>
              <a:gd name="connsiteY3" fmla="*/ 963245 h 1098019"/>
              <a:gd name="connsiteX0" fmla="*/ 0 w 1566863"/>
              <a:gd name="connsiteY0" fmla="*/ 72658 h 1072023"/>
              <a:gd name="connsiteX1" fmla="*/ 1143000 w 1566863"/>
              <a:gd name="connsiteY1" fmla="*/ 101233 h 1072023"/>
              <a:gd name="connsiteX2" fmla="*/ 953888 w 1566863"/>
              <a:gd name="connsiteY2" fmla="*/ 965599 h 1072023"/>
              <a:gd name="connsiteX3" fmla="*/ 1566863 w 1566863"/>
              <a:gd name="connsiteY3" fmla="*/ 963245 h 1072023"/>
              <a:gd name="connsiteX0" fmla="*/ 0 w 1566863"/>
              <a:gd name="connsiteY0" fmla="*/ 264784 h 1304959"/>
              <a:gd name="connsiteX1" fmla="*/ 611913 w 1566863"/>
              <a:gd name="connsiteY1" fmla="*/ 41936 h 1304959"/>
              <a:gd name="connsiteX2" fmla="*/ 953888 w 1566863"/>
              <a:gd name="connsiteY2" fmla="*/ 1157725 h 1304959"/>
              <a:gd name="connsiteX3" fmla="*/ 1566863 w 1566863"/>
              <a:gd name="connsiteY3" fmla="*/ 1155371 h 1304959"/>
              <a:gd name="connsiteX0" fmla="*/ 0 w 1566863"/>
              <a:gd name="connsiteY0" fmla="*/ 245720 h 1203284"/>
              <a:gd name="connsiteX1" fmla="*/ 611913 w 1566863"/>
              <a:gd name="connsiteY1" fmla="*/ 22872 h 1203284"/>
              <a:gd name="connsiteX2" fmla="*/ 386006 w 1566863"/>
              <a:gd name="connsiteY2" fmla="*/ 826597 h 1203284"/>
              <a:gd name="connsiteX3" fmla="*/ 1566863 w 1566863"/>
              <a:gd name="connsiteY3" fmla="*/ 1136307 h 1203284"/>
              <a:gd name="connsiteX0" fmla="*/ 0 w 998990"/>
              <a:gd name="connsiteY0" fmla="*/ 245720 h 860293"/>
              <a:gd name="connsiteX1" fmla="*/ 611913 w 998990"/>
              <a:gd name="connsiteY1" fmla="*/ 22872 h 860293"/>
              <a:gd name="connsiteX2" fmla="*/ 386006 w 998990"/>
              <a:gd name="connsiteY2" fmla="*/ 826597 h 860293"/>
              <a:gd name="connsiteX3" fmla="*/ 998990 w 998990"/>
              <a:gd name="connsiteY3" fmla="*/ 595390 h 860293"/>
              <a:gd name="connsiteX0" fmla="*/ 0 w 998990"/>
              <a:gd name="connsiteY0" fmla="*/ 245720 h 1201705"/>
              <a:gd name="connsiteX1" fmla="*/ 611913 w 998990"/>
              <a:gd name="connsiteY1" fmla="*/ 22872 h 1201705"/>
              <a:gd name="connsiteX2" fmla="*/ 386006 w 998990"/>
              <a:gd name="connsiteY2" fmla="*/ 826597 h 1201705"/>
              <a:gd name="connsiteX3" fmla="*/ 998990 w 998990"/>
              <a:gd name="connsiteY3" fmla="*/ 595390 h 1201705"/>
              <a:gd name="connsiteX0" fmla="*/ 0 w 998990"/>
              <a:gd name="connsiteY0" fmla="*/ 245720 h 1270824"/>
              <a:gd name="connsiteX1" fmla="*/ 611913 w 998990"/>
              <a:gd name="connsiteY1" fmla="*/ 22872 h 1270824"/>
              <a:gd name="connsiteX2" fmla="*/ 386006 w 998990"/>
              <a:gd name="connsiteY2" fmla="*/ 826597 h 1270824"/>
              <a:gd name="connsiteX3" fmla="*/ 998990 w 998990"/>
              <a:gd name="connsiteY3" fmla="*/ 595390 h 1270824"/>
              <a:gd name="connsiteX0" fmla="*/ 0 w 998990"/>
              <a:gd name="connsiteY0" fmla="*/ 478988 h 1504092"/>
              <a:gd name="connsiteX1" fmla="*/ 611913 w 998990"/>
              <a:gd name="connsiteY1" fmla="*/ 256140 h 1504092"/>
              <a:gd name="connsiteX2" fmla="*/ 386006 w 998990"/>
              <a:gd name="connsiteY2" fmla="*/ 1059865 h 1504092"/>
              <a:gd name="connsiteX3" fmla="*/ 998990 w 998990"/>
              <a:gd name="connsiteY3" fmla="*/ 828658 h 1504092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491122 w 1490112"/>
              <a:gd name="connsiteY0" fmla="*/ 5503 h 1627297"/>
              <a:gd name="connsiteX1" fmla="*/ 13423 w 1490112"/>
              <a:gd name="connsiteY1" fmla="*/ 1448357 h 1627297"/>
              <a:gd name="connsiteX2" fmla="*/ 877128 w 1490112"/>
              <a:gd name="connsiteY2" fmla="*/ 586380 h 1627297"/>
              <a:gd name="connsiteX3" fmla="*/ 1490112 w 1490112"/>
              <a:gd name="connsiteY3" fmla="*/ 355173 h 1627297"/>
              <a:gd name="connsiteX0" fmla="*/ 0 w 998990"/>
              <a:gd name="connsiteY0" fmla="*/ 441843 h 1395569"/>
              <a:gd name="connsiteX1" fmla="*/ 381043 w 998990"/>
              <a:gd name="connsiteY1" fmla="*/ 265878 h 1395569"/>
              <a:gd name="connsiteX2" fmla="*/ 386006 w 998990"/>
              <a:gd name="connsiteY2" fmla="*/ 1022720 h 1395569"/>
              <a:gd name="connsiteX3" fmla="*/ 998990 w 998990"/>
              <a:gd name="connsiteY3" fmla="*/ 791513 h 1395569"/>
              <a:gd name="connsiteX0" fmla="*/ 0 w 998990"/>
              <a:gd name="connsiteY0" fmla="*/ -1 h 953729"/>
              <a:gd name="connsiteX1" fmla="*/ 386006 w 998990"/>
              <a:gd name="connsiteY1" fmla="*/ 580876 h 953729"/>
              <a:gd name="connsiteX2" fmla="*/ 998990 w 998990"/>
              <a:gd name="connsiteY2" fmla="*/ 349669 h 953729"/>
              <a:gd name="connsiteX0" fmla="*/ 0 w 998990"/>
              <a:gd name="connsiteY0" fmla="*/ 317037 h 1061400"/>
              <a:gd name="connsiteX1" fmla="*/ 495452 w 998990"/>
              <a:gd name="connsiteY1" fmla="*/ 4821 h 1061400"/>
              <a:gd name="connsiteX2" fmla="*/ 998990 w 998990"/>
              <a:gd name="connsiteY2" fmla="*/ 666707 h 1061400"/>
              <a:gd name="connsiteX0" fmla="*/ 0 w 998990"/>
              <a:gd name="connsiteY0" fmla="*/ 516155 h 1351171"/>
              <a:gd name="connsiteX1" fmla="*/ 495452 w 998990"/>
              <a:gd name="connsiteY1" fmla="*/ 203939 h 1351171"/>
              <a:gd name="connsiteX2" fmla="*/ 998990 w 998990"/>
              <a:gd name="connsiteY2" fmla="*/ 865825 h 1351171"/>
              <a:gd name="connsiteX0" fmla="*/ 0 w 998990"/>
              <a:gd name="connsiteY0" fmla="*/ 677149 h 1594667"/>
              <a:gd name="connsiteX1" fmla="*/ 495452 w 998990"/>
              <a:gd name="connsiteY1" fmla="*/ 364933 h 1594667"/>
              <a:gd name="connsiteX2" fmla="*/ 998990 w 998990"/>
              <a:gd name="connsiteY2" fmla="*/ 1026819 h 1594667"/>
              <a:gd name="connsiteX0" fmla="*/ 0 w 998990"/>
              <a:gd name="connsiteY0" fmla="*/ 461147 h 1463329"/>
              <a:gd name="connsiteX1" fmla="*/ 408827 w 998990"/>
              <a:gd name="connsiteY1" fmla="*/ 417319 h 1463329"/>
              <a:gd name="connsiteX2" fmla="*/ 998990 w 998990"/>
              <a:gd name="connsiteY2" fmla="*/ 810817 h 1463329"/>
              <a:gd name="connsiteX0" fmla="*/ 0 w 998990"/>
              <a:gd name="connsiteY0" fmla="*/ 520232 h 1561955"/>
              <a:gd name="connsiteX1" fmla="*/ 408827 w 998990"/>
              <a:gd name="connsiteY1" fmla="*/ 476404 h 1561955"/>
              <a:gd name="connsiteX2" fmla="*/ 998990 w 998990"/>
              <a:gd name="connsiteY2" fmla="*/ 869902 h 1561955"/>
              <a:gd name="connsiteX0" fmla="*/ 0 w 998990"/>
              <a:gd name="connsiteY0" fmla="*/ 520232 h 1327910"/>
              <a:gd name="connsiteX1" fmla="*/ 408827 w 998990"/>
              <a:gd name="connsiteY1" fmla="*/ 476404 h 1327910"/>
              <a:gd name="connsiteX2" fmla="*/ 998990 w 998990"/>
              <a:gd name="connsiteY2" fmla="*/ 869902 h 1327910"/>
              <a:gd name="connsiteX0" fmla="*/ 0 w 998990"/>
              <a:gd name="connsiteY0" fmla="*/ 431576 h 1172307"/>
              <a:gd name="connsiteX1" fmla="*/ 408827 w 998990"/>
              <a:gd name="connsiteY1" fmla="*/ 387748 h 1172307"/>
              <a:gd name="connsiteX2" fmla="*/ 998990 w 998990"/>
              <a:gd name="connsiteY2" fmla="*/ 781246 h 1172307"/>
              <a:gd name="connsiteX0" fmla="*/ 0 w 998990"/>
              <a:gd name="connsiteY0" fmla="*/ 346431 h 1029755"/>
              <a:gd name="connsiteX1" fmla="*/ 408827 w 998990"/>
              <a:gd name="connsiteY1" fmla="*/ 302603 h 1029755"/>
              <a:gd name="connsiteX2" fmla="*/ 998990 w 998990"/>
              <a:gd name="connsiteY2" fmla="*/ 696101 h 1029755"/>
              <a:gd name="connsiteX0" fmla="*/ 0 w 998990"/>
              <a:gd name="connsiteY0" fmla="*/ 398482 h 1116016"/>
              <a:gd name="connsiteX1" fmla="*/ 408827 w 998990"/>
              <a:gd name="connsiteY1" fmla="*/ 354654 h 1116016"/>
              <a:gd name="connsiteX2" fmla="*/ 998990 w 998990"/>
              <a:gd name="connsiteY2" fmla="*/ 748152 h 1116016"/>
              <a:gd name="connsiteX0" fmla="*/ 0 w 998990"/>
              <a:gd name="connsiteY0" fmla="*/ 167224 h 1028854"/>
              <a:gd name="connsiteX1" fmla="*/ 401653 w 998990"/>
              <a:gd name="connsiteY1" fmla="*/ 440695 h 1028854"/>
              <a:gd name="connsiteX2" fmla="*/ 998990 w 998990"/>
              <a:gd name="connsiteY2" fmla="*/ 516894 h 1028854"/>
              <a:gd name="connsiteX0" fmla="*/ 0 w 998990"/>
              <a:gd name="connsiteY0" fmla="*/ 100295 h 902741"/>
              <a:gd name="connsiteX1" fmla="*/ 401653 w 998990"/>
              <a:gd name="connsiteY1" fmla="*/ 373766 h 902741"/>
              <a:gd name="connsiteX2" fmla="*/ 998990 w 998990"/>
              <a:gd name="connsiteY2" fmla="*/ 449965 h 902741"/>
              <a:gd name="connsiteX0" fmla="*/ 0 w 998990"/>
              <a:gd name="connsiteY0" fmla="*/ 100295 h 902741"/>
              <a:gd name="connsiteX1" fmla="*/ 401653 w 998990"/>
              <a:gd name="connsiteY1" fmla="*/ 373767 h 902741"/>
              <a:gd name="connsiteX2" fmla="*/ 998990 w 998990"/>
              <a:gd name="connsiteY2" fmla="*/ 449965 h 902741"/>
              <a:gd name="connsiteX0" fmla="*/ 0 w 998990"/>
              <a:gd name="connsiteY0" fmla="*/ 100295 h 902741"/>
              <a:gd name="connsiteX1" fmla="*/ 401653 w 998990"/>
              <a:gd name="connsiteY1" fmla="*/ 373767 h 902741"/>
              <a:gd name="connsiteX2" fmla="*/ 998990 w 998990"/>
              <a:gd name="connsiteY2" fmla="*/ 449965 h 902741"/>
              <a:gd name="connsiteX0" fmla="*/ 0 w 998990"/>
              <a:gd name="connsiteY0" fmla="*/ 100295 h 902741"/>
              <a:gd name="connsiteX1" fmla="*/ 401653 w 998990"/>
              <a:gd name="connsiteY1" fmla="*/ 373767 h 902741"/>
              <a:gd name="connsiteX2" fmla="*/ 998990 w 998990"/>
              <a:gd name="connsiteY2" fmla="*/ 449965 h 902741"/>
              <a:gd name="connsiteX0" fmla="*/ 0 w 998990"/>
              <a:gd name="connsiteY0" fmla="*/ 1 h 349672"/>
              <a:gd name="connsiteX1" fmla="*/ 998990 w 998990"/>
              <a:gd name="connsiteY1" fmla="*/ 349671 h 349672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699209"/>
              <a:gd name="connsiteY0" fmla="*/ 1061414 h 1061413"/>
              <a:gd name="connsiteX1" fmla="*/ 699209 w 699209"/>
              <a:gd name="connsiteY1" fmla="*/ 0 h 1061413"/>
              <a:gd name="connsiteX0" fmla="*/ 0 w 699209"/>
              <a:gd name="connsiteY0" fmla="*/ 1061414 h 1061413"/>
              <a:gd name="connsiteX1" fmla="*/ 699209 w 699209"/>
              <a:gd name="connsiteY1" fmla="*/ 0 h 1061413"/>
              <a:gd name="connsiteX0" fmla="*/ 0 w 701012"/>
              <a:gd name="connsiteY0" fmla="*/ 1056459 h 1056460"/>
              <a:gd name="connsiteX1" fmla="*/ 701012 w 701012"/>
              <a:gd name="connsiteY1" fmla="*/ 0 h 1056460"/>
              <a:gd name="connsiteX0" fmla="*/ 0 w 701012"/>
              <a:gd name="connsiteY0" fmla="*/ 1056459 h 2036173"/>
              <a:gd name="connsiteX1" fmla="*/ 701012 w 701012"/>
              <a:gd name="connsiteY1" fmla="*/ 0 h 2036173"/>
              <a:gd name="connsiteX0" fmla="*/ 0 w 701012"/>
              <a:gd name="connsiteY0" fmla="*/ 1056459 h 2006217"/>
              <a:gd name="connsiteX1" fmla="*/ 133026 w 701012"/>
              <a:gd name="connsiteY1" fmla="*/ 1540932 h 2006217"/>
              <a:gd name="connsiteX2" fmla="*/ 701012 w 701012"/>
              <a:gd name="connsiteY2" fmla="*/ 0 h 2006217"/>
              <a:gd name="connsiteX0" fmla="*/ 0 w 701012"/>
              <a:gd name="connsiteY0" fmla="*/ 1056459 h 2006217"/>
              <a:gd name="connsiteX1" fmla="*/ 133026 w 701012"/>
              <a:gd name="connsiteY1" fmla="*/ 1540932 h 2006217"/>
              <a:gd name="connsiteX2" fmla="*/ 701012 w 701012"/>
              <a:gd name="connsiteY2" fmla="*/ 0 h 2006217"/>
              <a:gd name="connsiteX0" fmla="*/ 0 w 701012"/>
              <a:gd name="connsiteY0" fmla="*/ 1056459 h 1056460"/>
              <a:gd name="connsiteX1" fmla="*/ 701012 w 701012"/>
              <a:gd name="connsiteY1" fmla="*/ 0 h 1056460"/>
              <a:gd name="connsiteX0" fmla="*/ 0 w 701012"/>
              <a:gd name="connsiteY0" fmla="*/ 1056459 h 1525246"/>
              <a:gd name="connsiteX1" fmla="*/ 701012 w 701012"/>
              <a:gd name="connsiteY1" fmla="*/ 0 h 1525246"/>
              <a:gd name="connsiteX0" fmla="*/ 0 w 875604"/>
              <a:gd name="connsiteY0" fmla="*/ 797062 h 1308000"/>
              <a:gd name="connsiteX1" fmla="*/ 875604 w 875604"/>
              <a:gd name="connsiteY1" fmla="*/ 0 h 1308000"/>
              <a:gd name="connsiteX0" fmla="*/ 0 w 875604"/>
              <a:gd name="connsiteY0" fmla="*/ 797062 h 1684088"/>
              <a:gd name="connsiteX1" fmla="*/ 875604 w 875604"/>
              <a:gd name="connsiteY1" fmla="*/ 0 h 1684088"/>
              <a:gd name="connsiteX0" fmla="*/ 0 w 875604"/>
              <a:gd name="connsiteY0" fmla="*/ 797062 h 1849141"/>
              <a:gd name="connsiteX1" fmla="*/ 444014 w 875604"/>
              <a:gd name="connsiteY1" fmla="*/ 1220100 h 1849141"/>
              <a:gd name="connsiteX2" fmla="*/ 875604 w 875604"/>
              <a:gd name="connsiteY2" fmla="*/ 0 h 1849141"/>
              <a:gd name="connsiteX0" fmla="*/ 0 w 875604"/>
              <a:gd name="connsiteY0" fmla="*/ 797062 h 1242283"/>
              <a:gd name="connsiteX1" fmla="*/ 444014 w 875604"/>
              <a:gd name="connsiteY1" fmla="*/ 1220100 h 1242283"/>
              <a:gd name="connsiteX2" fmla="*/ 875604 w 875604"/>
              <a:gd name="connsiteY2" fmla="*/ 0 h 1242283"/>
              <a:gd name="connsiteX0" fmla="*/ 0 w 875604"/>
              <a:gd name="connsiteY0" fmla="*/ 797062 h 1242283"/>
              <a:gd name="connsiteX1" fmla="*/ 444014 w 875604"/>
              <a:gd name="connsiteY1" fmla="*/ 1220100 h 1242283"/>
              <a:gd name="connsiteX2" fmla="*/ 875604 w 875604"/>
              <a:gd name="connsiteY2" fmla="*/ 0 h 1242283"/>
              <a:gd name="connsiteX0" fmla="*/ 0 w 875604"/>
              <a:gd name="connsiteY0" fmla="*/ 797062 h 1411975"/>
              <a:gd name="connsiteX1" fmla="*/ 444014 w 875604"/>
              <a:gd name="connsiteY1" fmla="*/ 1220100 h 1411975"/>
              <a:gd name="connsiteX2" fmla="*/ 875604 w 875604"/>
              <a:gd name="connsiteY2" fmla="*/ 0 h 1411975"/>
              <a:gd name="connsiteX0" fmla="*/ 0 w 875604"/>
              <a:gd name="connsiteY0" fmla="*/ 797062 h 1538123"/>
              <a:gd name="connsiteX1" fmla="*/ 444014 w 875604"/>
              <a:gd name="connsiteY1" fmla="*/ 1220100 h 1538123"/>
              <a:gd name="connsiteX2" fmla="*/ 875604 w 875604"/>
              <a:gd name="connsiteY2" fmla="*/ 0 h 1538123"/>
              <a:gd name="connsiteX0" fmla="*/ 0 w 875604"/>
              <a:gd name="connsiteY0" fmla="*/ 797062 h 1538123"/>
              <a:gd name="connsiteX1" fmla="*/ 444014 w 875604"/>
              <a:gd name="connsiteY1" fmla="*/ 1220100 h 1538123"/>
              <a:gd name="connsiteX2" fmla="*/ 875604 w 875604"/>
              <a:gd name="connsiteY2" fmla="*/ 0 h 1538123"/>
              <a:gd name="connsiteX0" fmla="*/ 0 w 875604"/>
              <a:gd name="connsiteY0" fmla="*/ 797062 h 1532191"/>
              <a:gd name="connsiteX1" fmla="*/ 444014 w 875604"/>
              <a:gd name="connsiteY1" fmla="*/ 1220100 h 1532191"/>
              <a:gd name="connsiteX2" fmla="*/ 875604 w 875604"/>
              <a:gd name="connsiteY2" fmla="*/ 0 h 1532191"/>
              <a:gd name="connsiteX0" fmla="*/ 0 w 875604"/>
              <a:gd name="connsiteY0" fmla="*/ 797062 h 1602218"/>
              <a:gd name="connsiteX1" fmla="*/ 444014 w 875604"/>
              <a:gd name="connsiteY1" fmla="*/ 1220100 h 1602218"/>
              <a:gd name="connsiteX2" fmla="*/ 875604 w 875604"/>
              <a:gd name="connsiteY2" fmla="*/ 0 h 1602218"/>
              <a:gd name="connsiteX0" fmla="*/ 0 w 830253"/>
              <a:gd name="connsiteY0" fmla="*/ 569504 h 1416299"/>
              <a:gd name="connsiteX1" fmla="*/ 444014 w 830253"/>
              <a:gd name="connsiteY1" fmla="*/ 992542 h 1416299"/>
              <a:gd name="connsiteX2" fmla="*/ 830253 w 830253"/>
              <a:gd name="connsiteY2" fmla="*/ 2 h 1416299"/>
              <a:gd name="connsiteX0" fmla="*/ 0 w 830253"/>
              <a:gd name="connsiteY0" fmla="*/ 569500 h 1416295"/>
              <a:gd name="connsiteX1" fmla="*/ 444014 w 830253"/>
              <a:gd name="connsiteY1" fmla="*/ 992538 h 1416295"/>
              <a:gd name="connsiteX2" fmla="*/ 830253 w 830253"/>
              <a:gd name="connsiteY2" fmla="*/ -2 h 1416295"/>
              <a:gd name="connsiteX0" fmla="*/ 0 w 793762"/>
              <a:gd name="connsiteY0" fmla="*/ 23042 h 1010650"/>
              <a:gd name="connsiteX1" fmla="*/ 444014 w 793762"/>
              <a:gd name="connsiteY1" fmla="*/ 446080 h 1010650"/>
              <a:gd name="connsiteX2" fmla="*/ 793762 w 793762"/>
              <a:gd name="connsiteY2" fmla="*/ 1 h 1010650"/>
              <a:gd name="connsiteX0" fmla="*/ 0 w 793762"/>
              <a:gd name="connsiteY0" fmla="*/ 23042 h 1073009"/>
              <a:gd name="connsiteX1" fmla="*/ 444014 w 793762"/>
              <a:gd name="connsiteY1" fmla="*/ 446080 h 1073009"/>
              <a:gd name="connsiteX2" fmla="*/ 793762 w 793762"/>
              <a:gd name="connsiteY2" fmla="*/ 1 h 1073009"/>
              <a:gd name="connsiteX0" fmla="*/ 0 w 793762"/>
              <a:gd name="connsiteY0" fmla="*/ 23042 h 1073009"/>
              <a:gd name="connsiteX1" fmla="*/ 444014 w 793762"/>
              <a:gd name="connsiteY1" fmla="*/ 446080 h 1073009"/>
              <a:gd name="connsiteX2" fmla="*/ 793762 w 793762"/>
              <a:gd name="connsiteY2" fmla="*/ 1 h 1073009"/>
              <a:gd name="connsiteX0" fmla="*/ 0 w 793762"/>
              <a:gd name="connsiteY0" fmla="*/ 827746 h 1877713"/>
              <a:gd name="connsiteX1" fmla="*/ 444014 w 793762"/>
              <a:gd name="connsiteY1" fmla="*/ 1250784 h 1877713"/>
              <a:gd name="connsiteX2" fmla="*/ 793762 w 793762"/>
              <a:gd name="connsiteY2" fmla="*/ 804705 h 1877713"/>
              <a:gd name="connsiteX0" fmla="*/ 0 w 812065"/>
              <a:gd name="connsiteY0" fmla="*/ 724402 h 2103849"/>
              <a:gd name="connsiteX1" fmla="*/ 462317 w 812065"/>
              <a:gd name="connsiteY1" fmla="*/ 1476920 h 2103849"/>
              <a:gd name="connsiteX2" fmla="*/ 812065 w 812065"/>
              <a:gd name="connsiteY2" fmla="*/ 1030841 h 2103849"/>
              <a:gd name="connsiteX0" fmla="*/ 0 w 812065"/>
              <a:gd name="connsiteY0" fmla="*/ 717750 h 2112308"/>
              <a:gd name="connsiteX1" fmla="*/ 459840 w 812065"/>
              <a:gd name="connsiteY1" fmla="*/ 1494130 h 2112308"/>
              <a:gd name="connsiteX2" fmla="*/ 812065 w 812065"/>
              <a:gd name="connsiteY2" fmla="*/ 1024189 h 2112308"/>
              <a:gd name="connsiteX0" fmla="*/ 0 w 812065"/>
              <a:gd name="connsiteY0" fmla="*/ 717750 h 2283120"/>
              <a:gd name="connsiteX1" fmla="*/ 459840 w 812065"/>
              <a:gd name="connsiteY1" fmla="*/ 1494130 h 2283120"/>
              <a:gd name="connsiteX2" fmla="*/ 812065 w 812065"/>
              <a:gd name="connsiteY2" fmla="*/ 1024189 h 2283120"/>
              <a:gd name="connsiteX0" fmla="*/ 0 w 812065"/>
              <a:gd name="connsiteY0" fmla="*/ 717750 h 2365048"/>
              <a:gd name="connsiteX1" fmla="*/ 459840 w 812065"/>
              <a:gd name="connsiteY1" fmla="*/ 1494130 h 2365048"/>
              <a:gd name="connsiteX2" fmla="*/ 812065 w 812065"/>
              <a:gd name="connsiteY2" fmla="*/ 1024189 h 2365048"/>
              <a:gd name="connsiteX0" fmla="*/ 0 w 812065"/>
              <a:gd name="connsiteY0" fmla="*/ 780416 h 2427714"/>
              <a:gd name="connsiteX1" fmla="*/ 459840 w 812065"/>
              <a:gd name="connsiteY1" fmla="*/ 1556796 h 2427714"/>
              <a:gd name="connsiteX2" fmla="*/ 812065 w 812065"/>
              <a:gd name="connsiteY2" fmla="*/ 1086855 h 2427714"/>
              <a:gd name="connsiteX0" fmla="*/ 0 w 812065"/>
              <a:gd name="connsiteY0" fmla="*/ 780416 h 2001748"/>
              <a:gd name="connsiteX1" fmla="*/ 459840 w 812065"/>
              <a:gd name="connsiteY1" fmla="*/ 1556796 h 2001748"/>
              <a:gd name="connsiteX2" fmla="*/ 812065 w 812065"/>
              <a:gd name="connsiteY2" fmla="*/ 1086855 h 2001748"/>
              <a:gd name="connsiteX0" fmla="*/ 0 w 812065"/>
              <a:gd name="connsiteY0" fmla="*/ 995543 h 2216875"/>
              <a:gd name="connsiteX1" fmla="*/ 459840 w 812065"/>
              <a:gd name="connsiteY1" fmla="*/ 1771923 h 2216875"/>
              <a:gd name="connsiteX2" fmla="*/ 812065 w 812065"/>
              <a:gd name="connsiteY2" fmla="*/ 1301982 h 2216875"/>
              <a:gd name="connsiteX0" fmla="*/ 0 w 812065"/>
              <a:gd name="connsiteY0" fmla="*/ 995543 h 2308819"/>
              <a:gd name="connsiteX1" fmla="*/ 459840 w 812065"/>
              <a:gd name="connsiteY1" fmla="*/ 1771923 h 2308819"/>
              <a:gd name="connsiteX2" fmla="*/ 812065 w 812065"/>
              <a:gd name="connsiteY2" fmla="*/ 1301982 h 230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065" h="2308819">
                <a:moveTo>
                  <a:pt x="0" y="995543"/>
                </a:moveTo>
                <a:cubicBezTo>
                  <a:pt x="142645" y="-485814"/>
                  <a:pt x="284866" y="-383286"/>
                  <a:pt x="459840" y="1771923"/>
                </a:cubicBezTo>
                <a:cubicBezTo>
                  <a:pt x="508208" y="2407837"/>
                  <a:pt x="612088" y="2721382"/>
                  <a:pt x="812065" y="1301982"/>
                </a:cubicBezTo>
              </a:path>
            </a:pathLst>
          </a:custGeom>
          <a:noFill/>
          <a:ln w="19050">
            <a:solidFill>
              <a:srgbClr val="B3DE85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TextBox 256 88">
            <a:extLst>
              <a:ext uri="{FF2B5EF4-FFF2-40B4-BE49-F238E27FC236}">
                <a16:creationId xmlns:a16="http://schemas.microsoft.com/office/drawing/2014/main" id="{7C8BC95C-D816-4788-A9D5-27A7DD244013}"/>
              </a:ext>
            </a:extLst>
          </p:cNvPr>
          <p:cNvSpPr txBox="1"/>
          <p:nvPr/>
        </p:nvSpPr>
        <p:spPr>
          <a:xfrm>
            <a:off x="2044200" y="4969126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B3DE85"/>
                </a:solidFill>
                <a:latin typeface="+mj-lt"/>
              </a:rPr>
              <a:t>Obliquity</a:t>
            </a:r>
            <a:r>
              <a:rPr lang="zh-TW" altLang="en-US" dirty="0">
                <a:solidFill>
                  <a:srgbClr val="B3DE85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B3DE85"/>
                </a:solidFill>
                <a:latin typeface="+mj-lt"/>
              </a:rPr>
              <a:t>≈</a:t>
            </a:r>
            <a:r>
              <a:rPr lang="zh-TW" altLang="en-US" dirty="0">
                <a:solidFill>
                  <a:srgbClr val="B3DE85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B3DE85"/>
                </a:solidFill>
                <a:latin typeface="+mj-lt"/>
              </a:rPr>
              <a:t>23.5°</a:t>
            </a:r>
            <a:endParaRPr lang="zh-TW" altLang="en-US" dirty="0">
              <a:solidFill>
                <a:srgbClr val="B3DE85"/>
              </a:solidFill>
              <a:latin typeface="+mj-lt"/>
            </a:endParaRPr>
          </a:p>
        </p:txBody>
      </p:sp>
      <p:sp>
        <p:nvSpPr>
          <p:cNvPr id="104" name="TextBox 256 104">
            <a:extLst>
              <a:ext uri="{FF2B5EF4-FFF2-40B4-BE49-F238E27FC236}">
                <a16:creationId xmlns:a16="http://schemas.microsoft.com/office/drawing/2014/main" id="{1E8BF548-3294-4675-A5A4-76C98D8D9F51}"/>
              </a:ext>
            </a:extLst>
          </p:cNvPr>
          <p:cNvSpPr txBox="1"/>
          <p:nvPr/>
        </p:nvSpPr>
        <p:spPr>
          <a:xfrm>
            <a:off x="7632577" y="1395568"/>
            <a:ext cx="19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+mj-lt"/>
              </a:rPr>
              <a:t>Celestial</a:t>
            </a:r>
            <a:r>
              <a:rPr lang="zh-TW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j-lt"/>
              </a:rPr>
              <a:t>Sphere</a:t>
            </a:r>
            <a:endParaRPr lang="zh-TW" altLang="en-US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ECACB7F8-59CB-4236-82EF-F6A2651ECE6A}"/>
              </a:ext>
            </a:extLst>
          </p:cNvPr>
          <p:cNvGrpSpPr/>
          <p:nvPr/>
        </p:nvGrpSpPr>
        <p:grpSpPr>
          <a:xfrm>
            <a:off x="4254945" y="3592521"/>
            <a:ext cx="4950069" cy="912260"/>
            <a:chOff x="4250818" y="3600141"/>
            <a:chExt cx="4950069" cy="912260"/>
          </a:xfrm>
        </p:grpSpPr>
        <p:sp>
          <p:nvSpPr>
            <p:cNvPr id="166" name="Arc 256 166">
              <a:extLst>
                <a:ext uri="{FF2B5EF4-FFF2-40B4-BE49-F238E27FC236}">
                  <a16:creationId xmlns:a16="http://schemas.microsoft.com/office/drawing/2014/main" id="{10E96B53-F49F-455E-A962-30CD29940515}"/>
                </a:ext>
              </a:extLst>
            </p:cNvPr>
            <p:cNvSpPr/>
            <p:nvPr/>
          </p:nvSpPr>
          <p:spPr>
            <a:xfrm rot="900000">
              <a:off x="4250818" y="3600141"/>
              <a:ext cx="4950069" cy="91226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3810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67" name="Arc 256 167">
              <a:extLst>
                <a:ext uri="{FF2B5EF4-FFF2-40B4-BE49-F238E27FC236}">
                  <a16:creationId xmlns:a16="http://schemas.microsoft.com/office/drawing/2014/main" id="{E74B0061-7865-4A8B-B60C-5B6AF6EA8A55}"/>
                </a:ext>
              </a:extLst>
            </p:cNvPr>
            <p:cNvSpPr/>
            <p:nvPr/>
          </p:nvSpPr>
          <p:spPr>
            <a:xfrm rot="900000" flipV="1">
              <a:off x="4250818" y="3600141"/>
              <a:ext cx="4950069" cy="91226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56" name="Oval 256 156">
            <a:extLst>
              <a:ext uri="{FF2B5EF4-FFF2-40B4-BE49-F238E27FC236}">
                <a16:creationId xmlns:a16="http://schemas.microsoft.com/office/drawing/2014/main" id="{EDAECDA2-AB9E-464C-AC59-16AF11DE6550}"/>
              </a:ext>
            </a:extLst>
          </p:cNvPr>
          <p:cNvSpPr/>
          <p:nvPr/>
        </p:nvSpPr>
        <p:spPr>
          <a:xfrm>
            <a:off x="6343349" y="43893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手繪多邊形: 圖案 171">
            <a:extLst>
              <a:ext uri="{FF2B5EF4-FFF2-40B4-BE49-F238E27FC236}">
                <a16:creationId xmlns:a16="http://schemas.microsoft.com/office/drawing/2014/main" id="{71395AFB-61B1-45A3-BA80-4134AE09F431}"/>
              </a:ext>
            </a:extLst>
          </p:cNvPr>
          <p:cNvSpPr/>
          <p:nvPr/>
        </p:nvSpPr>
        <p:spPr>
          <a:xfrm>
            <a:off x="3761580" y="3458298"/>
            <a:ext cx="613179" cy="330028"/>
          </a:xfrm>
          <a:custGeom>
            <a:avLst/>
            <a:gdLst>
              <a:gd name="connsiteX0" fmla="*/ 861790 w 861790"/>
              <a:gd name="connsiteY0" fmla="*/ 120650 h 518871"/>
              <a:gd name="connsiteX1" fmla="*/ 77565 w 861790"/>
              <a:gd name="connsiteY1" fmla="*/ 517525 h 518871"/>
              <a:gd name="connsiteX2" fmla="*/ 71215 w 861790"/>
              <a:gd name="connsiteY2" fmla="*/ 0 h 5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790" h="518871">
                <a:moveTo>
                  <a:pt x="861790" y="120650"/>
                </a:moveTo>
                <a:cubicBezTo>
                  <a:pt x="535558" y="329141"/>
                  <a:pt x="209327" y="537633"/>
                  <a:pt x="77565" y="517525"/>
                </a:cubicBezTo>
                <a:cubicBezTo>
                  <a:pt x="-54198" y="497417"/>
                  <a:pt x="8508" y="248708"/>
                  <a:pt x="71215" y="0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Oval 256 4">
            <a:extLst>
              <a:ext uri="{FF2B5EF4-FFF2-40B4-BE49-F238E27FC236}">
                <a16:creationId xmlns:a16="http://schemas.microsoft.com/office/drawing/2014/main" id="{F8A32E2C-CE33-42A8-A320-9EA6545A0A7C}"/>
              </a:ext>
            </a:extLst>
          </p:cNvPr>
          <p:cNvSpPr/>
          <p:nvPr/>
        </p:nvSpPr>
        <p:spPr>
          <a:xfrm>
            <a:off x="4285901" y="1459485"/>
            <a:ext cx="4950069" cy="4950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2" name="Group 256 92">
            <a:extLst>
              <a:ext uri="{FF2B5EF4-FFF2-40B4-BE49-F238E27FC236}">
                <a16:creationId xmlns:a16="http://schemas.microsoft.com/office/drawing/2014/main" id="{0C9E65C1-4EDF-4D0F-8BA0-DE09E3E9FCEF}"/>
              </a:ext>
            </a:extLst>
          </p:cNvPr>
          <p:cNvGrpSpPr/>
          <p:nvPr/>
        </p:nvGrpSpPr>
        <p:grpSpPr>
          <a:xfrm>
            <a:off x="2800993" y="1781098"/>
            <a:ext cx="3542354" cy="1081414"/>
            <a:chOff x="1534444" y="690838"/>
            <a:chExt cx="3736760" cy="1081414"/>
          </a:xfrm>
          <a:solidFill>
            <a:schemeClr val="bg1"/>
          </a:solidFill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54B26E63-FDF2-4F47-9FEB-193733135335}"/>
                </a:ext>
              </a:extLst>
            </p:cNvPr>
            <p:cNvGrpSpPr/>
            <p:nvPr/>
          </p:nvGrpSpPr>
          <p:grpSpPr>
            <a:xfrm>
              <a:off x="1534444" y="1046879"/>
              <a:ext cx="3736760" cy="369332"/>
              <a:chOff x="1534444" y="1105197"/>
              <a:chExt cx="3736760" cy="369332"/>
            </a:xfrm>
            <a:grpFill/>
          </p:grpSpPr>
          <p:sp>
            <p:nvSpPr>
              <p:cNvPr id="2" name="TextBox 256 2">
                <a:extLst>
                  <a:ext uri="{FF2B5EF4-FFF2-40B4-BE49-F238E27FC236}">
                    <a16:creationId xmlns:a16="http://schemas.microsoft.com/office/drawing/2014/main" id="{77898694-6060-42B0-B950-DF14C572A38F}"/>
                  </a:ext>
                </a:extLst>
              </p:cNvPr>
              <p:cNvSpPr txBox="1"/>
              <p:nvPr/>
            </p:nvSpPr>
            <p:spPr>
              <a:xfrm>
                <a:off x="1720284" y="1105197"/>
                <a:ext cx="35509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J2000.0 March Equinox</a:t>
                </a:r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26604C38-67A1-47BC-B064-1F613684B25F}"/>
                      </a:ext>
                    </a:extLst>
                  </p:cNvPr>
                  <p:cNvSpPr/>
                  <p:nvPr/>
                </p:nvSpPr>
                <p:spPr>
                  <a:xfrm>
                    <a:off x="1534444" y="1105197"/>
                    <a:ext cx="369333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26604C38-67A1-47BC-B064-1F613684B2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4" y="1105197"/>
                    <a:ext cx="36933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44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70EE8E1F-2157-4AE8-B026-D8F99114BDBC}"/>
                </a:ext>
              </a:extLst>
            </p:cNvPr>
            <p:cNvGrpSpPr/>
            <p:nvPr/>
          </p:nvGrpSpPr>
          <p:grpSpPr>
            <a:xfrm>
              <a:off x="1534444" y="1402920"/>
              <a:ext cx="3736760" cy="369332"/>
              <a:chOff x="1534444" y="1402920"/>
              <a:chExt cx="3736760" cy="369332"/>
            </a:xfrm>
            <a:grpFill/>
          </p:grpSpPr>
          <p:sp>
            <p:nvSpPr>
              <p:cNvPr id="21" name="TextBox 256 2">
                <a:extLst>
                  <a:ext uri="{FF2B5EF4-FFF2-40B4-BE49-F238E27FC236}">
                    <a16:creationId xmlns:a16="http://schemas.microsoft.com/office/drawing/2014/main" id="{4D1A2E49-1AA6-4800-B52E-7BAF24CC3929}"/>
                  </a:ext>
                </a:extLst>
              </p:cNvPr>
              <p:cNvSpPr txBox="1"/>
              <p:nvPr/>
            </p:nvSpPr>
            <p:spPr>
              <a:xfrm>
                <a:off x="1720284" y="1402920"/>
                <a:ext cx="35509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Earth’s Center of Mass</a:t>
                </a:r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CDEF80E6-BBEC-44E8-9D00-2C6184B8C777}"/>
                      </a:ext>
                    </a:extLst>
                  </p:cNvPr>
                  <p:cNvSpPr/>
                  <p:nvPr/>
                </p:nvSpPr>
                <p:spPr>
                  <a:xfrm>
                    <a:off x="1534444" y="1402920"/>
                    <a:ext cx="369333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𝒪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CDEF80E6-BBEC-44E8-9D00-2C6184B8C7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4" y="1402920"/>
                    <a:ext cx="36933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B1177A3C-CF99-4A93-AF9D-13C6EAF0E4D4}"/>
                </a:ext>
              </a:extLst>
            </p:cNvPr>
            <p:cNvGrpSpPr/>
            <p:nvPr/>
          </p:nvGrpSpPr>
          <p:grpSpPr>
            <a:xfrm>
              <a:off x="1534444" y="690838"/>
              <a:ext cx="3736760" cy="369332"/>
              <a:chOff x="1534444" y="741417"/>
              <a:chExt cx="3736760" cy="369332"/>
            </a:xfrm>
            <a:grpFill/>
          </p:grpSpPr>
          <p:sp>
            <p:nvSpPr>
              <p:cNvPr id="22" name="TextBox 256 2">
                <a:extLst>
                  <a:ext uri="{FF2B5EF4-FFF2-40B4-BE49-F238E27FC236}">
                    <a16:creationId xmlns:a16="http://schemas.microsoft.com/office/drawing/2014/main" id="{550F793B-034B-4A9C-BF19-0E69CC5A5A77}"/>
                  </a:ext>
                </a:extLst>
              </p:cNvPr>
              <p:cNvSpPr txBox="1"/>
              <p:nvPr/>
            </p:nvSpPr>
            <p:spPr>
              <a:xfrm>
                <a:off x="1720284" y="741417"/>
                <a:ext cx="35509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J2000.0 North Celestial Pole</a:t>
                </a:r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5C4D78-47A6-498B-855D-79F235751F1C}"/>
                      </a:ext>
                    </a:extLst>
                  </p:cNvPr>
                  <p:cNvSpPr/>
                  <p:nvPr/>
                </p:nvSpPr>
                <p:spPr>
                  <a:xfrm>
                    <a:off x="1534444" y="741417"/>
                    <a:ext cx="369333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𝒵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5C4D78-47A6-498B-855D-79F235751F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4" y="741417"/>
                    <a:ext cx="36933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" name="Straight 256 6">
            <a:extLst>
              <a:ext uri="{FF2B5EF4-FFF2-40B4-BE49-F238E27FC236}">
                <a16:creationId xmlns:a16="http://schemas.microsoft.com/office/drawing/2014/main" id="{48D0330F-CF1B-4F50-9A0C-074AF65AB3C4}"/>
              </a:ext>
            </a:extLst>
          </p:cNvPr>
          <p:cNvCxnSpPr>
            <a:cxnSpLocks/>
          </p:cNvCxnSpPr>
          <p:nvPr/>
        </p:nvCxnSpPr>
        <p:spPr>
          <a:xfrm flipV="1">
            <a:off x="6776187" y="444493"/>
            <a:ext cx="0" cy="3560885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Oval 256 158">
            <a:extLst>
              <a:ext uri="{FF2B5EF4-FFF2-40B4-BE49-F238E27FC236}">
                <a16:creationId xmlns:a16="http://schemas.microsoft.com/office/drawing/2014/main" id="{903EC6AD-AD7E-46FD-B91A-B7C8375552B5}"/>
              </a:ext>
            </a:extLst>
          </p:cNvPr>
          <p:cNvSpPr/>
          <p:nvPr/>
        </p:nvSpPr>
        <p:spPr>
          <a:xfrm>
            <a:off x="6725593" y="394661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Oval 256 157">
            <a:extLst>
              <a:ext uri="{FF2B5EF4-FFF2-40B4-BE49-F238E27FC236}">
                <a16:creationId xmlns:a16="http://schemas.microsoft.com/office/drawing/2014/main" id="{04AA45D3-6F11-4932-98AC-A1338DA419C1}"/>
              </a:ext>
            </a:extLst>
          </p:cNvPr>
          <p:cNvSpPr/>
          <p:nvPr/>
        </p:nvSpPr>
        <p:spPr>
          <a:xfrm>
            <a:off x="6720055" y="140548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A4AAFE72-53A2-4032-ACCF-8A77D555D56A}"/>
              </a:ext>
            </a:extLst>
          </p:cNvPr>
          <p:cNvGrpSpPr/>
          <p:nvPr/>
        </p:nvGrpSpPr>
        <p:grpSpPr>
          <a:xfrm>
            <a:off x="6767870" y="3835128"/>
            <a:ext cx="180000" cy="180000"/>
            <a:chOff x="6767870" y="3835128"/>
            <a:chExt cx="180000" cy="180000"/>
          </a:xfrm>
        </p:grpSpPr>
        <p:cxnSp>
          <p:nvCxnSpPr>
            <p:cNvPr id="173" name="Straight 256 6">
              <a:extLst>
                <a:ext uri="{FF2B5EF4-FFF2-40B4-BE49-F238E27FC236}">
                  <a16:creationId xmlns:a16="http://schemas.microsoft.com/office/drawing/2014/main" id="{0F19BAF7-DAE5-4FE1-AE0E-36AE3C3C4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9138" y="3835128"/>
              <a:ext cx="0" cy="180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256 6">
              <a:extLst>
                <a:ext uri="{FF2B5EF4-FFF2-40B4-BE49-F238E27FC236}">
                  <a16:creationId xmlns:a16="http://schemas.microsoft.com/office/drawing/2014/main" id="{5E72372B-7BD0-4D00-AA47-6ED5913F20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7870" y="3754780"/>
              <a:ext cx="0" cy="180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8" name="群組 187">
            <a:extLst>
              <a:ext uri="{FF2B5EF4-FFF2-40B4-BE49-F238E27FC236}">
                <a16:creationId xmlns:a16="http://schemas.microsoft.com/office/drawing/2014/main" id="{B5F0949E-57C2-4BE7-AB0E-00DFB2247EC3}"/>
              </a:ext>
            </a:extLst>
          </p:cNvPr>
          <p:cNvGrpSpPr/>
          <p:nvPr/>
        </p:nvGrpSpPr>
        <p:grpSpPr>
          <a:xfrm>
            <a:off x="6673698" y="3991472"/>
            <a:ext cx="282284" cy="127949"/>
            <a:chOff x="6673698" y="3991472"/>
            <a:chExt cx="282284" cy="127949"/>
          </a:xfrm>
        </p:grpSpPr>
        <p:cxnSp>
          <p:nvCxnSpPr>
            <p:cNvPr id="180" name="Straight 256 13">
              <a:extLst>
                <a:ext uri="{FF2B5EF4-FFF2-40B4-BE49-F238E27FC236}">
                  <a16:creationId xmlns:a16="http://schemas.microsoft.com/office/drawing/2014/main" id="{49183DE9-8996-43D0-8C7C-7C2D83E39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8620" y="3991472"/>
              <a:ext cx="107362" cy="1279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256 8">
              <a:extLst>
                <a:ext uri="{FF2B5EF4-FFF2-40B4-BE49-F238E27FC236}">
                  <a16:creationId xmlns:a16="http://schemas.microsoft.com/office/drawing/2014/main" id="{4F5F6D7A-6886-4685-A15F-CEF6E65FFCA1}"/>
                </a:ext>
              </a:extLst>
            </p:cNvPr>
            <p:cNvCxnSpPr>
              <a:cxnSpLocks/>
            </p:cNvCxnSpPr>
            <p:nvPr/>
          </p:nvCxnSpPr>
          <p:spPr>
            <a:xfrm>
              <a:off x="6673698" y="4116042"/>
              <a:ext cx="18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835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al 257 168">
            <a:extLst>
              <a:ext uri="{FF2B5EF4-FFF2-40B4-BE49-F238E27FC236}">
                <a16:creationId xmlns:a16="http://schemas.microsoft.com/office/drawing/2014/main" id="{0610E126-6C16-44DF-A68E-9D22F7A80757}"/>
              </a:ext>
            </a:extLst>
          </p:cNvPr>
          <p:cNvSpPr/>
          <p:nvPr/>
        </p:nvSpPr>
        <p:spPr>
          <a:xfrm>
            <a:off x="4285901" y="3550105"/>
            <a:ext cx="4950069" cy="921237"/>
          </a:xfrm>
          <a:prstGeom prst="ellipse">
            <a:avLst/>
          </a:prstGeom>
          <a:solidFill>
            <a:srgbClr val="FFC000">
              <a:alpha val="5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Arc 257 46">
            <a:extLst>
              <a:ext uri="{FF2B5EF4-FFF2-40B4-BE49-F238E27FC236}">
                <a16:creationId xmlns:a16="http://schemas.microsoft.com/office/drawing/2014/main" id="{0B0D525B-D57D-4CDB-9DF1-6E43B4D6E426}"/>
              </a:ext>
            </a:extLst>
          </p:cNvPr>
          <p:cNvSpPr/>
          <p:nvPr/>
        </p:nvSpPr>
        <p:spPr>
          <a:xfrm>
            <a:off x="1652823" y="988333"/>
            <a:ext cx="6799942" cy="6799942"/>
          </a:xfrm>
          <a:prstGeom prst="arc">
            <a:avLst>
              <a:gd name="adj1" fmla="val 18031388"/>
              <a:gd name="adj2" fmla="val 21557352"/>
            </a:avLst>
          </a:prstGeom>
          <a:ln w="12700">
            <a:solidFill>
              <a:srgbClr val="FF0000">
                <a:alpha val="3490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Straight 257 17">
            <a:extLst>
              <a:ext uri="{FF2B5EF4-FFF2-40B4-BE49-F238E27FC236}">
                <a16:creationId xmlns:a16="http://schemas.microsoft.com/office/drawing/2014/main" id="{BA1E8AC8-3217-43A4-BA56-D87016628797}"/>
              </a:ext>
            </a:extLst>
          </p:cNvPr>
          <p:cNvCxnSpPr>
            <a:cxnSpLocks/>
          </p:cNvCxnSpPr>
          <p:nvPr/>
        </p:nvCxnSpPr>
        <p:spPr>
          <a:xfrm>
            <a:off x="6779593" y="4000615"/>
            <a:ext cx="1675292" cy="345813"/>
          </a:xfrm>
          <a:prstGeom prst="line">
            <a:avLst/>
          </a:prstGeom>
          <a:ln w="12700">
            <a:solidFill>
              <a:srgbClr val="FF0000">
                <a:alpha val="3490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257 7">
            <a:extLst>
              <a:ext uri="{FF2B5EF4-FFF2-40B4-BE49-F238E27FC236}">
                <a16:creationId xmlns:a16="http://schemas.microsoft.com/office/drawing/2014/main" id="{CF0F4453-6998-4741-9877-FBFD433909EC}"/>
              </a:ext>
            </a:extLst>
          </p:cNvPr>
          <p:cNvCxnSpPr>
            <a:cxnSpLocks/>
          </p:cNvCxnSpPr>
          <p:nvPr/>
        </p:nvCxnSpPr>
        <p:spPr>
          <a:xfrm>
            <a:off x="8042079" y="2777957"/>
            <a:ext cx="0" cy="1489243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257 3">
            <a:extLst>
              <a:ext uri="{FF2B5EF4-FFF2-40B4-BE49-F238E27FC236}">
                <a16:creationId xmlns:a16="http://schemas.microsoft.com/office/drawing/2014/main" id="{B1F36BFB-B2E0-496C-B859-8CAB9B16A18B}"/>
              </a:ext>
            </a:extLst>
          </p:cNvPr>
          <p:cNvCxnSpPr/>
          <p:nvPr/>
        </p:nvCxnSpPr>
        <p:spPr>
          <a:xfrm flipH="1">
            <a:off x="6779593" y="2768432"/>
            <a:ext cx="1262486" cy="123218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257 6">
            <a:extLst>
              <a:ext uri="{FF2B5EF4-FFF2-40B4-BE49-F238E27FC236}">
                <a16:creationId xmlns:a16="http://schemas.microsoft.com/office/drawing/2014/main" id="{48D0330F-CF1B-4F50-9A0C-074AF65AB3C4}"/>
              </a:ext>
            </a:extLst>
          </p:cNvPr>
          <p:cNvCxnSpPr>
            <a:cxnSpLocks/>
          </p:cNvCxnSpPr>
          <p:nvPr/>
        </p:nvCxnSpPr>
        <p:spPr>
          <a:xfrm flipV="1">
            <a:off x="6776187" y="444493"/>
            <a:ext cx="0" cy="3560885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257 8">
            <a:extLst>
              <a:ext uri="{FF2B5EF4-FFF2-40B4-BE49-F238E27FC236}">
                <a16:creationId xmlns:a16="http://schemas.microsoft.com/office/drawing/2014/main" id="{352DE412-7A9A-4D31-9572-A57687540CD5}"/>
              </a:ext>
            </a:extLst>
          </p:cNvPr>
          <p:cNvCxnSpPr>
            <a:cxnSpLocks/>
          </p:cNvCxnSpPr>
          <p:nvPr/>
        </p:nvCxnSpPr>
        <p:spPr>
          <a:xfrm>
            <a:off x="6776187" y="4005378"/>
            <a:ext cx="337584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57 23">
            <a:extLst>
              <a:ext uri="{FF2B5EF4-FFF2-40B4-BE49-F238E27FC236}">
                <a16:creationId xmlns:a16="http://schemas.microsoft.com/office/drawing/2014/main" id="{378D7EF2-D2E4-4185-818C-6DAA5C1F6721}"/>
              </a:ext>
            </a:extLst>
          </p:cNvPr>
          <p:cNvSpPr txBox="1"/>
          <p:nvPr/>
        </p:nvSpPr>
        <p:spPr>
          <a:xfrm rot="16200000">
            <a:off x="6131376" y="62804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Z axis</a:t>
            </a:r>
            <a:endParaRPr lang="zh-TW" altLang="en-US" dirty="0">
              <a:latin typeface="+mj-lt"/>
            </a:endParaRPr>
          </a:p>
        </p:txBody>
      </p:sp>
      <p:sp>
        <p:nvSpPr>
          <p:cNvPr id="24" name="TextBox 257 24">
            <a:extLst>
              <a:ext uri="{FF2B5EF4-FFF2-40B4-BE49-F238E27FC236}">
                <a16:creationId xmlns:a16="http://schemas.microsoft.com/office/drawing/2014/main" id="{8E5EBDB6-D1D1-4755-8E6C-DE6A5A6C22AE}"/>
              </a:ext>
            </a:extLst>
          </p:cNvPr>
          <p:cNvSpPr txBox="1"/>
          <p:nvPr/>
        </p:nvSpPr>
        <p:spPr>
          <a:xfrm rot="18600000">
            <a:off x="4415698" y="580475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X axis</a:t>
            </a:r>
            <a:endParaRPr lang="zh-TW" altLang="en-US" dirty="0">
              <a:latin typeface="+mj-lt"/>
            </a:endParaRPr>
          </a:p>
        </p:txBody>
      </p:sp>
      <p:sp>
        <p:nvSpPr>
          <p:cNvPr id="25" name="TextBox 257 25">
            <a:extLst>
              <a:ext uri="{FF2B5EF4-FFF2-40B4-BE49-F238E27FC236}">
                <a16:creationId xmlns:a16="http://schemas.microsoft.com/office/drawing/2014/main" id="{E1720A63-E48E-4907-BCDB-4A622C415A5D}"/>
              </a:ext>
            </a:extLst>
          </p:cNvPr>
          <p:cNvSpPr txBox="1"/>
          <p:nvPr/>
        </p:nvSpPr>
        <p:spPr>
          <a:xfrm>
            <a:off x="9329494" y="3662817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Y axis</a:t>
            </a:r>
            <a:endParaRPr lang="zh-TW" altLang="en-US" dirty="0">
              <a:latin typeface="+mj-lt"/>
            </a:endParaRPr>
          </a:p>
        </p:txBody>
      </p:sp>
      <p:sp>
        <p:nvSpPr>
          <p:cNvPr id="158" name="Oval 257 158">
            <a:extLst>
              <a:ext uri="{FF2B5EF4-FFF2-40B4-BE49-F238E27FC236}">
                <a16:creationId xmlns:a16="http://schemas.microsoft.com/office/drawing/2014/main" id="{903EC6AD-AD7E-46FD-B91A-B7C8375552B5}"/>
              </a:ext>
            </a:extLst>
          </p:cNvPr>
          <p:cNvSpPr/>
          <p:nvPr/>
        </p:nvSpPr>
        <p:spPr>
          <a:xfrm>
            <a:off x="6725593" y="394661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257 4">
            <a:extLst>
              <a:ext uri="{FF2B5EF4-FFF2-40B4-BE49-F238E27FC236}">
                <a16:creationId xmlns:a16="http://schemas.microsoft.com/office/drawing/2014/main" id="{F8A32E2C-CE33-42A8-A320-9EA6545A0A7C}"/>
              </a:ext>
            </a:extLst>
          </p:cNvPr>
          <p:cNvSpPr/>
          <p:nvPr/>
        </p:nvSpPr>
        <p:spPr>
          <a:xfrm>
            <a:off x="4285901" y="1459485"/>
            <a:ext cx="4950069" cy="49500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Oval 257 37">
            <a:extLst>
              <a:ext uri="{FF2B5EF4-FFF2-40B4-BE49-F238E27FC236}">
                <a16:creationId xmlns:a16="http://schemas.microsoft.com/office/drawing/2014/main" id="{4A2CD775-9054-44D3-82E0-67D2C169CE0C}"/>
              </a:ext>
            </a:extLst>
          </p:cNvPr>
          <p:cNvSpPr/>
          <p:nvPr/>
        </p:nvSpPr>
        <p:spPr>
          <a:xfrm>
            <a:off x="7952079" y="2678432"/>
            <a:ext cx="180000" cy="18000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42" name="Straight 257 42">
            <a:extLst>
              <a:ext uri="{FF2B5EF4-FFF2-40B4-BE49-F238E27FC236}">
                <a16:creationId xmlns:a16="http://schemas.microsoft.com/office/drawing/2014/main" id="{F4D5EDDF-A398-4EC1-BD26-4D42B50779DB}"/>
              </a:ext>
            </a:extLst>
          </p:cNvPr>
          <p:cNvCxnSpPr>
            <a:cxnSpLocks/>
          </p:cNvCxnSpPr>
          <p:nvPr/>
        </p:nvCxnSpPr>
        <p:spPr>
          <a:xfrm>
            <a:off x="6563462" y="4265728"/>
            <a:ext cx="1478617" cy="0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257 44">
            <a:extLst>
              <a:ext uri="{FF2B5EF4-FFF2-40B4-BE49-F238E27FC236}">
                <a16:creationId xmlns:a16="http://schemas.microsoft.com/office/drawing/2014/main" id="{292C6768-CB88-4BDF-BE9F-D6F1B7C41565}"/>
              </a:ext>
            </a:extLst>
          </p:cNvPr>
          <p:cNvCxnSpPr>
            <a:cxnSpLocks/>
          </p:cNvCxnSpPr>
          <p:nvPr/>
        </p:nvCxnSpPr>
        <p:spPr>
          <a:xfrm flipH="1">
            <a:off x="8034684" y="4005378"/>
            <a:ext cx="227883" cy="271580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Oval 257 49">
            <a:extLst>
              <a:ext uri="{FF2B5EF4-FFF2-40B4-BE49-F238E27FC236}">
                <a16:creationId xmlns:a16="http://schemas.microsoft.com/office/drawing/2014/main" id="{F6702EC6-C059-4CB8-BA3D-435AF90EEF08}"/>
              </a:ext>
            </a:extLst>
          </p:cNvPr>
          <p:cNvSpPr/>
          <p:nvPr/>
        </p:nvSpPr>
        <p:spPr>
          <a:xfrm>
            <a:off x="8024678" y="424334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TextBox 257 50">
            <a:extLst>
              <a:ext uri="{FF2B5EF4-FFF2-40B4-BE49-F238E27FC236}">
                <a16:creationId xmlns:a16="http://schemas.microsoft.com/office/drawing/2014/main" id="{0749DCD5-3532-4CB4-A6F7-95B38E7F6029}"/>
              </a:ext>
            </a:extLst>
          </p:cNvPr>
          <p:cNvSpPr txBox="1"/>
          <p:nvPr/>
        </p:nvSpPr>
        <p:spPr>
          <a:xfrm>
            <a:off x="7995445" y="3310615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n-ea"/>
              </a:rPr>
              <a:t>Z</a:t>
            </a:r>
            <a:r>
              <a:rPr lang="zh-TW" altLang="en-US" sz="1200" baseline="-25000" dirty="0">
                <a:solidFill>
                  <a:srgbClr val="0070C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1" name="TextBox 257 51">
            <a:extLst>
              <a:ext uri="{FF2B5EF4-FFF2-40B4-BE49-F238E27FC236}">
                <a16:creationId xmlns:a16="http://schemas.microsoft.com/office/drawing/2014/main" id="{0D4CE4F9-33D2-4B81-8A6E-20CB55BDD4E4}"/>
              </a:ext>
            </a:extLst>
          </p:cNvPr>
          <p:cNvSpPr txBox="1"/>
          <p:nvPr/>
        </p:nvSpPr>
        <p:spPr>
          <a:xfrm>
            <a:off x="7234543" y="4220852"/>
            <a:ext cx="48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n-ea"/>
              </a:rPr>
              <a:t>Y</a:t>
            </a:r>
            <a:r>
              <a:rPr lang="zh-TW" altLang="en-US" sz="1200" baseline="-25000" dirty="0">
                <a:solidFill>
                  <a:srgbClr val="0070C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2" name="TextBox 257 52">
            <a:extLst>
              <a:ext uri="{FF2B5EF4-FFF2-40B4-BE49-F238E27FC236}">
                <a16:creationId xmlns:a16="http://schemas.microsoft.com/office/drawing/2014/main" id="{1EA645A3-7604-40E0-AC79-ED64DC36F7A2}"/>
              </a:ext>
            </a:extLst>
          </p:cNvPr>
          <p:cNvSpPr txBox="1"/>
          <p:nvPr/>
        </p:nvSpPr>
        <p:spPr>
          <a:xfrm>
            <a:off x="8113107" y="4051961"/>
            <a:ext cx="154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n-ea"/>
              </a:rPr>
              <a:t>X</a:t>
            </a:r>
            <a:r>
              <a:rPr lang="zh-TW" altLang="en-US" sz="1200" baseline="-25000" dirty="0">
                <a:solidFill>
                  <a:srgbClr val="0070C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6" name="Oval 257 56">
            <a:extLst>
              <a:ext uri="{FF2B5EF4-FFF2-40B4-BE49-F238E27FC236}">
                <a16:creationId xmlns:a16="http://schemas.microsoft.com/office/drawing/2014/main" id="{8F59224E-ACB4-4DF2-97A6-15DE4744C7CF}"/>
              </a:ext>
            </a:extLst>
          </p:cNvPr>
          <p:cNvSpPr/>
          <p:nvPr/>
        </p:nvSpPr>
        <p:spPr>
          <a:xfrm>
            <a:off x="8434504" y="432813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Oval 257 59">
            <a:extLst>
              <a:ext uri="{FF2B5EF4-FFF2-40B4-BE49-F238E27FC236}">
                <a16:creationId xmlns:a16="http://schemas.microsoft.com/office/drawing/2014/main" id="{CBE36EF6-2362-460E-BF70-663B5E462709}"/>
              </a:ext>
            </a:extLst>
          </p:cNvPr>
          <p:cNvSpPr/>
          <p:nvPr/>
        </p:nvSpPr>
        <p:spPr>
          <a:xfrm>
            <a:off x="6725593" y="14054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extBox 257 75">
            <a:extLst>
              <a:ext uri="{FF2B5EF4-FFF2-40B4-BE49-F238E27FC236}">
                <a16:creationId xmlns:a16="http://schemas.microsoft.com/office/drawing/2014/main" id="{437EF7A7-5AE4-4748-93B7-AC0971189FA6}"/>
              </a:ext>
            </a:extLst>
          </p:cNvPr>
          <p:cNvSpPr txBox="1"/>
          <p:nvPr/>
        </p:nvSpPr>
        <p:spPr>
          <a:xfrm>
            <a:off x="7217628" y="3067493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TW" altLang="en-US" sz="1200" baseline="-25000" dirty="0">
                <a:solidFill>
                  <a:srgbClr val="FF000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B47EBBBB-0585-48B1-B4B4-10097850CE4D}"/>
              </a:ext>
            </a:extLst>
          </p:cNvPr>
          <p:cNvSpPr/>
          <p:nvPr/>
        </p:nvSpPr>
        <p:spPr>
          <a:xfrm>
            <a:off x="6514271" y="3855243"/>
            <a:ext cx="541865" cy="305579"/>
          </a:xfrm>
          <a:prstGeom prst="arc">
            <a:avLst>
              <a:gd name="adj1" fmla="val 682945"/>
              <a:gd name="adj2" fmla="val 7789417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257 13">
            <a:extLst>
              <a:ext uri="{FF2B5EF4-FFF2-40B4-BE49-F238E27FC236}">
                <a16:creationId xmlns:a16="http://schemas.microsoft.com/office/drawing/2014/main" id="{37CF0500-EBB7-4248-AE7C-280A1185185A}"/>
              </a:ext>
            </a:extLst>
          </p:cNvPr>
          <p:cNvCxnSpPr>
            <a:cxnSpLocks/>
          </p:cNvCxnSpPr>
          <p:nvPr/>
        </p:nvCxnSpPr>
        <p:spPr>
          <a:xfrm flipH="1">
            <a:off x="4663023" y="3998381"/>
            <a:ext cx="2120560" cy="2527183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TextBox 257 75">
            <a:extLst>
              <a:ext uri="{FF2B5EF4-FFF2-40B4-BE49-F238E27FC236}">
                <a16:creationId xmlns:a16="http://schemas.microsoft.com/office/drawing/2014/main" id="{11330027-2E68-4FF7-B79C-6980A47B243C}"/>
              </a:ext>
            </a:extLst>
          </p:cNvPr>
          <p:cNvSpPr txBox="1"/>
          <p:nvPr/>
        </p:nvSpPr>
        <p:spPr>
          <a:xfrm>
            <a:off x="7305512" y="3659134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δ</a:t>
            </a:r>
            <a:r>
              <a:rPr lang="zh-TW" altLang="en-US" sz="1200" baseline="-25000" dirty="0">
                <a:solidFill>
                  <a:srgbClr val="FF000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Arc 257 46">
            <a:extLst>
              <a:ext uri="{FF2B5EF4-FFF2-40B4-BE49-F238E27FC236}">
                <a16:creationId xmlns:a16="http://schemas.microsoft.com/office/drawing/2014/main" id="{21D3973D-D0A2-4DAB-B6F6-57436039C5EA}"/>
              </a:ext>
            </a:extLst>
          </p:cNvPr>
          <p:cNvSpPr/>
          <p:nvPr/>
        </p:nvSpPr>
        <p:spPr>
          <a:xfrm>
            <a:off x="6248623" y="3539364"/>
            <a:ext cx="1212628" cy="1212628"/>
          </a:xfrm>
          <a:prstGeom prst="arc">
            <a:avLst>
              <a:gd name="adj1" fmla="val 18031388"/>
              <a:gd name="adj2" fmla="val 21557352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TextBox 257 75">
            <a:extLst>
              <a:ext uri="{FF2B5EF4-FFF2-40B4-BE49-F238E27FC236}">
                <a16:creationId xmlns:a16="http://schemas.microsoft.com/office/drawing/2014/main" id="{FA8C36CA-9BD8-4625-A6F6-5195D72D5C1A}"/>
              </a:ext>
            </a:extLst>
          </p:cNvPr>
          <p:cNvSpPr txBox="1"/>
          <p:nvPr/>
        </p:nvSpPr>
        <p:spPr>
          <a:xfrm>
            <a:off x="6923593" y="4012193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α</a:t>
            </a:r>
            <a:r>
              <a:rPr lang="zh-TW" altLang="en-US" sz="1200" baseline="-25000" dirty="0">
                <a:solidFill>
                  <a:srgbClr val="FF000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E0DE16B-E557-4E55-95DB-9C82D411CDB9}"/>
              </a:ext>
            </a:extLst>
          </p:cNvPr>
          <p:cNvGrpSpPr/>
          <p:nvPr/>
        </p:nvGrpSpPr>
        <p:grpSpPr>
          <a:xfrm>
            <a:off x="5932019" y="5076371"/>
            <a:ext cx="4040119" cy="734587"/>
            <a:chOff x="7051881" y="1115572"/>
            <a:chExt cx="4040119" cy="734587"/>
          </a:xfrm>
          <a:solidFill>
            <a:schemeClr val="bg1"/>
          </a:solidFill>
        </p:grpSpPr>
        <p:sp>
          <p:nvSpPr>
            <p:cNvPr id="48" name="TextBox 257 48">
              <a:extLst>
                <a:ext uri="{FF2B5EF4-FFF2-40B4-BE49-F238E27FC236}">
                  <a16:creationId xmlns:a16="http://schemas.microsoft.com/office/drawing/2014/main" id="{741D14A2-ED13-4EAF-88DA-12B01185FC2C}"/>
                </a:ext>
              </a:extLst>
            </p:cNvPr>
            <p:cNvSpPr txBox="1"/>
            <p:nvPr/>
          </p:nvSpPr>
          <p:spPr>
            <a:xfrm>
              <a:off x="7051882" y="1115572"/>
              <a:ext cx="38405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n-ea"/>
                </a:rPr>
                <a:t>Cartesian coordinate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: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(X</a:t>
              </a:r>
              <a:r>
                <a:rPr lang="zh-TW" altLang="en-US" baseline="-25000" dirty="0">
                  <a:latin typeface="+mn-ea"/>
                </a:rPr>
                <a:t>★</a:t>
              </a:r>
              <a:r>
                <a:rPr lang="en-US" altLang="zh-TW" dirty="0">
                  <a:latin typeface="+mn-ea"/>
                </a:rPr>
                <a:t>,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Y</a:t>
              </a:r>
              <a:r>
                <a:rPr lang="zh-TW" altLang="en-US" baseline="-25000" dirty="0">
                  <a:latin typeface="+mn-ea"/>
                </a:rPr>
                <a:t>★</a:t>
              </a:r>
              <a:r>
                <a:rPr lang="en-US" altLang="zh-TW" dirty="0">
                  <a:latin typeface="+mn-ea"/>
                </a:rPr>
                <a:t>,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Z</a:t>
              </a:r>
              <a:r>
                <a:rPr lang="zh-TW" altLang="en-US" baseline="-25000" dirty="0">
                  <a:latin typeface="+mn-ea"/>
                </a:rPr>
                <a:t>★</a:t>
              </a:r>
              <a:r>
                <a:rPr lang="en-US" altLang="zh-TW" dirty="0">
                  <a:latin typeface="+mn-ea"/>
                </a:rPr>
                <a:t>)</a:t>
              </a:r>
              <a:endParaRPr lang="zh-TW" altLang="en-US" dirty="0">
                <a:latin typeface="+mn-ea"/>
              </a:endParaRPr>
            </a:p>
          </p:txBody>
        </p:sp>
        <p:sp>
          <p:nvSpPr>
            <p:cNvPr id="94" name="TextBox 257 48">
              <a:extLst>
                <a:ext uri="{FF2B5EF4-FFF2-40B4-BE49-F238E27FC236}">
                  <a16:creationId xmlns:a16="http://schemas.microsoft.com/office/drawing/2014/main" id="{2D6A394B-BC41-4B76-A5E4-D4453531A8D6}"/>
                </a:ext>
              </a:extLst>
            </p:cNvPr>
            <p:cNvSpPr txBox="1"/>
            <p:nvPr/>
          </p:nvSpPr>
          <p:spPr>
            <a:xfrm>
              <a:off x="7051881" y="1480827"/>
              <a:ext cx="40401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n-ea"/>
                </a:rPr>
                <a:t>spherical coordinate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: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(α</a:t>
              </a:r>
              <a:r>
                <a:rPr lang="zh-TW" altLang="en-US" baseline="-25000" dirty="0">
                  <a:latin typeface="+mn-ea"/>
                </a:rPr>
                <a:t>★</a:t>
              </a:r>
              <a:r>
                <a:rPr lang="en-US" altLang="zh-TW" dirty="0">
                  <a:latin typeface="+mn-ea"/>
                </a:rPr>
                <a:t>,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δ</a:t>
              </a:r>
              <a:r>
                <a:rPr lang="zh-TW" altLang="en-US" baseline="-25000" dirty="0">
                  <a:latin typeface="+mn-ea"/>
                </a:rPr>
                <a:t>★</a:t>
              </a:r>
              <a:r>
                <a:rPr lang="en-US" altLang="zh-TW" dirty="0">
                  <a:latin typeface="+mn-ea"/>
                </a:rPr>
                <a:t>,</a:t>
              </a:r>
              <a:r>
                <a:rPr lang="zh-TW" altLang="en-US" dirty="0">
                  <a:latin typeface="+mn-ea"/>
                </a:rPr>
                <a:t> </a:t>
              </a:r>
              <a:r>
                <a:rPr lang="en-US" altLang="zh-TW" dirty="0">
                  <a:latin typeface="+mn-ea"/>
                </a:rPr>
                <a:t>R</a:t>
              </a:r>
              <a:r>
                <a:rPr lang="zh-TW" altLang="en-US" baseline="-25000" dirty="0">
                  <a:latin typeface="+mn-ea"/>
                </a:rPr>
                <a:t>★</a:t>
              </a:r>
              <a:r>
                <a:rPr lang="en-US" altLang="zh-TW" dirty="0">
                  <a:latin typeface="+mn-ea"/>
                </a:rPr>
                <a:t>)</a:t>
              </a:r>
              <a:endParaRPr lang="zh-TW" altLang="en-US" dirty="0">
                <a:latin typeface="+mn-ea"/>
              </a:endParaRPr>
            </a:p>
          </p:txBody>
        </p:sp>
      </p:grpSp>
      <p:sp>
        <p:nvSpPr>
          <p:cNvPr id="95" name="TextBox 256 33">
            <a:extLst>
              <a:ext uri="{FF2B5EF4-FFF2-40B4-BE49-F238E27FC236}">
                <a16:creationId xmlns:a16="http://schemas.microsoft.com/office/drawing/2014/main" id="{3A369562-1AC0-4858-A515-55C973C3CA98}"/>
              </a:ext>
            </a:extLst>
          </p:cNvPr>
          <p:cNvSpPr txBox="1"/>
          <p:nvPr/>
        </p:nvSpPr>
        <p:spPr>
          <a:xfrm rot="660000">
            <a:off x="4213898" y="4227137"/>
            <a:ext cx="434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Celestial Equator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8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&amp; Helvetica">
      <a:majorFont>
        <a:latin typeface="HelveticaNeueLT Com 55 Roman"/>
        <a:ea typeface="Noto Sans CJK TC Medium"/>
        <a:cs typeface=""/>
      </a:majorFont>
      <a:minorFont>
        <a:latin typeface="HelveticaNeueLT Com 45 L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81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Noto Sans CJK TC DemiLight</vt:lpstr>
      <vt:lpstr>Noto Sans CJK TC Medium</vt:lpstr>
      <vt:lpstr>Arial</vt:lpstr>
      <vt:lpstr>Cambria Math</vt:lpstr>
      <vt:lpstr>HelveticaNeueLT Com 45 Lt</vt:lpstr>
      <vt:lpstr>HelveticaNeueLT Com 55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51</cp:revision>
  <dcterms:created xsi:type="dcterms:W3CDTF">2020-06-19T16:18:13Z</dcterms:created>
  <dcterms:modified xsi:type="dcterms:W3CDTF">2020-06-19T20:47:52Z</dcterms:modified>
</cp:coreProperties>
</file>