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000000"/>
    <a:srgbClr val="0070C0"/>
    <a:srgbClr val="FFDC73"/>
    <a:srgbClr val="B3DE85"/>
    <a:srgbClr val="92D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>
        <p:scale>
          <a:sx n="400" d="100"/>
          <a:sy n="400" d="100"/>
        </p:scale>
        <p:origin x="-7632" y="-80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64BBC-BADF-4697-9B72-DB651B00F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11DD98-2D40-4E65-B6D1-DFE919D49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33D043-F4D2-4204-BFC1-2D51DB35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3E2BDF-840D-450D-AD1F-8FACED85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BBE07D-CD21-4686-B7F4-EF8A9108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3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F403F6-897C-4DEB-8F47-BE931CF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1D930A-3AA4-4742-821C-4FCC60EAE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6CADE1-C388-4C01-A16A-952968A6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5AF4F5-7B78-4BD1-89F4-FDB5AFC6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188B54-D623-4D5B-B1F0-9A92D892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17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765ED73-D8B2-45D4-A53E-60070F050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F669AC-6D1F-4680-A446-AFEC35087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EADA32-86F4-498B-BC03-1692311F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60A7E3-B9B8-49A2-956E-88287F4A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4A8260-864A-4311-8C9C-681C7C93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16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DD786-97F8-44E6-9848-92CE160B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2355B9-1ACF-4D2D-B1BF-61E7C146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0D0D0B-7882-4855-A832-03753A05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D068ED-903B-4FAF-B68A-17BD8141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2148E1-8883-423F-B18E-2299478D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08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DA7C0-06FC-4C4A-B30F-7DC6EA03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8D292C-AACD-444F-AF46-1479D293D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9357D9-29FD-4BA1-8D7A-BED4301F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4601A6-A8F5-47AD-8B20-A6C46036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873A00-334B-4E3A-B6DD-963BD397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8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76BDC-518C-424A-B375-90D2A399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9AD45-C1DC-4078-8062-A3B76A497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A2A090-2D10-4E22-AE54-997EF67F5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8C2003-37E9-4873-AE23-DB8ADA99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82AB03-94A4-4C5F-9030-BBFE57DF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ED63EE-50A1-4669-A066-4B847982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4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F7A0E-1A9B-431E-BF90-4C0775D4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9A8938-6B14-46E0-8B1D-25AE8EDAB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109970-AC1F-4E7D-AD1C-F0B11E186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6933D3-5C9C-40AB-BADD-386DC90A1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E2EA58-C57B-45F2-9C43-298B3EB18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A6602F-E4ED-4E84-A353-A5337395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112D3A2-7B4E-4AAD-AFC4-D970F602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9333574-54DE-4CFB-AAC3-FBFFCB3E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12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12EF63-BD50-4176-95CC-A4B697B6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E9F328-45D0-4B4E-93A7-15D34404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20135F7-0A27-4DD3-AA0C-2B35F7D7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24DED9-6417-4E44-99B3-C6DB0899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74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D6413BA-1071-4C68-A14A-0CE1F06C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2FD3C90-18C5-42EB-AB4E-8B72045B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CDA8A9-8F26-43A7-80F6-9632B3DA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00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F47F3-55E4-4684-AA42-03C1F80F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73F21D-7DAF-4268-A2C3-C8012B898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4E5628-1E4C-4A89-A1FE-B06A63D8A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F2807B-55FA-4C91-93E4-22BBC1E0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62F716-BFAF-4AB5-8605-0D6E7721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579885-0A5B-443D-9EB7-58119B02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05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E4338B-8B3F-48C1-A3E0-3DFCBE7F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0DFF4B8-ED08-40EA-90C0-5ABF20107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57C8B2-38F3-41E7-B910-347B5413D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B0DD8E-1204-46FA-ADB0-E703F7F7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6958FE-BB13-4975-B472-98C58AFA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C05A57-771A-48C1-9F6C-5E0CAC3A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26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AF0E2BD-7B55-4E67-800C-7522A771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464DE6-D898-4A18-A1DA-8D00F49C4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4C86EE-0C1F-4B24-A913-291E9A5E1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B8E82B-A2E3-4F86-BA94-713D576B2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CA5184-34F4-4EDC-8396-3EA6E86A7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23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258 39">
            <a:extLst>
              <a:ext uri="{FF2B5EF4-FFF2-40B4-BE49-F238E27FC236}">
                <a16:creationId xmlns:a16="http://schemas.microsoft.com/office/drawing/2014/main" id="{E3B545AA-711F-48C4-9C58-9173BC355E95}"/>
              </a:ext>
            </a:extLst>
          </p:cNvPr>
          <p:cNvGrpSpPr/>
          <p:nvPr/>
        </p:nvGrpSpPr>
        <p:grpSpPr>
          <a:xfrm>
            <a:off x="597877" y="1902032"/>
            <a:ext cx="10893669" cy="3983346"/>
            <a:chOff x="1116625" y="1708589"/>
            <a:chExt cx="10533184" cy="4253851"/>
          </a:xfrm>
        </p:grpSpPr>
        <p:sp>
          <p:nvSpPr>
            <p:cNvPr id="3" name="Parallelogram 258 3">
              <a:extLst>
                <a:ext uri="{FF2B5EF4-FFF2-40B4-BE49-F238E27FC236}">
                  <a16:creationId xmlns:a16="http://schemas.microsoft.com/office/drawing/2014/main" id="{84F062B0-6D9A-474F-87AB-52954826148C}"/>
                </a:ext>
              </a:extLst>
            </p:cNvPr>
            <p:cNvSpPr/>
            <p:nvPr/>
          </p:nvSpPr>
          <p:spPr>
            <a:xfrm>
              <a:off x="1116625" y="1708589"/>
              <a:ext cx="10533184" cy="4253851"/>
            </a:xfrm>
            <a:prstGeom prst="parallelogram">
              <a:avLst>
                <a:gd name="adj" fmla="val 75576"/>
              </a:avLst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2" name="TextBox 258 62">
              <a:extLst>
                <a:ext uri="{FF2B5EF4-FFF2-40B4-BE49-F238E27FC236}">
                  <a16:creationId xmlns:a16="http://schemas.microsoft.com/office/drawing/2014/main" id="{DF56085C-89F8-4815-83A8-3ADE7096D29A}"/>
                </a:ext>
              </a:extLst>
            </p:cNvPr>
            <p:cNvSpPr txBox="1"/>
            <p:nvPr/>
          </p:nvSpPr>
          <p:spPr>
            <a:xfrm rot="18420000">
              <a:off x="2751255" y="2950623"/>
              <a:ext cx="1100854" cy="357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FFFF"/>
                  </a:solidFill>
                  <a:latin typeface="+mj-lt"/>
                </a:rPr>
                <a:t>Horizon</a:t>
              </a:r>
              <a:endParaRPr lang="zh-TW" altLang="en-US" dirty="0">
                <a:solidFill>
                  <a:srgbClr val="FFFFFF"/>
                </a:solidFill>
                <a:latin typeface="+mj-lt"/>
              </a:endParaRPr>
            </a:p>
          </p:txBody>
        </p:sp>
      </p:grpSp>
      <p:sp>
        <p:nvSpPr>
          <p:cNvPr id="7" name="Rectangle 258 7">
            <a:extLst>
              <a:ext uri="{FF2B5EF4-FFF2-40B4-BE49-F238E27FC236}">
                <a16:creationId xmlns:a16="http://schemas.microsoft.com/office/drawing/2014/main" id="{A35BDD15-3CB9-4B68-8DB3-56789137BCC6}"/>
              </a:ext>
            </a:extLst>
          </p:cNvPr>
          <p:cNvSpPr/>
          <p:nvPr/>
        </p:nvSpPr>
        <p:spPr>
          <a:xfrm>
            <a:off x="2692808" y="5325231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+mj-lt"/>
              </a:rPr>
              <a:t>Observer</a:t>
            </a:r>
            <a:endParaRPr lang="zh-TW" alt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3" name="Oval 258 63">
            <a:extLst>
              <a:ext uri="{FF2B5EF4-FFF2-40B4-BE49-F238E27FC236}">
                <a16:creationId xmlns:a16="http://schemas.microsoft.com/office/drawing/2014/main" id="{0126FA2E-C98D-40B1-951B-EDD0D2E9BCB1}"/>
              </a:ext>
            </a:extLst>
          </p:cNvPr>
          <p:cNvSpPr/>
          <p:nvPr/>
        </p:nvSpPr>
        <p:spPr>
          <a:xfrm>
            <a:off x="7201726" y="3017579"/>
            <a:ext cx="180000" cy="180000"/>
          </a:xfrm>
          <a:prstGeom prst="star5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cxnSp>
        <p:nvCxnSpPr>
          <p:cNvPr id="17" name="Straight 258 17">
            <a:extLst>
              <a:ext uri="{FF2B5EF4-FFF2-40B4-BE49-F238E27FC236}">
                <a16:creationId xmlns:a16="http://schemas.microsoft.com/office/drawing/2014/main" id="{FAA2F52D-C1C4-4D9A-AF27-5BA087B5AF78}"/>
              </a:ext>
            </a:extLst>
          </p:cNvPr>
          <p:cNvCxnSpPr>
            <a:cxnSpLocks/>
          </p:cNvCxnSpPr>
          <p:nvPr/>
        </p:nvCxnSpPr>
        <p:spPr>
          <a:xfrm flipH="1">
            <a:off x="3871515" y="4631292"/>
            <a:ext cx="3420211" cy="878237"/>
          </a:xfrm>
          <a:prstGeom prst="line">
            <a:avLst/>
          </a:prstGeom>
          <a:ln w="12700">
            <a:solidFill>
              <a:srgbClr val="FF0000">
                <a:alpha val="40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258 82">
            <a:extLst>
              <a:ext uri="{FF2B5EF4-FFF2-40B4-BE49-F238E27FC236}">
                <a16:creationId xmlns:a16="http://schemas.microsoft.com/office/drawing/2014/main" id="{1CFE711B-40EF-4ECF-B07F-F343D84E8F35}"/>
              </a:ext>
            </a:extLst>
          </p:cNvPr>
          <p:cNvSpPr txBox="1"/>
          <p:nvPr/>
        </p:nvSpPr>
        <p:spPr>
          <a:xfrm>
            <a:off x="5925004" y="3616557"/>
            <a:ext cx="481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+mj-lt"/>
              </a:rPr>
              <a:t>r</a:t>
            </a:r>
            <a:r>
              <a:rPr lang="zh-TW" altLang="en-US" sz="1200" baseline="-25000" dirty="0">
                <a:solidFill>
                  <a:srgbClr val="FF0000"/>
                </a:solidFill>
                <a:latin typeface="+mj-lt"/>
              </a:rPr>
              <a:t>★</a:t>
            </a:r>
            <a:endParaRPr lang="zh-TW" altLang="en-US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3" name="TextBox 258 83">
            <a:extLst>
              <a:ext uri="{FF2B5EF4-FFF2-40B4-BE49-F238E27FC236}">
                <a16:creationId xmlns:a16="http://schemas.microsoft.com/office/drawing/2014/main" id="{F66DB4FA-E676-4DFD-82E6-DD45A19371CC}"/>
              </a:ext>
            </a:extLst>
          </p:cNvPr>
          <p:cNvSpPr txBox="1"/>
          <p:nvPr/>
        </p:nvSpPr>
        <p:spPr>
          <a:xfrm>
            <a:off x="7242994" y="3725235"/>
            <a:ext cx="51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70C0"/>
                </a:solidFill>
                <a:latin typeface="+mj-lt"/>
              </a:rPr>
              <a:t>Z</a:t>
            </a:r>
            <a:r>
              <a:rPr lang="zh-TW" altLang="en-US" sz="1200" baseline="-25000" dirty="0">
                <a:solidFill>
                  <a:srgbClr val="0070C0"/>
                </a:solidFill>
                <a:latin typeface="+mj-lt"/>
              </a:rPr>
              <a:t>★</a:t>
            </a:r>
            <a:endParaRPr lang="zh-TW" altLang="en-US" sz="12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5" name="TextBox 258 85">
            <a:extLst>
              <a:ext uri="{FF2B5EF4-FFF2-40B4-BE49-F238E27FC236}">
                <a16:creationId xmlns:a16="http://schemas.microsoft.com/office/drawing/2014/main" id="{293104AD-BCF3-4E2B-9C0D-78F7F26C6609}"/>
              </a:ext>
            </a:extLst>
          </p:cNvPr>
          <p:cNvSpPr txBox="1"/>
          <p:nvPr/>
        </p:nvSpPr>
        <p:spPr>
          <a:xfrm>
            <a:off x="5780050" y="4355762"/>
            <a:ext cx="481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70C0"/>
                </a:solidFill>
                <a:latin typeface="+mj-lt"/>
              </a:rPr>
              <a:t>Y</a:t>
            </a:r>
            <a:r>
              <a:rPr lang="zh-TW" altLang="en-US" sz="1200" baseline="-25000" dirty="0">
                <a:solidFill>
                  <a:srgbClr val="0070C0"/>
                </a:solidFill>
                <a:latin typeface="+mj-lt"/>
              </a:rPr>
              <a:t>★</a:t>
            </a:r>
            <a:endParaRPr lang="zh-TW" altLang="en-US" sz="12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93" name="TextBox 258 93">
            <a:extLst>
              <a:ext uri="{FF2B5EF4-FFF2-40B4-BE49-F238E27FC236}">
                <a16:creationId xmlns:a16="http://schemas.microsoft.com/office/drawing/2014/main" id="{63C261CF-10D8-4088-AC92-10333FDD67A5}"/>
              </a:ext>
            </a:extLst>
          </p:cNvPr>
          <p:cNvSpPr txBox="1"/>
          <p:nvPr/>
        </p:nvSpPr>
        <p:spPr>
          <a:xfrm>
            <a:off x="6964959" y="4995196"/>
            <a:ext cx="1545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70C0"/>
                </a:solidFill>
                <a:latin typeface="+mj-lt"/>
              </a:rPr>
              <a:t>X</a:t>
            </a:r>
            <a:r>
              <a:rPr lang="zh-TW" altLang="en-US" sz="1200" baseline="-25000" dirty="0">
                <a:solidFill>
                  <a:srgbClr val="0070C0"/>
                </a:solidFill>
                <a:latin typeface="+mj-lt"/>
              </a:rPr>
              <a:t>★</a:t>
            </a:r>
            <a:endParaRPr lang="zh-TW" altLang="en-US" sz="12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14" name="TextBox 258 114">
            <a:extLst>
              <a:ext uri="{FF2B5EF4-FFF2-40B4-BE49-F238E27FC236}">
                <a16:creationId xmlns:a16="http://schemas.microsoft.com/office/drawing/2014/main" id="{9127CEBE-485B-424D-9B79-53BD15788BBF}"/>
              </a:ext>
            </a:extLst>
          </p:cNvPr>
          <p:cNvSpPr txBox="1"/>
          <p:nvPr/>
        </p:nvSpPr>
        <p:spPr>
          <a:xfrm>
            <a:off x="4418153" y="5066711"/>
            <a:ext cx="383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+mj-lt"/>
              </a:rPr>
              <a:t>β</a:t>
            </a:r>
            <a:r>
              <a:rPr lang="zh-TW" altLang="en-US" sz="1200" baseline="-25000" dirty="0">
                <a:solidFill>
                  <a:srgbClr val="FF0000"/>
                </a:solidFill>
                <a:latin typeface="+mj-lt"/>
              </a:rPr>
              <a:t>★</a:t>
            </a:r>
            <a:endParaRPr lang="zh-TW" altLang="en-US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8" name="Arc 258 58">
            <a:extLst>
              <a:ext uri="{FF2B5EF4-FFF2-40B4-BE49-F238E27FC236}">
                <a16:creationId xmlns:a16="http://schemas.microsoft.com/office/drawing/2014/main" id="{B41B0CB7-BCF2-4F4A-88D1-75251A1E8F95}"/>
              </a:ext>
            </a:extLst>
          </p:cNvPr>
          <p:cNvSpPr/>
          <p:nvPr/>
        </p:nvSpPr>
        <p:spPr>
          <a:xfrm>
            <a:off x="3809686" y="4929136"/>
            <a:ext cx="664588" cy="727006"/>
          </a:xfrm>
          <a:prstGeom prst="arc">
            <a:avLst>
              <a:gd name="adj1" fmla="val 19840195"/>
              <a:gd name="adj2" fmla="val 651357"/>
            </a:avLst>
          </a:prstGeom>
          <a:ln w="12700">
            <a:solidFill>
              <a:srgbClr val="FF0000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TextBox 258 115">
            <a:extLst>
              <a:ext uri="{FF2B5EF4-FFF2-40B4-BE49-F238E27FC236}">
                <a16:creationId xmlns:a16="http://schemas.microsoft.com/office/drawing/2014/main" id="{4472F16E-3F3C-4F87-945F-75A4E1094F27}"/>
              </a:ext>
            </a:extLst>
          </p:cNvPr>
          <p:cNvSpPr txBox="1"/>
          <p:nvPr/>
        </p:nvSpPr>
        <p:spPr>
          <a:xfrm>
            <a:off x="5124335" y="4763923"/>
            <a:ext cx="430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+mj-lt"/>
              </a:rPr>
              <a:t>A</a:t>
            </a:r>
            <a:r>
              <a:rPr lang="zh-TW" altLang="en-US" sz="1200" baseline="-25000" dirty="0">
                <a:solidFill>
                  <a:srgbClr val="FF0000"/>
                </a:solidFill>
                <a:latin typeface="+mj-lt"/>
              </a:rPr>
              <a:t>★</a:t>
            </a:r>
            <a:endParaRPr lang="zh-TW" altLang="en-US" sz="12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98" name="Straight 258 98">
            <a:extLst>
              <a:ext uri="{FF2B5EF4-FFF2-40B4-BE49-F238E27FC236}">
                <a16:creationId xmlns:a16="http://schemas.microsoft.com/office/drawing/2014/main" id="{5EF24C09-FB69-4105-995C-BCC2A380670B}"/>
              </a:ext>
            </a:extLst>
          </p:cNvPr>
          <p:cNvCxnSpPr>
            <a:cxnSpLocks/>
          </p:cNvCxnSpPr>
          <p:nvPr/>
        </p:nvCxnSpPr>
        <p:spPr>
          <a:xfrm flipV="1">
            <a:off x="7291726" y="3117103"/>
            <a:ext cx="0" cy="1516933"/>
          </a:xfrm>
          <a:prstGeom prst="straightConnector1">
            <a:avLst/>
          </a:prstGeom>
          <a:noFill/>
          <a:ln w="1270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Straight 258 100">
            <a:extLst>
              <a:ext uri="{FF2B5EF4-FFF2-40B4-BE49-F238E27FC236}">
                <a16:creationId xmlns:a16="http://schemas.microsoft.com/office/drawing/2014/main" id="{3AF4AA6B-1FDF-45E1-A7A7-3969724888CB}"/>
              </a:ext>
            </a:extLst>
          </p:cNvPr>
          <p:cNvCxnSpPr>
            <a:cxnSpLocks/>
          </p:cNvCxnSpPr>
          <p:nvPr/>
        </p:nvCxnSpPr>
        <p:spPr>
          <a:xfrm>
            <a:off x="4540704" y="4629092"/>
            <a:ext cx="2751022" cy="0"/>
          </a:xfrm>
          <a:prstGeom prst="straightConnector1">
            <a:avLst/>
          </a:prstGeom>
          <a:noFill/>
          <a:ln w="1270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Straight 258 102">
            <a:extLst>
              <a:ext uri="{FF2B5EF4-FFF2-40B4-BE49-F238E27FC236}">
                <a16:creationId xmlns:a16="http://schemas.microsoft.com/office/drawing/2014/main" id="{C7DD1018-AAB7-4F32-8912-5871A1A89BEB}"/>
              </a:ext>
            </a:extLst>
          </p:cNvPr>
          <p:cNvCxnSpPr>
            <a:cxnSpLocks/>
          </p:cNvCxnSpPr>
          <p:nvPr/>
        </p:nvCxnSpPr>
        <p:spPr>
          <a:xfrm flipV="1">
            <a:off x="6635810" y="4631293"/>
            <a:ext cx="658298" cy="870837"/>
          </a:xfrm>
          <a:prstGeom prst="line">
            <a:avLst/>
          </a:prstGeom>
          <a:noFill/>
          <a:ln w="1270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Oval 258 77">
            <a:extLst>
              <a:ext uri="{FF2B5EF4-FFF2-40B4-BE49-F238E27FC236}">
                <a16:creationId xmlns:a16="http://schemas.microsoft.com/office/drawing/2014/main" id="{F1D6C97A-15DF-48E2-8E19-CF34912D2126}"/>
              </a:ext>
            </a:extLst>
          </p:cNvPr>
          <p:cNvSpPr/>
          <p:nvPr/>
        </p:nvSpPr>
        <p:spPr>
          <a:xfrm>
            <a:off x="7274185" y="461365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5" name="Group 258 95">
            <a:extLst>
              <a:ext uri="{FF2B5EF4-FFF2-40B4-BE49-F238E27FC236}">
                <a16:creationId xmlns:a16="http://schemas.microsoft.com/office/drawing/2014/main" id="{CF2CC543-0B23-4262-9AF8-165D5507D562}"/>
              </a:ext>
            </a:extLst>
          </p:cNvPr>
          <p:cNvGrpSpPr/>
          <p:nvPr/>
        </p:nvGrpSpPr>
        <p:grpSpPr>
          <a:xfrm>
            <a:off x="3706108" y="1904697"/>
            <a:ext cx="4468783" cy="3773845"/>
            <a:chOff x="3925917" y="1544211"/>
            <a:chExt cx="4468783" cy="3773845"/>
          </a:xfrm>
        </p:grpSpPr>
        <p:sp>
          <p:nvSpPr>
            <p:cNvPr id="23" name="TextBox 258 23">
              <a:extLst>
                <a:ext uri="{FF2B5EF4-FFF2-40B4-BE49-F238E27FC236}">
                  <a16:creationId xmlns:a16="http://schemas.microsoft.com/office/drawing/2014/main" id="{378D7EF2-D2E4-4185-818C-6DAA5C1F6721}"/>
                </a:ext>
              </a:extLst>
            </p:cNvPr>
            <p:cNvSpPr txBox="1"/>
            <p:nvPr/>
          </p:nvSpPr>
          <p:spPr>
            <a:xfrm>
              <a:off x="3925917" y="1737850"/>
              <a:ext cx="1127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+mj-lt"/>
                </a:rPr>
                <a:t>Z (Zenith)</a:t>
              </a:r>
              <a:endParaRPr lang="zh-TW" altLang="en-US" dirty="0">
                <a:latin typeface="+mj-lt"/>
              </a:endParaRPr>
            </a:p>
          </p:txBody>
        </p:sp>
        <p:sp>
          <p:nvSpPr>
            <p:cNvPr id="25" name="TextBox 258 25">
              <a:extLst>
                <a:ext uri="{FF2B5EF4-FFF2-40B4-BE49-F238E27FC236}">
                  <a16:creationId xmlns:a16="http://schemas.microsoft.com/office/drawing/2014/main" id="{E1720A63-E48E-4907-BCDB-4A622C415A5D}"/>
                </a:ext>
              </a:extLst>
            </p:cNvPr>
            <p:cNvSpPr txBox="1"/>
            <p:nvPr/>
          </p:nvSpPr>
          <p:spPr>
            <a:xfrm>
              <a:off x="7486851" y="4948724"/>
              <a:ext cx="907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+mj-lt"/>
                </a:rPr>
                <a:t>Y (East)</a:t>
              </a:r>
              <a:endParaRPr lang="zh-TW" altLang="en-US" dirty="0">
                <a:latin typeface="+mj-lt"/>
              </a:endParaRPr>
            </a:p>
          </p:txBody>
        </p:sp>
        <p:sp>
          <p:nvSpPr>
            <p:cNvPr id="56" name="TextBox 258 56">
              <a:extLst>
                <a:ext uri="{FF2B5EF4-FFF2-40B4-BE49-F238E27FC236}">
                  <a16:creationId xmlns:a16="http://schemas.microsoft.com/office/drawing/2014/main" id="{E36257C4-1628-4DED-B2DD-29863BE9249E}"/>
                </a:ext>
              </a:extLst>
            </p:cNvPr>
            <p:cNvSpPr txBox="1"/>
            <p:nvPr/>
          </p:nvSpPr>
          <p:spPr>
            <a:xfrm rot="18480000">
              <a:off x="5914314" y="1883282"/>
              <a:ext cx="1047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+mj-lt"/>
                </a:rPr>
                <a:t>X</a:t>
              </a:r>
              <a:r>
                <a:rPr lang="zh-TW" altLang="en-US" dirty="0">
                  <a:latin typeface="+mj-lt"/>
                </a:rPr>
                <a:t> </a:t>
              </a:r>
              <a:r>
                <a:rPr lang="en-US" altLang="zh-TW" dirty="0">
                  <a:latin typeface="+mj-lt"/>
                </a:rPr>
                <a:t>(North)</a:t>
              </a:r>
              <a:endParaRPr lang="zh-TW" altLang="en-US" dirty="0">
                <a:latin typeface="+mj-lt"/>
              </a:endParaRPr>
            </a:p>
          </p:txBody>
        </p:sp>
        <p:cxnSp>
          <p:nvCxnSpPr>
            <p:cNvPr id="8" name="Straight 258 8">
              <a:extLst>
                <a:ext uri="{FF2B5EF4-FFF2-40B4-BE49-F238E27FC236}">
                  <a16:creationId xmlns:a16="http://schemas.microsoft.com/office/drawing/2014/main" id="{352DE412-7A9A-4D31-9572-A57687540CD5}"/>
                </a:ext>
              </a:extLst>
            </p:cNvPr>
            <p:cNvCxnSpPr>
              <a:cxnSpLocks/>
            </p:cNvCxnSpPr>
            <p:nvPr/>
          </p:nvCxnSpPr>
          <p:spPr>
            <a:xfrm>
              <a:off x="4091535" y="5149411"/>
              <a:ext cx="34200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Straight 258 6">
              <a:extLst>
                <a:ext uri="{FF2B5EF4-FFF2-40B4-BE49-F238E27FC236}">
                  <a16:creationId xmlns:a16="http://schemas.microsoft.com/office/drawing/2014/main" id="{48D0330F-CF1B-4F50-9A0C-074AF65AB3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1535" y="2067948"/>
              <a:ext cx="0" cy="30814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Straight 258 61">
              <a:extLst>
                <a:ext uri="{FF2B5EF4-FFF2-40B4-BE49-F238E27FC236}">
                  <a16:creationId xmlns:a16="http://schemas.microsoft.com/office/drawing/2014/main" id="{DCDC186D-000B-4352-B957-44AC6E9418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1535" y="2420611"/>
              <a:ext cx="2062800" cy="2728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7" name="Oval 258 57">
            <a:extLst>
              <a:ext uri="{FF2B5EF4-FFF2-40B4-BE49-F238E27FC236}">
                <a16:creationId xmlns:a16="http://schemas.microsoft.com/office/drawing/2014/main" id="{80A0EAC6-140B-4EDF-917A-81BDEC5F0F0A}"/>
              </a:ext>
            </a:extLst>
          </p:cNvPr>
          <p:cNvSpPr/>
          <p:nvPr/>
        </p:nvSpPr>
        <p:spPr>
          <a:xfrm>
            <a:off x="3817725" y="5455898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9" name="Arc 258 119">
            <a:extLst>
              <a:ext uri="{FF2B5EF4-FFF2-40B4-BE49-F238E27FC236}">
                <a16:creationId xmlns:a16="http://schemas.microsoft.com/office/drawing/2014/main" id="{62A3B54C-341A-4B80-86B4-79E89299A888}"/>
              </a:ext>
            </a:extLst>
          </p:cNvPr>
          <p:cNvSpPr/>
          <p:nvPr/>
        </p:nvSpPr>
        <p:spPr>
          <a:xfrm>
            <a:off x="3925528" y="4751990"/>
            <a:ext cx="1484392" cy="1484393"/>
          </a:xfrm>
          <a:prstGeom prst="arc">
            <a:avLst>
              <a:gd name="adj1" fmla="val 15182787"/>
              <a:gd name="adj2" fmla="val 19780565"/>
            </a:avLst>
          </a:prstGeom>
          <a:ln w="12700"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Straight 258 11">
            <a:extLst>
              <a:ext uri="{FF2B5EF4-FFF2-40B4-BE49-F238E27FC236}">
                <a16:creationId xmlns:a16="http://schemas.microsoft.com/office/drawing/2014/main" id="{0D062486-F40D-47E0-8118-1C0DC2C9B2EE}"/>
              </a:ext>
            </a:extLst>
          </p:cNvPr>
          <p:cNvCxnSpPr>
            <a:cxnSpLocks/>
          </p:cNvCxnSpPr>
          <p:nvPr/>
        </p:nvCxnSpPr>
        <p:spPr>
          <a:xfrm flipH="1">
            <a:off x="3911841" y="3117102"/>
            <a:ext cx="3379885" cy="2376774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>
            <a:extLst>
              <a:ext uri="{FF2B5EF4-FFF2-40B4-BE49-F238E27FC236}">
                <a16:creationId xmlns:a16="http://schemas.microsoft.com/office/drawing/2014/main" id="{E4F74776-89DB-4967-A934-3F87C3C3BB07}"/>
              </a:ext>
            </a:extLst>
          </p:cNvPr>
          <p:cNvSpPr/>
          <p:nvPr/>
        </p:nvSpPr>
        <p:spPr>
          <a:xfrm>
            <a:off x="8283698" y="1589039"/>
            <a:ext cx="3280503" cy="46473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BBFDD9C-E3E4-40BB-966F-EDE3097C8D26}"/>
              </a:ext>
            </a:extLst>
          </p:cNvPr>
          <p:cNvSpPr/>
          <p:nvPr/>
        </p:nvSpPr>
        <p:spPr>
          <a:xfrm>
            <a:off x="447676" y="1589039"/>
            <a:ext cx="1908780" cy="46473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79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 &amp; Helvetica">
      <a:majorFont>
        <a:latin typeface="HelveticaNeueLT Com 55 Roman"/>
        <a:ea typeface="Noto Sans CJK TC Medium"/>
        <a:cs typeface=""/>
      </a:majorFont>
      <a:minorFont>
        <a:latin typeface="HelveticaNeueLT Com 45 Lt"/>
        <a:ea typeface="Noto Sans CJK TC Demi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26</Words>
  <Application>Microsoft Office PowerPoint</Application>
  <PresentationFormat>寬螢幕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Noto Sans CJK TC DemiLight</vt:lpstr>
      <vt:lpstr>Noto Sans CJK TC Medium</vt:lpstr>
      <vt:lpstr>Arial</vt:lpstr>
      <vt:lpstr>HelveticaNeueLT Com 45 Lt</vt:lpstr>
      <vt:lpstr>HelveticaNeueLT Com 55 Roman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a2468834@gmail.com</dc:creator>
  <cp:lastModifiedBy>a2468834@gmail.com</cp:lastModifiedBy>
  <cp:revision>69</cp:revision>
  <dcterms:created xsi:type="dcterms:W3CDTF">2020-06-19T16:18:13Z</dcterms:created>
  <dcterms:modified xsi:type="dcterms:W3CDTF">2020-06-25T12:23:40Z</dcterms:modified>
</cp:coreProperties>
</file>