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0C0"/>
    <a:srgbClr val="FFDC73"/>
    <a:srgbClr val="B3DE85"/>
    <a:srgbClr val="00000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4BBC-BADF-4697-9B72-DB651B00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11DD98-2D40-4E65-B6D1-DFE919D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3D043-F4D2-4204-BFC1-2D51DB3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E2BDF-840D-450D-AD1F-8FACED8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BE07D-CD21-4686-B7F4-EF8A910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03F6-897C-4DEB-8F47-BE931C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D930A-3AA4-4742-821C-4FCC60EA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CADE1-C388-4C01-A16A-952968A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AF4F5-7B78-4BD1-89F4-FDB5AFC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88B54-D623-4D5B-B1F0-9A92D89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5ED73-D8B2-45D4-A53E-60070F05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F669AC-6D1F-4680-A446-AFEC350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ADA32-86F4-498B-BC03-1692311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0A7E3-B9B8-49A2-956E-88287F4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A8260-864A-4311-8C9C-681C7C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D786-97F8-44E6-9848-92CE160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355B9-1ACF-4D2D-B1BF-61E7C146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D0B-7882-4855-A832-03753A0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068ED-903B-4FAF-B68A-17BD814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148E1-8883-423F-B18E-229947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A7C0-06FC-4C4A-B30F-7DC6EA03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D292C-AACD-444F-AF46-1479D293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357D9-29FD-4BA1-8D7A-BED4301F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4601A6-A8F5-47AD-8B20-A6C4603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73A00-334B-4E3A-B6DD-963BD39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76BDC-518C-424A-B375-90D2A39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9AD45-C1DC-4078-8062-A3B76A49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2A090-2D10-4E22-AE54-997EF67F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C2003-37E9-4873-AE23-DB8ADA99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2AB03-94A4-4C5F-9030-BBFE57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D63EE-50A1-4669-A066-4B847982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F7A0E-1A9B-431E-BF90-4C0775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8938-6B14-46E0-8B1D-25AE8EDA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09970-AC1F-4E7D-AD1C-F0B11E18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6933D3-5C9C-40AB-BADD-386DC90A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E2EA58-C57B-45F2-9C43-298B3EB1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A6602F-E4ED-4E84-A353-A5337395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12D3A2-7B4E-4AAD-AFC4-D970F60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333574-54DE-4CFB-AAC3-FBFFCB3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EF63-BD50-4176-95CC-A4B697B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E9F328-45D0-4B4E-93A7-15D3440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0135F7-0A27-4DD3-AA0C-2B35F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4DED9-6417-4E44-99B3-C6DB089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6413BA-1071-4C68-A14A-0CE1F06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D3C90-18C5-42EB-AB4E-8B72045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DA8A9-8F26-43A7-80F6-9632B3D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7F3-55E4-4684-AA42-03C1F80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3F21D-7DAF-4268-A2C3-C8012B89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E5628-1E4C-4A89-A1FE-B06A63D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2807B-55FA-4C91-93E4-22BBC1E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F716-BFAF-4AB5-8605-0D6E772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885-0A5B-443D-9EB7-58119B0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338B-8B3F-48C1-A3E0-3DFCBE7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DFF4B8-ED08-40EA-90C0-5ABF2010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7C8B2-38F3-41E7-B910-347B5413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0DD8E-1204-46FA-ADB0-E703F7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958FE-BB13-4975-B472-98C58AF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05A57-771A-48C1-9F6C-5E0CAC3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F0E2BD-7B55-4E67-800C-7522A77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4DE6-D898-4A18-A1DA-8D00F49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C86EE-0C1F-4B24-A913-291E9A5E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E82B-A2E3-4F86-BA94-713D576B2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A5184-34F4-4EDC-8396-3EA6E86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641EF70E-3430-42E5-9247-1007C2BB129E}"/>
              </a:ext>
            </a:extLst>
          </p:cNvPr>
          <p:cNvGrpSpPr/>
          <p:nvPr/>
        </p:nvGrpSpPr>
        <p:grpSpPr>
          <a:xfrm>
            <a:off x="2235093" y="820666"/>
            <a:ext cx="8113453" cy="5216669"/>
            <a:chOff x="2235093" y="820666"/>
            <a:chExt cx="8113453" cy="5216669"/>
          </a:xfrm>
        </p:grpSpPr>
        <p:sp>
          <p:nvSpPr>
            <p:cNvPr id="168" name="Oval 256 168">
              <a:extLst>
                <a:ext uri="{FF2B5EF4-FFF2-40B4-BE49-F238E27FC236}">
                  <a16:creationId xmlns:a16="http://schemas.microsoft.com/office/drawing/2014/main" id="{0610E126-6C16-44DF-A68E-9D22F7A80757}"/>
                </a:ext>
              </a:extLst>
            </p:cNvPr>
            <p:cNvSpPr/>
            <p:nvPr/>
          </p:nvSpPr>
          <p:spPr>
            <a:xfrm>
              <a:off x="3978198" y="3378136"/>
              <a:ext cx="4950069" cy="1121168"/>
            </a:xfrm>
            <a:prstGeom prst="ellipse">
              <a:avLst/>
            </a:prstGeom>
            <a:solidFill>
              <a:srgbClr val="FFC000">
                <a:alpha val="54902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" name="Straight 256 8">
              <a:extLst>
                <a:ext uri="{FF2B5EF4-FFF2-40B4-BE49-F238E27FC236}">
                  <a16:creationId xmlns:a16="http://schemas.microsoft.com/office/drawing/2014/main" id="{352DE412-7A9A-4D31-9572-A57687540CD5}"/>
                </a:ext>
              </a:extLst>
            </p:cNvPr>
            <p:cNvCxnSpPr>
              <a:cxnSpLocks/>
            </p:cNvCxnSpPr>
            <p:nvPr/>
          </p:nvCxnSpPr>
          <p:spPr>
            <a:xfrm>
              <a:off x="6446971" y="3910879"/>
              <a:ext cx="337584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256 13">
              <a:extLst>
                <a:ext uri="{FF2B5EF4-FFF2-40B4-BE49-F238E27FC236}">
                  <a16:creationId xmlns:a16="http://schemas.microsoft.com/office/drawing/2014/main" id="{37CF0500-EBB7-4248-AE7C-280A1185185A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3839049" y="3209213"/>
              <a:ext cx="2120560" cy="252718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56 15">
                  <a:extLst>
                    <a:ext uri="{FF2B5EF4-FFF2-40B4-BE49-F238E27FC236}">
                      <a16:creationId xmlns:a16="http://schemas.microsoft.com/office/drawing/2014/main" id="{D49EF14D-8620-4A23-A04F-86325DFD36BB}"/>
                    </a:ext>
                  </a:extLst>
                </p:cNvPr>
                <p:cNvSpPr txBox="1"/>
                <p:nvPr/>
              </p:nvSpPr>
              <p:spPr>
                <a:xfrm>
                  <a:off x="6472624" y="1583792"/>
                  <a:ext cx="365124" cy="371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𝒵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256 15">
                  <a:extLst>
                    <a:ext uri="{FF2B5EF4-FFF2-40B4-BE49-F238E27FC236}">
                      <a16:creationId xmlns:a16="http://schemas.microsoft.com/office/drawing/2014/main" id="{D49EF14D-8620-4A23-A04F-86325DFD3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624" y="1583792"/>
                  <a:ext cx="365124" cy="3717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256 19">
                  <a:extLst>
                    <a:ext uri="{FF2B5EF4-FFF2-40B4-BE49-F238E27FC236}">
                      <a16:creationId xmlns:a16="http://schemas.microsoft.com/office/drawing/2014/main" id="{02729C01-E8E4-4B65-8EB7-1A96903F2DC2}"/>
                    </a:ext>
                  </a:extLst>
                </p:cNvPr>
                <p:cNvSpPr txBox="1"/>
                <p:nvPr/>
              </p:nvSpPr>
              <p:spPr>
                <a:xfrm>
                  <a:off x="6431723" y="3550305"/>
                  <a:ext cx="365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𝒪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9" name="TextBox 256 19">
                  <a:extLst>
                    <a:ext uri="{FF2B5EF4-FFF2-40B4-BE49-F238E27FC236}">
                      <a16:creationId xmlns:a16="http://schemas.microsoft.com/office/drawing/2014/main" id="{02729C01-E8E4-4B65-8EB7-1A96903F2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723" y="3550305"/>
                  <a:ext cx="36512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56 23">
              <a:extLst>
                <a:ext uri="{FF2B5EF4-FFF2-40B4-BE49-F238E27FC236}">
                  <a16:creationId xmlns:a16="http://schemas.microsoft.com/office/drawing/2014/main" id="{378D7EF2-D2E4-4185-818C-6DAA5C1F6721}"/>
                </a:ext>
              </a:extLst>
            </p:cNvPr>
            <p:cNvSpPr txBox="1"/>
            <p:nvPr/>
          </p:nvSpPr>
          <p:spPr>
            <a:xfrm rot="16200000">
              <a:off x="5802160" y="1109924"/>
              <a:ext cx="94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Z axis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24" name="TextBox 256 24">
              <a:extLst>
                <a:ext uri="{FF2B5EF4-FFF2-40B4-BE49-F238E27FC236}">
                  <a16:creationId xmlns:a16="http://schemas.microsoft.com/office/drawing/2014/main" id="{8E5EBDB6-D1D1-4755-8E6C-DE6A5A6C22AE}"/>
                </a:ext>
              </a:extLst>
            </p:cNvPr>
            <p:cNvSpPr txBox="1"/>
            <p:nvPr/>
          </p:nvSpPr>
          <p:spPr>
            <a:xfrm rot="20400000">
              <a:off x="3343183" y="4513520"/>
              <a:ext cx="94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X axis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25" name="TextBox 256 25">
              <a:extLst>
                <a:ext uri="{FF2B5EF4-FFF2-40B4-BE49-F238E27FC236}">
                  <a16:creationId xmlns:a16="http://schemas.microsoft.com/office/drawing/2014/main" id="{E1720A63-E48E-4907-BCDB-4A622C415A5D}"/>
                </a:ext>
              </a:extLst>
            </p:cNvPr>
            <p:cNvSpPr txBox="1"/>
            <p:nvPr/>
          </p:nvSpPr>
          <p:spPr>
            <a:xfrm>
              <a:off x="8966035" y="3564594"/>
              <a:ext cx="94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Y axis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12" name="Freeform 256 12">
              <a:extLst>
                <a:ext uri="{FF2B5EF4-FFF2-40B4-BE49-F238E27FC236}">
                  <a16:creationId xmlns:a16="http://schemas.microsoft.com/office/drawing/2014/main" id="{98B8799A-416B-4A40-98E4-B49632E5A698}"/>
                </a:ext>
              </a:extLst>
            </p:cNvPr>
            <p:cNvSpPr/>
            <p:nvPr/>
          </p:nvSpPr>
          <p:spPr>
            <a:xfrm rot="9773323">
              <a:off x="3245548" y="3924726"/>
              <a:ext cx="983741" cy="406173"/>
            </a:xfrm>
            <a:custGeom>
              <a:avLst/>
              <a:gdLst>
                <a:gd name="connsiteX0" fmla="*/ 0 w 1566863"/>
                <a:gd name="connsiteY0" fmla="*/ 90712 h 1304839"/>
                <a:gd name="connsiteX1" fmla="*/ 1143000 w 1566863"/>
                <a:gd name="connsiteY1" fmla="*/ 119287 h 1304839"/>
                <a:gd name="connsiteX2" fmla="*/ 561975 w 1566863"/>
                <a:gd name="connsiteY2" fmla="*/ 1257524 h 1304839"/>
                <a:gd name="connsiteX3" fmla="*/ 1566863 w 1566863"/>
                <a:gd name="connsiteY3" fmla="*/ 981299 h 1304839"/>
                <a:gd name="connsiteX0" fmla="*/ 0 w 1566863"/>
                <a:gd name="connsiteY0" fmla="*/ 77191 h 1138475"/>
                <a:gd name="connsiteX1" fmla="*/ 1143000 w 1566863"/>
                <a:gd name="connsiteY1" fmla="*/ 105766 h 1138475"/>
                <a:gd name="connsiteX2" fmla="*/ 831051 w 1566863"/>
                <a:gd name="connsiteY2" fmla="*/ 1040600 h 1138475"/>
                <a:gd name="connsiteX3" fmla="*/ 1566863 w 1566863"/>
                <a:gd name="connsiteY3" fmla="*/ 967778 h 1138475"/>
                <a:gd name="connsiteX0" fmla="*/ 0 w 1566863"/>
                <a:gd name="connsiteY0" fmla="*/ 72658 h 1098019"/>
                <a:gd name="connsiteX1" fmla="*/ 1143000 w 1566863"/>
                <a:gd name="connsiteY1" fmla="*/ 101233 h 1098019"/>
                <a:gd name="connsiteX2" fmla="*/ 953888 w 1566863"/>
                <a:gd name="connsiteY2" fmla="*/ 965599 h 1098019"/>
                <a:gd name="connsiteX3" fmla="*/ 1566863 w 1566863"/>
                <a:gd name="connsiteY3" fmla="*/ 963245 h 1098019"/>
                <a:gd name="connsiteX0" fmla="*/ 0 w 1566863"/>
                <a:gd name="connsiteY0" fmla="*/ 72658 h 1072023"/>
                <a:gd name="connsiteX1" fmla="*/ 1143000 w 1566863"/>
                <a:gd name="connsiteY1" fmla="*/ 101233 h 1072023"/>
                <a:gd name="connsiteX2" fmla="*/ 953888 w 1566863"/>
                <a:gd name="connsiteY2" fmla="*/ 965599 h 1072023"/>
                <a:gd name="connsiteX3" fmla="*/ 1566863 w 1566863"/>
                <a:gd name="connsiteY3" fmla="*/ 963245 h 1072023"/>
                <a:gd name="connsiteX0" fmla="*/ 0 w 1566863"/>
                <a:gd name="connsiteY0" fmla="*/ 264784 h 1304959"/>
                <a:gd name="connsiteX1" fmla="*/ 611913 w 1566863"/>
                <a:gd name="connsiteY1" fmla="*/ 41936 h 1304959"/>
                <a:gd name="connsiteX2" fmla="*/ 953888 w 1566863"/>
                <a:gd name="connsiteY2" fmla="*/ 1157725 h 1304959"/>
                <a:gd name="connsiteX3" fmla="*/ 1566863 w 1566863"/>
                <a:gd name="connsiteY3" fmla="*/ 1155371 h 1304959"/>
                <a:gd name="connsiteX0" fmla="*/ 0 w 1566863"/>
                <a:gd name="connsiteY0" fmla="*/ 245720 h 1203284"/>
                <a:gd name="connsiteX1" fmla="*/ 611913 w 1566863"/>
                <a:gd name="connsiteY1" fmla="*/ 22872 h 1203284"/>
                <a:gd name="connsiteX2" fmla="*/ 386006 w 1566863"/>
                <a:gd name="connsiteY2" fmla="*/ 826597 h 1203284"/>
                <a:gd name="connsiteX3" fmla="*/ 1566863 w 1566863"/>
                <a:gd name="connsiteY3" fmla="*/ 1136307 h 1203284"/>
                <a:gd name="connsiteX0" fmla="*/ 0 w 998990"/>
                <a:gd name="connsiteY0" fmla="*/ 245720 h 860293"/>
                <a:gd name="connsiteX1" fmla="*/ 611913 w 998990"/>
                <a:gd name="connsiteY1" fmla="*/ 22872 h 860293"/>
                <a:gd name="connsiteX2" fmla="*/ 386006 w 998990"/>
                <a:gd name="connsiteY2" fmla="*/ 826597 h 860293"/>
                <a:gd name="connsiteX3" fmla="*/ 998990 w 998990"/>
                <a:gd name="connsiteY3" fmla="*/ 595390 h 860293"/>
                <a:gd name="connsiteX0" fmla="*/ 0 w 998990"/>
                <a:gd name="connsiteY0" fmla="*/ 245720 h 1201705"/>
                <a:gd name="connsiteX1" fmla="*/ 611913 w 998990"/>
                <a:gd name="connsiteY1" fmla="*/ 22872 h 1201705"/>
                <a:gd name="connsiteX2" fmla="*/ 386006 w 998990"/>
                <a:gd name="connsiteY2" fmla="*/ 826597 h 1201705"/>
                <a:gd name="connsiteX3" fmla="*/ 998990 w 998990"/>
                <a:gd name="connsiteY3" fmla="*/ 595390 h 1201705"/>
                <a:gd name="connsiteX0" fmla="*/ 0 w 998990"/>
                <a:gd name="connsiteY0" fmla="*/ 245720 h 1270824"/>
                <a:gd name="connsiteX1" fmla="*/ 611913 w 998990"/>
                <a:gd name="connsiteY1" fmla="*/ 22872 h 1270824"/>
                <a:gd name="connsiteX2" fmla="*/ 386006 w 998990"/>
                <a:gd name="connsiteY2" fmla="*/ 826597 h 1270824"/>
                <a:gd name="connsiteX3" fmla="*/ 998990 w 998990"/>
                <a:gd name="connsiteY3" fmla="*/ 595390 h 1270824"/>
                <a:gd name="connsiteX0" fmla="*/ 0 w 998990"/>
                <a:gd name="connsiteY0" fmla="*/ 478988 h 1504092"/>
                <a:gd name="connsiteX1" fmla="*/ 611913 w 998990"/>
                <a:gd name="connsiteY1" fmla="*/ 256140 h 1504092"/>
                <a:gd name="connsiteX2" fmla="*/ 386006 w 998990"/>
                <a:gd name="connsiteY2" fmla="*/ 1059865 h 1504092"/>
                <a:gd name="connsiteX3" fmla="*/ 998990 w 998990"/>
                <a:gd name="connsiteY3" fmla="*/ 828658 h 1504092"/>
                <a:gd name="connsiteX0" fmla="*/ 0 w 998990"/>
                <a:gd name="connsiteY0" fmla="*/ 478988 h 1434976"/>
                <a:gd name="connsiteX1" fmla="*/ 611913 w 998990"/>
                <a:gd name="connsiteY1" fmla="*/ 256141 h 1434976"/>
                <a:gd name="connsiteX2" fmla="*/ 386006 w 998990"/>
                <a:gd name="connsiteY2" fmla="*/ 1059865 h 1434976"/>
                <a:gd name="connsiteX3" fmla="*/ 998990 w 998990"/>
                <a:gd name="connsiteY3" fmla="*/ 828658 h 1434976"/>
                <a:gd name="connsiteX0" fmla="*/ 0 w 998990"/>
                <a:gd name="connsiteY0" fmla="*/ 478988 h 1434976"/>
                <a:gd name="connsiteX1" fmla="*/ 611913 w 998990"/>
                <a:gd name="connsiteY1" fmla="*/ 256141 h 1434976"/>
                <a:gd name="connsiteX2" fmla="*/ 386006 w 998990"/>
                <a:gd name="connsiteY2" fmla="*/ 1059865 h 1434976"/>
                <a:gd name="connsiteX3" fmla="*/ 998990 w 998990"/>
                <a:gd name="connsiteY3" fmla="*/ 828658 h 1434976"/>
                <a:gd name="connsiteX0" fmla="*/ 0 w 998990"/>
                <a:gd name="connsiteY0" fmla="*/ 478988 h 1434976"/>
                <a:gd name="connsiteX1" fmla="*/ 611913 w 998990"/>
                <a:gd name="connsiteY1" fmla="*/ 256141 h 1434976"/>
                <a:gd name="connsiteX2" fmla="*/ 386006 w 998990"/>
                <a:gd name="connsiteY2" fmla="*/ 1059865 h 1434976"/>
                <a:gd name="connsiteX3" fmla="*/ 998990 w 998990"/>
                <a:gd name="connsiteY3" fmla="*/ 828658 h 1434976"/>
                <a:gd name="connsiteX0" fmla="*/ 491122 w 1490112"/>
                <a:gd name="connsiteY0" fmla="*/ 5503 h 1627297"/>
                <a:gd name="connsiteX1" fmla="*/ 13423 w 1490112"/>
                <a:gd name="connsiteY1" fmla="*/ 1448357 h 1627297"/>
                <a:gd name="connsiteX2" fmla="*/ 877128 w 1490112"/>
                <a:gd name="connsiteY2" fmla="*/ 586380 h 1627297"/>
                <a:gd name="connsiteX3" fmla="*/ 1490112 w 1490112"/>
                <a:gd name="connsiteY3" fmla="*/ 355173 h 1627297"/>
                <a:gd name="connsiteX0" fmla="*/ 0 w 998990"/>
                <a:gd name="connsiteY0" fmla="*/ 441843 h 1395569"/>
                <a:gd name="connsiteX1" fmla="*/ 381043 w 998990"/>
                <a:gd name="connsiteY1" fmla="*/ 265878 h 1395569"/>
                <a:gd name="connsiteX2" fmla="*/ 386006 w 998990"/>
                <a:gd name="connsiteY2" fmla="*/ 1022720 h 1395569"/>
                <a:gd name="connsiteX3" fmla="*/ 998990 w 998990"/>
                <a:gd name="connsiteY3" fmla="*/ 791513 h 1395569"/>
                <a:gd name="connsiteX0" fmla="*/ 0 w 998990"/>
                <a:gd name="connsiteY0" fmla="*/ -1 h 953729"/>
                <a:gd name="connsiteX1" fmla="*/ 386006 w 998990"/>
                <a:gd name="connsiteY1" fmla="*/ 580876 h 953729"/>
                <a:gd name="connsiteX2" fmla="*/ 998990 w 998990"/>
                <a:gd name="connsiteY2" fmla="*/ 349669 h 953729"/>
                <a:gd name="connsiteX0" fmla="*/ 0 w 998990"/>
                <a:gd name="connsiteY0" fmla="*/ 317037 h 1061400"/>
                <a:gd name="connsiteX1" fmla="*/ 495452 w 998990"/>
                <a:gd name="connsiteY1" fmla="*/ 4821 h 1061400"/>
                <a:gd name="connsiteX2" fmla="*/ 998990 w 998990"/>
                <a:gd name="connsiteY2" fmla="*/ 666707 h 1061400"/>
                <a:gd name="connsiteX0" fmla="*/ 0 w 998990"/>
                <a:gd name="connsiteY0" fmla="*/ 516155 h 1351171"/>
                <a:gd name="connsiteX1" fmla="*/ 495452 w 998990"/>
                <a:gd name="connsiteY1" fmla="*/ 203939 h 1351171"/>
                <a:gd name="connsiteX2" fmla="*/ 998990 w 998990"/>
                <a:gd name="connsiteY2" fmla="*/ 865825 h 1351171"/>
                <a:gd name="connsiteX0" fmla="*/ 0 w 998990"/>
                <a:gd name="connsiteY0" fmla="*/ 677149 h 1594667"/>
                <a:gd name="connsiteX1" fmla="*/ 495452 w 998990"/>
                <a:gd name="connsiteY1" fmla="*/ 364933 h 1594667"/>
                <a:gd name="connsiteX2" fmla="*/ 998990 w 998990"/>
                <a:gd name="connsiteY2" fmla="*/ 1026819 h 1594667"/>
                <a:gd name="connsiteX0" fmla="*/ 0 w 998990"/>
                <a:gd name="connsiteY0" fmla="*/ 461147 h 1463329"/>
                <a:gd name="connsiteX1" fmla="*/ 408827 w 998990"/>
                <a:gd name="connsiteY1" fmla="*/ 417319 h 1463329"/>
                <a:gd name="connsiteX2" fmla="*/ 998990 w 998990"/>
                <a:gd name="connsiteY2" fmla="*/ 810817 h 1463329"/>
                <a:gd name="connsiteX0" fmla="*/ 0 w 998990"/>
                <a:gd name="connsiteY0" fmla="*/ 520232 h 1561955"/>
                <a:gd name="connsiteX1" fmla="*/ 408827 w 998990"/>
                <a:gd name="connsiteY1" fmla="*/ 476404 h 1561955"/>
                <a:gd name="connsiteX2" fmla="*/ 998990 w 998990"/>
                <a:gd name="connsiteY2" fmla="*/ 869902 h 1561955"/>
                <a:gd name="connsiteX0" fmla="*/ 0 w 998990"/>
                <a:gd name="connsiteY0" fmla="*/ 520232 h 1327910"/>
                <a:gd name="connsiteX1" fmla="*/ 408827 w 998990"/>
                <a:gd name="connsiteY1" fmla="*/ 476404 h 1327910"/>
                <a:gd name="connsiteX2" fmla="*/ 998990 w 998990"/>
                <a:gd name="connsiteY2" fmla="*/ 869902 h 1327910"/>
                <a:gd name="connsiteX0" fmla="*/ 0 w 998990"/>
                <a:gd name="connsiteY0" fmla="*/ 431576 h 1172307"/>
                <a:gd name="connsiteX1" fmla="*/ 408827 w 998990"/>
                <a:gd name="connsiteY1" fmla="*/ 387748 h 1172307"/>
                <a:gd name="connsiteX2" fmla="*/ 998990 w 998990"/>
                <a:gd name="connsiteY2" fmla="*/ 781246 h 1172307"/>
                <a:gd name="connsiteX0" fmla="*/ 0 w 998990"/>
                <a:gd name="connsiteY0" fmla="*/ 346431 h 1029755"/>
                <a:gd name="connsiteX1" fmla="*/ 408827 w 998990"/>
                <a:gd name="connsiteY1" fmla="*/ 302603 h 1029755"/>
                <a:gd name="connsiteX2" fmla="*/ 998990 w 998990"/>
                <a:gd name="connsiteY2" fmla="*/ 696101 h 1029755"/>
                <a:gd name="connsiteX0" fmla="*/ 0 w 998990"/>
                <a:gd name="connsiteY0" fmla="*/ 398482 h 1116016"/>
                <a:gd name="connsiteX1" fmla="*/ 408827 w 998990"/>
                <a:gd name="connsiteY1" fmla="*/ 354654 h 1116016"/>
                <a:gd name="connsiteX2" fmla="*/ 998990 w 998990"/>
                <a:gd name="connsiteY2" fmla="*/ 748152 h 1116016"/>
                <a:gd name="connsiteX0" fmla="*/ 0 w 998990"/>
                <a:gd name="connsiteY0" fmla="*/ 167224 h 1028854"/>
                <a:gd name="connsiteX1" fmla="*/ 401653 w 998990"/>
                <a:gd name="connsiteY1" fmla="*/ 440695 h 1028854"/>
                <a:gd name="connsiteX2" fmla="*/ 998990 w 998990"/>
                <a:gd name="connsiteY2" fmla="*/ 516894 h 1028854"/>
                <a:gd name="connsiteX0" fmla="*/ 0 w 998990"/>
                <a:gd name="connsiteY0" fmla="*/ 100295 h 902741"/>
                <a:gd name="connsiteX1" fmla="*/ 401653 w 998990"/>
                <a:gd name="connsiteY1" fmla="*/ 373766 h 902741"/>
                <a:gd name="connsiteX2" fmla="*/ 998990 w 998990"/>
                <a:gd name="connsiteY2" fmla="*/ 449965 h 902741"/>
                <a:gd name="connsiteX0" fmla="*/ 0 w 934314"/>
                <a:gd name="connsiteY0" fmla="*/ -1 h 511202"/>
                <a:gd name="connsiteX1" fmla="*/ 401653 w 934314"/>
                <a:gd name="connsiteY1" fmla="*/ 273470 h 511202"/>
                <a:gd name="connsiteX2" fmla="*/ 934314 w 934314"/>
                <a:gd name="connsiteY2" fmla="*/ 229418 h 511202"/>
                <a:gd name="connsiteX0" fmla="*/ 0 w 934314"/>
                <a:gd name="connsiteY0" fmla="*/ 212230 h 1064584"/>
                <a:gd name="connsiteX1" fmla="*/ 401653 w 934314"/>
                <a:gd name="connsiteY1" fmla="*/ 485701 h 1064584"/>
                <a:gd name="connsiteX2" fmla="*/ 934314 w 934314"/>
                <a:gd name="connsiteY2" fmla="*/ 441649 h 106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314" h="1064584">
                  <a:moveTo>
                    <a:pt x="0" y="212230"/>
                  </a:moveTo>
                  <a:cubicBezTo>
                    <a:pt x="80418" y="333246"/>
                    <a:pt x="535639" y="-494934"/>
                    <a:pt x="401653" y="485701"/>
                  </a:cubicBezTo>
                  <a:cubicBezTo>
                    <a:pt x="267667" y="1466336"/>
                    <a:pt x="487693" y="1027674"/>
                    <a:pt x="934314" y="441649"/>
                  </a:cubicBezTo>
                </a:path>
              </a:pathLst>
            </a:custGeom>
            <a:noFill/>
            <a:ln w="19050">
              <a:solidFill>
                <a:srgbClr val="FFDC73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TextBox 256 33">
              <a:extLst>
                <a:ext uri="{FF2B5EF4-FFF2-40B4-BE49-F238E27FC236}">
                  <a16:creationId xmlns:a16="http://schemas.microsoft.com/office/drawing/2014/main" id="{1D999ADF-2CD3-48CF-B663-693C2B548E00}"/>
                </a:ext>
              </a:extLst>
            </p:cNvPr>
            <p:cNvSpPr txBox="1"/>
            <p:nvPr/>
          </p:nvSpPr>
          <p:spPr>
            <a:xfrm>
              <a:off x="2286004" y="4052397"/>
              <a:ext cx="193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DC73"/>
                  </a:solidFill>
                  <a:latin typeface="+mj-lt"/>
                </a:rPr>
                <a:t>Equator</a:t>
              </a:r>
              <a:endParaRPr lang="zh-TW" altLang="en-US" dirty="0">
                <a:solidFill>
                  <a:srgbClr val="FFDC73"/>
                </a:solidFill>
                <a:latin typeface="+mj-lt"/>
              </a:endParaRPr>
            </a:p>
          </p:txBody>
        </p:sp>
        <p:sp>
          <p:nvSpPr>
            <p:cNvPr id="104" name="TextBox 256 104">
              <a:extLst>
                <a:ext uri="{FF2B5EF4-FFF2-40B4-BE49-F238E27FC236}">
                  <a16:creationId xmlns:a16="http://schemas.microsoft.com/office/drawing/2014/main" id="{1E8BF548-3294-4675-A5A4-76C98D8D9F51}"/>
                </a:ext>
              </a:extLst>
            </p:cNvPr>
            <p:cNvSpPr txBox="1"/>
            <p:nvPr/>
          </p:nvSpPr>
          <p:spPr>
            <a:xfrm>
              <a:off x="7303361" y="1877447"/>
              <a:ext cx="238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solidFill>
                    <a:srgbClr val="000000"/>
                  </a:solidFill>
                  <a:latin typeface="+mj-lt"/>
                </a:rPr>
                <a:t>Reference Ellipsoid</a:t>
              </a:r>
              <a:endParaRPr lang="zh-TW" altLang="en-US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6" name="Straight 256 6">
              <a:extLst>
                <a:ext uri="{FF2B5EF4-FFF2-40B4-BE49-F238E27FC236}">
                  <a16:creationId xmlns:a16="http://schemas.microsoft.com/office/drawing/2014/main" id="{48D0330F-CF1B-4F50-9A0C-074AF65AB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971" y="924792"/>
              <a:ext cx="0" cy="2986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8" name="Oval 256 158">
              <a:extLst>
                <a:ext uri="{FF2B5EF4-FFF2-40B4-BE49-F238E27FC236}">
                  <a16:creationId xmlns:a16="http://schemas.microsoft.com/office/drawing/2014/main" id="{903EC6AD-AD7E-46FD-B91A-B7C8375552B5}"/>
                </a:ext>
              </a:extLst>
            </p:cNvPr>
            <p:cNvSpPr/>
            <p:nvPr/>
          </p:nvSpPr>
          <p:spPr>
            <a:xfrm>
              <a:off x="6396377" y="38521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6BCF47F-3F8B-4D09-88EB-94B8A95632FA}"/>
                </a:ext>
              </a:extLst>
            </p:cNvPr>
            <p:cNvGrpSpPr/>
            <p:nvPr/>
          </p:nvGrpSpPr>
          <p:grpSpPr>
            <a:xfrm>
              <a:off x="6248015" y="3740629"/>
              <a:ext cx="180000" cy="111487"/>
              <a:chOff x="6577231" y="3258750"/>
              <a:chExt cx="180000" cy="111487"/>
            </a:xfrm>
          </p:grpSpPr>
          <p:cxnSp>
            <p:nvCxnSpPr>
              <p:cNvPr id="173" name="Straight 256 6">
                <a:extLst>
                  <a:ext uri="{FF2B5EF4-FFF2-40B4-BE49-F238E27FC236}">
                    <a16:creationId xmlns:a16="http://schemas.microsoft.com/office/drawing/2014/main" id="{0F19BAF7-DAE5-4FE1-AE0E-36AE3C3C4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5963" y="3258750"/>
                <a:ext cx="0" cy="11148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Straight 256 6">
                <a:extLst>
                  <a:ext uri="{FF2B5EF4-FFF2-40B4-BE49-F238E27FC236}">
                    <a16:creationId xmlns:a16="http://schemas.microsoft.com/office/drawing/2014/main" id="{5E72372B-7BD0-4D00-AA47-6ED5913F20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67231" y="3178402"/>
                <a:ext cx="0" cy="1800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Arc 256 60">
              <a:extLst>
                <a:ext uri="{FF2B5EF4-FFF2-40B4-BE49-F238E27FC236}">
                  <a16:creationId xmlns:a16="http://schemas.microsoft.com/office/drawing/2014/main" id="{8F0713F2-5C4B-461D-8898-EA2901DBBF39}"/>
                </a:ext>
              </a:extLst>
            </p:cNvPr>
            <p:cNvSpPr/>
            <p:nvPr/>
          </p:nvSpPr>
          <p:spPr>
            <a:xfrm>
              <a:off x="5016626" y="1744703"/>
              <a:ext cx="4940282" cy="4292632"/>
            </a:xfrm>
            <a:prstGeom prst="arc">
              <a:avLst>
                <a:gd name="adj1" fmla="val 7100959"/>
                <a:gd name="adj2" fmla="val 14499039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Oval 256 4">
              <a:extLst>
                <a:ext uri="{FF2B5EF4-FFF2-40B4-BE49-F238E27FC236}">
                  <a16:creationId xmlns:a16="http://schemas.microsoft.com/office/drawing/2014/main" id="{F8A32E2C-CE33-42A8-A320-9EA6545A0A7C}"/>
                </a:ext>
              </a:extLst>
            </p:cNvPr>
            <p:cNvSpPr/>
            <p:nvPr/>
          </p:nvSpPr>
          <p:spPr>
            <a:xfrm>
              <a:off x="3956685" y="1941365"/>
              <a:ext cx="4950069" cy="38950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Oval 256 157">
              <a:extLst>
                <a:ext uri="{FF2B5EF4-FFF2-40B4-BE49-F238E27FC236}">
                  <a16:creationId xmlns:a16="http://schemas.microsoft.com/office/drawing/2014/main" id="{04AA45D3-6F11-4932-98AC-A1338DA419C1}"/>
                </a:ext>
              </a:extLst>
            </p:cNvPr>
            <p:cNvSpPr/>
            <p:nvPr/>
          </p:nvSpPr>
          <p:spPr>
            <a:xfrm>
              <a:off x="6390839" y="189252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Oval 256 157">
              <a:extLst>
                <a:ext uri="{FF2B5EF4-FFF2-40B4-BE49-F238E27FC236}">
                  <a16:creationId xmlns:a16="http://schemas.microsoft.com/office/drawing/2014/main" id="{000B8200-E6A3-4930-9860-A184D3675AE4}"/>
                </a:ext>
              </a:extLst>
            </p:cNvPr>
            <p:cNvSpPr/>
            <p:nvPr/>
          </p:nvSpPr>
          <p:spPr>
            <a:xfrm>
              <a:off x="5234503" y="287063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56 19">
                  <a:extLst>
                    <a:ext uri="{FF2B5EF4-FFF2-40B4-BE49-F238E27FC236}">
                      <a16:creationId xmlns:a16="http://schemas.microsoft.com/office/drawing/2014/main" id="{24D59524-06A9-4A8D-BE49-601F06D1B67C}"/>
                    </a:ext>
                  </a:extLst>
                </p:cNvPr>
                <p:cNvSpPr txBox="1"/>
                <p:nvPr/>
              </p:nvSpPr>
              <p:spPr>
                <a:xfrm>
                  <a:off x="5309216" y="2739972"/>
                  <a:ext cx="365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TextBox 256 19">
                  <a:extLst>
                    <a:ext uri="{FF2B5EF4-FFF2-40B4-BE49-F238E27FC236}">
                      <a16:creationId xmlns:a16="http://schemas.microsoft.com/office/drawing/2014/main" id="{24D59524-06A9-4A8D-BE49-601F06D1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216" y="2739972"/>
                  <a:ext cx="36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56 92">
              <a:extLst>
                <a:ext uri="{FF2B5EF4-FFF2-40B4-BE49-F238E27FC236}">
                  <a16:creationId xmlns:a16="http://schemas.microsoft.com/office/drawing/2014/main" id="{8FB689BB-A612-44B8-8021-CBC4163C144F}"/>
                </a:ext>
              </a:extLst>
            </p:cNvPr>
            <p:cNvGrpSpPr/>
            <p:nvPr/>
          </p:nvGrpSpPr>
          <p:grpSpPr>
            <a:xfrm>
              <a:off x="6338224" y="4604686"/>
              <a:ext cx="4010322" cy="1081414"/>
              <a:chOff x="1534444" y="690838"/>
              <a:chExt cx="4230410" cy="1081414"/>
            </a:xfrm>
            <a:solidFill>
              <a:schemeClr val="bg1"/>
            </a:solidFill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9C4E8DC0-E9C9-4773-B743-FEC347ADAC3B}"/>
                  </a:ext>
                </a:extLst>
              </p:cNvPr>
              <p:cNvGrpSpPr/>
              <p:nvPr/>
            </p:nvGrpSpPr>
            <p:grpSpPr>
              <a:xfrm>
                <a:off x="1534444" y="1046879"/>
                <a:ext cx="3736760" cy="369332"/>
                <a:chOff x="1534444" y="1105197"/>
                <a:chExt cx="3736760" cy="369332"/>
              </a:xfrm>
              <a:grpFill/>
            </p:grpSpPr>
            <p:sp>
              <p:nvSpPr>
                <p:cNvPr id="39" name="TextBox 256 2">
                  <a:extLst>
                    <a:ext uri="{FF2B5EF4-FFF2-40B4-BE49-F238E27FC236}">
                      <a16:creationId xmlns:a16="http://schemas.microsoft.com/office/drawing/2014/main" id="{42782978-2A7C-40EA-AFEB-F6A4FECB710B}"/>
                    </a:ext>
                  </a:extLst>
                </p:cNvPr>
                <p:cNvSpPr txBox="1"/>
                <p:nvPr/>
              </p:nvSpPr>
              <p:spPr>
                <a:xfrm>
                  <a:off x="1720284" y="1105197"/>
                  <a:ext cx="355092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rgbClr val="FF0000"/>
                      </a:solidFill>
                      <a:latin typeface="+mj-lt"/>
                    </a:rPr>
                    <a:t>：</a:t>
                  </a:r>
                  <a:r>
                    <a:rPr lang="en-US" altLang="zh-TW" dirty="0">
                      <a:solidFill>
                        <a:srgbClr val="FF0000"/>
                      </a:solidFill>
                      <a:latin typeface="+mj-lt"/>
                    </a:rPr>
                    <a:t>Greenwich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FF3EDA03-1213-4F0C-8BD5-E464CC7A4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4444" y="1105197"/>
                      <a:ext cx="369333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zh-TW" alt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𝒢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FF3EDA03-1213-4F0C-8BD5-E464CC7A40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444" y="1105197"/>
                      <a:ext cx="36933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754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1F371818-BC1B-4A20-AF13-C248FF0714D1}"/>
                  </a:ext>
                </a:extLst>
              </p:cNvPr>
              <p:cNvGrpSpPr/>
              <p:nvPr/>
            </p:nvGrpSpPr>
            <p:grpSpPr>
              <a:xfrm>
                <a:off x="1534444" y="1402920"/>
                <a:ext cx="3736760" cy="369332"/>
                <a:chOff x="1534444" y="1402920"/>
                <a:chExt cx="3736760" cy="369332"/>
              </a:xfrm>
              <a:grpFill/>
            </p:grpSpPr>
            <p:sp>
              <p:nvSpPr>
                <p:cNvPr id="37" name="TextBox 256 2">
                  <a:extLst>
                    <a:ext uri="{FF2B5EF4-FFF2-40B4-BE49-F238E27FC236}">
                      <a16:creationId xmlns:a16="http://schemas.microsoft.com/office/drawing/2014/main" id="{2627E9E1-3CA3-4EEE-821A-931E90EF4D80}"/>
                    </a:ext>
                  </a:extLst>
                </p:cNvPr>
                <p:cNvSpPr txBox="1"/>
                <p:nvPr/>
              </p:nvSpPr>
              <p:spPr>
                <a:xfrm>
                  <a:off x="1720284" y="1402920"/>
                  <a:ext cx="355092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rgbClr val="FF0000"/>
                      </a:solidFill>
                      <a:latin typeface="+mj-lt"/>
                    </a:rPr>
                    <a:t>：</a:t>
                  </a:r>
                  <a:r>
                    <a:rPr lang="en-US" altLang="zh-TW" dirty="0">
                      <a:solidFill>
                        <a:srgbClr val="FF0000"/>
                      </a:solidFill>
                      <a:latin typeface="+mj-lt"/>
                    </a:rPr>
                    <a:t>Earth’s Center of Mass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72FBCD15-FD3D-4545-8027-06065EF56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4444" y="1402920"/>
                      <a:ext cx="369333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zh-TW" alt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72FBCD15-FD3D-4545-8027-06065EF564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444" y="1402920"/>
                      <a:ext cx="36933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E5F0034D-3E7F-4A5F-9EAB-FF8D3D37E7F4}"/>
                  </a:ext>
                </a:extLst>
              </p:cNvPr>
              <p:cNvGrpSpPr/>
              <p:nvPr/>
            </p:nvGrpSpPr>
            <p:grpSpPr>
              <a:xfrm>
                <a:off x="1534444" y="690838"/>
                <a:ext cx="4230410" cy="369332"/>
                <a:chOff x="1534444" y="741417"/>
                <a:chExt cx="4230410" cy="369332"/>
              </a:xfrm>
              <a:grpFill/>
            </p:grpSpPr>
            <p:sp>
              <p:nvSpPr>
                <p:cNvPr id="35" name="TextBox 256 2">
                  <a:extLst>
                    <a:ext uri="{FF2B5EF4-FFF2-40B4-BE49-F238E27FC236}">
                      <a16:creationId xmlns:a16="http://schemas.microsoft.com/office/drawing/2014/main" id="{3106D6CD-B6BD-4F47-B7A5-516E34DF6CAF}"/>
                    </a:ext>
                  </a:extLst>
                </p:cNvPr>
                <p:cNvSpPr txBox="1"/>
                <p:nvPr/>
              </p:nvSpPr>
              <p:spPr>
                <a:xfrm>
                  <a:off x="1720284" y="741417"/>
                  <a:ext cx="404457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rgbClr val="FF0000"/>
                      </a:solidFill>
                      <a:latin typeface="+mj-lt"/>
                    </a:rPr>
                    <a:t>：</a:t>
                  </a:r>
                  <a:r>
                    <a:rPr lang="en-US" altLang="zh-TW" dirty="0">
                      <a:solidFill>
                        <a:srgbClr val="FF0000"/>
                      </a:solidFill>
                      <a:latin typeface="+mj-lt"/>
                    </a:rPr>
                    <a:t>Conventional International Origin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AAE668A0-BB8B-49AF-8BC8-B5A460896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4444" y="741417"/>
                      <a:ext cx="369333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zh-TW" alt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𝒵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DE5C4D78-47A6-498B-855D-79F235751F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444" y="741417"/>
                      <a:ext cx="36933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1" name="TextBox 256 36">
              <a:extLst>
                <a:ext uri="{FF2B5EF4-FFF2-40B4-BE49-F238E27FC236}">
                  <a16:creationId xmlns:a16="http://schemas.microsoft.com/office/drawing/2014/main" id="{2540581A-748A-4ABE-9413-057E2398D487}"/>
                </a:ext>
              </a:extLst>
            </p:cNvPr>
            <p:cNvSpPr txBox="1"/>
            <p:nvPr/>
          </p:nvSpPr>
          <p:spPr>
            <a:xfrm>
              <a:off x="2235093" y="2812606"/>
              <a:ext cx="193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solidFill>
                    <a:srgbClr val="0070C0"/>
                  </a:solidFill>
                  <a:latin typeface="+mj-lt"/>
                </a:rPr>
                <a:t>Prime Meridian</a:t>
              </a:r>
              <a:endParaRPr lang="zh-TW" altLang="en-US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54C1D2E9-337F-48EF-9B00-857A1B26D2BA}"/>
                </a:ext>
              </a:extLst>
            </p:cNvPr>
            <p:cNvSpPr/>
            <p:nvPr/>
          </p:nvSpPr>
          <p:spPr>
            <a:xfrm>
              <a:off x="3501210" y="3141060"/>
              <a:ext cx="1629746" cy="263194"/>
            </a:xfrm>
            <a:custGeom>
              <a:avLst/>
              <a:gdLst>
                <a:gd name="connsiteX0" fmla="*/ 861790 w 861790"/>
                <a:gd name="connsiteY0" fmla="*/ 120650 h 518871"/>
                <a:gd name="connsiteX1" fmla="*/ 77565 w 861790"/>
                <a:gd name="connsiteY1" fmla="*/ 517525 h 518871"/>
                <a:gd name="connsiteX2" fmla="*/ 71215 w 861790"/>
                <a:gd name="connsiteY2" fmla="*/ 0 h 5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790" h="518871">
                  <a:moveTo>
                    <a:pt x="861790" y="120650"/>
                  </a:moveTo>
                  <a:cubicBezTo>
                    <a:pt x="535558" y="329141"/>
                    <a:pt x="209327" y="537633"/>
                    <a:pt x="77565" y="517525"/>
                  </a:cubicBezTo>
                  <a:cubicBezTo>
                    <a:pt x="-54198" y="497417"/>
                    <a:pt x="8508" y="248708"/>
                    <a:pt x="71215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" name="Oval 256 158">
              <a:extLst>
                <a:ext uri="{FF2B5EF4-FFF2-40B4-BE49-F238E27FC236}">
                  <a16:creationId xmlns:a16="http://schemas.microsoft.com/office/drawing/2014/main" id="{8F0614F0-87D6-4C92-B68F-76479CACEB3D}"/>
                </a:ext>
              </a:extLst>
            </p:cNvPr>
            <p:cNvSpPr/>
            <p:nvPr/>
          </p:nvSpPr>
          <p:spPr>
            <a:xfrm>
              <a:off x="5023565" y="43487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258 75" hidden="1">
            <a:extLst>
              <a:ext uri="{FF2B5EF4-FFF2-40B4-BE49-F238E27FC236}">
                <a16:creationId xmlns:a16="http://schemas.microsoft.com/office/drawing/2014/main" id="{E16C066F-C7AC-4844-879B-D1AA5885CBEF}"/>
              </a:ext>
            </a:extLst>
          </p:cNvPr>
          <p:cNvSpPr/>
          <p:nvPr/>
        </p:nvSpPr>
        <p:spPr>
          <a:xfrm>
            <a:off x="8101882" y="176155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Oval 258 168">
            <a:extLst>
              <a:ext uri="{FF2B5EF4-FFF2-40B4-BE49-F238E27FC236}">
                <a16:creationId xmlns:a16="http://schemas.microsoft.com/office/drawing/2014/main" id="{0610E126-6C16-44DF-A68E-9D22F7A80757}"/>
              </a:ext>
            </a:extLst>
          </p:cNvPr>
          <p:cNvSpPr/>
          <p:nvPr/>
        </p:nvSpPr>
        <p:spPr>
          <a:xfrm>
            <a:off x="3398753" y="2998716"/>
            <a:ext cx="4950069" cy="1121168"/>
          </a:xfrm>
          <a:prstGeom prst="ellipse">
            <a:avLst/>
          </a:prstGeom>
          <a:solidFill>
            <a:srgbClr val="FFC000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Arc 258 116">
            <a:extLst>
              <a:ext uri="{FF2B5EF4-FFF2-40B4-BE49-F238E27FC236}">
                <a16:creationId xmlns:a16="http://schemas.microsoft.com/office/drawing/2014/main" id="{1F5AFAEF-8AB7-4BE3-A0A6-0C88FBAA126D}"/>
              </a:ext>
            </a:extLst>
          </p:cNvPr>
          <p:cNvSpPr/>
          <p:nvPr/>
        </p:nvSpPr>
        <p:spPr>
          <a:xfrm>
            <a:off x="5654897" y="3397942"/>
            <a:ext cx="516080" cy="262811"/>
          </a:xfrm>
          <a:prstGeom prst="arc">
            <a:avLst>
              <a:gd name="adj1" fmla="val 440250"/>
              <a:gd name="adj2" fmla="val 9641005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258 13">
            <a:extLst>
              <a:ext uri="{FF2B5EF4-FFF2-40B4-BE49-F238E27FC236}">
                <a16:creationId xmlns:a16="http://schemas.microsoft.com/office/drawing/2014/main" id="{37CF0500-EBB7-4248-AE7C-280A1185185A}"/>
              </a:ext>
            </a:extLst>
          </p:cNvPr>
          <p:cNvCxnSpPr>
            <a:cxnSpLocks/>
          </p:cNvCxnSpPr>
          <p:nvPr/>
        </p:nvCxnSpPr>
        <p:spPr>
          <a:xfrm rot="1800000" flipH="1">
            <a:off x="3285004" y="2829793"/>
            <a:ext cx="2120560" cy="2527183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58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 rot="16200000">
            <a:off x="5248115" y="730504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 axis</a:t>
            </a:r>
            <a:endParaRPr lang="zh-TW" altLang="en-US" dirty="0">
              <a:latin typeface="+mj-lt"/>
            </a:endParaRPr>
          </a:p>
        </p:txBody>
      </p:sp>
      <p:sp>
        <p:nvSpPr>
          <p:cNvPr id="24" name="TextBox 258 24">
            <a:extLst>
              <a:ext uri="{FF2B5EF4-FFF2-40B4-BE49-F238E27FC236}">
                <a16:creationId xmlns:a16="http://schemas.microsoft.com/office/drawing/2014/main" id="{8E5EBDB6-D1D1-4755-8E6C-DE6A5A6C22AE}"/>
              </a:ext>
            </a:extLst>
          </p:cNvPr>
          <p:cNvSpPr txBox="1"/>
          <p:nvPr/>
        </p:nvSpPr>
        <p:spPr>
          <a:xfrm rot="20400000">
            <a:off x="2789138" y="4134100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 axis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8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>
            <a:off x="8411990" y="3185174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 axis</a:t>
            </a:r>
            <a:endParaRPr lang="zh-TW" altLang="en-US" dirty="0">
              <a:latin typeface="+mj-lt"/>
            </a:endParaRPr>
          </a:p>
        </p:txBody>
      </p:sp>
      <p:sp>
        <p:nvSpPr>
          <p:cNvPr id="157" name="Oval 258 157">
            <a:extLst>
              <a:ext uri="{FF2B5EF4-FFF2-40B4-BE49-F238E27FC236}">
                <a16:creationId xmlns:a16="http://schemas.microsoft.com/office/drawing/2014/main" id="{04AA45D3-6F11-4932-98AC-A1338DA419C1}"/>
              </a:ext>
            </a:extLst>
          </p:cNvPr>
          <p:cNvSpPr/>
          <p:nvPr/>
        </p:nvSpPr>
        <p:spPr>
          <a:xfrm>
            <a:off x="5836794" y="151310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Oval 258 43">
            <a:extLst>
              <a:ext uri="{FF2B5EF4-FFF2-40B4-BE49-F238E27FC236}">
                <a16:creationId xmlns:a16="http://schemas.microsoft.com/office/drawing/2014/main" id="{8F0614F0-87D6-4C92-B68F-76479CACEB3D}"/>
              </a:ext>
            </a:extLst>
          </p:cNvPr>
          <p:cNvSpPr/>
          <p:nvPr/>
        </p:nvSpPr>
        <p:spPr>
          <a:xfrm>
            <a:off x="4469520" y="396928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Straight 258 26">
            <a:extLst>
              <a:ext uri="{FF2B5EF4-FFF2-40B4-BE49-F238E27FC236}">
                <a16:creationId xmlns:a16="http://schemas.microsoft.com/office/drawing/2014/main" id="{56F4AF5C-54AA-419C-A8A8-BD6455B8B685}"/>
              </a:ext>
            </a:extLst>
          </p:cNvPr>
          <p:cNvCxnSpPr/>
          <p:nvPr/>
        </p:nvCxnSpPr>
        <p:spPr>
          <a:xfrm flipH="1">
            <a:off x="7668136" y="1245902"/>
            <a:ext cx="2710" cy="2500420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258 55">
            <a:extLst>
              <a:ext uri="{FF2B5EF4-FFF2-40B4-BE49-F238E27FC236}">
                <a16:creationId xmlns:a16="http://schemas.microsoft.com/office/drawing/2014/main" id="{56058DF3-4D58-40DD-9C58-6CD955A561A7}"/>
              </a:ext>
            </a:extLst>
          </p:cNvPr>
          <p:cNvCxnSpPr>
            <a:cxnSpLocks/>
          </p:cNvCxnSpPr>
          <p:nvPr/>
        </p:nvCxnSpPr>
        <p:spPr>
          <a:xfrm>
            <a:off x="5315080" y="3745784"/>
            <a:ext cx="2358000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258 59">
            <a:extLst>
              <a:ext uri="{FF2B5EF4-FFF2-40B4-BE49-F238E27FC236}">
                <a16:creationId xmlns:a16="http://schemas.microsoft.com/office/drawing/2014/main" id="{E3B1368C-3B95-4573-9D4C-EA125CA568F3}"/>
              </a:ext>
            </a:extLst>
          </p:cNvPr>
          <p:cNvCxnSpPr>
            <a:cxnSpLocks/>
          </p:cNvCxnSpPr>
          <p:nvPr/>
        </p:nvCxnSpPr>
        <p:spPr>
          <a:xfrm flipH="1">
            <a:off x="7682072" y="3535619"/>
            <a:ext cx="578904" cy="210703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258 65">
            <a:extLst>
              <a:ext uri="{FF2B5EF4-FFF2-40B4-BE49-F238E27FC236}">
                <a16:creationId xmlns:a16="http://schemas.microsoft.com/office/drawing/2014/main" id="{B03F06F0-DF84-480B-8BBB-5A6F552BFC4B}"/>
              </a:ext>
            </a:extLst>
          </p:cNvPr>
          <p:cNvSpPr txBox="1"/>
          <p:nvPr/>
        </p:nvSpPr>
        <p:spPr>
          <a:xfrm rot="20580000">
            <a:off x="3370489" y="3177366"/>
            <a:ext cx="156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j-lt"/>
              </a:rPr>
              <a:t>Celestial Equator</a:t>
            </a:r>
            <a:endParaRPr lang="zh-TW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258 66">
            <a:extLst>
              <a:ext uri="{FF2B5EF4-FFF2-40B4-BE49-F238E27FC236}">
                <a16:creationId xmlns:a16="http://schemas.microsoft.com/office/drawing/2014/main" id="{3AD15E0B-D52D-4179-A4E4-B84CB0EC85D5}"/>
              </a:ext>
            </a:extLst>
          </p:cNvPr>
          <p:cNvSpPr txBox="1"/>
          <p:nvPr/>
        </p:nvSpPr>
        <p:spPr>
          <a:xfrm>
            <a:off x="6668450" y="3715909"/>
            <a:ext cx="48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Y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9" name="TextBox 258 69">
            <a:extLst>
              <a:ext uri="{FF2B5EF4-FFF2-40B4-BE49-F238E27FC236}">
                <a16:creationId xmlns:a16="http://schemas.microsoft.com/office/drawing/2014/main" id="{D880B03C-4E7B-4DFC-AAC7-C64E2AC34871}"/>
              </a:ext>
            </a:extLst>
          </p:cNvPr>
          <p:cNvSpPr txBox="1"/>
          <p:nvPr/>
        </p:nvSpPr>
        <p:spPr>
          <a:xfrm>
            <a:off x="7906890" y="3590223"/>
            <a:ext cx="42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X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0" name="TextBox 258 70">
            <a:extLst>
              <a:ext uri="{FF2B5EF4-FFF2-40B4-BE49-F238E27FC236}">
                <a16:creationId xmlns:a16="http://schemas.microsoft.com/office/drawing/2014/main" id="{987D368D-25A0-4B04-899A-EAC92FEED40E}"/>
              </a:ext>
            </a:extLst>
          </p:cNvPr>
          <p:cNvSpPr txBox="1"/>
          <p:nvPr/>
        </p:nvSpPr>
        <p:spPr>
          <a:xfrm>
            <a:off x="7637175" y="2410075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Z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62" name="Straight 258 62">
            <a:extLst>
              <a:ext uri="{FF2B5EF4-FFF2-40B4-BE49-F238E27FC236}">
                <a16:creationId xmlns:a16="http://schemas.microsoft.com/office/drawing/2014/main" id="{55C70239-C83B-4B32-85E4-E134115A6F59}"/>
              </a:ext>
            </a:extLst>
          </p:cNvPr>
          <p:cNvCxnSpPr/>
          <p:nvPr/>
        </p:nvCxnSpPr>
        <p:spPr>
          <a:xfrm>
            <a:off x="5896332" y="3526696"/>
            <a:ext cx="1771804" cy="219626"/>
          </a:xfrm>
          <a:prstGeom prst="line">
            <a:avLst/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258 58">
            <a:extLst>
              <a:ext uri="{FF2B5EF4-FFF2-40B4-BE49-F238E27FC236}">
                <a16:creationId xmlns:a16="http://schemas.microsoft.com/office/drawing/2014/main" id="{715D8AED-C66B-430C-9C71-7644E59B3358}"/>
              </a:ext>
            </a:extLst>
          </p:cNvPr>
          <p:cNvCxnSpPr>
            <a:cxnSpLocks/>
          </p:cNvCxnSpPr>
          <p:nvPr/>
        </p:nvCxnSpPr>
        <p:spPr>
          <a:xfrm flipH="1">
            <a:off x="7058025" y="1245902"/>
            <a:ext cx="612822" cy="89876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258 124">
            <a:extLst>
              <a:ext uri="{FF2B5EF4-FFF2-40B4-BE49-F238E27FC236}">
                <a16:creationId xmlns:a16="http://schemas.microsoft.com/office/drawing/2014/main" id="{C08759EC-C9F6-4B58-8A37-0A5AB26D61C2}"/>
              </a:ext>
            </a:extLst>
          </p:cNvPr>
          <p:cNvCxnSpPr>
            <a:cxnSpLocks/>
          </p:cNvCxnSpPr>
          <p:nvPr/>
        </p:nvCxnSpPr>
        <p:spPr>
          <a:xfrm flipH="1">
            <a:off x="6096735" y="2144671"/>
            <a:ext cx="961289" cy="1409835"/>
          </a:xfrm>
          <a:prstGeom prst="line">
            <a:avLst/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258 44">
            <a:extLst>
              <a:ext uri="{FF2B5EF4-FFF2-40B4-BE49-F238E27FC236}">
                <a16:creationId xmlns:a16="http://schemas.microsoft.com/office/drawing/2014/main" id="{A1B0642C-2226-497D-88A8-577C133B1D75}"/>
              </a:ext>
            </a:extLst>
          </p:cNvPr>
          <p:cNvSpPr/>
          <p:nvPr/>
        </p:nvSpPr>
        <p:spPr>
          <a:xfrm>
            <a:off x="7580846" y="1155902"/>
            <a:ext cx="180000" cy="180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46" name="Oval 258 46">
            <a:extLst>
              <a:ext uri="{FF2B5EF4-FFF2-40B4-BE49-F238E27FC236}">
                <a16:creationId xmlns:a16="http://schemas.microsoft.com/office/drawing/2014/main" id="{52CE0D59-C40B-49FF-8D2C-F709D44C52DE}"/>
              </a:ext>
            </a:extLst>
          </p:cNvPr>
          <p:cNvSpPr/>
          <p:nvPr/>
        </p:nvSpPr>
        <p:spPr>
          <a:xfrm>
            <a:off x="7650137" y="3728322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Oval 258 158">
            <a:extLst>
              <a:ext uri="{FF2B5EF4-FFF2-40B4-BE49-F238E27FC236}">
                <a16:creationId xmlns:a16="http://schemas.microsoft.com/office/drawing/2014/main" id="{903EC6AD-AD7E-46FD-B91A-B7C8375552B5}"/>
              </a:ext>
            </a:extLst>
          </p:cNvPr>
          <p:cNvSpPr/>
          <p:nvPr/>
        </p:nvSpPr>
        <p:spPr>
          <a:xfrm>
            <a:off x="5842332" y="347269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TextBox 258 76">
            <a:extLst>
              <a:ext uri="{FF2B5EF4-FFF2-40B4-BE49-F238E27FC236}">
                <a16:creationId xmlns:a16="http://schemas.microsoft.com/office/drawing/2014/main" id="{AFCAA1E9-B1AF-4C1F-8D05-3D5E819B0187}"/>
              </a:ext>
            </a:extLst>
          </p:cNvPr>
          <p:cNvSpPr txBox="1"/>
          <p:nvPr/>
        </p:nvSpPr>
        <p:spPr>
          <a:xfrm>
            <a:off x="6998744" y="1579446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h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" name="Straight 258 8">
            <a:extLst>
              <a:ext uri="{FF2B5EF4-FFF2-40B4-BE49-F238E27FC236}">
                <a16:creationId xmlns:a16="http://schemas.microsoft.com/office/drawing/2014/main" id="{352DE412-7A9A-4D31-9572-A57687540CD5}"/>
              </a:ext>
            </a:extLst>
          </p:cNvPr>
          <p:cNvCxnSpPr>
            <a:cxnSpLocks/>
          </p:cNvCxnSpPr>
          <p:nvPr/>
        </p:nvCxnSpPr>
        <p:spPr>
          <a:xfrm>
            <a:off x="5892926" y="3531459"/>
            <a:ext cx="337584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Arc 258 86">
            <a:extLst>
              <a:ext uri="{FF2B5EF4-FFF2-40B4-BE49-F238E27FC236}">
                <a16:creationId xmlns:a16="http://schemas.microsoft.com/office/drawing/2014/main" id="{9E9D7B67-6D13-4CF5-BEEA-AD648F6A152D}"/>
              </a:ext>
            </a:extLst>
          </p:cNvPr>
          <p:cNvSpPr/>
          <p:nvPr/>
        </p:nvSpPr>
        <p:spPr>
          <a:xfrm>
            <a:off x="6140759" y="3152132"/>
            <a:ext cx="401097" cy="576890"/>
          </a:xfrm>
          <a:prstGeom prst="arc">
            <a:avLst>
              <a:gd name="adj1" fmla="val 16537892"/>
              <a:gd name="adj2" fmla="val 2515245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TextBox 258 122">
            <a:extLst>
              <a:ext uri="{FF2B5EF4-FFF2-40B4-BE49-F238E27FC236}">
                <a16:creationId xmlns:a16="http://schemas.microsoft.com/office/drawing/2014/main" id="{BF14D59A-2344-49C9-93A2-7F1831A68672}"/>
              </a:ext>
            </a:extLst>
          </p:cNvPr>
          <p:cNvSpPr txBox="1"/>
          <p:nvPr/>
        </p:nvSpPr>
        <p:spPr>
          <a:xfrm>
            <a:off x="6456253" y="3156129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i="1" dirty="0">
                <a:solidFill>
                  <a:srgbClr val="FF0000"/>
                </a:solidFill>
                <a:latin typeface="+mj-lt"/>
              </a:rPr>
              <a:t>φ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3" name="TextBox 258 123">
            <a:extLst>
              <a:ext uri="{FF2B5EF4-FFF2-40B4-BE49-F238E27FC236}">
                <a16:creationId xmlns:a16="http://schemas.microsoft.com/office/drawing/2014/main" id="{CE764D4D-7874-44B1-A0BF-F4FEA2DA3B58}"/>
              </a:ext>
            </a:extLst>
          </p:cNvPr>
          <p:cNvSpPr txBox="1"/>
          <p:nvPr/>
        </p:nvSpPr>
        <p:spPr>
          <a:xfrm>
            <a:off x="6076448" y="3527007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λ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" name="Straight 258 6">
            <a:extLst>
              <a:ext uri="{FF2B5EF4-FFF2-40B4-BE49-F238E27FC236}">
                <a16:creationId xmlns:a16="http://schemas.microsoft.com/office/drawing/2014/main" id="{48D0330F-CF1B-4F50-9A0C-074AF65AB3C4}"/>
              </a:ext>
            </a:extLst>
          </p:cNvPr>
          <p:cNvCxnSpPr>
            <a:cxnSpLocks/>
          </p:cNvCxnSpPr>
          <p:nvPr/>
        </p:nvCxnSpPr>
        <p:spPr>
          <a:xfrm flipV="1">
            <a:off x="5892926" y="545372"/>
            <a:ext cx="0" cy="2986088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258 142">
                <a:extLst>
                  <a:ext uri="{FF2B5EF4-FFF2-40B4-BE49-F238E27FC236}">
                    <a16:creationId xmlns:a16="http://schemas.microsoft.com/office/drawing/2014/main" id="{E97EE836-E6F7-4D92-AFC0-D5DF357385F4}"/>
                  </a:ext>
                </a:extLst>
              </p:cNvPr>
              <p:cNvSpPr txBox="1"/>
              <p:nvPr/>
            </p:nvSpPr>
            <p:spPr>
              <a:xfrm>
                <a:off x="7514824" y="5111389"/>
                <a:ext cx="146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m:t>Meridian</m:t>
                      </m:r>
                    </m:oMath>
                  </m:oMathPara>
                </a14:m>
                <a:endParaRPr lang="zh-TW" alt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258 142">
                <a:extLst>
                  <a:ext uri="{FF2B5EF4-FFF2-40B4-BE49-F238E27FC236}">
                    <a16:creationId xmlns:a16="http://schemas.microsoft.com/office/drawing/2014/main" id="{E97EE836-E6F7-4D92-AFC0-D5DF3573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24" y="5111389"/>
                <a:ext cx="14607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58 11">
            <a:extLst>
              <a:ext uri="{FF2B5EF4-FFF2-40B4-BE49-F238E27FC236}">
                <a16:creationId xmlns:a16="http://schemas.microsoft.com/office/drawing/2014/main" id="{96C67710-12E5-4481-80A1-3C1F8B60388F}"/>
              </a:ext>
            </a:extLst>
          </p:cNvPr>
          <p:cNvGrpSpPr/>
          <p:nvPr/>
        </p:nvGrpSpPr>
        <p:grpSpPr>
          <a:xfrm>
            <a:off x="7089956" y="2089429"/>
            <a:ext cx="54331" cy="87399"/>
            <a:chOff x="7089956" y="2098953"/>
            <a:chExt cx="54331" cy="87399"/>
          </a:xfrm>
        </p:grpSpPr>
        <p:cxnSp>
          <p:nvCxnSpPr>
            <p:cNvPr id="42" name="Straight 258 58">
              <a:extLst>
                <a:ext uri="{FF2B5EF4-FFF2-40B4-BE49-F238E27FC236}">
                  <a16:creationId xmlns:a16="http://schemas.microsoft.com/office/drawing/2014/main" id="{CA5B9234-5DC2-423B-8958-34521ECFD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3779" y="2126940"/>
              <a:ext cx="40508" cy="59412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258 58">
              <a:extLst>
                <a:ext uri="{FF2B5EF4-FFF2-40B4-BE49-F238E27FC236}">
                  <a16:creationId xmlns:a16="http://schemas.microsoft.com/office/drawing/2014/main" id="{D30A048A-B1D7-48EF-AD9A-430B6C405B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9956" y="2098953"/>
              <a:ext cx="52798" cy="3600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Arc 258 136">
            <a:extLst>
              <a:ext uri="{FF2B5EF4-FFF2-40B4-BE49-F238E27FC236}">
                <a16:creationId xmlns:a16="http://schemas.microsoft.com/office/drawing/2014/main" id="{293C57DE-62DE-49F7-BF56-871939D722DE}"/>
              </a:ext>
            </a:extLst>
          </p:cNvPr>
          <p:cNvSpPr/>
          <p:nvPr/>
        </p:nvSpPr>
        <p:spPr>
          <a:xfrm flipH="1">
            <a:off x="1908666" y="1423342"/>
            <a:ext cx="5871523" cy="4172596"/>
          </a:xfrm>
          <a:prstGeom prst="arc">
            <a:avLst>
              <a:gd name="adj1" fmla="val 7100959"/>
              <a:gd name="adj2" fmla="val 14499039"/>
            </a:avLst>
          </a:prstGeom>
          <a:noFill/>
          <a:ln w="19050">
            <a:solidFill>
              <a:schemeClr val="accent6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lt1"/>
              </a:solidFill>
            </a:endParaRPr>
          </a:p>
        </p:txBody>
      </p:sp>
      <p:sp>
        <p:nvSpPr>
          <p:cNvPr id="4" name="Oval 258 4">
            <a:extLst>
              <a:ext uri="{FF2B5EF4-FFF2-40B4-BE49-F238E27FC236}">
                <a16:creationId xmlns:a16="http://schemas.microsoft.com/office/drawing/2014/main" id="{F8A32E2C-CE33-42A8-A320-9EA6545A0A7C}"/>
              </a:ext>
            </a:extLst>
          </p:cNvPr>
          <p:cNvSpPr/>
          <p:nvPr/>
        </p:nvSpPr>
        <p:spPr>
          <a:xfrm>
            <a:off x="3402640" y="1561945"/>
            <a:ext cx="4950069" cy="3895030"/>
          </a:xfrm>
          <a:prstGeom prst="ellipse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B1A70A34-6285-4EC2-9FD4-183AE28CADE2}"/>
              </a:ext>
            </a:extLst>
          </p:cNvPr>
          <p:cNvSpPr/>
          <p:nvPr/>
        </p:nvSpPr>
        <p:spPr>
          <a:xfrm>
            <a:off x="3857625" y="4379136"/>
            <a:ext cx="3593307" cy="62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2" name="Group 258 132">
            <a:extLst>
              <a:ext uri="{FF2B5EF4-FFF2-40B4-BE49-F238E27FC236}">
                <a16:creationId xmlns:a16="http://schemas.microsoft.com/office/drawing/2014/main" id="{AF9B296F-91DE-47CC-B614-2691EADBE243}"/>
              </a:ext>
            </a:extLst>
          </p:cNvPr>
          <p:cNvGrpSpPr/>
          <p:nvPr/>
        </p:nvGrpSpPr>
        <p:grpSpPr>
          <a:xfrm>
            <a:off x="3784976" y="4297600"/>
            <a:ext cx="3825986" cy="734587"/>
            <a:chOff x="7051882" y="1115572"/>
            <a:chExt cx="3840575" cy="734587"/>
          </a:xfrm>
          <a:noFill/>
        </p:grpSpPr>
        <p:sp>
          <p:nvSpPr>
            <p:cNvPr id="133" name="TextBox 257 48">
              <a:extLst>
                <a:ext uri="{FF2B5EF4-FFF2-40B4-BE49-F238E27FC236}">
                  <a16:creationId xmlns:a16="http://schemas.microsoft.com/office/drawing/2014/main" id="{F3F6DF23-44AA-4824-88C9-60CCB78B9C3C}"/>
                </a:ext>
              </a:extLst>
            </p:cNvPr>
            <p:cNvSpPr txBox="1"/>
            <p:nvPr/>
          </p:nvSpPr>
          <p:spPr>
            <a:xfrm>
              <a:off x="7051882" y="1115572"/>
              <a:ext cx="38405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Cartesian coordinate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: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(X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Y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Z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)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134" name="TextBox 257 48">
              <a:extLst>
                <a:ext uri="{FF2B5EF4-FFF2-40B4-BE49-F238E27FC236}">
                  <a16:creationId xmlns:a16="http://schemas.microsoft.com/office/drawing/2014/main" id="{9FC9FF68-888D-40AA-9EF6-E6322837A4D4}"/>
                </a:ext>
              </a:extLst>
            </p:cNvPr>
            <p:cNvSpPr txBox="1"/>
            <p:nvPr/>
          </p:nvSpPr>
          <p:spPr>
            <a:xfrm>
              <a:off x="7051882" y="1480827"/>
              <a:ext cx="37172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spherical coordinate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: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(</a:t>
              </a:r>
              <a:r>
                <a:rPr lang="en-US" altLang="zh-TW" i="1" dirty="0">
                  <a:latin typeface="+mj-lt"/>
                </a:rPr>
                <a:t>φ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λ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h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)</a:t>
              </a:r>
              <a:endParaRPr lang="zh-TW" altLang="en-US" dirty="0">
                <a:latin typeface="+mj-lt"/>
              </a:endParaRPr>
            </a:p>
          </p:txBody>
        </p:sp>
      </p:grpSp>
      <p:sp>
        <p:nvSpPr>
          <p:cNvPr id="139" name="Oval 258 139">
            <a:extLst>
              <a:ext uri="{FF2B5EF4-FFF2-40B4-BE49-F238E27FC236}">
                <a16:creationId xmlns:a16="http://schemas.microsoft.com/office/drawing/2014/main" id="{762B89F3-E4E5-4858-82E0-933DF857E0DF}"/>
              </a:ext>
            </a:extLst>
          </p:cNvPr>
          <p:cNvSpPr/>
          <p:nvPr/>
        </p:nvSpPr>
        <p:spPr>
          <a:xfrm>
            <a:off x="7045637" y="212694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7AD7290-8E10-43D2-A73C-6EAFE19334C2}"/>
              </a:ext>
            </a:extLst>
          </p:cNvPr>
          <p:cNvSpPr/>
          <p:nvPr/>
        </p:nvSpPr>
        <p:spPr>
          <a:xfrm>
            <a:off x="7594600" y="4327525"/>
            <a:ext cx="393700" cy="850900"/>
          </a:xfrm>
          <a:custGeom>
            <a:avLst/>
            <a:gdLst>
              <a:gd name="connsiteX0" fmla="*/ 0 w 393700"/>
              <a:gd name="connsiteY0" fmla="*/ 0 h 850900"/>
              <a:gd name="connsiteX1" fmla="*/ 104775 w 393700"/>
              <a:gd name="connsiteY1" fmla="*/ 257175 h 850900"/>
              <a:gd name="connsiteX2" fmla="*/ 203200 w 393700"/>
              <a:gd name="connsiteY2" fmla="*/ 82550 h 850900"/>
              <a:gd name="connsiteX3" fmla="*/ 393700 w 393700"/>
              <a:gd name="connsiteY3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850900">
                <a:moveTo>
                  <a:pt x="0" y="0"/>
                </a:moveTo>
                <a:cubicBezTo>
                  <a:pt x="35454" y="121708"/>
                  <a:pt x="70908" y="243417"/>
                  <a:pt x="104775" y="257175"/>
                </a:cubicBezTo>
                <a:cubicBezTo>
                  <a:pt x="138642" y="270933"/>
                  <a:pt x="155046" y="-16404"/>
                  <a:pt x="203200" y="82550"/>
                </a:cubicBezTo>
                <a:cubicBezTo>
                  <a:pt x="251354" y="181504"/>
                  <a:pt x="322527" y="516202"/>
                  <a:pt x="393700" y="85090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58 142">
                <a:extLst>
                  <a:ext uri="{FF2B5EF4-FFF2-40B4-BE49-F238E27FC236}">
                    <a16:creationId xmlns:a16="http://schemas.microsoft.com/office/drawing/2014/main" id="{59B16AC6-8BD7-47A7-969A-988E8F0510E7}"/>
                  </a:ext>
                </a:extLst>
              </p:cNvPr>
              <p:cNvSpPr txBox="1"/>
              <p:nvPr/>
            </p:nvSpPr>
            <p:spPr>
              <a:xfrm>
                <a:off x="8153255" y="1264962"/>
                <a:ext cx="1618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olidFill>
                          <a:srgbClr val="FF0000"/>
                        </a:solidFill>
                        <a:latin typeface="+mj-lt"/>
                      </a:rPr>
                      <m:t>llipsoidal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+mj-lt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+mj-lt"/>
                        </a:rPr>
                        <m:t>eight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Box 258 142">
                <a:extLst>
                  <a:ext uri="{FF2B5EF4-FFF2-40B4-BE49-F238E27FC236}">
                    <a16:creationId xmlns:a16="http://schemas.microsoft.com/office/drawing/2014/main" id="{59B16AC6-8BD7-47A7-969A-988E8F05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55" y="1264962"/>
                <a:ext cx="1618749" cy="646331"/>
              </a:xfrm>
              <a:prstGeom prst="rect">
                <a:avLst/>
              </a:prstGeom>
              <a:blipFill>
                <a:blip r:embed="rId3"/>
                <a:stretch>
                  <a:fillRect l="-3008" t="-5660" b="-8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821BAE12-EB44-4399-8906-7DE3F5C90E4B}"/>
              </a:ext>
            </a:extLst>
          </p:cNvPr>
          <p:cNvSpPr/>
          <p:nvPr/>
        </p:nvSpPr>
        <p:spPr>
          <a:xfrm>
            <a:off x="7122562" y="1036512"/>
            <a:ext cx="1573834" cy="531938"/>
          </a:xfrm>
          <a:custGeom>
            <a:avLst/>
            <a:gdLst>
              <a:gd name="connsiteX0" fmla="*/ 279415 w 1588601"/>
              <a:gd name="connsiteY0" fmla="*/ 519902 h 519902"/>
              <a:gd name="connsiteX1" fmla="*/ 69865 w 1588601"/>
              <a:gd name="connsiteY1" fmla="*/ 27777 h 519902"/>
              <a:gd name="connsiteX2" fmla="*/ 1343040 w 1588601"/>
              <a:gd name="connsiteY2" fmla="*/ 88102 h 519902"/>
              <a:gd name="connsiteX3" fmla="*/ 1587515 w 1588601"/>
              <a:gd name="connsiteY3" fmla="*/ 310352 h 519902"/>
              <a:gd name="connsiteX0" fmla="*/ 265664 w 1573834"/>
              <a:gd name="connsiteY0" fmla="*/ 531938 h 531938"/>
              <a:gd name="connsiteX1" fmla="*/ 56114 w 1573834"/>
              <a:gd name="connsiteY1" fmla="*/ 39813 h 531938"/>
              <a:gd name="connsiteX2" fmla="*/ 1138789 w 1573834"/>
              <a:gd name="connsiteY2" fmla="*/ 62038 h 531938"/>
              <a:gd name="connsiteX3" fmla="*/ 1573764 w 1573834"/>
              <a:gd name="connsiteY3" fmla="*/ 322388 h 5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834" h="531938">
                <a:moveTo>
                  <a:pt x="265664" y="531938"/>
                </a:moveTo>
                <a:cubicBezTo>
                  <a:pt x="72253" y="321859"/>
                  <a:pt x="-89407" y="118130"/>
                  <a:pt x="56114" y="39813"/>
                </a:cubicBezTo>
                <a:cubicBezTo>
                  <a:pt x="201635" y="-38504"/>
                  <a:pt x="885847" y="14942"/>
                  <a:pt x="1138789" y="62038"/>
                </a:cubicBezTo>
                <a:cubicBezTo>
                  <a:pt x="1391731" y="109134"/>
                  <a:pt x="1577997" y="234811"/>
                  <a:pt x="1573764" y="322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03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75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Noto Sans CJK TC DemiLight</vt:lpstr>
      <vt:lpstr>Noto Sans CJK TC Medium</vt:lpstr>
      <vt:lpstr>Arial</vt:lpstr>
      <vt:lpstr>Cambria Math</vt:lpstr>
      <vt:lpstr>HelveticaNeueLT Com 45 Lt</vt:lpstr>
      <vt:lpstr>HelveticaNeueLT Com 55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92</cp:revision>
  <dcterms:created xsi:type="dcterms:W3CDTF">2020-06-19T16:18:13Z</dcterms:created>
  <dcterms:modified xsi:type="dcterms:W3CDTF">2020-06-24T18:57:01Z</dcterms:modified>
</cp:coreProperties>
</file>