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5E65C-2C47-4C4F-8582-DE8B51716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F6B8BE-9511-43A1-BCD8-AAE45149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1125C-991A-4E10-AE35-C4D354F7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BEDF-4981-4860-AE94-7FDB7D1CA5F9}" type="datetimeFigureOut">
              <a:rPr lang="zh-TW" altLang="en-US" smtClean="0"/>
              <a:t>2020-05-01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BD39D2-9751-4B77-BD1F-1D0B2A50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96CF1D-11A1-43F6-9A36-691509B5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E87-6951-4A14-B81F-9E9DF582A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67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B825E-4A02-4D9F-9E5D-4062E960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928C14-0BD0-4DDA-910A-3C04ED8D4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B69156-1478-4C7B-87C5-60422202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BEDF-4981-4860-AE94-7FDB7D1CA5F9}" type="datetimeFigureOut">
              <a:rPr lang="zh-TW" altLang="en-US" smtClean="0"/>
              <a:t>2020-05-01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A7265E-46C1-449C-8091-4E12580F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4047E-2A7C-4960-9DA0-C142D8C3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E87-6951-4A14-B81F-9E9DF582A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22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53F6C7-6A75-4DAA-AEF1-966CB079C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FC3999-6F3E-478E-9C80-6D995F956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85ABF-BF8E-4E9F-BA03-41C86543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BEDF-4981-4860-AE94-7FDB7D1CA5F9}" type="datetimeFigureOut">
              <a:rPr lang="zh-TW" altLang="en-US" smtClean="0"/>
              <a:t>2020-05-01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C0967A-1B32-420E-84D0-E8F98F67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114BA9-F932-4E0A-9188-433DD575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E87-6951-4A14-B81F-9E9DF582A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5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69036-25B8-44B6-AFE9-4CCE23C8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11428-577E-4979-916F-B99E9D37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C5BEE-3AD8-4C71-BFD1-EC29965E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BEDF-4981-4860-AE94-7FDB7D1CA5F9}" type="datetimeFigureOut">
              <a:rPr lang="zh-TW" altLang="en-US" smtClean="0"/>
              <a:t>2020-05-01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75EAD-DD1B-4DF3-B786-84690ADA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95C99-799D-496A-8220-396FACC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E87-6951-4A14-B81F-9E9DF582A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63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8609E-C257-4CB9-BBB1-9D9875CA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57D7AF-E0B4-4983-94CE-3D1861963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DA81E2-EC8E-4CAC-8223-596A8CFC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BEDF-4981-4860-AE94-7FDB7D1CA5F9}" type="datetimeFigureOut">
              <a:rPr lang="zh-TW" altLang="en-US" smtClean="0"/>
              <a:t>2020-05-01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26141-E3FD-41D6-B195-E5D9291B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FEC6DB-3276-4A0D-8E38-5519E85A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E87-6951-4A14-B81F-9E9DF582A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76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D5B94-1233-4F72-AB67-3C6CF632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3D60E1-2C1B-4242-867D-580A585BC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90078E-FBBD-4096-AB0C-0B3DE6741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314D42-DA4B-4D08-9DF6-B47A90AE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BEDF-4981-4860-AE94-7FDB7D1CA5F9}" type="datetimeFigureOut">
              <a:rPr lang="zh-TW" altLang="en-US" smtClean="0"/>
              <a:t>2020-05-01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1C1C83-E1C1-4F40-8B51-2A58F5B0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5541B7-DC11-495C-8D30-E2E6C8BB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E87-6951-4A14-B81F-9E9DF582A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02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5576D-BB42-443E-88F9-BCB98791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8FD707-519A-4A11-8A4A-D063C4EA9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E4D7FB-230F-449C-9FB5-8DFBA354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30B7B9-B393-4B87-87C5-22D4C106E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C9BBE5-4282-41F3-8539-D93BE8987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756033-240E-4BDB-A8FD-F8EDF7D3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BEDF-4981-4860-AE94-7FDB7D1CA5F9}" type="datetimeFigureOut">
              <a:rPr lang="zh-TW" altLang="en-US" smtClean="0"/>
              <a:t>2020-05-01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963129-2D15-465A-946D-527A6DA0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3BE09BA-86B5-429F-8DF5-B1220BC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E87-6951-4A14-B81F-9E9DF582A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13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1FD5C-BEF6-492F-8B59-EC1976E5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2AA62F-C48A-471D-B6ED-982881DC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BEDF-4981-4860-AE94-7FDB7D1CA5F9}" type="datetimeFigureOut">
              <a:rPr lang="zh-TW" altLang="en-US" smtClean="0"/>
              <a:t>2020-05-01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D17475-AF1D-448C-98E8-205EEC3D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581948-8D76-42CD-BD45-C484FFF2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E87-6951-4A14-B81F-9E9DF582A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3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B871C9-EDA7-4B73-BD69-94BAAB6F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BEDF-4981-4860-AE94-7FDB7D1CA5F9}" type="datetimeFigureOut">
              <a:rPr lang="zh-TW" altLang="en-US" smtClean="0"/>
              <a:t>2020-05-01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26AAC-D78F-4A92-8CC4-65D00BA8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4A526C-5585-4682-9A77-2A3EEA78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E87-6951-4A14-B81F-9E9DF582A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3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CC843-C5BC-4910-9A88-13C2F3B0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09231-30CF-4AE8-8E0A-533054C4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1654D1-8C11-4082-99E8-36A8C510C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3FFAF6-37FB-4C98-A0C7-FBE865B7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BEDF-4981-4860-AE94-7FDB7D1CA5F9}" type="datetimeFigureOut">
              <a:rPr lang="zh-TW" altLang="en-US" smtClean="0"/>
              <a:t>2020-05-01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748512-3AD8-4060-BF40-5E10D20D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CB9C89-B825-4BBB-A289-AEF4DCB4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E87-6951-4A14-B81F-9E9DF582A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2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F50C2-8B88-4748-9AC6-A0FB9191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CF9499-F01D-45CB-A3AC-AA48F1D51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227601-0556-43CA-8916-44064566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DC74E-8B31-445C-932E-D930136B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BEDF-4981-4860-AE94-7FDB7D1CA5F9}" type="datetimeFigureOut">
              <a:rPr lang="zh-TW" altLang="en-US" smtClean="0"/>
              <a:t>2020-05-01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D84585-E33C-4D1B-9416-FAA0E8FE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5BE5AC-3C80-4297-9491-670C601B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E87-6951-4A14-B81F-9E9DF582A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17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0B28E0-C954-4E69-AAAF-9C168917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E0E019-8BF6-4203-BB3C-AC3EEBF2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482051-6A25-4B68-918A-BC37A2BE9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BEDF-4981-4860-AE94-7FDB7D1CA5F9}" type="datetimeFigureOut">
              <a:rPr lang="zh-TW" altLang="en-US" smtClean="0"/>
              <a:t>2020-05-01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F90B12-504C-4B47-A48B-26FE682F7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BEEB5-BBEB-422C-9B04-9A5C34F28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3E87-6951-4A14-B81F-9E9DF582A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10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8 25">
            <a:extLst>
              <a:ext uri="{FF2B5EF4-FFF2-40B4-BE49-F238E27FC236}">
                <a16:creationId xmlns:a16="http://schemas.microsoft.com/office/drawing/2014/main" id="{179D5CCC-F098-4D7B-BB1C-D9406D7FED67}"/>
              </a:ext>
            </a:extLst>
          </p:cNvPr>
          <p:cNvGrpSpPr/>
          <p:nvPr/>
        </p:nvGrpSpPr>
        <p:grpSpPr>
          <a:xfrm>
            <a:off x="1483214" y="1354716"/>
            <a:ext cx="6280214" cy="5102743"/>
            <a:chOff x="1483214" y="1354716"/>
            <a:chExt cx="6280214" cy="5102743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F9DB0540-F13F-4087-8A81-16172CB836D8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2567232" y="2775858"/>
              <a:ext cx="4080923" cy="21771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5A95C8F-4984-494C-80D6-4F4BAB9C5D07}"/>
                </a:ext>
              </a:extLst>
            </p:cNvPr>
            <p:cNvCxnSpPr>
              <a:cxnSpLocks/>
              <a:stCxn id="23" idx="2"/>
              <a:endCxn id="19" idx="0"/>
            </p:cNvCxnSpPr>
            <p:nvPr/>
          </p:nvCxnSpPr>
          <p:spPr>
            <a:xfrm>
              <a:off x="2567232" y="2775858"/>
              <a:ext cx="822742" cy="21771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AB7E3905-6750-4ED8-B6CE-ECE6D6395F8E}"/>
                </a:ext>
              </a:extLst>
            </p:cNvPr>
            <p:cNvGrpSpPr/>
            <p:nvPr/>
          </p:nvGrpSpPr>
          <p:grpSpPr>
            <a:xfrm>
              <a:off x="1483214" y="1354716"/>
              <a:ext cx="2168035" cy="1421142"/>
              <a:chOff x="1483214" y="1354716"/>
              <a:chExt cx="2168035" cy="1421142"/>
            </a:xfrm>
          </p:grpSpPr>
          <p:pic>
            <p:nvPicPr>
              <p:cNvPr id="23" name="Picture 256 5">
                <a:extLst>
                  <a:ext uri="{FF2B5EF4-FFF2-40B4-BE49-F238E27FC236}">
                    <a16:creationId xmlns:a16="http://schemas.microsoft.com/office/drawing/2014/main" id="{BBA7E7F6-A5A5-4A8F-82A2-7C0D6A533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439" y="1644273"/>
                <a:ext cx="1131585" cy="1131585"/>
              </a:xfrm>
              <a:prstGeom prst="rect">
                <a:avLst/>
              </a:prstGeom>
            </p:spPr>
          </p:pic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10F80BC-8E4B-46EF-9E1C-A4B43F6E7627}"/>
                  </a:ext>
                </a:extLst>
              </p:cNvPr>
              <p:cNvSpPr txBox="1"/>
              <p:nvPr/>
            </p:nvSpPr>
            <p:spPr>
              <a:xfrm>
                <a:off x="1483214" y="1354716"/>
                <a:ext cx="2168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Satellite P @ </a:t>
                </a:r>
                <a:r>
                  <a:rPr lang="en-US" altLang="zh-TW" dirty="0" err="1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time</a:t>
                </a:r>
                <a:r>
                  <a:rPr lang="en-US" altLang="zh-TW" b="1" baseline="-25000" dirty="0" err="1">
                    <a:latin typeface="Chaparral Pro Light" panose="02060403030505090203" pitchFamily="18" charset="0"/>
                    <a:ea typeface="Noto Sans Med" panose="020B0602040504020204" pitchFamily="34"/>
                    <a:cs typeface="Noto Sans Med" panose="020B0602040504020204" pitchFamily="34"/>
                  </a:rPr>
                  <a:t>i</a:t>
                </a:r>
                <a:endParaRPr lang="zh-TW" altLang="en-US" b="1" dirty="0">
                  <a:latin typeface="Chaparral Pro Light" panose="02060403030505090203" pitchFamily="18" charset="0"/>
                  <a:cs typeface="Noto Sans Med" panose="020B0602040504020204" pitchFamily="34"/>
                </a:endParaRP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E16B8819-6A09-4945-A10D-97CDB5CFF56E}"/>
                </a:ext>
              </a:extLst>
            </p:cNvPr>
            <p:cNvGrpSpPr/>
            <p:nvPr/>
          </p:nvGrpSpPr>
          <p:grpSpPr>
            <a:xfrm>
              <a:off x="2305956" y="4952999"/>
              <a:ext cx="2230546" cy="1504460"/>
              <a:chOff x="2305956" y="4952999"/>
              <a:chExt cx="2230546" cy="1504460"/>
            </a:xfrm>
          </p:grpSpPr>
          <p:pic>
            <p:nvPicPr>
              <p:cNvPr id="19" name="Picture 10">
                <a:extLst>
                  <a:ext uri="{FF2B5EF4-FFF2-40B4-BE49-F238E27FC236}">
                    <a16:creationId xmlns:a16="http://schemas.microsoft.com/office/drawing/2014/main" id="{3C865E2A-71E8-45EF-A85B-FE525F0EEA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59" r="19722"/>
              <a:stretch/>
            </p:blipFill>
            <p:spPr>
              <a:xfrm>
                <a:off x="2932600" y="4952999"/>
                <a:ext cx="914748" cy="1131585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ABA54D19-F74B-4BB6-97BA-908EEB5836E9}"/>
                  </a:ext>
                </a:extLst>
              </p:cNvPr>
              <p:cNvSpPr txBox="1"/>
              <p:nvPr/>
            </p:nvSpPr>
            <p:spPr>
              <a:xfrm>
                <a:off x="2305956" y="6088127"/>
                <a:ext cx="2230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Receiver A @ </a:t>
                </a:r>
                <a:r>
                  <a:rPr lang="en-US" altLang="zh-TW" dirty="0" err="1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time</a:t>
                </a:r>
                <a:r>
                  <a:rPr lang="en-US" altLang="zh-TW" b="1" baseline="-25000" dirty="0" err="1">
                    <a:latin typeface="Chaparral Pro Light" panose="02060403030505090203" pitchFamily="18" charset="0"/>
                    <a:ea typeface="Noto Sans Med" panose="020B0602040504020204" pitchFamily="34"/>
                    <a:cs typeface="Noto Sans Med" panose="020B0602040504020204" pitchFamily="34"/>
                  </a:rPr>
                  <a:t>i</a:t>
                </a:r>
                <a:endParaRPr lang="zh-TW" altLang="en-US" b="1" dirty="0">
                  <a:latin typeface="Chaparral Pro Light" panose="02060403030505090203" pitchFamily="18" charset="0"/>
                  <a:cs typeface="Noto Sans Med" panose="020B0602040504020204" pitchFamily="34"/>
                </a:endParaRP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D8978D6-5E18-4177-80EC-63D042D509D5}"/>
                </a:ext>
              </a:extLst>
            </p:cNvPr>
            <p:cNvGrpSpPr/>
            <p:nvPr/>
          </p:nvGrpSpPr>
          <p:grpSpPr>
            <a:xfrm>
              <a:off x="5532882" y="4952998"/>
              <a:ext cx="2230546" cy="1504461"/>
              <a:chOff x="5532882" y="4952998"/>
              <a:chExt cx="2230546" cy="1504461"/>
            </a:xfrm>
          </p:grpSpPr>
          <p:pic>
            <p:nvPicPr>
              <p:cNvPr id="17" name="Picture 10">
                <a:extLst>
                  <a:ext uri="{FF2B5EF4-FFF2-40B4-BE49-F238E27FC236}">
                    <a16:creationId xmlns:a16="http://schemas.microsoft.com/office/drawing/2014/main" id="{00E498CC-0275-4794-B12B-9C837B1CF0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59" r="19722"/>
              <a:stretch/>
            </p:blipFill>
            <p:spPr>
              <a:xfrm>
                <a:off x="6190781" y="4952998"/>
                <a:ext cx="914748" cy="1131585"/>
              </a:xfrm>
              <a:prstGeom prst="rect">
                <a:avLst/>
              </a:prstGeom>
            </p:spPr>
          </p:pic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066CE05-491D-43F0-B751-17FE2873F56A}"/>
                  </a:ext>
                </a:extLst>
              </p:cNvPr>
              <p:cNvSpPr txBox="1"/>
              <p:nvPr/>
            </p:nvSpPr>
            <p:spPr>
              <a:xfrm>
                <a:off x="5532882" y="6088127"/>
                <a:ext cx="2230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Receiver B @ </a:t>
                </a:r>
                <a:r>
                  <a:rPr lang="en-US" altLang="zh-TW" dirty="0" err="1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time</a:t>
                </a:r>
                <a:r>
                  <a:rPr lang="en-US" altLang="zh-TW" b="1" baseline="-25000" dirty="0" err="1">
                    <a:latin typeface="Chaparral Pro Light" panose="02060403030505090203" pitchFamily="18" charset="0"/>
                    <a:ea typeface="Noto Sans Med" panose="020B0602040504020204" pitchFamily="34"/>
                    <a:cs typeface="Noto Sans Med" panose="020B0602040504020204" pitchFamily="34"/>
                  </a:rPr>
                  <a:t>i</a:t>
                </a:r>
                <a:endParaRPr lang="zh-TW" altLang="en-US" b="1" dirty="0">
                  <a:latin typeface="Chaparral Pro Light" panose="02060403030505090203" pitchFamily="18" charset="0"/>
                  <a:cs typeface="Noto Sans Med" panose="020B0602040504020204" pitchFamily="34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684EAB8C-691B-429B-9C69-D63B2E292511}"/>
                    </a:ext>
                  </a:extLst>
                </p:cNvPr>
                <p:cNvSpPr txBox="1"/>
                <p:nvPr/>
              </p:nvSpPr>
              <p:spPr>
                <a:xfrm>
                  <a:off x="2767391" y="3655771"/>
                  <a:ext cx="422423" cy="2935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684EAB8C-691B-429B-9C69-D63B2E29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391" y="3655771"/>
                  <a:ext cx="422423" cy="293542"/>
                </a:xfrm>
                <a:prstGeom prst="rect">
                  <a:avLst/>
                </a:prstGeom>
                <a:blipFill>
                  <a:blip r:embed="rId4"/>
                  <a:stretch>
                    <a:fillRect l="-14493" t="-4167" r="-4348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2BF710AB-DEFB-45B7-8F05-CBB697B85CB3}"/>
                    </a:ext>
                  </a:extLst>
                </p:cNvPr>
                <p:cNvSpPr txBox="1"/>
                <p:nvPr/>
              </p:nvSpPr>
              <p:spPr>
                <a:xfrm>
                  <a:off x="3856873" y="3429000"/>
                  <a:ext cx="432426" cy="2866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2BF710AB-DEFB-45B7-8F05-CBB697B85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873" y="3429000"/>
                  <a:ext cx="432426" cy="286617"/>
                </a:xfrm>
                <a:prstGeom prst="rect">
                  <a:avLst/>
                </a:prstGeom>
                <a:blipFill>
                  <a:blip r:embed="rId5"/>
                  <a:stretch>
                    <a:fillRect l="-12676" t="-2128" r="-4225" b="-1489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652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9 2">
            <a:extLst>
              <a:ext uri="{FF2B5EF4-FFF2-40B4-BE49-F238E27FC236}">
                <a16:creationId xmlns:a16="http://schemas.microsoft.com/office/drawing/2014/main" id="{FD242916-8C0F-44BE-A707-D9B28B3819A4}"/>
              </a:ext>
            </a:extLst>
          </p:cNvPr>
          <p:cNvGrpSpPr/>
          <p:nvPr/>
        </p:nvGrpSpPr>
        <p:grpSpPr>
          <a:xfrm>
            <a:off x="1483214" y="737068"/>
            <a:ext cx="5696803" cy="5720391"/>
            <a:chOff x="1483214" y="737068"/>
            <a:chExt cx="5696803" cy="5720391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83E187-3BC5-4331-9C6E-92925D205199}"/>
                </a:ext>
              </a:extLst>
            </p:cNvPr>
            <p:cNvCxnSpPr>
              <a:cxnSpLocks/>
              <a:stCxn id="38" idx="2"/>
              <a:endCxn id="36" idx="0"/>
            </p:cNvCxnSpPr>
            <p:nvPr/>
          </p:nvCxnSpPr>
          <p:spPr>
            <a:xfrm flipH="1">
              <a:off x="3389974" y="2147032"/>
              <a:ext cx="2706026" cy="2805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8A13F9-E469-4B01-874C-5F6CA54AD061}"/>
                </a:ext>
              </a:extLst>
            </p:cNvPr>
            <p:cNvCxnSpPr>
              <a:cxnSpLocks/>
              <a:stCxn id="40" idx="2"/>
              <a:endCxn id="36" idx="0"/>
            </p:cNvCxnSpPr>
            <p:nvPr/>
          </p:nvCxnSpPr>
          <p:spPr>
            <a:xfrm>
              <a:off x="2567232" y="2775858"/>
              <a:ext cx="822742" cy="21771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C421141-CC8B-4EA9-8B13-0B584BBFAA13}"/>
                </a:ext>
              </a:extLst>
            </p:cNvPr>
            <p:cNvGrpSpPr/>
            <p:nvPr/>
          </p:nvGrpSpPr>
          <p:grpSpPr>
            <a:xfrm>
              <a:off x="1483214" y="1354716"/>
              <a:ext cx="2168035" cy="1421142"/>
              <a:chOff x="1483214" y="1354716"/>
              <a:chExt cx="2168035" cy="1421142"/>
            </a:xfrm>
          </p:grpSpPr>
          <p:pic>
            <p:nvPicPr>
              <p:cNvPr id="40" name="Picture 256 5">
                <a:extLst>
                  <a:ext uri="{FF2B5EF4-FFF2-40B4-BE49-F238E27FC236}">
                    <a16:creationId xmlns:a16="http://schemas.microsoft.com/office/drawing/2014/main" id="{6EF17A2B-F93C-4C00-9285-E4AEB4318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439" y="1644273"/>
                <a:ext cx="1131585" cy="1131585"/>
              </a:xfrm>
              <a:prstGeom prst="rect">
                <a:avLst/>
              </a:prstGeom>
            </p:spPr>
          </p:pic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4F6C3F2-1DDF-48CA-A539-9297098D4051}"/>
                  </a:ext>
                </a:extLst>
              </p:cNvPr>
              <p:cNvSpPr txBox="1"/>
              <p:nvPr/>
            </p:nvSpPr>
            <p:spPr>
              <a:xfrm>
                <a:off x="1483214" y="1354716"/>
                <a:ext cx="2168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Satellite P @ </a:t>
                </a:r>
                <a:r>
                  <a:rPr lang="en-US" altLang="zh-TW" dirty="0" err="1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time</a:t>
                </a:r>
                <a:r>
                  <a:rPr lang="en-US" altLang="zh-TW" b="1" baseline="-25000" dirty="0" err="1">
                    <a:latin typeface="Chaparral Pro Light" panose="02060403030505090203" pitchFamily="18" charset="0"/>
                    <a:ea typeface="Noto Sans Med" panose="020B0602040504020204" pitchFamily="34"/>
                    <a:cs typeface="Noto Sans Med" panose="020B0602040504020204" pitchFamily="34"/>
                  </a:rPr>
                  <a:t>i</a:t>
                </a:r>
                <a:endParaRPr lang="zh-TW" altLang="en-US" b="1" dirty="0">
                  <a:latin typeface="Chaparral Pro Light" panose="02060403030505090203" pitchFamily="18" charset="0"/>
                  <a:cs typeface="Noto Sans Med" panose="020B0602040504020204" pitchFamily="34"/>
                </a:endParaRPr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727A19E4-6A6E-4A39-9FE8-27A2FAF388CE}"/>
                </a:ext>
              </a:extLst>
            </p:cNvPr>
            <p:cNvGrpSpPr/>
            <p:nvPr/>
          </p:nvGrpSpPr>
          <p:grpSpPr>
            <a:xfrm>
              <a:off x="5011982" y="737068"/>
              <a:ext cx="2168035" cy="1409964"/>
              <a:chOff x="7675790" y="132179"/>
              <a:chExt cx="2168035" cy="1409964"/>
            </a:xfrm>
          </p:grpSpPr>
          <p:pic>
            <p:nvPicPr>
              <p:cNvPr id="38" name="Picture 256 8">
                <a:extLst>
                  <a:ext uri="{FF2B5EF4-FFF2-40B4-BE49-F238E27FC236}">
                    <a16:creationId xmlns:a16="http://schemas.microsoft.com/office/drawing/2014/main" id="{4216FDC2-34C9-40F0-BE85-412C0AA835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4015" y="410558"/>
                <a:ext cx="1131585" cy="1131585"/>
              </a:xfrm>
              <a:prstGeom prst="rect">
                <a:avLst/>
              </a:prstGeom>
            </p:spPr>
          </p:pic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1C55B39-16C2-4963-B5D5-2DCD560013BF}"/>
                  </a:ext>
                </a:extLst>
              </p:cNvPr>
              <p:cNvSpPr txBox="1"/>
              <p:nvPr/>
            </p:nvSpPr>
            <p:spPr>
              <a:xfrm>
                <a:off x="7675790" y="132179"/>
                <a:ext cx="2168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Satellite Q @ </a:t>
                </a:r>
                <a:r>
                  <a:rPr lang="en-US" altLang="zh-TW" dirty="0" err="1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time</a:t>
                </a:r>
                <a:r>
                  <a:rPr lang="en-US" altLang="zh-TW" b="1" baseline="-25000" dirty="0" err="1">
                    <a:latin typeface="Chaparral Pro Light" panose="02060403030505090203" pitchFamily="18" charset="0"/>
                    <a:ea typeface="Noto Sans Med" panose="020B0602040504020204" pitchFamily="34"/>
                    <a:cs typeface="Noto Sans Med" panose="020B0602040504020204" pitchFamily="34"/>
                  </a:rPr>
                  <a:t>i</a:t>
                </a:r>
                <a:endParaRPr lang="zh-TW" altLang="en-US" b="1" dirty="0">
                  <a:latin typeface="Chaparral Pro Light" panose="02060403030505090203" pitchFamily="18" charset="0"/>
                  <a:cs typeface="Noto Sans Med" panose="020B0602040504020204" pitchFamily="34"/>
                </a:endParaRPr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7D6A7ECD-D201-433A-B1BF-A1A288150597}"/>
                </a:ext>
              </a:extLst>
            </p:cNvPr>
            <p:cNvGrpSpPr/>
            <p:nvPr/>
          </p:nvGrpSpPr>
          <p:grpSpPr>
            <a:xfrm>
              <a:off x="2305956" y="4952999"/>
              <a:ext cx="2230546" cy="1504460"/>
              <a:chOff x="2305956" y="4952999"/>
              <a:chExt cx="2230546" cy="1504460"/>
            </a:xfrm>
          </p:grpSpPr>
          <p:pic>
            <p:nvPicPr>
              <p:cNvPr id="36" name="Picture 10">
                <a:extLst>
                  <a:ext uri="{FF2B5EF4-FFF2-40B4-BE49-F238E27FC236}">
                    <a16:creationId xmlns:a16="http://schemas.microsoft.com/office/drawing/2014/main" id="{1276DB1E-F1D2-4716-A84B-794D9C1DCD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59" r="19722"/>
              <a:stretch/>
            </p:blipFill>
            <p:spPr>
              <a:xfrm>
                <a:off x="2932600" y="4952999"/>
                <a:ext cx="914748" cy="1131585"/>
              </a:xfrm>
              <a:prstGeom prst="rect">
                <a:avLst/>
              </a:prstGeom>
            </p:spPr>
          </p:pic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91395E7-812D-41BD-8D7E-05647C9379AC}"/>
                  </a:ext>
                </a:extLst>
              </p:cNvPr>
              <p:cNvSpPr txBox="1"/>
              <p:nvPr/>
            </p:nvSpPr>
            <p:spPr>
              <a:xfrm>
                <a:off x="2305956" y="6088127"/>
                <a:ext cx="2230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Receiver A @ </a:t>
                </a:r>
                <a:r>
                  <a:rPr lang="en-US" altLang="zh-TW" dirty="0" err="1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time</a:t>
                </a:r>
                <a:r>
                  <a:rPr lang="en-US" altLang="zh-TW" b="1" baseline="-25000" dirty="0" err="1">
                    <a:latin typeface="Chaparral Pro Light" panose="02060403030505090203" pitchFamily="18" charset="0"/>
                    <a:ea typeface="Noto Sans Med" panose="020B0602040504020204" pitchFamily="34"/>
                    <a:cs typeface="Noto Sans Med" panose="020B0602040504020204" pitchFamily="34"/>
                  </a:rPr>
                  <a:t>i</a:t>
                </a:r>
                <a:endParaRPr lang="zh-TW" altLang="en-US" b="1" dirty="0">
                  <a:latin typeface="Chaparral Pro Light" panose="02060403030505090203" pitchFamily="18" charset="0"/>
                  <a:cs typeface="Noto Sans Med" panose="020B0602040504020204" pitchFamily="34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5D5CD2E8-2388-4E04-9B2E-01E5670C91CB}"/>
                    </a:ext>
                  </a:extLst>
                </p:cNvPr>
                <p:cNvSpPr txBox="1"/>
                <p:nvPr/>
              </p:nvSpPr>
              <p:spPr>
                <a:xfrm>
                  <a:off x="2767391" y="3655771"/>
                  <a:ext cx="422423" cy="2935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5D5CD2E8-2388-4E04-9B2E-01E5670C9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391" y="3655771"/>
                  <a:ext cx="422423" cy="293542"/>
                </a:xfrm>
                <a:prstGeom prst="rect">
                  <a:avLst/>
                </a:prstGeom>
                <a:blipFill>
                  <a:blip r:embed="rId4"/>
                  <a:stretch>
                    <a:fillRect l="-14493" t="-4167" r="-4348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6720A81-B60D-481E-BDA7-9EF7BA9349F9}"/>
                    </a:ext>
                  </a:extLst>
                </p:cNvPr>
                <p:cNvSpPr txBox="1"/>
                <p:nvPr/>
              </p:nvSpPr>
              <p:spPr>
                <a:xfrm>
                  <a:off x="4919822" y="2977818"/>
                  <a:ext cx="435632" cy="3284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6720A81-B60D-481E-BDA7-9EF7BA934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822" y="2977818"/>
                  <a:ext cx="435632" cy="328488"/>
                </a:xfrm>
                <a:prstGeom prst="rect">
                  <a:avLst/>
                </a:prstGeom>
                <a:blipFill>
                  <a:blip r:embed="rId5"/>
                  <a:stretch>
                    <a:fillRect l="-11111" t="-1852" r="-6944" b="-1851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544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56 45">
            <a:extLst>
              <a:ext uri="{FF2B5EF4-FFF2-40B4-BE49-F238E27FC236}">
                <a16:creationId xmlns:a16="http://schemas.microsoft.com/office/drawing/2014/main" id="{D17C530E-DA90-422B-AA4F-0084DFE9325B}"/>
              </a:ext>
            </a:extLst>
          </p:cNvPr>
          <p:cNvGrpSpPr/>
          <p:nvPr/>
        </p:nvGrpSpPr>
        <p:grpSpPr>
          <a:xfrm>
            <a:off x="1483214" y="132179"/>
            <a:ext cx="8360611" cy="6325280"/>
            <a:chOff x="1483214" y="132179"/>
            <a:chExt cx="8360611" cy="6325280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D959FECC-F299-44F3-90A2-F48276BDC364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2567232" y="2775858"/>
              <a:ext cx="4080923" cy="21771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3E1BFE8-3C5C-403E-A047-C2F09FD1DD87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6648155" y="1542143"/>
              <a:ext cx="2111653" cy="3410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A7510C9B-68C5-4EB4-AA50-CACE76801D04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flipH="1">
              <a:off x="3389974" y="1542143"/>
              <a:ext cx="5369834" cy="34108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AC83782-A6C2-481C-9FFE-3FCBC8978A87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2567232" y="2775858"/>
              <a:ext cx="822742" cy="21771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7EFD3E6B-B2FB-4E5E-BFD0-4C0227A95AEA}"/>
                </a:ext>
              </a:extLst>
            </p:cNvPr>
            <p:cNvGrpSpPr/>
            <p:nvPr/>
          </p:nvGrpSpPr>
          <p:grpSpPr>
            <a:xfrm>
              <a:off x="1483214" y="1354716"/>
              <a:ext cx="2168035" cy="1421142"/>
              <a:chOff x="1483214" y="1354716"/>
              <a:chExt cx="2168035" cy="1421142"/>
            </a:xfrm>
          </p:grpSpPr>
          <p:pic>
            <p:nvPicPr>
              <p:cNvPr id="5" name="Picture 256 5">
                <a:extLst>
                  <a:ext uri="{FF2B5EF4-FFF2-40B4-BE49-F238E27FC236}">
                    <a16:creationId xmlns:a16="http://schemas.microsoft.com/office/drawing/2014/main" id="{D56A0FDB-748C-4D0F-B1AA-CF3320B85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439" y="1644273"/>
                <a:ext cx="1131585" cy="1131585"/>
              </a:xfrm>
              <a:prstGeom prst="rect">
                <a:avLst/>
              </a:prstGeom>
            </p:spPr>
          </p:pic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10C133-E599-4AC0-9CBA-4C7B6DB6BA77}"/>
                  </a:ext>
                </a:extLst>
              </p:cNvPr>
              <p:cNvSpPr txBox="1"/>
              <p:nvPr/>
            </p:nvSpPr>
            <p:spPr>
              <a:xfrm>
                <a:off x="1483214" y="1354716"/>
                <a:ext cx="2168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Satellite P @ </a:t>
                </a:r>
                <a:r>
                  <a:rPr lang="en-US" altLang="zh-TW" dirty="0" err="1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time</a:t>
                </a:r>
                <a:r>
                  <a:rPr lang="en-US" altLang="zh-TW" b="1" baseline="-25000" dirty="0" err="1">
                    <a:latin typeface="Chaparral Pro Light" panose="02060403030505090203" pitchFamily="18" charset="0"/>
                    <a:ea typeface="Noto Sans Med" panose="020B0602040504020204" pitchFamily="34"/>
                    <a:cs typeface="Noto Sans Med" panose="020B0602040504020204" pitchFamily="34"/>
                  </a:rPr>
                  <a:t>i</a:t>
                </a:r>
                <a:endParaRPr lang="zh-TW" altLang="en-US" b="1" dirty="0">
                  <a:latin typeface="Chaparral Pro Light" panose="02060403030505090203" pitchFamily="18" charset="0"/>
                  <a:cs typeface="Noto Sans Med" panose="020B0602040504020204" pitchFamily="34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0ED018CE-7B9C-4B3C-9B6C-2AD4A8738C69}"/>
                </a:ext>
              </a:extLst>
            </p:cNvPr>
            <p:cNvGrpSpPr/>
            <p:nvPr/>
          </p:nvGrpSpPr>
          <p:grpSpPr>
            <a:xfrm>
              <a:off x="7675790" y="132179"/>
              <a:ext cx="2168035" cy="1409964"/>
              <a:chOff x="7675790" y="132179"/>
              <a:chExt cx="2168035" cy="1409964"/>
            </a:xfrm>
          </p:grpSpPr>
          <p:pic>
            <p:nvPicPr>
              <p:cNvPr id="8" name="Picture 256 8">
                <a:extLst>
                  <a:ext uri="{FF2B5EF4-FFF2-40B4-BE49-F238E27FC236}">
                    <a16:creationId xmlns:a16="http://schemas.microsoft.com/office/drawing/2014/main" id="{C0675834-985B-4F6C-8EFA-998A907D4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4015" y="410558"/>
                <a:ext cx="1131585" cy="1131585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218807D-BF1E-42C9-99F7-CF0ECF0C8CCD}"/>
                  </a:ext>
                </a:extLst>
              </p:cNvPr>
              <p:cNvSpPr txBox="1"/>
              <p:nvPr/>
            </p:nvSpPr>
            <p:spPr>
              <a:xfrm>
                <a:off x="7675790" y="132179"/>
                <a:ext cx="2168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Satellite Q @ </a:t>
                </a:r>
                <a:r>
                  <a:rPr lang="en-US" altLang="zh-TW" dirty="0" err="1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time</a:t>
                </a:r>
                <a:r>
                  <a:rPr lang="en-US" altLang="zh-TW" b="1" baseline="-25000" dirty="0" err="1">
                    <a:latin typeface="Chaparral Pro Light" panose="02060403030505090203" pitchFamily="18" charset="0"/>
                    <a:ea typeface="Noto Sans Med" panose="020B0602040504020204" pitchFamily="34"/>
                    <a:cs typeface="Noto Sans Med" panose="020B0602040504020204" pitchFamily="34"/>
                  </a:rPr>
                  <a:t>i</a:t>
                </a:r>
                <a:endParaRPr lang="zh-TW" altLang="en-US" b="1" dirty="0">
                  <a:latin typeface="Chaparral Pro Light" panose="02060403030505090203" pitchFamily="18" charset="0"/>
                  <a:cs typeface="Noto Sans Med" panose="020B0602040504020204" pitchFamily="34"/>
                </a:endParaRPr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CEC3F516-AAC9-4F06-B881-8CC6469C1265}"/>
                </a:ext>
              </a:extLst>
            </p:cNvPr>
            <p:cNvGrpSpPr/>
            <p:nvPr/>
          </p:nvGrpSpPr>
          <p:grpSpPr>
            <a:xfrm>
              <a:off x="2305956" y="4952999"/>
              <a:ext cx="2230546" cy="1504460"/>
              <a:chOff x="2305956" y="4952999"/>
              <a:chExt cx="2230546" cy="1504460"/>
            </a:xfrm>
          </p:grpSpPr>
          <p:pic>
            <p:nvPicPr>
              <p:cNvPr id="10" name="Picture 10">
                <a:extLst>
                  <a:ext uri="{FF2B5EF4-FFF2-40B4-BE49-F238E27FC236}">
                    <a16:creationId xmlns:a16="http://schemas.microsoft.com/office/drawing/2014/main" id="{8DF526B2-1A8E-47A0-A636-875FAD538A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59" r="19722"/>
              <a:stretch/>
            </p:blipFill>
            <p:spPr>
              <a:xfrm>
                <a:off x="2932600" y="4952999"/>
                <a:ext cx="914748" cy="1131585"/>
              </a:xfrm>
              <a:prstGeom prst="rect">
                <a:avLst/>
              </a:prstGeom>
            </p:spPr>
          </p:pic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5BA6684-94ED-4E6B-84DF-CA182DBE7478}"/>
                  </a:ext>
                </a:extLst>
              </p:cNvPr>
              <p:cNvSpPr txBox="1"/>
              <p:nvPr/>
            </p:nvSpPr>
            <p:spPr>
              <a:xfrm>
                <a:off x="2305956" y="6088127"/>
                <a:ext cx="2230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Receiver A @ </a:t>
                </a:r>
                <a:r>
                  <a:rPr lang="en-US" altLang="zh-TW" dirty="0" err="1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time</a:t>
                </a:r>
                <a:r>
                  <a:rPr lang="en-US" altLang="zh-TW" b="1" baseline="-25000" dirty="0" err="1">
                    <a:latin typeface="Chaparral Pro Light" panose="02060403030505090203" pitchFamily="18" charset="0"/>
                    <a:ea typeface="Noto Sans Med" panose="020B0602040504020204" pitchFamily="34"/>
                    <a:cs typeface="Noto Sans Med" panose="020B0602040504020204" pitchFamily="34"/>
                  </a:rPr>
                  <a:t>i</a:t>
                </a:r>
                <a:endParaRPr lang="zh-TW" altLang="en-US" b="1" dirty="0">
                  <a:latin typeface="Chaparral Pro Light" panose="02060403030505090203" pitchFamily="18" charset="0"/>
                  <a:cs typeface="Noto Sans Med" panose="020B0602040504020204" pitchFamily="34"/>
                </a:endParaRPr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34D6F485-D0DC-4BE6-BB42-1996353C03B0}"/>
                </a:ext>
              </a:extLst>
            </p:cNvPr>
            <p:cNvGrpSpPr/>
            <p:nvPr/>
          </p:nvGrpSpPr>
          <p:grpSpPr>
            <a:xfrm>
              <a:off x="5532882" y="4952998"/>
              <a:ext cx="2230546" cy="1504461"/>
              <a:chOff x="5532882" y="4952998"/>
              <a:chExt cx="2230546" cy="15044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7A09FA8-3008-4566-8097-E3EDECB431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59" r="19722"/>
              <a:stretch/>
            </p:blipFill>
            <p:spPr>
              <a:xfrm>
                <a:off x="6190781" y="4952998"/>
                <a:ext cx="914748" cy="1131585"/>
              </a:xfrm>
              <a:prstGeom prst="rect">
                <a:avLst/>
              </a:prstGeom>
            </p:spPr>
          </p:pic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DA9CA8C-408E-4C2E-986F-7D433C832A28}"/>
                  </a:ext>
                </a:extLst>
              </p:cNvPr>
              <p:cNvSpPr txBox="1"/>
              <p:nvPr/>
            </p:nvSpPr>
            <p:spPr>
              <a:xfrm>
                <a:off x="5532882" y="6088127"/>
                <a:ext cx="2230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Receiver B @ </a:t>
                </a:r>
                <a:r>
                  <a:rPr lang="en-US" altLang="zh-TW" dirty="0" err="1">
                    <a:latin typeface="Noto Sans Med" panose="020B0602040504020204" pitchFamily="34"/>
                    <a:ea typeface="Noto Sans Med" panose="020B0602040504020204" pitchFamily="34"/>
                    <a:cs typeface="Noto Sans Med" panose="020B0602040504020204" pitchFamily="34"/>
                  </a:rPr>
                  <a:t>time</a:t>
                </a:r>
                <a:r>
                  <a:rPr lang="en-US" altLang="zh-TW" b="1" baseline="-25000" dirty="0" err="1">
                    <a:latin typeface="Chaparral Pro Light" panose="02060403030505090203" pitchFamily="18" charset="0"/>
                    <a:ea typeface="Noto Sans Med" panose="020B0602040504020204" pitchFamily="34"/>
                    <a:cs typeface="Noto Sans Med" panose="020B0602040504020204" pitchFamily="34"/>
                  </a:rPr>
                  <a:t>i</a:t>
                </a:r>
                <a:endParaRPr lang="zh-TW" altLang="en-US" b="1" dirty="0">
                  <a:latin typeface="Chaparral Pro Light" panose="02060403030505090203" pitchFamily="18" charset="0"/>
                  <a:cs typeface="Noto Sans Med" panose="020B0602040504020204" pitchFamily="34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E6C2887-AF65-4BDE-95E1-DFD30DEDFC1B}"/>
                    </a:ext>
                  </a:extLst>
                </p:cNvPr>
                <p:cNvSpPr txBox="1"/>
                <p:nvPr/>
              </p:nvSpPr>
              <p:spPr>
                <a:xfrm>
                  <a:off x="2767391" y="3655771"/>
                  <a:ext cx="422423" cy="2935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E6C2887-AF65-4BDE-95E1-DFD30DEDF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391" y="3655771"/>
                  <a:ext cx="422423" cy="293542"/>
                </a:xfrm>
                <a:prstGeom prst="rect">
                  <a:avLst/>
                </a:prstGeom>
                <a:blipFill>
                  <a:blip r:embed="rId4"/>
                  <a:stretch>
                    <a:fillRect l="-13043" t="-4167" r="-5797" b="-187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D3891095-1A1F-4FAA-884E-DE23A70FB7A4}"/>
                    </a:ext>
                  </a:extLst>
                </p:cNvPr>
                <p:cNvSpPr txBox="1"/>
                <p:nvPr/>
              </p:nvSpPr>
              <p:spPr>
                <a:xfrm>
                  <a:off x="3856873" y="3429000"/>
                  <a:ext cx="432426" cy="2866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D3891095-1A1F-4FAA-884E-DE23A70FB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873" y="3429000"/>
                  <a:ext cx="432426" cy="286617"/>
                </a:xfrm>
                <a:prstGeom prst="rect">
                  <a:avLst/>
                </a:prstGeom>
                <a:blipFill>
                  <a:blip r:embed="rId5"/>
                  <a:stretch>
                    <a:fillRect l="-12676" t="-2128" r="-4225" b="-1489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DEB6E201-EA72-480F-894D-6801DB1E26AD}"/>
                    </a:ext>
                  </a:extLst>
                </p:cNvPr>
                <p:cNvSpPr txBox="1"/>
                <p:nvPr/>
              </p:nvSpPr>
              <p:spPr>
                <a:xfrm>
                  <a:off x="5878184" y="3083326"/>
                  <a:ext cx="435632" cy="3284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DEB6E201-EA72-480F-894D-6801DB1E2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184" y="3083326"/>
                  <a:ext cx="435632" cy="328488"/>
                </a:xfrm>
                <a:prstGeom prst="rect">
                  <a:avLst/>
                </a:prstGeom>
                <a:blipFill>
                  <a:blip r:embed="rId6"/>
                  <a:stretch>
                    <a:fillRect l="-11111" t="-1852" r="-6944" b="-1851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AC8939E8-FCCA-4CD9-B3BB-F1ECEC8780EB}"/>
                    </a:ext>
                  </a:extLst>
                </p:cNvPr>
                <p:cNvSpPr txBox="1"/>
                <p:nvPr/>
              </p:nvSpPr>
              <p:spPr>
                <a:xfrm>
                  <a:off x="7238812" y="3624288"/>
                  <a:ext cx="435632" cy="32502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AC8939E8-FCCA-4CD9-B3BB-F1ECEC878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812" y="3624288"/>
                  <a:ext cx="435632" cy="325025"/>
                </a:xfrm>
                <a:prstGeom prst="rect">
                  <a:avLst/>
                </a:prstGeom>
                <a:blipFill>
                  <a:blip r:embed="rId7"/>
                  <a:stretch>
                    <a:fillRect l="-11111" t="-3774" r="-6944" b="-169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08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257 42">
            <a:extLst>
              <a:ext uri="{FF2B5EF4-FFF2-40B4-BE49-F238E27FC236}">
                <a16:creationId xmlns:a16="http://schemas.microsoft.com/office/drawing/2014/main" id="{542241FE-70A0-42F4-A6C4-B2D765B0246C}"/>
              </a:ext>
            </a:extLst>
          </p:cNvPr>
          <p:cNvGrpSpPr/>
          <p:nvPr/>
        </p:nvGrpSpPr>
        <p:grpSpPr>
          <a:xfrm>
            <a:off x="986729" y="586127"/>
            <a:ext cx="9334593" cy="5871332"/>
            <a:chOff x="986729" y="586127"/>
            <a:chExt cx="9334593" cy="5871332"/>
          </a:xfrm>
        </p:grpSpPr>
        <p:pic>
          <p:nvPicPr>
            <p:cNvPr id="23" name="Picture 256 5">
              <a:extLst>
                <a:ext uri="{FF2B5EF4-FFF2-40B4-BE49-F238E27FC236}">
                  <a16:creationId xmlns:a16="http://schemas.microsoft.com/office/drawing/2014/main" id="{5A739544-00D0-4734-B79B-2B6076414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739" y="2507341"/>
              <a:ext cx="1131585" cy="1131585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BD87474-84FE-4288-89DE-2EDA37BA27AC}"/>
                </a:ext>
              </a:extLst>
            </p:cNvPr>
            <p:cNvSpPr txBox="1"/>
            <p:nvPr/>
          </p:nvSpPr>
          <p:spPr>
            <a:xfrm rot="18900000">
              <a:off x="986729" y="2486301"/>
              <a:ext cx="216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Satellite P @ </a:t>
              </a:r>
              <a:r>
                <a:rPr lang="en-US" altLang="zh-TW" dirty="0" err="1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time</a:t>
              </a:r>
              <a:r>
                <a:rPr lang="en-US" altLang="zh-TW" b="1" baseline="-25000" dirty="0" err="1">
                  <a:latin typeface="Chaparral Pro Light" panose="02060403030505090203" pitchFamily="18" charset="0"/>
                  <a:ea typeface="Noto Sans Med" panose="020B0602040504020204" pitchFamily="34"/>
                  <a:cs typeface="Noto Sans Med" panose="020B0602040504020204" pitchFamily="34"/>
                </a:rPr>
                <a:t>i</a:t>
              </a:r>
              <a:endParaRPr lang="zh-TW" altLang="en-US" b="1" dirty="0">
                <a:latin typeface="Chaparral Pro Light" panose="02060403030505090203" pitchFamily="18" charset="0"/>
                <a:cs typeface="Noto Sans Med" panose="020B0602040504020204" pitchFamily="34"/>
              </a:endParaRPr>
            </a:p>
          </p:txBody>
        </p:sp>
        <p:pic>
          <p:nvPicPr>
            <p:cNvPr id="21" name="Picture 256 8">
              <a:extLst>
                <a:ext uri="{FF2B5EF4-FFF2-40B4-BE49-F238E27FC236}">
                  <a16:creationId xmlns:a16="http://schemas.microsoft.com/office/drawing/2014/main" id="{A747342A-D71A-44CC-B622-FFDFEF459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155" y="857486"/>
              <a:ext cx="1131585" cy="1131585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9B8E740-9F4E-4E48-9C82-27CB6670C731}"/>
                </a:ext>
              </a:extLst>
            </p:cNvPr>
            <p:cNvSpPr txBox="1"/>
            <p:nvPr/>
          </p:nvSpPr>
          <p:spPr>
            <a:xfrm>
              <a:off x="6274608" y="586127"/>
              <a:ext cx="216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Satellite Q @ </a:t>
              </a:r>
              <a:r>
                <a:rPr lang="en-US" altLang="zh-TW" dirty="0" err="1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time</a:t>
              </a:r>
              <a:r>
                <a:rPr lang="en-US" altLang="zh-TW" b="1" baseline="-25000" dirty="0" err="1">
                  <a:latin typeface="Chaparral Pro Light" panose="02060403030505090203" pitchFamily="18" charset="0"/>
                  <a:ea typeface="Noto Sans Med" panose="020B0602040504020204" pitchFamily="34"/>
                  <a:cs typeface="Noto Sans Med" panose="020B0602040504020204" pitchFamily="34"/>
                </a:rPr>
                <a:t>i</a:t>
              </a:r>
              <a:endParaRPr lang="zh-TW" altLang="en-US" b="1" dirty="0">
                <a:latin typeface="Chaparral Pro Light" panose="02060403030505090203" pitchFamily="18" charset="0"/>
                <a:cs typeface="Noto Sans Med" panose="020B0602040504020204" pitchFamily="34"/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73CEB9D2-36D5-49BC-B0EA-86459A9AC495}"/>
                </a:ext>
              </a:extLst>
            </p:cNvPr>
            <p:cNvCxnSpPr>
              <a:cxnSpLocks/>
              <a:stCxn id="23" idx="2"/>
              <a:endCxn id="19" idx="0"/>
            </p:cNvCxnSpPr>
            <p:nvPr/>
          </p:nvCxnSpPr>
          <p:spPr>
            <a:xfrm>
              <a:off x="2425532" y="3638926"/>
              <a:ext cx="964442" cy="131407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6C861719-7EE5-49EC-AE46-71B34AEA966A}"/>
                    </a:ext>
                  </a:extLst>
                </p:cNvPr>
                <p:cNvSpPr txBox="1"/>
                <p:nvPr/>
              </p:nvSpPr>
              <p:spPr>
                <a:xfrm>
                  <a:off x="2556584" y="4314441"/>
                  <a:ext cx="695832" cy="2935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6C861719-7EE5-49EC-AE46-71B34AEA96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584" y="4314441"/>
                  <a:ext cx="695832" cy="293542"/>
                </a:xfrm>
                <a:prstGeom prst="rect">
                  <a:avLst/>
                </a:prstGeom>
                <a:blipFill>
                  <a:blip r:embed="rId3"/>
                  <a:stretch>
                    <a:fillRect l="-7826" t="-4167" r="-11304" b="-29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BAA72EB7-01EC-4A4E-80DA-FB4BB5E68AFC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2425532" y="3638926"/>
              <a:ext cx="4222623" cy="13140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18F0CF4-7B81-46ED-9DDE-6CF4E55F816A}"/>
                    </a:ext>
                  </a:extLst>
                </p:cNvPr>
                <p:cNvSpPr txBox="1"/>
                <p:nvPr/>
              </p:nvSpPr>
              <p:spPr>
                <a:xfrm>
                  <a:off x="2709406" y="3681413"/>
                  <a:ext cx="705834" cy="2866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18F0CF4-7B81-46ED-9DDE-6CF4E55F81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406" y="3681413"/>
                  <a:ext cx="705834" cy="286617"/>
                </a:xfrm>
                <a:prstGeom prst="rect">
                  <a:avLst/>
                </a:prstGeom>
                <a:blipFill>
                  <a:blip r:embed="rId4"/>
                  <a:stretch>
                    <a:fillRect l="-6897" t="-2128" r="-11207" b="-319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EFE8EAC-12C6-4DC0-936B-FE2993F82E5B}"/>
                </a:ext>
              </a:extLst>
            </p:cNvPr>
            <p:cNvCxnSpPr>
              <a:cxnSpLocks/>
              <a:stCxn id="21" idx="2"/>
              <a:endCxn id="19" idx="0"/>
            </p:cNvCxnSpPr>
            <p:nvPr/>
          </p:nvCxnSpPr>
          <p:spPr>
            <a:xfrm flipH="1">
              <a:off x="3389974" y="1989071"/>
              <a:ext cx="3823974" cy="29639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E90A5B8-3413-49C5-8DC1-D478005CE7B5}"/>
                    </a:ext>
                  </a:extLst>
                </p:cNvPr>
                <p:cNvSpPr txBox="1"/>
                <p:nvPr/>
              </p:nvSpPr>
              <p:spPr>
                <a:xfrm>
                  <a:off x="5793423" y="2670967"/>
                  <a:ext cx="709040" cy="3284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E90A5B8-3413-49C5-8DC1-D478005CE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3423" y="2670967"/>
                  <a:ext cx="709040" cy="328488"/>
                </a:xfrm>
                <a:prstGeom prst="rect">
                  <a:avLst/>
                </a:prstGeom>
                <a:blipFill>
                  <a:blip r:embed="rId5"/>
                  <a:stretch>
                    <a:fillRect l="-6838" t="-1852" r="-11111" b="-259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9724AC5-C66E-462B-8DD2-22EEE5DC3096}"/>
                </a:ext>
              </a:extLst>
            </p:cNvPr>
            <p:cNvCxnSpPr>
              <a:cxnSpLocks/>
              <a:stCxn id="21" idx="2"/>
              <a:endCxn id="17" idx="0"/>
            </p:cNvCxnSpPr>
            <p:nvPr/>
          </p:nvCxnSpPr>
          <p:spPr>
            <a:xfrm flipH="1">
              <a:off x="6648155" y="1989071"/>
              <a:ext cx="565793" cy="2963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3CB6A6E5-7D8E-4F81-848C-258E202CA484}"/>
                    </a:ext>
                  </a:extLst>
                </p:cNvPr>
                <p:cNvSpPr txBox="1"/>
                <p:nvPr/>
              </p:nvSpPr>
              <p:spPr>
                <a:xfrm>
                  <a:off x="6726860" y="2592930"/>
                  <a:ext cx="709040" cy="32502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3CB6A6E5-7D8E-4F81-848C-258E202CA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860" y="2592930"/>
                  <a:ext cx="709040" cy="325025"/>
                </a:xfrm>
                <a:prstGeom prst="rect">
                  <a:avLst/>
                </a:prstGeom>
                <a:blipFill>
                  <a:blip r:embed="rId6"/>
                  <a:stretch>
                    <a:fillRect l="-6838" t="-1852" r="-11111" b="-259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" name="Picture 256 5">
              <a:extLst>
                <a:ext uri="{FF2B5EF4-FFF2-40B4-BE49-F238E27FC236}">
                  <a16:creationId xmlns:a16="http://schemas.microsoft.com/office/drawing/2014/main" id="{51548927-9FB7-4B7A-9C2C-2CBFD636A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871" y="1396320"/>
              <a:ext cx="1131585" cy="1131585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8C2EB8E-87AE-46C7-950E-8F63109A2211}"/>
                </a:ext>
              </a:extLst>
            </p:cNvPr>
            <p:cNvSpPr txBox="1"/>
            <p:nvPr/>
          </p:nvSpPr>
          <p:spPr>
            <a:xfrm rot="18900000">
              <a:off x="2800894" y="1124373"/>
              <a:ext cx="216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Satellite P @ </a:t>
              </a:r>
              <a:r>
                <a:rPr lang="en-US" altLang="zh-TW" dirty="0" err="1">
                  <a:solidFill>
                    <a:schemeClr val="bg2">
                      <a:lumMod val="75000"/>
                    </a:schemeClr>
                  </a:solidFill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time</a:t>
              </a:r>
              <a:r>
                <a:rPr lang="en-US" altLang="zh-TW" b="1" baseline="-25000" dirty="0" err="1">
                  <a:solidFill>
                    <a:schemeClr val="bg2">
                      <a:lumMod val="75000"/>
                    </a:schemeClr>
                  </a:solidFill>
                  <a:latin typeface="Chaparral Pro Light" panose="02060403030505090203" pitchFamily="18" charset="0"/>
                  <a:ea typeface="Noto Sans Med" panose="020B0602040504020204" pitchFamily="34"/>
                  <a:cs typeface="Noto Sans Med" panose="020B0602040504020204" pitchFamily="34"/>
                </a:rPr>
                <a:t>j</a:t>
              </a:r>
              <a:endParaRPr lang="zh-TW" altLang="en-US" b="1" dirty="0">
                <a:solidFill>
                  <a:schemeClr val="bg2">
                    <a:lumMod val="75000"/>
                  </a:schemeClr>
                </a:solidFill>
                <a:latin typeface="Chaparral Pro Light" panose="02060403030505090203" pitchFamily="18" charset="0"/>
                <a:cs typeface="Noto Sans Med" panose="020B0602040504020204" pitchFamily="34"/>
              </a:endParaRPr>
            </a:p>
          </p:txBody>
        </p:sp>
        <p:pic>
          <p:nvPicPr>
            <p:cNvPr id="33" name="Picture 256 8">
              <a:extLst>
                <a:ext uri="{FF2B5EF4-FFF2-40B4-BE49-F238E27FC236}">
                  <a16:creationId xmlns:a16="http://schemas.microsoft.com/office/drawing/2014/main" id="{C04F00CC-15FE-441A-8F08-0B18284B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9243" y="1539382"/>
              <a:ext cx="1131585" cy="1131585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8EF8E8D-AEDB-4125-96ED-D1524A4B99CA}"/>
                </a:ext>
              </a:extLst>
            </p:cNvPr>
            <p:cNvSpPr txBox="1"/>
            <p:nvPr/>
          </p:nvSpPr>
          <p:spPr>
            <a:xfrm>
              <a:off x="8153287" y="1238612"/>
              <a:ext cx="216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bg2">
                      <a:lumMod val="75000"/>
                    </a:schemeClr>
                  </a:solidFill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defRPr>
              </a:lvl1pPr>
            </a:lstStyle>
            <a:p>
              <a:r>
                <a:rPr lang="en-US" altLang="zh-TW" dirty="0"/>
                <a:t>Satellite Q @ </a:t>
              </a:r>
              <a:r>
                <a:rPr lang="en-US" altLang="zh-TW" dirty="0" err="1"/>
                <a:t>time</a:t>
              </a:r>
              <a:r>
                <a:rPr lang="en-US" altLang="zh-TW" b="1" baseline="-25000" dirty="0" err="1">
                  <a:latin typeface="Chaparral Pro Light" panose="02060403030505090203" pitchFamily="18" charset="0"/>
                </a:rPr>
                <a:t>j</a:t>
              </a:r>
              <a:endParaRPr lang="zh-TW" altLang="en-US" b="1" baseline="-25000" dirty="0">
                <a:latin typeface="Chaparral Pro Light" panose="02060403030505090203" pitchFamily="18" charset="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122E6D5-D213-41B5-B8BF-461266E4CA5F}"/>
                </a:ext>
              </a:extLst>
            </p:cNvPr>
            <p:cNvCxnSpPr>
              <a:cxnSpLocks/>
              <a:stCxn id="30" idx="2"/>
              <a:endCxn id="19" idx="0"/>
            </p:cNvCxnSpPr>
            <p:nvPr/>
          </p:nvCxnSpPr>
          <p:spPr>
            <a:xfrm flipH="1">
              <a:off x="3389974" y="2527905"/>
              <a:ext cx="540690" cy="242509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3A7925F6-BF8D-46EA-888B-B83473BB214E}"/>
                    </a:ext>
                  </a:extLst>
                </p:cNvPr>
                <p:cNvSpPr txBox="1"/>
                <p:nvPr/>
              </p:nvSpPr>
              <p:spPr>
                <a:xfrm flipH="1">
                  <a:off x="3450139" y="2954641"/>
                  <a:ext cx="702115" cy="288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3A7925F6-BF8D-46EA-888B-B83473BB2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50139" y="2954641"/>
                  <a:ext cx="702115" cy="288028"/>
                </a:xfrm>
                <a:prstGeom prst="rect">
                  <a:avLst/>
                </a:prstGeom>
                <a:blipFill>
                  <a:blip r:embed="rId7"/>
                  <a:stretch>
                    <a:fillRect l="-8696" t="-4255" r="-12174" b="-319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9EE6AE8-8046-431A-8621-B7C15AF14C69}"/>
                </a:ext>
              </a:extLst>
            </p:cNvPr>
            <p:cNvCxnSpPr>
              <a:cxnSpLocks/>
              <a:stCxn id="30" idx="2"/>
              <a:endCxn id="17" idx="0"/>
            </p:cNvCxnSpPr>
            <p:nvPr/>
          </p:nvCxnSpPr>
          <p:spPr>
            <a:xfrm>
              <a:off x="3930664" y="2527905"/>
              <a:ext cx="2717491" cy="242509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5BC37E76-85F5-4D00-B6C9-BA08141774D2}"/>
                    </a:ext>
                  </a:extLst>
                </p:cNvPr>
                <p:cNvSpPr txBox="1"/>
                <p:nvPr/>
              </p:nvSpPr>
              <p:spPr>
                <a:xfrm flipH="1">
                  <a:off x="4360547" y="2917955"/>
                  <a:ext cx="712118" cy="2866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5BC37E76-85F5-4D00-B6C9-BA0814177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60547" y="2917955"/>
                  <a:ext cx="712118" cy="286617"/>
                </a:xfrm>
                <a:prstGeom prst="rect">
                  <a:avLst/>
                </a:prstGeom>
                <a:blipFill>
                  <a:blip r:embed="rId8"/>
                  <a:stretch>
                    <a:fillRect l="-6838" t="-2128" r="-11966" b="-319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61376F2F-20AE-44E8-83D4-DDD6C58DC442}"/>
                </a:ext>
              </a:extLst>
            </p:cNvPr>
            <p:cNvCxnSpPr>
              <a:cxnSpLocks/>
              <a:stCxn id="33" idx="2"/>
              <a:endCxn id="19" idx="0"/>
            </p:cNvCxnSpPr>
            <p:nvPr/>
          </p:nvCxnSpPr>
          <p:spPr>
            <a:xfrm flipH="1">
              <a:off x="3389974" y="2670967"/>
              <a:ext cx="5535062" cy="2282032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D00BDF3B-D422-4239-8F56-B9F69065C7EA}"/>
                    </a:ext>
                  </a:extLst>
                </p:cNvPr>
                <p:cNvSpPr txBox="1"/>
                <p:nvPr/>
              </p:nvSpPr>
              <p:spPr>
                <a:xfrm>
                  <a:off x="7303997" y="2999455"/>
                  <a:ext cx="715324" cy="3284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bSup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D00BDF3B-D422-4239-8F56-B9F69065C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3997" y="2999455"/>
                  <a:ext cx="715324" cy="328488"/>
                </a:xfrm>
                <a:prstGeom prst="rect">
                  <a:avLst/>
                </a:prstGeom>
                <a:blipFill>
                  <a:blip r:embed="rId9"/>
                  <a:stretch>
                    <a:fillRect l="-6780" t="-1852" r="-11017" b="-259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DBE9C41E-1159-4CDF-941B-B8DB93918C6B}"/>
                </a:ext>
              </a:extLst>
            </p:cNvPr>
            <p:cNvCxnSpPr>
              <a:cxnSpLocks/>
              <a:stCxn id="33" idx="2"/>
              <a:endCxn id="17" idx="0"/>
            </p:cNvCxnSpPr>
            <p:nvPr/>
          </p:nvCxnSpPr>
          <p:spPr>
            <a:xfrm flipH="1">
              <a:off x="6648155" y="2670967"/>
              <a:ext cx="2276881" cy="2282031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8CBD0F5F-8FEF-4F51-9E5E-FF7CBB9CC82A}"/>
                    </a:ext>
                  </a:extLst>
                </p:cNvPr>
                <p:cNvSpPr txBox="1"/>
                <p:nvPr/>
              </p:nvSpPr>
              <p:spPr>
                <a:xfrm>
                  <a:off x="7234000" y="3856024"/>
                  <a:ext cx="715324" cy="32502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bSup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8CBD0F5F-8FEF-4F51-9E5E-FF7CBB9CC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4000" y="3856024"/>
                  <a:ext cx="715324" cy="325025"/>
                </a:xfrm>
                <a:prstGeom prst="rect">
                  <a:avLst/>
                </a:prstGeom>
                <a:blipFill>
                  <a:blip r:embed="rId10"/>
                  <a:stretch>
                    <a:fillRect l="-7692" t="-3774" r="-11966" b="-2830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Picture 10">
              <a:extLst>
                <a:ext uri="{FF2B5EF4-FFF2-40B4-BE49-F238E27FC236}">
                  <a16:creationId xmlns:a16="http://schemas.microsoft.com/office/drawing/2014/main" id="{0AB646FD-5208-400B-B20C-D2F1B451A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9" r="19722"/>
            <a:stretch/>
          </p:blipFill>
          <p:spPr>
            <a:xfrm>
              <a:off x="2932600" y="4952999"/>
              <a:ext cx="914748" cy="1131585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6B29ECB-2587-44FD-817F-1615DED55557}"/>
                </a:ext>
              </a:extLst>
            </p:cNvPr>
            <p:cNvSpPr txBox="1"/>
            <p:nvPr/>
          </p:nvSpPr>
          <p:spPr>
            <a:xfrm>
              <a:off x="2305956" y="6088127"/>
              <a:ext cx="223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Receiver A @ </a:t>
              </a:r>
              <a:r>
                <a:rPr lang="en-US" altLang="zh-TW" dirty="0" err="1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time</a:t>
              </a:r>
              <a:r>
                <a:rPr lang="en-US" altLang="zh-TW" b="1" baseline="-25000" dirty="0" err="1">
                  <a:latin typeface="Chaparral Pro Light" panose="02060403030505090203" pitchFamily="18" charset="0"/>
                  <a:ea typeface="Noto Sans Med" panose="020B0602040504020204" pitchFamily="34"/>
                  <a:cs typeface="Noto Sans Med" panose="020B0602040504020204" pitchFamily="34"/>
                </a:rPr>
                <a:t>i</a:t>
              </a:r>
              <a:endParaRPr lang="zh-TW" altLang="en-US" b="1" dirty="0">
                <a:latin typeface="Chaparral Pro Light" panose="02060403030505090203" pitchFamily="18" charset="0"/>
                <a:cs typeface="Noto Sans Med" panose="020B0602040504020204" pitchFamily="34"/>
              </a:endParaRPr>
            </a:p>
          </p:txBody>
        </p:sp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413F8E48-171D-49DB-A11C-1A248C0BD4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9" r="19722"/>
            <a:stretch/>
          </p:blipFill>
          <p:spPr>
            <a:xfrm>
              <a:off x="6190781" y="4952998"/>
              <a:ext cx="914748" cy="1131585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245B67F-A066-4F34-B93B-378A6D773943}"/>
                </a:ext>
              </a:extLst>
            </p:cNvPr>
            <p:cNvSpPr txBox="1"/>
            <p:nvPr/>
          </p:nvSpPr>
          <p:spPr>
            <a:xfrm>
              <a:off x="5532882" y="6088127"/>
              <a:ext cx="223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Receiver B @ </a:t>
              </a:r>
              <a:r>
                <a:rPr lang="en-US" altLang="zh-TW" dirty="0" err="1">
                  <a:latin typeface="Noto Sans Med" panose="020B0602040504020204" pitchFamily="34"/>
                  <a:ea typeface="Noto Sans Med" panose="020B0602040504020204" pitchFamily="34"/>
                  <a:cs typeface="Noto Sans Med" panose="020B0602040504020204" pitchFamily="34"/>
                </a:rPr>
                <a:t>time</a:t>
              </a:r>
              <a:r>
                <a:rPr lang="en-US" altLang="zh-TW" b="1" baseline="-25000" dirty="0" err="1">
                  <a:latin typeface="Chaparral Pro Light" panose="02060403030505090203" pitchFamily="18" charset="0"/>
                  <a:ea typeface="Noto Sans Med" panose="020B0602040504020204" pitchFamily="34"/>
                  <a:cs typeface="Noto Sans Med" panose="020B0602040504020204" pitchFamily="34"/>
                </a:rPr>
                <a:t>i</a:t>
              </a:r>
              <a:endParaRPr lang="zh-TW" altLang="en-US" b="1" dirty="0">
                <a:latin typeface="Chaparral Pro Light" panose="02060403030505090203" pitchFamily="18" charset="0"/>
                <a:cs typeface="Noto Sans Med" panose="020B06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51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104</Words>
  <Application>Microsoft Office PowerPoint</Application>
  <PresentationFormat>寬螢幕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Cambria Math</vt:lpstr>
      <vt:lpstr>Chaparral Pro Light</vt:lpstr>
      <vt:lpstr>Noto Sans Med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a2468834@gmail.com</dc:creator>
  <cp:lastModifiedBy>a2468834@gmail.com</cp:lastModifiedBy>
  <cp:revision>18</cp:revision>
  <dcterms:created xsi:type="dcterms:W3CDTF">2020-04-29T21:41:53Z</dcterms:created>
  <dcterms:modified xsi:type="dcterms:W3CDTF">2020-04-30T20:30:19Z</dcterms:modified>
</cp:coreProperties>
</file>