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6" r:id="rId2"/>
    <p:sldId id="261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60" r:id="rId11"/>
    <p:sldId id="262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159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9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9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68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29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73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0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4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28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1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53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5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8CF6EB-038A-46B6-B78B-1397AF151079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C4F95-0D6A-4057-A997-E5148D1B6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8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C06C182-75AE-4008-AD72-4382040C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83876" y="2487750"/>
            <a:ext cx="4976192" cy="22543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4000" dirty="0"/>
              <a:t>成員：</a:t>
            </a:r>
            <a:r>
              <a:rPr lang="zh-TW" altLang="en-US" sz="4000" b="1" dirty="0"/>
              <a:t>林承翰</a:t>
            </a:r>
            <a:endParaRPr lang="en-US" altLang="zh-TW" sz="4000" b="1" dirty="0"/>
          </a:p>
          <a:p>
            <a:r>
              <a:rPr lang="en-US" altLang="zh-TW" sz="4000" b="1" dirty="0"/>
              <a:t>	</a:t>
            </a:r>
            <a:r>
              <a:rPr lang="zh-TW" altLang="en-US" sz="4000" b="1" dirty="0"/>
              <a:t>     林俊峰</a:t>
            </a:r>
            <a:endParaRPr lang="en-US" altLang="zh-TW" sz="4000" b="1" dirty="0"/>
          </a:p>
          <a:p>
            <a:r>
              <a:rPr lang="en-US" altLang="zh-TW" sz="4000" b="1" dirty="0"/>
              <a:t>	</a:t>
            </a:r>
            <a:r>
              <a:rPr lang="zh-TW" altLang="en-US" sz="4000" b="1" dirty="0"/>
              <a:t>      陳弘其</a:t>
            </a:r>
          </a:p>
        </p:txBody>
      </p:sp>
      <p:sp>
        <p:nvSpPr>
          <p:cNvPr id="4" name="矩形 3"/>
          <p:cNvSpPr/>
          <p:nvPr/>
        </p:nvSpPr>
        <p:spPr>
          <a:xfrm>
            <a:off x="2413001" y="630532"/>
            <a:ext cx="71797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這國小都會吧！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959" t="6224" r="7172" b="10058"/>
          <a:stretch/>
        </p:blipFill>
        <p:spPr>
          <a:xfrm>
            <a:off x="9160933" y="3614910"/>
            <a:ext cx="1820334" cy="18203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19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9E156-D14C-4D10-9202-4F61F43D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79" y="357448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流程圖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2245" t="14995" r="33584" b="7187"/>
          <a:stretch/>
        </p:blipFill>
        <p:spPr>
          <a:xfrm>
            <a:off x="3985952" y="1"/>
            <a:ext cx="6662652" cy="56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1F7B8-5ABF-429C-9F85-12AF8B72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程式介紹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14894" y="1127914"/>
            <a:ext cx="105945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i,sum,product,minus,all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number[6];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a[4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"shutdown -s -t 60"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(time(0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(i = 0; i &lt;=5; i++)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= rand() % 9 + 1;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product = number[0] * number[1];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		=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number[2] + number[3];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Minus	=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number[4] - number[5];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all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= number[0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* number[5] + number[2] * number[1] - number[3] + number[4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0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7067" y="773084"/>
            <a:ext cx="11300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請開始作答下列題目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:\n\n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A: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輸入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%d * %d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的值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number[0], number[1]);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d"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,&amp;a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[0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輸入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%d + %d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的值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number[2], number[3]);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d"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,&amp;a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[1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輸入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%d - %d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的值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number[4], number[5]);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d"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,&amp;a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[2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]);</a:t>
            </a: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輸入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%d * %d + %d * %d - %d + %d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的值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number[0] , number[5] , number[2] ,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number[1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, number[3] , number[4]);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d"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,&amp;a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[3]);</a:t>
            </a:r>
          </a:p>
        </p:txBody>
      </p:sp>
    </p:spTree>
    <p:extLst>
      <p:ext uri="{BB962C8B-B14F-4D97-AF65-F5344CB8AC3E}">
        <p14:creationId xmlns:p14="http://schemas.microsoft.com/office/powerpoint/2010/main" val="7642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46578" y="741218"/>
            <a:ext cx="11008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((a[0]==product)&amp;&amp;(a[1]==sum)&amp;&amp;(a[2]==minus)&amp;&amp;(a[3]==all))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"shutdown -a"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"\n\t\t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解除關機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!!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真聰明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!!"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lse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這麼簡單也會算錯，要不要回去讀國小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?\n\n"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goto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"\n\n\t\t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設計者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林俊峰、林承翰、陳弘其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\n\t\t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謝謝大家，這是我們的期末專題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!~~\n\n"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en-US" altLang="zh-TW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34403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報告結束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謝謝辛苦的教授和助教，祝各位學期歐趴</a:t>
            </a:r>
            <a:r>
              <a:rPr lang="en-US" altLang="zh-TW" sz="5400" dirty="0" smtClean="0"/>
              <a:t>!!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74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932A4-5D17-4A31-B4CF-816AAFE8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分工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CA896-72CB-4BCD-B786-29FC6D8376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程式：林承翰、林俊峰、陳弘其</a:t>
            </a:r>
            <a:endParaRPr lang="en-US" altLang="zh-TW" dirty="0"/>
          </a:p>
          <a:p>
            <a:r>
              <a:rPr lang="en-US" altLang="zh-TW" dirty="0" smtClean="0"/>
              <a:t>PPT</a:t>
            </a:r>
            <a:r>
              <a:rPr lang="zh-TW" altLang="en-US" dirty="0"/>
              <a:t>：林俊峰、陳弘其</a:t>
            </a:r>
            <a:endParaRPr lang="en-US" altLang="zh-TW" dirty="0"/>
          </a:p>
          <a:p>
            <a:r>
              <a:rPr lang="zh-TW" altLang="en-US" dirty="0"/>
              <a:t>流程圖：林承翰</a:t>
            </a:r>
          </a:p>
        </p:txBody>
      </p:sp>
    </p:spTree>
    <p:extLst>
      <p:ext uri="{BB962C8B-B14F-4D97-AF65-F5344CB8AC3E}">
        <p14:creationId xmlns:p14="http://schemas.microsoft.com/office/powerpoint/2010/main" val="4796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0DB3B-5520-482D-B102-BF1D82FA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23038-D49D-4493-92CE-2A1B71349D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在某個夜黑風高夜晚，我正在電腦桌前算著我的微積分，這時我意識這樣不行，我必須把我的電腦關機，不然等等人機一體直接給他不知道玩到幾時，但我又想在關機前算個數學，於是這個程式就產生了！</a:t>
            </a:r>
          </a:p>
        </p:txBody>
      </p:sp>
    </p:spTree>
    <p:extLst>
      <p:ext uri="{BB962C8B-B14F-4D97-AF65-F5344CB8AC3E}">
        <p14:creationId xmlns:p14="http://schemas.microsoft.com/office/powerpoint/2010/main" val="23956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8A50B-1C4A-41D9-88BD-A56119AF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9950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EF9F0-A407-40D3-87B7-42DFC2F4CC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528909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進去程式後系統會先設定一分鐘後關機，閱讀完規則後開始作答，在一分鐘之內回答題目會解除關機，反之，將自動關機。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  開啟程式後，</a:t>
            </a:r>
            <a:r>
              <a:rPr lang="zh-TW" altLang="en-US" dirty="0"/>
              <a:t>會依照程式上的指令先設定一分鐘後關機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接著</a:t>
            </a:r>
            <a:r>
              <a:rPr lang="zh-TW" altLang="en-US" dirty="0"/>
              <a:t>閱讀上面規則後，開始作</a:t>
            </a:r>
            <a:r>
              <a:rPr lang="zh-TW" altLang="en-US" dirty="0" smtClean="0"/>
              <a:t>答。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回答</a:t>
            </a:r>
            <a:r>
              <a:rPr lang="zh-TW" altLang="en-US" dirty="0"/>
              <a:t>正確後，系統會解除</a:t>
            </a:r>
            <a:r>
              <a:rPr lang="zh-TW" altLang="en-US" dirty="0" smtClean="0"/>
              <a:t>關機。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若</a:t>
            </a:r>
            <a:r>
              <a:rPr lang="zh-TW" altLang="en-US" dirty="0"/>
              <a:t>上敘問題有回答錯誤，會跳回第一條問題再回答一次，直到全部正確，解除關機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  若</a:t>
            </a:r>
            <a:r>
              <a:rPr lang="zh-TW" altLang="en-US" dirty="0"/>
              <a:t>無法</a:t>
            </a:r>
            <a:r>
              <a:rPr lang="zh-TW" altLang="en-US" dirty="0" smtClean="0"/>
              <a:t>在一分鐘</a:t>
            </a:r>
            <a:r>
              <a:rPr lang="zh-TW" altLang="en-US" dirty="0"/>
              <a:t>內回答出問題，將直接關機。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980AB-4C4D-49C7-BE42-D215E05A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系統架構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69127" y="1983533"/>
            <a:ext cx="6471025" cy="36399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09948" y="1444629"/>
            <a:ext cx="585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一開啟程式，會依照程式上的指令先設定一分鐘後關機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2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5741" t="25300" r="46368" b="32599"/>
          <a:stretch/>
        </p:blipFill>
        <p:spPr>
          <a:xfrm>
            <a:off x="2381436" y="1396539"/>
            <a:ext cx="6808231" cy="42275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990028" y="748145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接著閱讀上面規則後，開始作答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2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60814" y="1521230"/>
            <a:ext cx="6940225" cy="40815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50818" y="70658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回答正確後，系統會解除關機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4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9936" t="15246" r="55611" b="43084"/>
          <a:stretch/>
        </p:blipFill>
        <p:spPr>
          <a:xfrm>
            <a:off x="2385753" y="1311350"/>
            <a:ext cx="6786853" cy="42993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70858" y="482138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若上敘問題有回答錯誤，會跳回第一條問題</a:t>
            </a:r>
            <a:r>
              <a:rPr lang="zh-TW" altLang="en-US" dirty="0"/>
              <a:t>再</a:t>
            </a:r>
            <a:r>
              <a:rPr lang="zh-TW" altLang="en-US" dirty="0" smtClean="0"/>
              <a:t>回答一次，直到全部正確，解除關機</a:t>
            </a:r>
            <a:endParaRPr lang="en-US" altLang="zh-TW" dirty="0" smtClean="0"/>
          </a:p>
          <a:p>
            <a:r>
              <a:rPr lang="zh-TW" altLang="en-US" dirty="0"/>
              <a:t>若</a:t>
            </a:r>
            <a:r>
              <a:rPr lang="zh-TW" altLang="en-US" dirty="0" smtClean="0"/>
              <a:t>無法在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分鐘內回答出問題，將直接關機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4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3092" t="32567" r="47705" b="476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91440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關機的畫面應該長這樣</a:t>
            </a:r>
            <a:r>
              <a:rPr lang="en-US" altLang="zh-TW" dirty="0" smtClean="0">
                <a:solidFill>
                  <a:schemeClr val="bg1"/>
                </a:solidFill>
              </a:rPr>
              <a:t>!!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31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283</TotalTime>
  <Words>467</Words>
  <Application>Microsoft Office PowerPoint</Application>
  <PresentationFormat>寬螢幕</PresentationFormat>
  <Paragraphs>75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細明體</vt:lpstr>
      <vt:lpstr>新細明體</vt:lpstr>
      <vt:lpstr>Arial</vt:lpstr>
      <vt:lpstr>Impact</vt:lpstr>
      <vt:lpstr>主要賽事</vt:lpstr>
      <vt:lpstr>PowerPoint 簡報</vt:lpstr>
      <vt:lpstr>分工</vt:lpstr>
      <vt:lpstr>動機</vt:lpstr>
      <vt:lpstr>功能介紹</vt:lpstr>
      <vt:lpstr>系統架構</vt:lpstr>
      <vt:lpstr>PowerPoint 簡報</vt:lpstr>
      <vt:lpstr>PowerPoint 簡報</vt:lpstr>
      <vt:lpstr>PowerPoint 簡報</vt:lpstr>
      <vt:lpstr>PowerPoint 簡報</vt:lpstr>
      <vt:lpstr>流程圖</vt:lpstr>
      <vt:lpstr>程式介紹</vt:lpstr>
      <vt:lpstr>PowerPoint 簡報</vt:lpstr>
      <vt:lpstr>PowerPoint 簡報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這國小都會吧！</dc:title>
  <dc:creator>USER</dc:creator>
  <cp:lastModifiedBy>林俊峰</cp:lastModifiedBy>
  <cp:revision>18</cp:revision>
  <dcterms:created xsi:type="dcterms:W3CDTF">2020-01-01T17:13:46Z</dcterms:created>
  <dcterms:modified xsi:type="dcterms:W3CDTF">2020-01-02T16:52:24Z</dcterms:modified>
</cp:coreProperties>
</file>