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media/image12.jpg" ContentType="image/png"/>
  <Override PartName="/ppt/media/image13.jpg" ContentType="image/png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media/image14.jpg" ContentType="image/png"/>
  <Override PartName="/ppt/media/image15.jpg" ContentType="image/png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media/image16.jpg" ContentType="image/png"/>
  <Override PartName="/ppt/media/image17.jpg" ContentType="image/png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61" r:id="rId4"/>
    <p:sldId id="266" r:id="rId5"/>
    <p:sldId id="262" r:id="rId6"/>
    <p:sldId id="289" r:id="rId7"/>
    <p:sldId id="291" r:id="rId8"/>
    <p:sldId id="299" r:id="rId9"/>
    <p:sldId id="263" r:id="rId10"/>
    <p:sldId id="267" r:id="rId11"/>
    <p:sldId id="285" r:id="rId12"/>
    <p:sldId id="286" r:id="rId13"/>
    <p:sldId id="288" r:id="rId14"/>
    <p:sldId id="294" r:id="rId15"/>
    <p:sldId id="295" r:id="rId16"/>
    <p:sldId id="287" r:id="rId17"/>
    <p:sldId id="292" r:id="rId18"/>
    <p:sldId id="293" r:id="rId19"/>
    <p:sldId id="296" r:id="rId20"/>
    <p:sldId id="297" r:id="rId21"/>
    <p:sldId id="298" r:id="rId22"/>
    <p:sldId id="300" r:id="rId23"/>
    <p:sldId id="302" r:id="rId24"/>
    <p:sldId id="264" r:id="rId25"/>
    <p:sldId id="304" r:id="rId26"/>
    <p:sldId id="301" r:id="rId27"/>
    <p:sldId id="265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E2"/>
    <a:srgbClr val="475574"/>
    <a:srgbClr val="F2D4AA"/>
    <a:srgbClr val="F4F4F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BEC58-6497-499C-BB97-7CDE8D2185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D35EE1A-E6DB-4725-B823-01F8174CB308}">
      <dgm:prSet phldrT="[文字]"/>
      <dgm:spPr/>
      <dgm:t>
        <a:bodyPr/>
        <a:lstStyle/>
        <a:p>
          <a:r>
            <a: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AR</a:t>
          </a:r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菜單</a:t>
          </a:r>
        </a:p>
      </dgm:t>
    </dgm:pt>
    <dgm:pt modelId="{1D92341F-9B7A-42B7-8CF7-FE1B36FC2448}" type="parTrans" cxnId="{D0E4AF76-4EE1-4601-9923-7AD4FE2A3223}">
      <dgm:prSet/>
      <dgm:spPr/>
      <dgm:t>
        <a:bodyPr/>
        <a:lstStyle/>
        <a:p>
          <a:endParaRPr lang="zh-TW" altLang="en-US"/>
        </a:p>
      </dgm:t>
    </dgm:pt>
    <dgm:pt modelId="{A76B5ADA-2DB0-493E-A757-F2EF0D3FA103}" type="sibTrans" cxnId="{D0E4AF76-4EE1-4601-9923-7AD4FE2A3223}">
      <dgm:prSet/>
      <dgm:spPr/>
      <dgm:t>
        <a:bodyPr/>
        <a:lstStyle/>
        <a:p>
          <a:endParaRPr lang="zh-TW" altLang="en-US"/>
        </a:p>
      </dgm:t>
    </dgm:pt>
    <dgm:pt modelId="{89E39A13-7604-44CA-B281-8B0DE09B196C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查詢品項</a:t>
          </a:r>
        </a:p>
      </dgm:t>
    </dgm:pt>
    <dgm:pt modelId="{55FAA8A9-A3A8-4955-B4A1-1D2BDF16F119}" type="parTrans" cxnId="{0E033F2E-CC66-40EF-86DD-29284A56E465}">
      <dgm:prSet/>
      <dgm:spPr/>
      <dgm:t>
        <a:bodyPr/>
        <a:lstStyle/>
        <a:p>
          <a:endParaRPr lang="zh-TW" altLang="en-US"/>
        </a:p>
      </dgm:t>
    </dgm:pt>
    <dgm:pt modelId="{C1BC21F5-2A84-4173-B0CA-8E458F70E092}" type="sibTrans" cxnId="{0E033F2E-CC66-40EF-86DD-29284A56E465}">
      <dgm:prSet/>
      <dgm:spPr/>
      <dgm:t>
        <a:bodyPr/>
        <a:lstStyle/>
        <a:p>
          <a:endParaRPr lang="zh-TW" altLang="en-US"/>
        </a:p>
      </dgm:t>
    </dgm:pt>
    <dgm:pt modelId="{C9D2759C-0910-44AB-B589-E42E6FEBE44A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品項分類</a:t>
          </a:r>
        </a:p>
      </dgm:t>
    </dgm:pt>
    <dgm:pt modelId="{CD0E8560-0CC0-452D-B1FF-0BAAD989762A}" type="parTrans" cxnId="{1EE45496-634E-41CB-A3F7-8A9382E36C14}">
      <dgm:prSet/>
      <dgm:spPr/>
      <dgm:t>
        <a:bodyPr/>
        <a:lstStyle/>
        <a:p>
          <a:endParaRPr lang="zh-TW" altLang="en-US"/>
        </a:p>
      </dgm:t>
    </dgm:pt>
    <dgm:pt modelId="{0129F177-18F2-49EF-9360-61BE9BC5FF8E}" type="sibTrans" cxnId="{1EE45496-634E-41CB-A3F7-8A9382E36C14}">
      <dgm:prSet/>
      <dgm:spPr/>
      <dgm:t>
        <a:bodyPr/>
        <a:lstStyle/>
        <a:p>
          <a:endParaRPr lang="zh-TW" altLang="en-US"/>
        </a:p>
      </dgm:t>
    </dgm:pt>
    <dgm:pt modelId="{272D109C-0415-4849-820D-D043073C81A9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查詢結果</a:t>
          </a:r>
          <a:endParaRPr lang="en-US" altLang="zh-TW" b="1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C0AFFE-456B-4E03-9EE3-4B6B53983BC9}" type="parTrans" cxnId="{A1FD1FC8-D6F0-464E-84F4-67CE87D13914}">
      <dgm:prSet/>
      <dgm:spPr/>
      <dgm:t>
        <a:bodyPr/>
        <a:lstStyle/>
        <a:p>
          <a:endParaRPr lang="zh-TW" altLang="en-US"/>
        </a:p>
      </dgm:t>
    </dgm:pt>
    <dgm:pt modelId="{AEC034FF-B2D9-4EDC-85CF-C2648A0F9696}" type="sibTrans" cxnId="{A1FD1FC8-D6F0-464E-84F4-67CE87D13914}">
      <dgm:prSet/>
      <dgm:spPr/>
      <dgm:t>
        <a:bodyPr/>
        <a:lstStyle/>
        <a:p>
          <a:endParaRPr lang="zh-TW" altLang="en-US"/>
        </a:p>
      </dgm:t>
    </dgm:pt>
    <dgm:pt modelId="{656F35E2-A8DA-4551-9943-2CF5C428F7D7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餐品總覽</a:t>
          </a:r>
        </a:p>
      </dgm:t>
    </dgm:pt>
    <dgm:pt modelId="{FAF51953-5383-45E7-AC48-09E7F6AD236D}" type="parTrans" cxnId="{A875E538-FA04-42C4-B8F9-FB266F327877}">
      <dgm:prSet/>
      <dgm:spPr/>
      <dgm:t>
        <a:bodyPr/>
        <a:lstStyle/>
        <a:p>
          <a:endParaRPr lang="zh-TW" altLang="en-US"/>
        </a:p>
      </dgm:t>
    </dgm:pt>
    <dgm:pt modelId="{3FE22AA3-549A-433E-A009-98C36CD09686}" type="sibTrans" cxnId="{A875E538-FA04-42C4-B8F9-FB266F327877}">
      <dgm:prSet/>
      <dgm:spPr/>
      <dgm:t>
        <a:bodyPr/>
        <a:lstStyle/>
        <a:p>
          <a:endParaRPr lang="zh-TW" altLang="en-US"/>
        </a:p>
      </dgm:t>
    </dgm:pt>
    <dgm:pt modelId="{5081E326-4F41-424F-9314-AD64C8906CE4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選擇及預覽</a:t>
          </a:r>
          <a:endParaRPr lang="en-US" altLang="zh-TW" b="1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568D88-E5C4-488B-AC6C-6471ABD97230}" type="parTrans" cxnId="{4C4EEA01-903B-40C8-8600-899242D81A8B}">
      <dgm:prSet/>
      <dgm:spPr/>
      <dgm:t>
        <a:bodyPr/>
        <a:lstStyle/>
        <a:p>
          <a:endParaRPr lang="zh-TW" altLang="en-US"/>
        </a:p>
      </dgm:t>
    </dgm:pt>
    <dgm:pt modelId="{B256B74B-7FBD-405C-B8AA-F25BC529260A}" type="sibTrans" cxnId="{4C4EEA01-903B-40C8-8600-899242D81A8B}">
      <dgm:prSet/>
      <dgm:spPr/>
      <dgm:t>
        <a:bodyPr/>
        <a:lstStyle/>
        <a:p>
          <a:endParaRPr lang="zh-TW" altLang="en-US"/>
        </a:p>
      </dgm:t>
    </dgm:pt>
    <dgm:pt modelId="{29E1FFAF-BEDE-490B-B3EB-32C61AE800B9}">
      <dgm:prSet phldrT="[文字]"/>
      <dgm:spPr/>
      <dgm:t>
        <a:bodyPr/>
        <a:lstStyle/>
        <a:p>
          <a:r>
            <a: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選擇及預覽</a:t>
          </a:r>
        </a:p>
      </dgm:t>
    </dgm:pt>
    <dgm:pt modelId="{6180D3A8-440C-4C64-B0CB-B75D2FEBB3BD}" type="parTrans" cxnId="{81788E84-6F8D-40E1-9A38-A8935C4B0383}">
      <dgm:prSet/>
      <dgm:spPr/>
      <dgm:t>
        <a:bodyPr/>
        <a:lstStyle/>
        <a:p>
          <a:endParaRPr lang="zh-TW" altLang="en-US"/>
        </a:p>
      </dgm:t>
    </dgm:pt>
    <dgm:pt modelId="{0185C8AA-4824-45B8-852C-B68921C6FD86}" type="sibTrans" cxnId="{81788E84-6F8D-40E1-9A38-A8935C4B0383}">
      <dgm:prSet/>
      <dgm:spPr/>
      <dgm:t>
        <a:bodyPr/>
        <a:lstStyle/>
        <a:p>
          <a:endParaRPr lang="zh-TW" altLang="en-US"/>
        </a:p>
      </dgm:t>
    </dgm:pt>
    <dgm:pt modelId="{354B6FCF-43C8-4005-B932-1CDA09775120}" type="pres">
      <dgm:prSet presAssocID="{365BEC58-6497-499C-BB97-7CDE8D2185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9CB5CF-FF45-4181-8FD7-4CE9E04B4BE5}" type="pres">
      <dgm:prSet presAssocID="{8D35EE1A-E6DB-4725-B823-01F8174CB308}" presName="hierRoot1" presStyleCnt="0"/>
      <dgm:spPr/>
    </dgm:pt>
    <dgm:pt modelId="{8B629187-C692-412E-BCF6-7855EC55206E}" type="pres">
      <dgm:prSet presAssocID="{8D35EE1A-E6DB-4725-B823-01F8174CB308}" presName="composite" presStyleCnt="0"/>
      <dgm:spPr/>
    </dgm:pt>
    <dgm:pt modelId="{51D0764F-01FA-4974-AE55-FABB31E94FDE}" type="pres">
      <dgm:prSet presAssocID="{8D35EE1A-E6DB-4725-B823-01F8174CB308}" presName="background" presStyleLbl="node0" presStyleIdx="0" presStyleCnt="1"/>
      <dgm:spPr/>
    </dgm:pt>
    <dgm:pt modelId="{B88D957A-B2E0-4C1E-B1D7-71D2A2C0D7C1}" type="pres">
      <dgm:prSet presAssocID="{8D35EE1A-E6DB-4725-B823-01F8174CB308}" presName="text" presStyleLbl="fgAcc0" presStyleIdx="0" presStyleCnt="1">
        <dgm:presLayoutVars>
          <dgm:chPref val="3"/>
        </dgm:presLayoutVars>
      </dgm:prSet>
      <dgm:spPr/>
    </dgm:pt>
    <dgm:pt modelId="{298999C5-1CA2-49F0-9CD3-0CD37C9BC31E}" type="pres">
      <dgm:prSet presAssocID="{8D35EE1A-E6DB-4725-B823-01F8174CB308}" presName="hierChild2" presStyleCnt="0"/>
      <dgm:spPr/>
    </dgm:pt>
    <dgm:pt modelId="{95F602F4-3AC8-4687-8086-5B6F565C7C8E}" type="pres">
      <dgm:prSet presAssocID="{55FAA8A9-A3A8-4955-B4A1-1D2BDF16F119}" presName="Name10" presStyleLbl="parChTrans1D2" presStyleIdx="0" presStyleCnt="3"/>
      <dgm:spPr/>
    </dgm:pt>
    <dgm:pt modelId="{54F50E61-F2E3-4426-9AC7-9DAEF9C2B341}" type="pres">
      <dgm:prSet presAssocID="{89E39A13-7604-44CA-B281-8B0DE09B196C}" presName="hierRoot2" presStyleCnt="0"/>
      <dgm:spPr/>
    </dgm:pt>
    <dgm:pt modelId="{88FD8423-8DB6-450B-AB1B-C2F5F33EC7E1}" type="pres">
      <dgm:prSet presAssocID="{89E39A13-7604-44CA-B281-8B0DE09B196C}" presName="composite2" presStyleCnt="0"/>
      <dgm:spPr/>
    </dgm:pt>
    <dgm:pt modelId="{B2E4088A-4D70-4869-90D9-76B2F5DA40A9}" type="pres">
      <dgm:prSet presAssocID="{89E39A13-7604-44CA-B281-8B0DE09B196C}" presName="background2" presStyleLbl="node2" presStyleIdx="0" presStyleCnt="3"/>
      <dgm:spPr/>
    </dgm:pt>
    <dgm:pt modelId="{248AD9FD-7671-4788-8F22-396CE1ADEA8D}" type="pres">
      <dgm:prSet presAssocID="{89E39A13-7604-44CA-B281-8B0DE09B196C}" presName="text2" presStyleLbl="fgAcc2" presStyleIdx="0" presStyleCnt="3" custLinFactNeighborX="-81860" custLinFactNeighborY="955">
        <dgm:presLayoutVars>
          <dgm:chPref val="3"/>
        </dgm:presLayoutVars>
      </dgm:prSet>
      <dgm:spPr/>
    </dgm:pt>
    <dgm:pt modelId="{EB592CD6-C658-4AC6-93B4-4248C166242C}" type="pres">
      <dgm:prSet presAssocID="{89E39A13-7604-44CA-B281-8B0DE09B196C}" presName="hierChild3" presStyleCnt="0"/>
      <dgm:spPr/>
    </dgm:pt>
    <dgm:pt modelId="{8D2B8ACA-747C-4AF0-9E89-2035088AF5BA}" type="pres">
      <dgm:prSet presAssocID="{55C0AFFE-456B-4E03-9EE3-4B6B53983BC9}" presName="Name17" presStyleLbl="parChTrans1D3" presStyleIdx="0" presStyleCnt="2"/>
      <dgm:spPr/>
    </dgm:pt>
    <dgm:pt modelId="{4E7BAEDB-597B-45EE-986D-4F31E983F3AF}" type="pres">
      <dgm:prSet presAssocID="{272D109C-0415-4849-820D-D043073C81A9}" presName="hierRoot3" presStyleCnt="0"/>
      <dgm:spPr/>
    </dgm:pt>
    <dgm:pt modelId="{94249BF2-ED33-43AC-9832-25A224888834}" type="pres">
      <dgm:prSet presAssocID="{272D109C-0415-4849-820D-D043073C81A9}" presName="composite3" presStyleCnt="0"/>
      <dgm:spPr/>
    </dgm:pt>
    <dgm:pt modelId="{2F953FEB-478D-48E0-9CBB-EF538DECE123}" type="pres">
      <dgm:prSet presAssocID="{272D109C-0415-4849-820D-D043073C81A9}" presName="background3" presStyleLbl="node3" presStyleIdx="0" presStyleCnt="2"/>
      <dgm:spPr/>
    </dgm:pt>
    <dgm:pt modelId="{7CF036D2-558D-430F-A4D9-7675638CDB80}" type="pres">
      <dgm:prSet presAssocID="{272D109C-0415-4849-820D-D043073C81A9}" presName="text3" presStyleLbl="fgAcc3" presStyleIdx="0" presStyleCnt="2" custLinFactNeighborX="-81860" custLinFactNeighborY="5730">
        <dgm:presLayoutVars>
          <dgm:chPref val="3"/>
        </dgm:presLayoutVars>
      </dgm:prSet>
      <dgm:spPr/>
    </dgm:pt>
    <dgm:pt modelId="{D2D502B1-BCC1-4E09-884E-B34A018C81F9}" type="pres">
      <dgm:prSet presAssocID="{272D109C-0415-4849-820D-D043073C81A9}" presName="hierChild4" presStyleCnt="0"/>
      <dgm:spPr/>
    </dgm:pt>
    <dgm:pt modelId="{98B4080A-3A48-4139-A8AC-A2A47591D9B5}" type="pres">
      <dgm:prSet presAssocID="{52568D88-E5C4-488B-AC6C-6471ABD97230}" presName="Name23" presStyleLbl="parChTrans1D4" presStyleIdx="0" presStyleCnt="1"/>
      <dgm:spPr/>
    </dgm:pt>
    <dgm:pt modelId="{8C095538-9A3D-4731-891A-5487CD23B744}" type="pres">
      <dgm:prSet presAssocID="{5081E326-4F41-424F-9314-AD64C8906CE4}" presName="hierRoot4" presStyleCnt="0"/>
      <dgm:spPr/>
    </dgm:pt>
    <dgm:pt modelId="{1152B552-6208-4F0D-9BA3-92E943C40E50}" type="pres">
      <dgm:prSet presAssocID="{5081E326-4F41-424F-9314-AD64C8906CE4}" presName="composite4" presStyleCnt="0"/>
      <dgm:spPr/>
    </dgm:pt>
    <dgm:pt modelId="{45750BF0-4ECD-44EE-B541-3FAA2AA2C22E}" type="pres">
      <dgm:prSet presAssocID="{5081E326-4F41-424F-9314-AD64C8906CE4}" presName="background4" presStyleLbl="node4" presStyleIdx="0" presStyleCnt="1"/>
      <dgm:spPr/>
    </dgm:pt>
    <dgm:pt modelId="{390C9321-3D2A-4AC5-8280-B21268B6F783}" type="pres">
      <dgm:prSet presAssocID="{5081E326-4F41-424F-9314-AD64C8906CE4}" presName="text4" presStyleLbl="fgAcc4" presStyleIdx="0" presStyleCnt="1" custScaleX="125356" custLinFactNeighborX="-82218" custLinFactNeighborY="273">
        <dgm:presLayoutVars>
          <dgm:chPref val="3"/>
        </dgm:presLayoutVars>
      </dgm:prSet>
      <dgm:spPr/>
    </dgm:pt>
    <dgm:pt modelId="{D7B36304-D4FC-45C7-96BD-61DC7CB50854}" type="pres">
      <dgm:prSet presAssocID="{5081E326-4F41-424F-9314-AD64C8906CE4}" presName="hierChild5" presStyleCnt="0"/>
      <dgm:spPr/>
    </dgm:pt>
    <dgm:pt modelId="{BC34222F-2037-4853-A994-01F3E618E119}" type="pres">
      <dgm:prSet presAssocID="{FAF51953-5383-45E7-AC48-09E7F6AD236D}" presName="Name10" presStyleLbl="parChTrans1D2" presStyleIdx="1" presStyleCnt="3"/>
      <dgm:spPr/>
    </dgm:pt>
    <dgm:pt modelId="{5FFC8784-BA90-4942-B632-B8E0C4F6513D}" type="pres">
      <dgm:prSet presAssocID="{656F35E2-A8DA-4551-9943-2CF5C428F7D7}" presName="hierRoot2" presStyleCnt="0"/>
      <dgm:spPr/>
    </dgm:pt>
    <dgm:pt modelId="{8FD40D88-DE89-4A23-9E8B-AA8245249B1A}" type="pres">
      <dgm:prSet presAssocID="{656F35E2-A8DA-4551-9943-2CF5C428F7D7}" presName="composite2" presStyleCnt="0"/>
      <dgm:spPr/>
    </dgm:pt>
    <dgm:pt modelId="{26360FF9-886B-4A4D-8D03-3666012F1E24}" type="pres">
      <dgm:prSet presAssocID="{656F35E2-A8DA-4551-9943-2CF5C428F7D7}" presName="background2" presStyleLbl="node2" presStyleIdx="1" presStyleCnt="3"/>
      <dgm:spPr/>
    </dgm:pt>
    <dgm:pt modelId="{A3223A64-71E7-42F5-A32B-5425FEE36308}" type="pres">
      <dgm:prSet presAssocID="{656F35E2-A8DA-4551-9943-2CF5C428F7D7}" presName="text2" presStyleLbl="fgAcc2" presStyleIdx="1" presStyleCnt="3" custLinFactNeighborX="-13947" custLinFactNeighborY="955">
        <dgm:presLayoutVars>
          <dgm:chPref val="3"/>
        </dgm:presLayoutVars>
      </dgm:prSet>
      <dgm:spPr/>
    </dgm:pt>
    <dgm:pt modelId="{020DD650-77C4-4897-A437-06F898FDC00B}" type="pres">
      <dgm:prSet presAssocID="{656F35E2-A8DA-4551-9943-2CF5C428F7D7}" presName="hierChild3" presStyleCnt="0"/>
      <dgm:spPr/>
    </dgm:pt>
    <dgm:pt modelId="{18505732-34E5-4069-BF24-27684154B345}" type="pres">
      <dgm:prSet presAssocID="{6180D3A8-440C-4C64-B0CB-B75D2FEBB3BD}" presName="Name17" presStyleLbl="parChTrans1D3" presStyleIdx="1" presStyleCnt="2"/>
      <dgm:spPr/>
    </dgm:pt>
    <dgm:pt modelId="{650DE6F6-FB97-4CD7-AB9E-6362983D2DDF}" type="pres">
      <dgm:prSet presAssocID="{29E1FFAF-BEDE-490B-B3EB-32C61AE800B9}" presName="hierRoot3" presStyleCnt="0"/>
      <dgm:spPr/>
    </dgm:pt>
    <dgm:pt modelId="{0D938661-4F79-419B-9ED7-51A17C48A38A}" type="pres">
      <dgm:prSet presAssocID="{29E1FFAF-BEDE-490B-B3EB-32C61AE800B9}" presName="composite3" presStyleCnt="0"/>
      <dgm:spPr/>
    </dgm:pt>
    <dgm:pt modelId="{5A1716AA-9FDF-4191-B0A4-F2E77A0DEA38}" type="pres">
      <dgm:prSet presAssocID="{29E1FFAF-BEDE-490B-B3EB-32C61AE800B9}" presName="background3" presStyleLbl="node3" presStyleIdx="1" presStyleCnt="2"/>
      <dgm:spPr/>
    </dgm:pt>
    <dgm:pt modelId="{2FBE7A03-7601-48BD-9A2C-ABD52FE37E89}" type="pres">
      <dgm:prSet presAssocID="{29E1FFAF-BEDE-490B-B3EB-32C61AE800B9}" presName="text3" presStyleLbl="fgAcc3" presStyleIdx="1" presStyleCnt="2" custScaleX="129303" custLinFactNeighborX="-12130" custLinFactNeighborY="28647">
        <dgm:presLayoutVars>
          <dgm:chPref val="3"/>
        </dgm:presLayoutVars>
      </dgm:prSet>
      <dgm:spPr/>
    </dgm:pt>
    <dgm:pt modelId="{9E56BBE2-F8E8-472C-BD38-14DF4DEDCB45}" type="pres">
      <dgm:prSet presAssocID="{29E1FFAF-BEDE-490B-B3EB-32C61AE800B9}" presName="hierChild4" presStyleCnt="0"/>
      <dgm:spPr/>
    </dgm:pt>
    <dgm:pt modelId="{D562986D-BAB6-4D2F-935E-2B29C7DE363F}" type="pres">
      <dgm:prSet presAssocID="{CD0E8560-0CC0-452D-B1FF-0BAAD989762A}" presName="Name10" presStyleLbl="parChTrans1D2" presStyleIdx="2" presStyleCnt="3"/>
      <dgm:spPr/>
    </dgm:pt>
    <dgm:pt modelId="{7EFBB8C3-3CDB-48C8-B0F3-1079CD31789A}" type="pres">
      <dgm:prSet presAssocID="{C9D2759C-0910-44AB-B589-E42E6FEBE44A}" presName="hierRoot2" presStyleCnt="0"/>
      <dgm:spPr/>
    </dgm:pt>
    <dgm:pt modelId="{87C28134-5DCC-4692-B561-823726683FAA}" type="pres">
      <dgm:prSet presAssocID="{C9D2759C-0910-44AB-B589-E42E6FEBE44A}" presName="composite2" presStyleCnt="0"/>
      <dgm:spPr/>
    </dgm:pt>
    <dgm:pt modelId="{ECAFB2BB-5C4F-4270-AF09-11532DB22598}" type="pres">
      <dgm:prSet presAssocID="{C9D2759C-0910-44AB-B589-E42E6FEBE44A}" presName="background2" presStyleLbl="node2" presStyleIdx="2" presStyleCnt="3"/>
      <dgm:spPr/>
    </dgm:pt>
    <dgm:pt modelId="{2E468D94-0E2A-4024-8B63-7F9E4106C742}" type="pres">
      <dgm:prSet presAssocID="{C9D2759C-0910-44AB-B589-E42E6FEBE44A}" presName="text2" presStyleLbl="fgAcc2" presStyleIdx="2" presStyleCnt="3" custLinFactNeighborX="67695" custLinFactNeighborY="955">
        <dgm:presLayoutVars>
          <dgm:chPref val="3"/>
        </dgm:presLayoutVars>
      </dgm:prSet>
      <dgm:spPr/>
    </dgm:pt>
    <dgm:pt modelId="{F4DB1E2C-FECE-41C2-8AF2-413B5C4BEBD6}" type="pres">
      <dgm:prSet presAssocID="{C9D2759C-0910-44AB-B589-E42E6FEBE44A}" presName="hierChild3" presStyleCnt="0"/>
      <dgm:spPr/>
    </dgm:pt>
  </dgm:ptLst>
  <dgm:cxnLst>
    <dgm:cxn modelId="{4C4EEA01-903B-40C8-8600-899242D81A8B}" srcId="{272D109C-0415-4849-820D-D043073C81A9}" destId="{5081E326-4F41-424F-9314-AD64C8906CE4}" srcOrd="0" destOrd="0" parTransId="{52568D88-E5C4-488B-AC6C-6471ABD97230}" sibTransId="{B256B74B-7FBD-405C-B8AA-F25BC529260A}"/>
    <dgm:cxn modelId="{6C573C05-CA57-4CB4-B2CA-1B7CA60A112F}" type="presOf" srcId="{C9D2759C-0910-44AB-B589-E42E6FEBE44A}" destId="{2E468D94-0E2A-4024-8B63-7F9E4106C742}" srcOrd="0" destOrd="0" presId="urn:microsoft.com/office/officeart/2005/8/layout/hierarchy1"/>
    <dgm:cxn modelId="{0E033F2E-CC66-40EF-86DD-29284A56E465}" srcId="{8D35EE1A-E6DB-4725-B823-01F8174CB308}" destId="{89E39A13-7604-44CA-B281-8B0DE09B196C}" srcOrd="0" destOrd="0" parTransId="{55FAA8A9-A3A8-4955-B4A1-1D2BDF16F119}" sibTransId="{C1BC21F5-2A84-4173-B0CA-8E458F70E092}"/>
    <dgm:cxn modelId="{A875E538-FA04-42C4-B8F9-FB266F327877}" srcId="{8D35EE1A-E6DB-4725-B823-01F8174CB308}" destId="{656F35E2-A8DA-4551-9943-2CF5C428F7D7}" srcOrd="1" destOrd="0" parTransId="{FAF51953-5383-45E7-AC48-09E7F6AD236D}" sibTransId="{3FE22AA3-549A-433E-A009-98C36CD09686}"/>
    <dgm:cxn modelId="{71E1AB3F-1C09-4883-9319-067B78FE9FAB}" type="presOf" srcId="{55C0AFFE-456B-4E03-9EE3-4B6B53983BC9}" destId="{8D2B8ACA-747C-4AF0-9E89-2035088AF5BA}" srcOrd="0" destOrd="0" presId="urn:microsoft.com/office/officeart/2005/8/layout/hierarchy1"/>
    <dgm:cxn modelId="{0C444175-E602-402C-A802-17FCD26F90F2}" type="presOf" srcId="{8D35EE1A-E6DB-4725-B823-01F8174CB308}" destId="{B88D957A-B2E0-4C1E-B1D7-71D2A2C0D7C1}" srcOrd="0" destOrd="0" presId="urn:microsoft.com/office/officeart/2005/8/layout/hierarchy1"/>
    <dgm:cxn modelId="{D0E4AF76-4EE1-4601-9923-7AD4FE2A3223}" srcId="{365BEC58-6497-499C-BB97-7CDE8D2185D2}" destId="{8D35EE1A-E6DB-4725-B823-01F8174CB308}" srcOrd="0" destOrd="0" parTransId="{1D92341F-9B7A-42B7-8CF7-FE1B36FC2448}" sibTransId="{A76B5ADA-2DB0-493E-A757-F2EF0D3FA103}"/>
    <dgm:cxn modelId="{81788E84-6F8D-40E1-9A38-A8935C4B0383}" srcId="{656F35E2-A8DA-4551-9943-2CF5C428F7D7}" destId="{29E1FFAF-BEDE-490B-B3EB-32C61AE800B9}" srcOrd="0" destOrd="0" parTransId="{6180D3A8-440C-4C64-B0CB-B75D2FEBB3BD}" sibTransId="{0185C8AA-4824-45B8-852C-B68921C6FD86}"/>
    <dgm:cxn modelId="{CEECDD8B-7BCB-487B-89E5-6A8FB85CBD6B}" type="presOf" srcId="{CD0E8560-0CC0-452D-B1FF-0BAAD989762A}" destId="{D562986D-BAB6-4D2F-935E-2B29C7DE363F}" srcOrd="0" destOrd="0" presId="urn:microsoft.com/office/officeart/2005/8/layout/hierarchy1"/>
    <dgm:cxn modelId="{EF84B492-8B74-487E-92DF-B18E178D33B3}" type="presOf" srcId="{656F35E2-A8DA-4551-9943-2CF5C428F7D7}" destId="{A3223A64-71E7-42F5-A32B-5425FEE36308}" srcOrd="0" destOrd="0" presId="urn:microsoft.com/office/officeart/2005/8/layout/hierarchy1"/>
    <dgm:cxn modelId="{08F29993-C895-40D2-95EB-DCB658F7AE8D}" type="presOf" srcId="{365BEC58-6497-499C-BB97-7CDE8D2185D2}" destId="{354B6FCF-43C8-4005-B932-1CDA09775120}" srcOrd="0" destOrd="0" presId="urn:microsoft.com/office/officeart/2005/8/layout/hierarchy1"/>
    <dgm:cxn modelId="{1EE45496-634E-41CB-A3F7-8A9382E36C14}" srcId="{8D35EE1A-E6DB-4725-B823-01F8174CB308}" destId="{C9D2759C-0910-44AB-B589-E42E6FEBE44A}" srcOrd="2" destOrd="0" parTransId="{CD0E8560-0CC0-452D-B1FF-0BAAD989762A}" sibTransId="{0129F177-18F2-49EF-9360-61BE9BC5FF8E}"/>
    <dgm:cxn modelId="{C814C79B-27E6-4967-9343-1B498D03B5A6}" type="presOf" srcId="{6180D3A8-440C-4C64-B0CB-B75D2FEBB3BD}" destId="{18505732-34E5-4069-BF24-27684154B345}" srcOrd="0" destOrd="0" presId="urn:microsoft.com/office/officeart/2005/8/layout/hierarchy1"/>
    <dgm:cxn modelId="{819C199F-A2F7-4052-9591-705CBF9C1AE5}" type="presOf" srcId="{55FAA8A9-A3A8-4955-B4A1-1D2BDF16F119}" destId="{95F602F4-3AC8-4687-8086-5B6F565C7C8E}" srcOrd="0" destOrd="0" presId="urn:microsoft.com/office/officeart/2005/8/layout/hierarchy1"/>
    <dgm:cxn modelId="{A1FD1FC8-D6F0-464E-84F4-67CE87D13914}" srcId="{89E39A13-7604-44CA-B281-8B0DE09B196C}" destId="{272D109C-0415-4849-820D-D043073C81A9}" srcOrd="0" destOrd="0" parTransId="{55C0AFFE-456B-4E03-9EE3-4B6B53983BC9}" sibTransId="{AEC034FF-B2D9-4EDC-85CF-C2648A0F9696}"/>
    <dgm:cxn modelId="{AB58C6D4-978F-442A-B725-62CF9D980497}" type="presOf" srcId="{89E39A13-7604-44CA-B281-8B0DE09B196C}" destId="{248AD9FD-7671-4788-8F22-396CE1ADEA8D}" srcOrd="0" destOrd="0" presId="urn:microsoft.com/office/officeart/2005/8/layout/hierarchy1"/>
    <dgm:cxn modelId="{22900EE0-AC01-495B-BE8A-4775F5816F20}" type="presOf" srcId="{29E1FFAF-BEDE-490B-B3EB-32C61AE800B9}" destId="{2FBE7A03-7601-48BD-9A2C-ABD52FE37E89}" srcOrd="0" destOrd="0" presId="urn:microsoft.com/office/officeart/2005/8/layout/hierarchy1"/>
    <dgm:cxn modelId="{C469F1EE-2752-4CAF-BC38-1B29FCAA441E}" type="presOf" srcId="{272D109C-0415-4849-820D-D043073C81A9}" destId="{7CF036D2-558D-430F-A4D9-7675638CDB80}" srcOrd="0" destOrd="0" presId="urn:microsoft.com/office/officeart/2005/8/layout/hierarchy1"/>
    <dgm:cxn modelId="{DD85F2F0-4055-4945-A483-B7E8F5BC78D7}" type="presOf" srcId="{FAF51953-5383-45E7-AC48-09E7F6AD236D}" destId="{BC34222F-2037-4853-A994-01F3E618E119}" srcOrd="0" destOrd="0" presId="urn:microsoft.com/office/officeart/2005/8/layout/hierarchy1"/>
    <dgm:cxn modelId="{B0B3C1FB-B96B-4642-8931-AD865F0244AC}" type="presOf" srcId="{5081E326-4F41-424F-9314-AD64C8906CE4}" destId="{390C9321-3D2A-4AC5-8280-B21268B6F783}" srcOrd="0" destOrd="0" presId="urn:microsoft.com/office/officeart/2005/8/layout/hierarchy1"/>
    <dgm:cxn modelId="{784D6CFF-11FF-46D4-9FF4-F45E9A1A678B}" type="presOf" srcId="{52568D88-E5C4-488B-AC6C-6471ABD97230}" destId="{98B4080A-3A48-4139-A8AC-A2A47591D9B5}" srcOrd="0" destOrd="0" presId="urn:microsoft.com/office/officeart/2005/8/layout/hierarchy1"/>
    <dgm:cxn modelId="{6DA25D51-3E21-404E-A4DF-9A58E46B5E24}" type="presParOf" srcId="{354B6FCF-43C8-4005-B932-1CDA09775120}" destId="{229CB5CF-FF45-4181-8FD7-4CE9E04B4BE5}" srcOrd="0" destOrd="0" presId="urn:microsoft.com/office/officeart/2005/8/layout/hierarchy1"/>
    <dgm:cxn modelId="{A9874B85-9CD9-4614-8132-BC2DAA354D60}" type="presParOf" srcId="{229CB5CF-FF45-4181-8FD7-4CE9E04B4BE5}" destId="{8B629187-C692-412E-BCF6-7855EC55206E}" srcOrd="0" destOrd="0" presId="urn:microsoft.com/office/officeart/2005/8/layout/hierarchy1"/>
    <dgm:cxn modelId="{1922E7FD-33CA-40FD-85FF-7DDE97BF8F49}" type="presParOf" srcId="{8B629187-C692-412E-BCF6-7855EC55206E}" destId="{51D0764F-01FA-4974-AE55-FABB31E94FDE}" srcOrd="0" destOrd="0" presId="urn:microsoft.com/office/officeart/2005/8/layout/hierarchy1"/>
    <dgm:cxn modelId="{29C0E488-A91F-4E0F-8A02-72126E0FDF93}" type="presParOf" srcId="{8B629187-C692-412E-BCF6-7855EC55206E}" destId="{B88D957A-B2E0-4C1E-B1D7-71D2A2C0D7C1}" srcOrd="1" destOrd="0" presId="urn:microsoft.com/office/officeart/2005/8/layout/hierarchy1"/>
    <dgm:cxn modelId="{0A6FBB78-34B0-45DE-A088-1E21A6E0C438}" type="presParOf" srcId="{229CB5CF-FF45-4181-8FD7-4CE9E04B4BE5}" destId="{298999C5-1CA2-49F0-9CD3-0CD37C9BC31E}" srcOrd="1" destOrd="0" presId="urn:microsoft.com/office/officeart/2005/8/layout/hierarchy1"/>
    <dgm:cxn modelId="{A4668D68-3466-4636-88A2-AA1C9A8BB50C}" type="presParOf" srcId="{298999C5-1CA2-49F0-9CD3-0CD37C9BC31E}" destId="{95F602F4-3AC8-4687-8086-5B6F565C7C8E}" srcOrd="0" destOrd="0" presId="urn:microsoft.com/office/officeart/2005/8/layout/hierarchy1"/>
    <dgm:cxn modelId="{D38039F9-541D-433A-B47F-C759E81071F2}" type="presParOf" srcId="{298999C5-1CA2-49F0-9CD3-0CD37C9BC31E}" destId="{54F50E61-F2E3-4426-9AC7-9DAEF9C2B341}" srcOrd="1" destOrd="0" presId="urn:microsoft.com/office/officeart/2005/8/layout/hierarchy1"/>
    <dgm:cxn modelId="{3F8FCF29-A96B-4E16-8D22-F143AB8245EF}" type="presParOf" srcId="{54F50E61-F2E3-4426-9AC7-9DAEF9C2B341}" destId="{88FD8423-8DB6-450B-AB1B-C2F5F33EC7E1}" srcOrd="0" destOrd="0" presId="urn:microsoft.com/office/officeart/2005/8/layout/hierarchy1"/>
    <dgm:cxn modelId="{958BA76A-C20E-4EB1-BC37-C811782C4185}" type="presParOf" srcId="{88FD8423-8DB6-450B-AB1B-C2F5F33EC7E1}" destId="{B2E4088A-4D70-4869-90D9-76B2F5DA40A9}" srcOrd="0" destOrd="0" presId="urn:microsoft.com/office/officeart/2005/8/layout/hierarchy1"/>
    <dgm:cxn modelId="{5FEEF864-1330-4694-B10F-67E40EA72932}" type="presParOf" srcId="{88FD8423-8DB6-450B-AB1B-C2F5F33EC7E1}" destId="{248AD9FD-7671-4788-8F22-396CE1ADEA8D}" srcOrd="1" destOrd="0" presId="urn:microsoft.com/office/officeart/2005/8/layout/hierarchy1"/>
    <dgm:cxn modelId="{CE850C9B-BEBE-4AE1-AA45-9767E98280D4}" type="presParOf" srcId="{54F50E61-F2E3-4426-9AC7-9DAEF9C2B341}" destId="{EB592CD6-C658-4AC6-93B4-4248C166242C}" srcOrd="1" destOrd="0" presId="urn:microsoft.com/office/officeart/2005/8/layout/hierarchy1"/>
    <dgm:cxn modelId="{48F9691A-30C4-4C72-B72C-19AEA1B5C17E}" type="presParOf" srcId="{EB592CD6-C658-4AC6-93B4-4248C166242C}" destId="{8D2B8ACA-747C-4AF0-9E89-2035088AF5BA}" srcOrd="0" destOrd="0" presId="urn:microsoft.com/office/officeart/2005/8/layout/hierarchy1"/>
    <dgm:cxn modelId="{AB8DA9B7-369C-4811-B7B5-BB0A5B3F8CF2}" type="presParOf" srcId="{EB592CD6-C658-4AC6-93B4-4248C166242C}" destId="{4E7BAEDB-597B-45EE-986D-4F31E983F3AF}" srcOrd="1" destOrd="0" presId="urn:microsoft.com/office/officeart/2005/8/layout/hierarchy1"/>
    <dgm:cxn modelId="{844EF5DD-A1A7-442B-B0E0-63E57D6704F6}" type="presParOf" srcId="{4E7BAEDB-597B-45EE-986D-4F31E983F3AF}" destId="{94249BF2-ED33-43AC-9832-25A224888834}" srcOrd="0" destOrd="0" presId="urn:microsoft.com/office/officeart/2005/8/layout/hierarchy1"/>
    <dgm:cxn modelId="{8343795E-41B5-4EE3-BABA-D88B8ECF9EA2}" type="presParOf" srcId="{94249BF2-ED33-43AC-9832-25A224888834}" destId="{2F953FEB-478D-48E0-9CBB-EF538DECE123}" srcOrd="0" destOrd="0" presId="urn:microsoft.com/office/officeart/2005/8/layout/hierarchy1"/>
    <dgm:cxn modelId="{B4201A1E-5183-438B-BF6F-832CF6A99265}" type="presParOf" srcId="{94249BF2-ED33-43AC-9832-25A224888834}" destId="{7CF036D2-558D-430F-A4D9-7675638CDB80}" srcOrd="1" destOrd="0" presId="urn:microsoft.com/office/officeart/2005/8/layout/hierarchy1"/>
    <dgm:cxn modelId="{CC36AD55-339B-4978-8D20-C8957C2E76C9}" type="presParOf" srcId="{4E7BAEDB-597B-45EE-986D-4F31E983F3AF}" destId="{D2D502B1-BCC1-4E09-884E-B34A018C81F9}" srcOrd="1" destOrd="0" presId="urn:microsoft.com/office/officeart/2005/8/layout/hierarchy1"/>
    <dgm:cxn modelId="{4D50E28F-DD18-45C0-8E2C-79862F4A5894}" type="presParOf" srcId="{D2D502B1-BCC1-4E09-884E-B34A018C81F9}" destId="{98B4080A-3A48-4139-A8AC-A2A47591D9B5}" srcOrd="0" destOrd="0" presId="urn:microsoft.com/office/officeart/2005/8/layout/hierarchy1"/>
    <dgm:cxn modelId="{273F2A42-3229-4E9F-B352-09471ADF2D58}" type="presParOf" srcId="{D2D502B1-BCC1-4E09-884E-B34A018C81F9}" destId="{8C095538-9A3D-4731-891A-5487CD23B744}" srcOrd="1" destOrd="0" presId="urn:microsoft.com/office/officeart/2005/8/layout/hierarchy1"/>
    <dgm:cxn modelId="{AD220981-909F-4F01-B1CD-CBE16B1F9857}" type="presParOf" srcId="{8C095538-9A3D-4731-891A-5487CD23B744}" destId="{1152B552-6208-4F0D-9BA3-92E943C40E50}" srcOrd="0" destOrd="0" presId="urn:microsoft.com/office/officeart/2005/8/layout/hierarchy1"/>
    <dgm:cxn modelId="{E4218EDA-30F9-4047-A13F-C2FA2EBCC8B4}" type="presParOf" srcId="{1152B552-6208-4F0D-9BA3-92E943C40E50}" destId="{45750BF0-4ECD-44EE-B541-3FAA2AA2C22E}" srcOrd="0" destOrd="0" presId="urn:microsoft.com/office/officeart/2005/8/layout/hierarchy1"/>
    <dgm:cxn modelId="{4F550AD5-CD93-46EF-81CE-B3D7CCC0C9FB}" type="presParOf" srcId="{1152B552-6208-4F0D-9BA3-92E943C40E50}" destId="{390C9321-3D2A-4AC5-8280-B21268B6F783}" srcOrd="1" destOrd="0" presId="urn:microsoft.com/office/officeart/2005/8/layout/hierarchy1"/>
    <dgm:cxn modelId="{6BEF2D3F-4D89-4BCE-8B95-2F3A75C3D693}" type="presParOf" srcId="{8C095538-9A3D-4731-891A-5487CD23B744}" destId="{D7B36304-D4FC-45C7-96BD-61DC7CB50854}" srcOrd="1" destOrd="0" presId="urn:microsoft.com/office/officeart/2005/8/layout/hierarchy1"/>
    <dgm:cxn modelId="{33FAA702-53FB-4EFA-A3CB-0527DC579B42}" type="presParOf" srcId="{298999C5-1CA2-49F0-9CD3-0CD37C9BC31E}" destId="{BC34222F-2037-4853-A994-01F3E618E119}" srcOrd="2" destOrd="0" presId="urn:microsoft.com/office/officeart/2005/8/layout/hierarchy1"/>
    <dgm:cxn modelId="{D6972EC1-0B20-4346-8149-429AF9D2EEF5}" type="presParOf" srcId="{298999C5-1CA2-49F0-9CD3-0CD37C9BC31E}" destId="{5FFC8784-BA90-4942-B632-B8E0C4F6513D}" srcOrd="3" destOrd="0" presId="urn:microsoft.com/office/officeart/2005/8/layout/hierarchy1"/>
    <dgm:cxn modelId="{9EBBDD9E-15BF-4A0A-816E-50EC11141AC7}" type="presParOf" srcId="{5FFC8784-BA90-4942-B632-B8E0C4F6513D}" destId="{8FD40D88-DE89-4A23-9E8B-AA8245249B1A}" srcOrd="0" destOrd="0" presId="urn:microsoft.com/office/officeart/2005/8/layout/hierarchy1"/>
    <dgm:cxn modelId="{49233DAD-C98F-4E65-83CE-3B55B60B0E76}" type="presParOf" srcId="{8FD40D88-DE89-4A23-9E8B-AA8245249B1A}" destId="{26360FF9-886B-4A4D-8D03-3666012F1E24}" srcOrd="0" destOrd="0" presId="urn:microsoft.com/office/officeart/2005/8/layout/hierarchy1"/>
    <dgm:cxn modelId="{5B461E10-3118-4061-BC52-BB3C872F15AF}" type="presParOf" srcId="{8FD40D88-DE89-4A23-9E8B-AA8245249B1A}" destId="{A3223A64-71E7-42F5-A32B-5425FEE36308}" srcOrd="1" destOrd="0" presId="urn:microsoft.com/office/officeart/2005/8/layout/hierarchy1"/>
    <dgm:cxn modelId="{C1FD1F53-E933-4E8E-BB91-4E6DF45846B8}" type="presParOf" srcId="{5FFC8784-BA90-4942-B632-B8E0C4F6513D}" destId="{020DD650-77C4-4897-A437-06F898FDC00B}" srcOrd="1" destOrd="0" presId="urn:microsoft.com/office/officeart/2005/8/layout/hierarchy1"/>
    <dgm:cxn modelId="{8C9874D9-A119-4AB4-B7E9-012565596DC6}" type="presParOf" srcId="{020DD650-77C4-4897-A437-06F898FDC00B}" destId="{18505732-34E5-4069-BF24-27684154B345}" srcOrd="0" destOrd="0" presId="urn:microsoft.com/office/officeart/2005/8/layout/hierarchy1"/>
    <dgm:cxn modelId="{95F36C38-D20C-43C2-9EBB-661D52015643}" type="presParOf" srcId="{020DD650-77C4-4897-A437-06F898FDC00B}" destId="{650DE6F6-FB97-4CD7-AB9E-6362983D2DDF}" srcOrd="1" destOrd="0" presId="urn:microsoft.com/office/officeart/2005/8/layout/hierarchy1"/>
    <dgm:cxn modelId="{F899DA3A-CB5A-4CA8-9386-BFB5B34C716D}" type="presParOf" srcId="{650DE6F6-FB97-4CD7-AB9E-6362983D2DDF}" destId="{0D938661-4F79-419B-9ED7-51A17C48A38A}" srcOrd="0" destOrd="0" presId="urn:microsoft.com/office/officeart/2005/8/layout/hierarchy1"/>
    <dgm:cxn modelId="{DB4A4918-AA5D-47F2-9599-821D6E27B1EB}" type="presParOf" srcId="{0D938661-4F79-419B-9ED7-51A17C48A38A}" destId="{5A1716AA-9FDF-4191-B0A4-F2E77A0DEA38}" srcOrd="0" destOrd="0" presId="urn:microsoft.com/office/officeart/2005/8/layout/hierarchy1"/>
    <dgm:cxn modelId="{6E30257E-6BFB-4EC2-B54A-68E11A996A31}" type="presParOf" srcId="{0D938661-4F79-419B-9ED7-51A17C48A38A}" destId="{2FBE7A03-7601-48BD-9A2C-ABD52FE37E89}" srcOrd="1" destOrd="0" presId="urn:microsoft.com/office/officeart/2005/8/layout/hierarchy1"/>
    <dgm:cxn modelId="{1161DB9A-4582-4142-BBC8-C2FD8012A7CF}" type="presParOf" srcId="{650DE6F6-FB97-4CD7-AB9E-6362983D2DDF}" destId="{9E56BBE2-F8E8-472C-BD38-14DF4DEDCB45}" srcOrd="1" destOrd="0" presId="urn:microsoft.com/office/officeart/2005/8/layout/hierarchy1"/>
    <dgm:cxn modelId="{26E3EF1F-9918-432B-8A4F-3DC3980CD742}" type="presParOf" srcId="{298999C5-1CA2-49F0-9CD3-0CD37C9BC31E}" destId="{D562986D-BAB6-4D2F-935E-2B29C7DE363F}" srcOrd="4" destOrd="0" presId="urn:microsoft.com/office/officeart/2005/8/layout/hierarchy1"/>
    <dgm:cxn modelId="{0DEDFE2F-6B02-4A05-B52C-05C8B10EB7E2}" type="presParOf" srcId="{298999C5-1CA2-49F0-9CD3-0CD37C9BC31E}" destId="{7EFBB8C3-3CDB-48C8-B0F3-1079CD31789A}" srcOrd="5" destOrd="0" presId="urn:microsoft.com/office/officeart/2005/8/layout/hierarchy1"/>
    <dgm:cxn modelId="{D91F6E20-1925-4195-800E-BF0C20E43406}" type="presParOf" srcId="{7EFBB8C3-3CDB-48C8-B0F3-1079CD31789A}" destId="{87C28134-5DCC-4692-B561-823726683FAA}" srcOrd="0" destOrd="0" presId="urn:microsoft.com/office/officeart/2005/8/layout/hierarchy1"/>
    <dgm:cxn modelId="{4028D444-1494-47F8-9049-1D369534CD84}" type="presParOf" srcId="{87C28134-5DCC-4692-B561-823726683FAA}" destId="{ECAFB2BB-5C4F-4270-AF09-11532DB22598}" srcOrd="0" destOrd="0" presId="urn:microsoft.com/office/officeart/2005/8/layout/hierarchy1"/>
    <dgm:cxn modelId="{F772EE95-568E-4854-974C-CE9C557477E4}" type="presParOf" srcId="{87C28134-5DCC-4692-B561-823726683FAA}" destId="{2E468D94-0E2A-4024-8B63-7F9E4106C742}" srcOrd="1" destOrd="0" presId="urn:microsoft.com/office/officeart/2005/8/layout/hierarchy1"/>
    <dgm:cxn modelId="{AF8D9163-C046-4076-A43E-872C3387EC54}" type="presParOf" srcId="{7EFBB8C3-3CDB-48C8-B0F3-1079CD31789A}" destId="{F4DB1E2C-FECE-41C2-8AF2-413B5C4BEB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986D-BAB6-4D2F-935E-2B29C7DE363F}">
      <dsp:nvSpPr>
        <dsp:cNvPr id="0" name=""/>
        <dsp:cNvSpPr/>
      </dsp:nvSpPr>
      <dsp:spPr>
        <a:xfrm>
          <a:off x="4501116" y="979757"/>
          <a:ext cx="3035038" cy="456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99"/>
              </a:lnTo>
              <a:lnTo>
                <a:pt x="3035038" y="314299"/>
              </a:lnTo>
              <a:lnTo>
                <a:pt x="3035038" y="456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05732-34E5-4069-BF24-27684154B345}">
      <dsp:nvSpPr>
        <dsp:cNvPr id="0" name=""/>
        <dsp:cNvSpPr/>
      </dsp:nvSpPr>
      <dsp:spPr>
        <a:xfrm>
          <a:off x="4353512" y="2413696"/>
          <a:ext cx="91440" cy="718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544"/>
              </a:lnTo>
              <a:lnTo>
                <a:pt x="73678" y="575544"/>
              </a:lnTo>
              <a:lnTo>
                <a:pt x="73678" y="718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4222F-2037-4853-A994-01F3E618E119}">
      <dsp:nvSpPr>
        <dsp:cNvPr id="0" name=""/>
        <dsp:cNvSpPr/>
      </dsp:nvSpPr>
      <dsp:spPr>
        <a:xfrm>
          <a:off x="4399232" y="979757"/>
          <a:ext cx="101883" cy="456845"/>
        </a:xfrm>
        <a:custGeom>
          <a:avLst/>
          <a:gdLst/>
          <a:ahLst/>
          <a:cxnLst/>
          <a:rect l="0" t="0" r="0" b="0"/>
          <a:pathLst>
            <a:path>
              <a:moveTo>
                <a:pt x="101883" y="0"/>
              </a:moveTo>
              <a:lnTo>
                <a:pt x="101883" y="314299"/>
              </a:lnTo>
              <a:lnTo>
                <a:pt x="0" y="314299"/>
              </a:lnTo>
              <a:lnTo>
                <a:pt x="0" y="456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4080A-3A48-4139-A8AC-A2A47591D9B5}">
      <dsp:nvSpPr>
        <dsp:cNvPr id="0" name=""/>
        <dsp:cNvSpPr/>
      </dsp:nvSpPr>
      <dsp:spPr>
        <a:xfrm>
          <a:off x="1196887" y="3884961"/>
          <a:ext cx="91440" cy="394189"/>
        </a:xfrm>
        <a:custGeom>
          <a:avLst/>
          <a:gdLst/>
          <a:ahLst/>
          <a:cxnLst/>
          <a:rect l="0" t="0" r="0" b="0"/>
          <a:pathLst>
            <a:path>
              <a:moveTo>
                <a:pt x="51228" y="0"/>
              </a:moveTo>
              <a:lnTo>
                <a:pt x="51228" y="251643"/>
              </a:lnTo>
              <a:lnTo>
                <a:pt x="45720" y="251643"/>
              </a:lnTo>
              <a:lnTo>
                <a:pt x="45720" y="394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B8ACA-747C-4AF0-9E89-2035088AF5BA}">
      <dsp:nvSpPr>
        <dsp:cNvPr id="0" name=""/>
        <dsp:cNvSpPr/>
      </dsp:nvSpPr>
      <dsp:spPr>
        <a:xfrm>
          <a:off x="1202396" y="2413696"/>
          <a:ext cx="91440" cy="494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602F4-3AC8-4687-8086-5B6F565C7C8E}">
      <dsp:nvSpPr>
        <dsp:cNvPr id="0" name=""/>
        <dsp:cNvSpPr/>
      </dsp:nvSpPr>
      <dsp:spPr>
        <a:xfrm>
          <a:off x="1248116" y="979757"/>
          <a:ext cx="3252999" cy="456845"/>
        </a:xfrm>
        <a:custGeom>
          <a:avLst/>
          <a:gdLst/>
          <a:ahLst/>
          <a:cxnLst/>
          <a:rect l="0" t="0" r="0" b="0"/>
          <a:pathLst>
            <a:path>
              <a:moveTo>
                <a:pt x="3252999" y="0"/>
              </a:moveTo>
              <a:lnTo>
                <a:pt x="3252999" y="314299"/>
              </a:lnTo>
              <a:lnTo>
                <a:pt x="0" y="314299"/>
              </a:lnTo>
              <a:lnTo>
                <a:pt x="0" y="456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0764F-01FA-4974-AE55-FABB31E94FDE}">
      <dsp:nvSpPr>
        <dsp:cNvPr id="0" name=""/>
        <dsp:cNvSpPr/>
      </dsp:nvSpPr>
      <dsp:spPr>
        <a:xfrm>
          <a:off x="3731750" y="2663"/>
          <a:ext cx="1538730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D957A-B2E0-4C1E-B1D7-71D2A2C0D7C1}">
      <dsp:nvSpPr>
        <dsp:cNvPr id="0" name=""/>
        <dsp:cNvSpPr/>
      </dsp:nvSpPr>
      <dsp:spPr>
        <a:xfrm>
          <a:off x="3902720" y="165084"/>
          <a:ext cx="1538730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AR</a:t>
          </a: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菜單</a:t>
          </a:r>
        </a:p>
      </dsp:txBody>
      <dsp:txXfrm>
        <a:off x="3931338" y="193702"/>
        <a:ext cx="1481494" cy="919858"/>
      </dsp:txXfrm>
    </dsp:sp>
    <dsp:sp modelId="{B2E4088A-4D70-4869-90D9-76B2F5DA40A9}">
      <dsp:nvSpPr>
        <dsp:cNvPr id="0" name=""/>
        <dsp:cNvSpPr/>
      </dsp:nvSpPr>
      <dsp:spPr>
        <a:xfrm>
          <a:off x="478750" y="1436602"/>
          <a:ext cx="1538730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AD9FD-7671-4788-8F22-396CE1ADEA8D}">
      <dsp:nvSpPr>
        <dsp:cNvPr id="0" name=""/>
        <dsp:cNvSpPr/>
      </dsp:nvSpPr>
      <dsp:spPr>
        <a:xfrm>
          <a:off x="649721" y="1599024"/>
          <a:ext cx="1538730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查詢品項</a:t>
          </a:r>
        </a:p>
      </dsp:txBody>
      <dsp:txXfrm>
        <a:off x="678339" y="1627642"/>
        <a:ext cx="1481494" cy="919858"/>
      </dsp:txXfrm>
    </dsp:sp>
    <dsp:sp modelId="{2F953FEB-478D-48E0-9CBB-EF538DECE123}">
      <dsp:nvSpPr>
        <dsp:cNvPr id="0" name=""/>
        <dsp:cNvSpPr/>
      </dsp:nvSpPr>
      <dsp:spPr>
        <a:xfrm>
          <a:off x="478750" y="2907867"/>
          <a:ext cx="1538730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036D2-558D-430F-A4D9-7675638CDB80}">
      <dsp:nvSpPr>
        <dsp:cNvPr id="0" name=""/>
        <dsp:cNvSpPr/>
      </dsp:nvSpPr>
      <dsp:spPr>
        <a:xfrm>
          <a:off x="649721" y="3070288"/>
          <a:ext cx="1538730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查詢結果</a:t>
          </a:r>
          <a:endParaRPr lang="en-US" altLang="zh-TW" sz="2500" b="1" kern="1200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78339" y="3098906"/>
        <a:ext cx="1481494" cy="919858"/>
      </dsp:txXfrm>
    </dsp:sp>
    <dsp:sp modelId="{45750BF0-4ECD-44EE-B541-3FAA2AA2C22E}">
      <dsp:nvSpPr>
        <dsp:cNvPr id="0" name=""/>
        <dsp:cNvSpPr/>
      </dsp:nvSpPr>
      <dsp:spPr>
        <a:xfrm>
          <a:off x="278161" y="4279151"/>
          <a:ext cx="1928891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C9321-3D2A-4AC5-8280-B21268B6F783}">
      <dsp:nvSpPr>
        <dsp:cNvPr id="0" name=""/>
        <dsp:cNvSpPr/>
      </dsp:nvSpPr>
      <dsp:spPr>
        <a:xfrm>
          <a:off x="449132" y="4441572"/>
          <a:ext cx="1928891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選擇及預覽</a:t>
          </a:r>
          <a:endParaRPr lang="en-US" altLang="zh-TW" sz="2500" b="1" kern="1200" dirty="0">
            <a:solidFill>
              <a:srgbClr val="00206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7750" y="4470190"/>
        <a:ext cx="1871655" cy="919858"/>
      </dsp:txXfrm>
    </dsp:sp>
    <dsp:sp modelId="{26360FF9-886B-4A4D-8D03-3666012F1E24}">
      <dsp:nvSpPr>
        <dsp:cNvPr id="0" name=""/>
        <dsp:cNvSpPr/>
      </dsp:nvSpPr>
      <dsp:spPr>
        <a:xfrm>
          <a:off x="3629867" y="1436602"/>
          <a:ext cx="1538730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23A64-71E7-42F5-A32B-5425FEE36308}">
      <dsp:nvSpPr>
        <dsp:cNvPr id="0" name=""/>
        <dsp:cNvSpPr/>
      </dsp:nvSpPr>
      <dsp:spPr>
        <a:xfrm>
          <a:off x="3800837" y="1599024"/>
          <a:ext cx="1538730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餐品總覽</a:t>
          </a:r>
        </a:p>
      </dsp:txBody>
      <dsp:txXfrm>
        <a:off x="3829455" y="1627642"/>
        <a:ext cx="1481494" cy="919858"/>
      </dsp:txXfrm>
    </dsp:sp>
    <dsp:sp modelId="{5A1716AA-9FDF-4191-B0A4-F2E77A0DEA38}">
      <dsp:nvSpPr>
        <dsp:cNvPr id="0" name=""/>
        <dsp:cNvSpPr/>
      </dsp:nvSpPr>
      <dsp:spPr>
        <a:xfrm>
          <a:off x="3432379" y="3131787"/>
          <a:ext cx="1989625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E7A03-7601-48BD-9A2C-ABD52FE37E89}">
      <dsp:nvSpPr>
        <dsp:cNvPr id="0" name=""/>
        <dsp:cNvSpPr/>
      </dsp:nvSpPr>
      <dsp:spPr>
        <a:xfrm>
          <a:off x="3603349" y="3294209"/>
          <a:ext cx="1989625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選擇及預覽</a:t>
          </a:r>
        </a:p>
      </dsp:txBody>
      <dsp:txXfrm>
        <a:off x="3631967" y="3322827"/>
        <a:ext cx="1932389" cy="919858"/>
      </dsp:txXfrm>
    </dsp:sp>
    <dsp:sp modelId="{ECAFB2BB-5C4F-4270-AF09-11532DB22598}">
      <dsp:nvSpPr>
        <dsp:cNvPr id="0" name=""/>
        <dsp:cNvSpPr/>
      </dsp:nvSpPr>
      <dsp:spPr>
        <a:xfrm>
          <a:off x="6766789" y="1436602"/>
          <a:ext cx="1538730" cy="9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68D94-0E2A-4024-8B63-7F9E4106C742}">
      <dsp:nvSpPr>
        <dsp:cNvPr id="0" name=""/>
        <dsp:cNvSpPr/>
      </dsp:nvSpPr>
      <dsp:spPr>
        <a:xfrm>
          <a:off x="6937759" y="1599024"/>
          <a:ext cx="1538730" cy="97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品項分類</a:t>
          </a:r>
        </a:p>
      </dsp:txBody>
      <dsp:txXfrm>
        <a:off x="6966377" y="1627642"/>
        <a:ext cx="1481494" cy="919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8DBA-ED62-42D1-AB73-66D64966019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966C-C914-4B89-ADB0-BC6EB017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8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3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7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7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5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6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9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24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5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99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21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77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9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44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23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04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2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7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0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0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3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6DFC4-DC08-429D-9FE2-86D61706CFE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326F34-6995-4006-A62B-5661ADD477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349955" y="1137356"/>
              <a:chExt cx="12192000" cy="685800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67F08B3-23E9-41AD-9A46-4FF310D2B4E1}"/>
                  </a:ext>
                </a:extLst>
              </p:cNvPr>
              <p:cNvGrpSpPr/>
              <p:nvPr/>
            </p:nvGrpSpPr>
            <p:grpSpPr>
              <a:xfrm>
                <a:off x="349955" y="1137356"/>
                <a:ext cx="12192000" cy="3429000"/>
                <a:chOff x="349955" y="1137356"/>
                <a:chExt cx="12192000" cy="3429000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EEAA73AA-335D-40C8-9488-B0914B5C5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349955" y="1137356"/>
                  <a:ext cx="6096000" cy="3429000"/>
                </a:xfrm>
                <a:prstGeom prst="rect">
                  <a:avLst/>
                </a:prstGeom>
              </p:spPr>
            </p:pic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4F0D825-6134-46DE-A085-A92413648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6445955" y="1137356"/>
                  <a:ext cx="6096000" cy="3429000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30E75C-07B3-4874-8EB8-89D8A13E4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4566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4962505-3AC2-453B-A1EA-33976100B1E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4566356"/>
                <a:ext cx="6096000" cy="34290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099ACF-EF0D-4B03-A802-16535C10BDF3}"/>
                </a:ext>
              </a:extLst>
            </p:cNvPr>
            <p:cNvGrpSpPr/>
            <p:nvPr/>
          </p:nvGrpSpPr>
          <p:grpSpPr>
            <a:xfrm>
              <a:off x="600362" y="420346"/>
              <a:ext cx="3458680" cy="717080"/>
              <a:chOff x="1358646" y="1055965"/>
              <a:chExt cx="3458680" cy="7170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4B8D6FA-CB84-4F31-B7C5-7E18D45B0B06}"/>
                  </a:ext>
                </a:extLst>
              </p:cNvPr>
              <p:cNvGrpSpPr/>
              <p:nvPr/>
            </p:nvGrpSpPr>
            <p:grpSpPr>
              <a:xfrm>
                <a:off x="1577550" y="1214503"/>
                <a:ext cx="3239776" cy="558542"/>
                <a:chOff x="1577550" y="1214503"/>
                <a:chExt cx="3239776" cy="558542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F71045D-F05C-4BC6-9EBE-D9F1C48929F9}"/>
                    </a:ext>
                  </a:extLst>
                </p:cNvPr>
                <p:cNvSpPr/>
                <p:nvPr/>
              </p:nvSpPr>
              <p:spPr>
                <a:xfrm>
                  <a:off x="1577550" y="1214503"/>
                  <a:ext cx="3239776" cy="55854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76200">
                  <a:noFill/>
                </a:ln>
                <a:effectLst>
                  <a:outerShdw blurRad="304800" dist="25400" sx="101000" sy="101000" algn="ctr" rotWithShape="0">
                    <a:schemeClr val="bg1">
                      <a:lumMod val="75000"/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pc="600" dirty="0">
                    <a:solidFill>
                      <a:srgbClr val="03458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8795395-B987-4CA0-A091-104D5B366411}"/>
                    </a:ext>
                  </a:extLst>
                </p:cNvPr>
                <p:cNvSpPr/>
                <p:nvPr/>
              </p:nvSpPr>
              <p:spPr>
                <a:xfrm>
                  <a:off x="1705631" y="1262941"/>
                  <a:ext cx="3018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spc="300" dirty="0">
                      <a:solidFill>
                        <a:srgbClr val="475574"/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企业管理基础知识</a:t>
                  </a:r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B2C27CC-0836-4032-B4FD-C0A76E93D996}"/>
                  </a:ext>
                </a:extLst>
              </p:cNvPr>
              <p:cNvSpPr/>
              <p:nvPr/>
            </p:nvSpPr>
            <p:spPr>
              <a:xfrm flipV="1">
                <a:off x="1358646" y="1055965"/>
                <a:ext cx="437808" cy="43780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809EA66-3BEB-4BF9-BC04-DB2FD2CCD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E319-CA6D-497C-AE70-415E29A227A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0.jp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8.jp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9.jp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0.jp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D2A2A171-6E7F-45EC-8D2E-4259908E2377}"/>
              </a:ext>
            </a:extLst>
          </p:cNvPr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D7DCC4-C9FE-4246-9714-98D64FD1DD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7F20E5B-BB01-4781-BF29-B1C916D06F86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F174A67-4922-4BC6-83D2-A97098BCC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90AC81D-D163-438F-AA91-71F04C136D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7FC58-4EF1-4ABD-81A1-6E6412A84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890AC9-3867-4259-8B59-37ACD32E3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5986EA-6FBC-4E48-A751-EA1845E19251}"/>
              </a:ext>
            </a:extLst>
          </p:cNvPr>
          <p:cNvSpPr/>
          <p:nvPr/>
        </p:nvSpPr>
        <p:spPr>
          <a:xfrm>
            <a:off x="1724672" y="936972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9BC924-680A-4D51-A78C-B544337FD344}"/>
              </a:ext>
            </a:extLst>
          </p:cNvPr>
          <p:cNvSpPr/>
          <p:nvPr/>
        </p:nvSpPr>
        <p:spPr>
          <a:xfrm flipV="1">
            <a:off x="7812729" y="1416940"/>
            <a:ext cx="539178" cy="53917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EC9C24-C4D6-4DB7-8AF4-94689504DD36}"/>
              </a:ext>
            </a:extLst>
          </p:cNvPr>
          <p:cNvSpPr txBox="1"/>
          <p:nvPr/>
        </p:nvSpPr>
        <p:spPr>
          <a:xfrm>
            <a:off x="5610430" y="4253158"/>
            <a:ext cx="4096139" cy="1323439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r"/>
            <a:r>
              <a:rPr lang="zh-TW" altLang="en-US" sz="1600" dirty="0"/>
              <a:t>組員：</a:t>
            </a:r>
            <a:r>
              <a:rPr lang="en-US" altLang="zh-TW" sz="1600" dirty="0"/>
              <a:t>C107118204</a:t>
            </a:r>
            <a:r>
              <a:rPr lang="zh-TW" altLang="en-US" sz="1600" dirty="0"/>
              <a:t> 蔡明珊</a:t>
            </a:r>
            <a:endParaRPr lang="en-US" altLang="zh-TW" sz="1600" dirty="0"/>
          </a:p>
          <a:p>
            <a:pPr algn="r"/>
            <a:r>
              <a:rPr lang="en-US" altLang="zh-CN" sz="1600" dirty="0"/>
              <a:t>		C107118205</a:t>
            </a:r>
            <a:r>
              <a:rPr lang="zh-TW" altLang="en-US" sz="1600" dirty="0"/>
              <a:t> 李羿穎</a:t>
            </a:r>
            <a:endParaRPr lang="en-US" altLang="zh-TW" sz="1600" dirty="0"/>
          </a:p>
          <a:p>
            <a:pPr algn="r"/>
            <a:r>
              <a:rPr lang="en-US" altLang="zh-CN" sz="1600" dirty="0"/>
              <a:t>	C107118221</a:t>
            </a:r>
            <a:r>
              <a:rPr lang="zh-TW" altLang="en-US" sz="1600" dirty="0"/>
              <a:t> 戴妤珊</a:t>
            </a:r>
            <a:endParaRPr lang="en-US" altLang="zh-TW" sz="1600" dirty="0"/>
          </a:p>
          <a:p>
            <a:pPr algn="r"/>
            <a:r>
              <a:rPr lang="en-US" altLang="zh-CN" sz="1600" dirty="0"/>
              <a:t>		C107118225 </a:t>
            </a:r>
            <a:r>
              <a:rPr lang="zh-TW" altLang="en-US" sz="1600" dirty="0"/>
              <a:t>蔡馨儀</a:t>
            </a:r>
            <a:endParaRPr lang="en-US" altLang="zh-TW" sz="1600" dirty="0"/>
          </a:p>
          <a:p>
            <a:pPr algn="r"/>
            <a:r>
              <a:rPr lang="en-US" altLang="zh-CN" sz="1600" dirty="0"/>
              <a:t>		C107118248 </a:t>
            </a:r>
            <a:r>
              <a:rPr lang="zh-TW" altLang="en-US" sz="1600" dirty="0"/>
              <a:t>劉筱君</a:t>
            </a:r>
            <a:endParaRPr lang="zh-CN" altLang="en-US" sz="1600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E8524D7-AA18-4DB2-8A4C-D4B2ED2F3056}"/>
              </a:ext>
            </a:extLst>
          </p:cNvPr>
          <p:cNvSpPr/>
          <p:nvPr/>
        </p:nvSpPr>
        <p:spPr>
          <a:xfrm flipV="1">
            <a:off x="3872852" y="3596198"/>
            <a:ext cx="192079" cy="19207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085B90-95CC-4A3B-9FC2-16B2B67CA565}"/>
              </a:ext>
            </a:extLst>
          </p:cNvPr>
          <p:cNvSpPr/>
          <p:nvPr/>
        </p:nvSpPr>
        <p:spPr>
          <a:xfrm>
            <a:off x="2463106" y="1924758"/>
            <a:ext cx="7591546" cy="123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7500" spc="600" dirty="0">
                <a:solidFill>
                  <a:srgbClr val="47557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系統分析與設計</a:t>
            </a:r>
            <a:endParaRPr lang="zh-CN" altLang="en-US" sz="7500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1F515CB-CC92-4CCD-8407-7FCEE9275C71}"/>
              </a:ext>
            </a:extLst>
          </p:cNvPr>
          <p:cNvGrpSpPr/>
          <p:nvPr/>
        </p:nvGrpSpPr>
        <p:grpSpPr>
          <a:xfrm>
            <a:off x="4761525" y="3190717"/>
            <a:ext cx="2657843" cy="507516"/>
            <a:chOff x="4064896" y="4176518"/>
            <a:chExt cx="3763199" cy="507516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94BA216-85DF-47AB-ADED-A155C8B9B42A}"/>
                </a:ext>
              </a:extLst>
            </p:cNvPr>
            <p:cNvSpPr/>
            <p:nvPr/>
          </p:nvSpPr>
          <p:spPr>
            <a:xfrm>
              <a:off x="4064896" y="4176518"/>
              <a:ext cx="3763199" cy="486698"/>
            </a:xfrm>
            <a:prstGeom prst="roundRect">
              <a:avLst>
                <a:gd name="adj" fmla="val 5000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E64AE6-D689-4B17-A00F-89F5EF0D9A7F}"/>
                </a:ext>
              </a:extLst>
            </p:cNvPr>
            <p:cNvSpPr/>
            <p:nvPr/>
          </p:nvSpPr>
          <p:spPr>
            <a:xfrm>
              <a:off x="4178825" y="4222369"/>
              <a:ext cx="36364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AR MENU</a:t>
              </a:r>
              <a:endParaRPr lang="zh-CN" altLang="en-US" sz="2400" b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9" name="文本框 20">
            <a:extLst>
              <a:ext uri="{FF2B5EF4-FFF2-40B4-BE49-F238E27FC236}">
                <a16:creationId xmlns:a16="http://schemas.microsoft.com/office/drawing/2014/main" id="{D8D29D61-B72A-4562-B0B1-6D0112CAA3FA}"/>
              </a:ext>
            </a:extLst>
          </p:cNvPr>
          <p:cNvSpPr txBox="1"/>
          <p:nvPr/>
        </p:nvSpPr>
        <p:spPr>
          <a:xfrm>
            <a:off x="5726251" y="3892341"/>
            <a:ext cx="4096139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sz="1600" dirty="0"/>
              <a:t>指導老師：黃文楨</a:t>
            </a:r>
            <a:endParaRPr lang="en-US" altLang="zh-TW" sz="1600" dirty="0"/>
          </a:p>
        </p:txBody>
      </p:sp>
      <p:sp>
        <p:nvSpPr>
          <p:cNvPr id="42" name="文本框 20">
            <a:extLst>
              <a:ext uri="{FF2B5EF4-FFF2-40B4-BE49-F238E27FC236}">
                <a16:creationId xmlns:a16="http://schemas.microsoft.com/office/drawing/2014/main" id="{7A8DDE24-5901-41C9-B269-EE8BAFA5B213}"/>
              </a:ext>
            </a:extLst>
          </p:cNvPr>
          <p:cNvSpPr txBox="1"/>
          <p:nvPr/>
        </p:nvSpPr>
        <p:spPr>
          <a:xfrm>
            <a:off x="5360291" y="1310777"/>
            <a:ext cx="1460312" cy="400110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zh-TW" altLang="en-US" sz="2000" dirty="0"/>
              <a:t>第十組</a:t>
            </a: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甘特圖</a:t>
              </a:r>
              <a:endParaRPr lang="zh-CN" altLang="en-US" dirty="0"/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F01FC6DB-499B-48F1-B62D-C10A1A6C4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3" y="1195915"/>
            <a:ext cx="10461177" cy="5476367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1DFAFDE-F81E-4A67-9F37-7DA1126EAB28}"/>
              </a:ext>
            </a:extLst>
          </p:cNvPr>
          <p:cNvCxnSpPr/>
          <p:nvPr/>
        </p:nvCxnSpPr>
        <p:spPr>
          <a:xfrm flipV="1">
            <a:off x="4385387" y="1665514"/>
            <a:ext cx="0" cy="4749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14">
            <a:extLst>
              <a:ext uri="{FF2B5EF4-FFF2-40B4-BE49-F238E27FC236}">
                <a16:creationId xmlns:a16="http://schemas.microsoft.com/office/drawing/2014/main" id="{77A76E55-B255-4D96-9AF4-DD0AC91081D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6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en-US" altLang="zh-TW" dirty="0"/>
                <a:t>PERT/CPM</a:t>
              </a:r>
              <a:r>
                <a:rPr lang="zh-TW" altLang="en-US" dirty="0"/>
                <a:t>圖</a:t>
              </a: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39D5F31C-3886-4E93-BF1F-160D04383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3" y="1331312"/>
            <a:ext cx="11178073" cy="5215218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0BCC2091-BCDB-435B-BA54-B87782AB87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功能分解圖</a:t>
              </a:r>
              <a:endParaRPr lang="zh-CN" altLang="en-US" dirty="0"/>
            </a:p>
          </p:txBody>
        </p:sp>
      </p:grp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6D1E8F84-898C-4A28-BEE1-20B62EDBC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524574"/>
              </p:ext>
            </p:extLst>
          </p:nvPr>
        </p:nvGraphicFramePr>
        <p:xfrm>
          <a:off x="2032000" y="719666"/>
          <a:ext cx="89781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17586C58-E719-4FE9-8E9B-43234A21D8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使用案例說明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859DA96-C4E6-4F95-BE67-B835ABF7A5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t="9540" r="9069" b="8790"/>
          <a:stretch/>
        </p:blipFill>
        <p:spPr>
          <a:xfrm>
            <a:off x="4180121" y="285486"/>
            <a:ext cx="7865706" cy="6287027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F9DC56C9-3393-4A3B-B40D-5628F504794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使用案例說明</a:t>
              </a:r>
              <a:endParaRPr lang="zh-CN" altLang="en-US" dirty="0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81CB5E04-F5DA-40AD-AF4E-DAE1A19A84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539" r="7340" b="7050"/>
          <a:stretch/>
        </p:blipFill>
        <p:spPr>
          <a:xfrm>
            <a:off x="4193971" y="284582"/>
            <a:ext cx="7897088" cy="6288835"/>
          </a:xfrm>
          <a:prstGeom prst="rect">
            <a:avLst/>
          </a:prstGeom>
        </p:spPr>
      </p:pic>
      <p:sp>
        <p:nvSpPr>
          <p:cNvPr id="8" name="投影片編號版面配置區 14">
            <a:extLst>
              <a:ext uri="{FF2B5EF4-FFF2-40B4-BE49-F238E27FC236}">
                <a16:creationId xmlns:a16="http://schemas.microsoft.com/office/drawing/2014/main" id="{1EDA2199-F160-4983-A1AB-C33A066865B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使用案例說明</a:t>
              </a:r>
              <a:endParaRPr lang="zh-CN" altLang="en-US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0F4AA9B4-7F5D-4343-BE6C-5EC43EB383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t="5888" r="2501" b="7123"/>
          <a:stretch/>
        </p:blipFill>
        <p:spPr>
          <a:xfrm>
            <a:off x="4194738" y="298579"/>
            <a:ext cx="7895553" cy="6260841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9E8E501D-A5EC-4C12-B506-55D55C48EBA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6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使用案例圖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C4B96D8-7068-42A3-8900-6792873AD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88" y="265922"/>
            <a:ext cx="7547454" cy="6326155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80E935C4-1EF6-4C60-9325-EF22E62E739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系統環境圖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D4163DA-DA0D-42CA-9B20-85B9863CE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40" y="197366"/>
            <a:ext cx="7732649" cy="6463267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1A571B6E-5DEB-41A7-B242-51D0CABE682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en-US" altLang="zh-TW" dirty="0"/>
                <a:t>DFD</a:t>
              </a:r>
              <a:r>
                <a:rPr lang="zh-TW" altLang="en-US" dirty="0"/>
                <a:t>圖</a:t>
              </a:r>
              <a:r>
                <a:rPr lang="en-US" altLang="zh-TW" dirty="0"/>
                <a:t>0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BEAB0ED-34AE-4494-B837-5CAC04921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19" y="159267"/>
            <a:ext cx="7457643" cy="653946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A6468D5A-72B3-43EB-B682-DCE52739DC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en-US" altLang="zh-TW" dirty="0"/>
                <a:t>UML</a:t>
              </a:r>
              <a:endParaRPr lang="zh-CN" altLang="en-US" dirty="0"/>
            </a:p>
          </p:txBody>
        </p:sp>
      </p:grpSp>
      <p:sp>
        <p:nvSpPr>
          <p:cNvPr id="8" name="矩形: 圆角 3">
            <a:extLst>
              <a:ext uri="{FF2B5EF4-FFF2-40B4-BE49-F238E27FC236}">
                <a16:creationId xmlns:a16="http://schemas.microsoft.com/office/drawing/2014/main" id="{E0FC04F5-E774-403A-B266-24EBA118D3F4}"/>
              </a:ext>
            </a:extLst>
          </p:cNvPr>
          <p:cNvSpPr/>
          <p:nvPr/>
        </p:nvSpPr>
        <p:spPr>
          <a:xfrm>
            <a:off x="819533" y="1726719"/>
            <a:ext cx="10498500" cy="4571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8A61E3-CF96-4CF4-8FA8-B3C593117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2" y="2270578"/>
            <a:ext cx="8398428" cy="3410137"/>
          </a:xfrm>
          <a:prstGeom prst="rect">
            <a:avLst/>
          </a:prstGeom>
        </p:spPr>
      </p:pic>
      <p:sp>
        <p:nvSpPr>
          <p:cNvPr id="9" name="投影片編號版面配置區 14">
            <a:extLst>
              <a:ext uri="{FF2B5EF4-FFF2-40B4-BE49-F238E27FC236}">
                <a16:creationId xmlns:a16="http://schemas.microsoft.com/office/drawing/2014/main" id="{14C7B07A-E166-444B-B21A-19E93E8AE5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B0F556-322F-4195-A26F-D450CB32ED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3BA2E8-15E4-49CF-8527-10DF42B34BFB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954BF19-1EB9-4D05-8091-63E424CB6D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599D275-CA36-41A2-8DB6-ECB9A1C0FE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A29A3A-9B30-4E90-86BC-7279374CF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758681A-DE36-4659-817E-92F14A73E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5B8900-D99B-4021-B8B4-486AD244BDFB}"/>
              </a:ext>
            </a:extLst>
          </p:cNvPr>
          <p:cNvSpPr/>
          <p:nvPr/>
        </p:nvSpPr>
        <p:spPr>
          <a:xfrm>
            <a:off x="1230848" y="921399"/>
            <a:ext cx="9683668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628061-5806-4030-8227-2889B91B4AA2}"/>
              </a:ext>
            </a:extLst>
          </p:cNvPr>
          <p:cNvSpPr/>
          <p:nvPr/>
        </p:nvSpPr>
        <p:spPr>
          <a:xfrm>
            <a:off x="1610026" y="2947081"/>
            <a:ext cx="194671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800" b="1" spc="600" dirty="0">
                <a:solidFill>
                  <a:srgbClr val="47557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目錄</a:t>
            </a:r>
            <a:endParaRPr lang="zh-CN" altLang="en-US" sz="4800" b="1" spc="600" dirty="0">
              <a:solidFill>
                <a:srgbClr val="47557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73F94C-56E8-4838-B55D-D266938D73E5}"/>
              </a:ext>
            </a:extLst>
          </p:cNvPr>
          <p:cNvGrpSpPr/>
          <p:nvPr/>
        </p:nvGrpSpPr>
        <p:grpSpPr>
          <a:xfrm>
            <a:off x="6430040" y="689290"/>
            <a:ext cx="5427920" cy="708964"/>
            <a:chOff x="668080" y="698156"/>
            <a:chExt cx="5592043" cy="10163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BBE8C0-A59E-448A-B0CA-DB618E0631FB}"/>
                </a:ext>
              </a:extLst>
            </p:cNvPr>
            <p:cNvSpPr/>
            <p:nvPr/>
          </p:nvSpPr>
          <p:spPr>
            <a:xfrm>
              <a:off x="5613564" y="698156"/>
              <a:ext cx="646559" cy="1016344"/>
            </a:xfrm>
            <a:prstGeom prst="rect">
              <a:avLst/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59C1A43-258D-4810-BCBC-FBE5A4155111}"/>
                </a:ext>
              </a:extLst>
            </p:cNvPr>
            <p:cNvSpPr/>
            <p:nvPr/>
          </p:nvSpPr>
          <p:spPr>
            <a:xfrm>
              <a:off x="668080" y="698156"/>
              <a:ext cx="5099674" cy="101634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7" name="圆: 空心 16">
            <a:extLst>
              <a:ext uri="{FF2B5EF4-FFF2-40B4-BE49-F238E27FC236}">
                <a16:creationId xmlns:a16="http://schemas.microsoft.com/office/drawing/2014/main" id="{F2655C17-F611-4CC3-BF3C-565CEDC75571}"/>
              </a:ext>
            </a:extLst>
          </p:cNvPr>
          <p:cNvSpPr/>
          <p:nvPr/>
        </p:nvSpPr>
        <p:spPr>
          <a:xfrm>
            <a:off x="-1876966" y="1354062"/>
            <a:ext cx="4422011" cy="4422011"/>
          </a:xfrm>
          <a:prstGeom prst="donut">
            <a:avLst>
              <a:gd name="adj" fmla="val 338"/>
            </a:avLst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4FCB05-1A3A-4114-B6AC-4ED35B19F57A}"/>
              </a:ext>
            </a:extLst>
          </p:cNvPr>
          <p:cNvGrpSpPr/>
          <p:nvPr/>
        </p:nvGrpSpPr>
        <p:grpSpPr>
          <a:xfrm>
            <a:off x="3475873" y="2638481"/>
            <a:ext cx="2278654" cy="539178"/>
            <a:chOff x="3896674" y="1968528"/>
            <a:chExt cx="2278654" cy="53917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379127-CC6F-4EBD-901D-7B6529B7755A}"/>
                </a:ext>
              </a:extLst>
            </p:cNvPr>
            <p:cNvGrpSpPr/>
            <p:nvPr/>
          </p:nvGrpSpPr>
          <p:grpSpPr>
            <a:xfrm>
              <a:off x="3896674" y="1968528"/>
              <a:ext cx="838868" cy="539178"/>
              <a:chOff x="3896674" y="1968528"/>
              <a:chExt cx="838868" cy="539178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3367C80-D7BA-475C-950C-0630F64D6ECE}"/>
                  </a:ext>
                </a:extLst>
              </p:cNvPr>
              <p:cNvSpPr/>
              <p:nvPr/>
            </p:nvSpPr>
            <p:spPr>
              <a:xfrm flipV="1">
                <a:off x="3896674" y="1968528"/>
                <a:ext cx="539178" cy="53917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AACBA76-2F78-40CB-9BDE-AFD98A10790B}"/>
                  </a:ext>
                </a:extLst>
              </p:cNvPr>
              <p:cNvSpPr txBox="1"/>
              <p:nvPr/>
            </p:nvSpPr>
            <p:spPr>
              <a:xfrm>
                <a:off x="3906020" y="2038062"/>
                <a:ext cx="829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01.</a:t>
                </a:r>
                <a:endParaRPr lang="zh-CN" altLang="en-US" sz="2000" b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73D5FB9-8A88-4FEF-91A2-45D1F66CCFF9}"/>
                </a:ext>
              </a:extLst>
            </p:cNvPr>
            <p:cNvSpPr/>
            <p:nvPr/>
          </p:nvSpPr>
          <p:spPr>
            <a:xfrm>
              <a:off x="4451779" y="2046041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工作分配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9D7157-06DD-4FC8-A894-A30163D6D291}"/>
              </a:ext>
            </a:extLst>
          </p:cNvPr>
          <p:cNvGrpSpPr/>
          <p:nvPr/>
        </p:nvGrpSpPr>
        <p:grpSpPr>
          <a:xfrm>
            <a:off x="3491800" y="3490241"/>
            <a:ext cx="2263745" cy="539178"/>
            <a:chOff x="4947367" y="2731139"/>
            <a:chExt cx="2263745" cy="5391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0304F49-08E0-47D3-BEEB-D3A5A1FEB66C}"/>
                </a:ext>
              </a:extLst>
            </p:cNvPr>
            <p:cNvGrpSpPr/>
            <p:nvPr/>
          </p:nvGrpSpPr>
          <p:grpSpPr>
            <a:xfrm>
              <a:off x="4947367" y="2731139"/>
              <a:ext cx="838868" cy="539178"/>
              <a:chOff x="3896674" y="1968528"/>
              <a:chExt cx="838868" cy="53917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D5D3AF-BA41-41EB-AF74-7674B9FBB6C5}"/>
                  </a:ext>
                </a:extLst>
              </p:cNvPr>
              <p:cNvSpPr/>
              <p:nvPr/>
            </p:nvSpPr>
            <p:spPr>
              <a:xfrm flipV="1">
                <a:off x="3896674" y="1968528"/>
                <a:ext cx="539178" cy="53917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7B30D7-7264-4F18-A19F-1855CF8956DB}"/>
                  </a:ext>
                </a:extLst>
              </p:cNvPr>
              <p:cNvSpPr txBox="1"/>
              <p:nvPr/>
            </p:nvSpPr>
            <p:spPr>
              <a:xfrm>
                <a:off x="3906020" y="2038062"/>
                <a:ext cx="829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02.</a:t>
                </a:r>
                <a:endParaRPr lang="zh-CN" altLang="en-US" sz="2000" b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C84628-F54B-4722-8AA1-EC15458F45C2}"/>
                </a:ext>
              </a:extLst>
            </p:cNvPr>
            <p:cNvSpPr/>
            <p:nvPr/>
          </p:nvSpPr>
          <p:spPr>
            <a:xfrm>
              <a:off x="5487563" y="2754039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專案內容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E5BFA2E-708D-44CD-BCE8-6E5A06346764}"/>
              </a:ext>
            </a:extLst>
          </p:cNvPr>
          <p:cNvGrpSpPr/>
          <p:nvPr/>
        </p:nvGrpSpPr>
        <p:grpSpPr>
          <a:xfrm>
            <a:off x="7576862" y="2646615"/>
            <a:ext cx="2324108" cy="539178"/>
            <a:chOff x="5216889" y="3371741"/>
            <a:chExt cx="2324108" cy="53917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DE7CC30-0029-43CF-B774-18F1BFE3DA38}"/>
                </a:ext>
              </a:extLst>
            </p:cNvPr>
            <p:cNvGrpSpPr/>
            <p:nvPr/>
          </p:nvGrpSpPr>
          <p:grpSpPr>
            <a:xfrm>
              <a:off x="5216889" y="3371741"/>
              <a:ext cx="838868" cy="539178"/>
              <a:chOff x="3896674" y="1968528"/>
              <a:chExt cx="838868" cy="53917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96D1728-281E-4949-BC7A-9C040A04D9BC}"/>
                  </a:ext>
                </a:extLst>
              </p:cNvPr>
              <p:cNvSpPr/>
              <p:nvPr/>
            </p:nvSpPr>
            <p:spPr>
              <a:xfrm flipV="1">
                <a:off x="3896674" y="1968528"/>
                <a:ext cx="539178" cy="53917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28E628-3112-4AFD-979D-F9CF36122F23}"/>
                  </a:ext>
                </a:extLst>
              </p:cNvPr>
              <p:cNvSpPr txBox="1"/>
              <p:nvPr/>
            </p:nvSpPr>
            <p:spPr>
              <a:xfrm>
                <a:off x="3906020" y="2038062"/>
                <a:ext cx="829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03.</a:t>
                </a:r>
                <a:endParaRPr lang="zh-CN" altLang="en-US" sz="2000" b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A56A8B-1B6A-46BE-9CC6-D5CCDB06A4F9}"/>
                </a:ext>
              </a:extLst>
            </p:cNvPr>
            <p:cNvSpPr/>
            <p:nvPr/>
          </p:nvSpPr>
          <p:spPr>
            <a:xfrm>
              <a:off x="5817448" y="3383183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專案設計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5EEFBF-DBBC-4B2F-9B05-DBD29754FE09}"/>
              </a:ext>
            </a:extLst>
          </p:cNvPr>
          <p:cNvGrpSpPr/>
          <p:nvPr/>
        </p:nvGrpSpPr>
        <p:grpSpPr>
          <a:xfrm>
            <a:off x="7583040" y="3425537"/>
            <a:ext cx="2309444" cy="539178"/>
            <a:chOff x="7305048" y="3910919"/>
            <a:chExt cx="2309444" cy="53917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4F4DED8-EED0-4B56-BCDE-1F655A668DBE}"/>
                </a:ext>
              </a:extLst>
            </p:cNvPr>
            <p:cNvGrpSpPr/>
            <p:nvPr/>
          </p:nvGrpSpPr>
          <p:grpSpPr>
            <a:xfrm>
              <a:off x="7305048" y="3910919"/>
              <a:ext cx="838868" cy="539178"/>
              <a:chOff x="3896674" y="1968528"/>
              <a:chExt cx="838868" cy="53917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667E1D8-1544-4364-8282-9014187CC28C}"/>
                  </a:ext>
                </a:extLst>
              </p:cNvPr>
              <p:cNvSpPr/>
              <p:nvPr/>
            </p:nvSpPr>
            <p:spPr>
              <a:xfrm flipV="1">
                <a:off x="3896674" y="1968528"/>
                <a:ext cx="539178" cy="53917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0F21F92-AFF5-425C-9DC2-CF80FA9E1F65}"/>
                  </a:ext>
                </a:extLst>
              </p:cNvPr>
              <p:cNvSpPr txBox="1"/>
              <p:nvPr/>
            </p:nvSpPr>
            <p:spPr>
              <a:xfrm>
                <a:off x="3906020" y="2038062"/>
                <a:ext cx="829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04.</a:t>
                </a:r>
                <a:endParaRPr lang="zh-CN" altLang="en-US" sz="2000" b="1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961E59-A0D1-4219-AA93-6F7FFE1168A7}"/>
                </a:ext>
              </a:extLst>
            </p:cNvPr>
            <p:cNvSpPr/>
            <p:nvPr/>
          </p:nvSpPr>
          <p:spPr>
            <a:xfrm>
              <a:off x="7890943" y="3933819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spc="600" dirty="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專案展示</a:t>
              </a:r>
              <a:endParaRPr lang="zh-CN" altLang="en-US" sz="24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42" name="投影片編號版面配置區 14">
            <a:extLst>
              <a:ext uri="{FF2B5EF4-FFF2-40B4-BE49-F238E27FC236}">
                <a16:creationId xmlns:a16="http://schemas.microsoft.com/office/drawing/2014/main" id="{F1ECD5A2-119B-44A6-8846-421660E30E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1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循序圖與活動圖</a:t>
              </a:r>
              <a:endParaRPr lang="zh-CN" altLang="en-US" dirty="0"/>
            </a:p>
          </p:txBody>
        </p:sp>
      </p:grpSp>
      <p:sp>
        <p:nvSpPr>
          <p:cNvPr id="8" name="矩形: 圆角 3">
            <a:extLst>
              <a:ext uri="{FF2B5EF4-FFF2-40B4-BE49-F238E27FC236}">
                <a16:creationId xmlns:a16="http://schemas.microsoft.com/office/drawing/2014/main" id="{A88A3E84-E059-44B5-BD53-BC1D754FD612}"/>
              </a:ext>
            </a:extLst>
          </p:cNvPr>
          <p:cNvSpPr/>
          <p:nvPr/>
        </p:nvSpPr>
        <p:spPr>
          <a:xfrm>
            <a:off x="976556" y="1223946"/>
            <a:ext cx="10088728" cy="5447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43D8A8E-DAD4-4062-9902-23A9DAF1E173}"/>
              </a:ext>
            </a:extLst>
          </p:cNvPr>
          <p:cNvGrpSpPr/>
          <p:nvPr/>
        </p:nvGrpSpPr>
        <p:grpSpPr>
          <a:xfrm>
            <a:off x="2291835" y="1645480"/>
            <a:ext cx="6889487" cy="4033954"/>
            <a:chOff x="2254512" y="1762591"/>
            <a:chExt cx="7290221" cy="460110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CFDEAAD-A41E-4FD4-AB56-1CAEC9FF3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512" y="1762591"/>
              <a:ext cx="7290221" cy="4601104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43B9B3B-22E0-45A2-9E67-837D9265D544}"/>
                </a:ext>
              </a:extLst>
            </p:cNvPr>
            <p:cNvSpPr txBox="1"/>
            <p:nvPr/>
          </p:nvSpPr>
          <p:spPr>
            <a:xfrm>
              <a:off x="8431766" y="1960424"/>
              <a:ext cx="678542" cy="315943"/>
            </a:xfrm>
            <a:prstGeom prst="rect">
              <a:avLst/>
            </a:prstGeom>
            <a:solidFill>
              <a:srgbClr val="D0CEE2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dirty="0"/>
                <a:t>資料庫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1FFCAEF3-34EB-4817-8481-C46673B1B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6" y="5679434"/>
            <a:ext cx="5723161" cy="873025"/>
          </a:xfrm>
          <a:prstGeom prst="rect">
            <a:avLst/>
          </a:prstGeom>
        </p:spPr>
      </p:pic>
      <p:sp>
        <p:nvSpPr>
          <p:cNvPr id="11" name="投影片編號版面配置區 14">
            <a:extLst>
              <a:ext uri="{FF2B5EF4-FFF2-40B4-BE49-F238E27FC236}">
                <a16:creationId xmlns:a16="http://schemas.microsoft.com/office/drawing/2014/main" id="{4EBD7FB6-DD17-4784-AF7F-5759CCD1603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1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循序圖與活動圖</a:t>
              </a:r>
              <a:endParaRPr lang="zh-CN" altLang="en-US" dirty="0"/>
            </a:p>
          </p:txBody>
        </p:sp>
      </p:grpSp>
      <p:sp>
        <p:nvSpPr>
          <p:cNvPr id="11" name="矩形: 圆角 3">
            <a:extLst>
              <a:ext uri="{FF2B5EF4-FFF2-40B4-BE49-F238E27FC236}">
                <a16:creationId xmlns:a16="http://schemas.microsoft.com/office/drawing/2014/main" id="{B73EC2E8-A4EC-4FF2-BE69-A8C638486F1D}"/>
              </a:ext>
            </a:extLst>
          </p:cNvPr>
          <p:cNvSpPr/>
          <p:nvPr/>
        </p:nvSpPr>
        <p:spPr>
          <a:xfrm>
            <a:off x="976556" y="1223946"/>
            <a:ext cx="10088728" cy="5447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D442E-7D67-48DC-962C-D4DCAD7A0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6" y="1451844"/>
            <a:ext cx="6786368" cy="42831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077A5A-9071-482E-9B83-3AE6933BFB9F}"/>
              </a:ext>
            </a:extLst>
          </p:cNvPr>
          <p:cNvSpPr txBox="1"/>
          <p:nvPr/>
        </p:nvSpPr>
        <p:spPr>
          <a:xfrm>
            <a:off x="8381460" y="1675720"/>
            <a:ext cx="641243" cy="276999"/>
          </a:xfrm>
          <a:prstGeom prst="rect">
            <a:avLst/>
          </a:prstGeom>
          <a:solidFill>
            <a:srgbClr val="D0CEE2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資料庫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6FB8E1-5D2F-42BF-8839-445ABFE27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6" y="5731173"/>
            <a:ext cx="6850894" cy="938955"/>
          </a:xfrm>
          <a:prstGeom prst="rect">
            <a:avLst/>
          </a:prstGeom>
        </p:spPr>
      </p:pic>
      <p:sp>
        <p:nvSpPr>
          <p:cNvPr id="10" name="投影片編號版面配置區 14">
            <a:extLst>
              <a:ext uri="{FF2B5EF4-FFF2-40B4-BE49-F238E27FC236}">
                <a16:creationId xmlns:a16="http://schemas.microsoft.com/office/drawing/2014/main" id="{E5B1DDEA-389E-4192-830B-2833D3615B5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循序圖與活動圖</a:t>
              </a:r>
              <a:endParaRPr lang="zh-CN" altLang="en-US" dirty="0"/>
            </a:p>
          </p:txBody>
        </p:sp>
      </p:grp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CC255F5D-7CFC-42D7-9734-E753B86F2DE4}"/>
              </a:ext>
            </a:extLst>
          </p:cNvPr>
          <p:cNvSpPr/>
          <p:nvPr/>
        </p:nvSpPr>
        <p:spPr>
          <a:xfrm>
            <a:off x="976556" y="1223946"/>
            <a:ext cx="10088728" cy="5447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86F83E-5C5D-46A6-9D68-35A62164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00" y="2301882"/>
            <a:ext cx="6539230" cy="41271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8B943C-1C2E-4947-B839-B0EBF2FB7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3" y="1344507"/>
            <a:ext cx="6660030" cy="260315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CE7092-EBE9-4B8A-AD19-377C15AF794D}"/>
              </a:ext>
            </a:extLst>
          </p:cNvPr>
          <p:cNvSpPr txBox="1"/>
          <p:nvPr/>
        </p:nvSpPr>
        <p:spPr>
          <a:xfrm>
            <a:off x="4504193" y="2507586"/>
            <a:ext cx="641243" cy="276999"/>
          </a:xfrm>
          <a:prstGeom prst="rect">
            <a:avLst/>
          </a:prstGeom>
          <a:solidFill>
            <a:srgbClr val="D0CEE2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資料庫</a:t>
            </a:r>
          </a:p>
        </p:txBody>
      </p:sp>
      <p:sp>
        <p:nvSpPr>
          <p:cNvPr id="10" name="投影片編號版面配置區 14">
            <a:extLst>
              <a:ext uri="{FF2B5EF4-FFF2-40B4-BE49-F238E27FC236}">
                <a16:creationId xmlns:a16="http://schemas.microsoft.com/office/drawing/2014/main" id="{094681F5-683E-464A-98F2-7AFD0A8F608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實體關係圖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E2DBC97-C107-42B4-AF38-6CB0ADFA0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63" y="125963"/>
            <a:ext cx="6895813" cy="66060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FF1F60-E859-493E-B250-A05A553B7182}"/>
              </a:ext>
            </a:extLst>
          </p:cNvPr>
          <p:cNvSpPr txBox="1"/>
          <p:nvPr/>
        </p:nvSpPr>
        <p:spPr>
          <a:xfrm>
            <a:off x="9825135" y="1137705"/>
            <a:ext cx="31724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B0EA46-933C-4897-BD65-648A427F9F1F}"/>
              </a:ext>
            </a:extLst>
          </p:cNvPr>
          <p:cNvSpPr txBox="1"/>
          <p:nvPr/>
        </p:nvSpPr>
        <p:spPr>
          <a:xfrm>
            <a:off x="9825134" y="2457224"/>
            <a:ext cx="31724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投影片編號版面配置區 14">
            <a:extLst>
              <a:ext uri="{FF2B5EF4-FFF2-40B4-BE49-F238E27FC236}">
                <a16:creationId xmlns:a16="http://schemas.microsoft.com/office/drawing/2014/main" id="{A5122291-54CB-4E34-947B-A0A0D94BEB3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</a:t>
            </a:r>
            <a:endParaRPr lang="zh-CN" altLang="en-US" sz="6600" b="1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968499" y="3081533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專案展示</a:t>
            </a:r>
            <a:endParaRPr lang="zh-CN" altLang="en-US" sz="4800" b="1" spc="600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61C916-944D-4763-8B84-9D12DFF581A0}"/>
              </a:ext>
            </a:extLst>
          </p:cNvPr>
          <p:cNvSpPr/>
          <p:nvPr/>
        </p:nvSpPr>
        <p:spPr>
          <a:xfrm flipV="1">
            <a:off x="10513692" y="1714500"/>
            <a:ext cx="787540" cy="787540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017DFD5-6ED9-4471-ABB5-07DB969177C5}"/>
              </a:ext>
            </a:extLst>
          </p:cNvPr>
          <p:cNvSpPr/>
          <p:nvPr/>
        </p:nvSpPr>
        <p:spPr>
          <a:xfrm flipV="1">
            <a:off x="3665420" y="5227057"/>
            <a:ext cx="343873" cy="34387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投影片編號版面配置區 14">
            <a:extLst>
              <a:ext uri="{FF2B5EF4-FFF2-40B4-BE49-F238E27FC236}">
                <a16:creationId xmlns:a16="http://schemas.microsoft.com/office/drawing/2014/main" id="{EDEBFB84-2F3D-4ED5-A3B8-7873DB125B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分鏡圖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C553A19-8124-4277-8AB6-B4F674CB4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54" y="1268963"/>
            <a:ext cx="9242091" cy="5234628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48A5F55E-3EC1-4F7E-BEE4-48FA2A3636A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分鏡圖</a:t>
              </a:r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1868313-8B04-46F6-8847-9A533F786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22" y="1268963"/>
            <a:ext cx="9304355" cy="5264433"/>
          </a:xfrm>
          <a:prstGeom prst="rect">
            <a:avLst/>
          </a:prstGeom>
        </p:spPr>
      </p:pic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BD74FEC8-5F7D-4D89-98FC-F579D18F604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D2A2A171-6E7F-45EC-8D2E-4259908E2377}"/>
              </a:ext>
            </a:extLst>
          </p:cNvPr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D7DCC4-C9FE-4246-9714-98D64FD1DD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7F20E5B-BB01-4781-BF29-B1C916D06F86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EF174A67-4922-4BC6-83D2-A97098BCC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90AC81D-D163-438F-AA91-71F04C136D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7FC58-4EF1-4ABD-81A1-6E6412A84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890AC9-3867-4259-8B59-37ACD32E3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5986EA-6FBC-4E48-A751-EA1845E19251}"/>
              </a:ext>
            </a:extLst>
          </p:cNvPr>
          <p:cNvSpPr/>
          <p:nvPr/>
        </p:nvSpPr>
        <p:spPr>
          <a:xfrm>
            <a:off x="1658157" y="1011617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9BC924-680A-4D51-A78C-B544337FD344}"/>
              </a:ext>
            </a:extLst>
          </p:cNvPr>
          <p:cNvSpPr/>
          <p:nvPr/>
        </p:nvSpPr>
        <p:spPr>
          <a:xfrm flipV="1">
            <a:off x="8282446" y="1963076"/>
            <a:ext cx="539178" cy="53917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DD3EF5-4BE9-41B8-B77A-2F17D93E6ECE}"/>
              </a:ext>
            </a:extLst>
          </p:cNvPr>
          <p:cNvSpPr/>
          <p:nvPr/>
        </p:nvSpPr>
        <p:spPr>
          <a:xfrm flipV="1">
            <a:off x="3275004" y="2182532"/>
            <a:ext cx="270106" cy="270106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CAC251B-DFD8-4FCF-A242-641CFE6CBC55}"/>
              </a:ext>
            </a:extLst>
          </p:cNvPr>
          <p:cNvSpPr/>
          <p:nvPr/>
        </p:nvSpPr>
        <p:spPr>
          <a:xfrm flipV="1">
            <a:off x="7431270" y="3560517"/>
            <a:ext cx="135053" cy="13505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E8524D7-AA18-4DB2-8A4C-D4B2ED2F3056}"/>
              </a:ext>
            </a:extLst>
          </p:cNvPr>
          <p:cNvSpPr/>
          <p:nvPr/>
        </p:nvSpPr>
        <p:spPr>
          <a:xfrm flipV="1">
            <a:off x="3926134" y="4476234"/>
            <a:ext cx="192079" cy="19207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515EFE-3C98-4B5B-94CB-C72E9196EDB2}"/>
              </a:ext>
            </a:extLst>
          </p:cNvPr>
          <p:cNvSpPr txBox="1"/>
          <p:nvPr/>
        </p:nvSpPr>
        <p:spPr>
          <a:xfrm>
            <a:off x="3523303" y="2857154"/>
            <a:ext cx="5145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spc="600" dirty="0">
                <a:solidFill>
                  <a:srgbClr val="475574"/>
                </a:solidFill>
                <a:ea typeface="思源黑体 CN Regular" panose="020B0500000000000000" pitchFamily="34" charset="-122"/>
              </a:rPr>
              <a:t>THANK YOU</a:t>
            </a:r>
            <a:endParaRPr lang="zh-TW" altLang="en-US" sz="6600" b="1" spc="600" dirty="0">
              <a:solidFill>
                <a:srgbClr val="4755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endParaRPr lang="zh-CN" altLang="en-US" sz="6600" b="1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990253" y="3191165"/>
            <a:ext cx="293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工作分配</a:t>
            </a:r>
            <a:endParaRPr lang="zh-CN" altLang="en-US" sz="4800" b="1" spc="600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61C916-944D-4763-8B84-9D12DFF581A0}"/>
              </a:ext>
            </a:extLst>
          </p:cNvPr>
          <p:cNvSpPr/>
          <p:nvPr/>
        </p:nvSpPr>
        <p:spPr>
          <a:xfrm flipV="1">
            <a:off x="10513692" y="1714500"/>
            <a:ext cx="787540" cy="787540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017DFD5-6ED9-4471-ABB5-07DB969177C5}"/>
              </a:ext>
            </a:extLst>
          </p:cNvPr>
          <p:cNvSpPr/>
          <p:nvPr/>
        </p:nvSpPr>
        <p:spPr>
          <a:xfrm flipV="1">
            <a:off x="3665420" y="5227057"/>
            <a:ext cx="343873" cy="34387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投影片編號版面配置區 14">
            <a:extLst>
              <a:ext uri="{FF2B5EF4-FFF2-40B4-BE49-F238E27FC236}">
                <a16:creationId xmlns:a16="http://schemas.microsoft.com/office/drawing/2014/main" id="{D95B6B13-D820-4E9F-A434-B61EE4A80C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1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3">
            <a:extLst>
              <a:ext uri="{FF2B5EF4-FFF2-40B4-BE49-F238E27FC236}">
                <a16:creationId xmlns:a16="http://schemas.microsoft.com/office/drawing/2014/main" id="{2AECDD29-5816-437C-A5A4-C084CEB0F819}"/>
              </a:ext>
            </a:extLst>
          </p:cNvPr>
          <p:cNvSpPr/>
          <p:nvPr/>
        </p:nvSpPr>
        <p:spPr>
          <a:xfrm>
            <a:off x="636811" y="1367690"/>
            <a:ext cx="10918377" cy="5154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853872-DCF1-4A10-8873-F11375435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30527"/>
              </p:ext>
            </p:extLst>
          </p:nvPr>
        </p:nvGraphicFramePr>
        <p:xfrm>
          <a:off x="1546807" y="2100597"/>
          <a:ext cx="9164735" cy="312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47">
                  <a:extLst>
                    <a:ext uri="{9D8B030D-6E8A-4147-A177-3AD203B41FA5}">
                      <a16:colId xmlns:a16="http://schemas.microsoft.com/office/drawing/2014/main" val="814154856"/>
                    </a:ext>
                  </a:extLst>
                </a:gridCol>
                <a:gridCol w="1832947">
                  <a:extLst>
                    <a:ext uri="{9D8B030D-6E8A-4147-A177-3AD203B41FA5}">
                      <a16:colId xmlns:a16="http://schemas.microsoft.com/office/drawing/2014/main" val="3011719864"/>
                    </a:ext>
                  </a:extLst>
                </a:gridCol>
                <a:gridCol w="1832947">
                  <a:extLst>
                    <a:ext uri="{9D8B030D-6E8A-4147-A177-3AD203B41FA5}">
                      <a16:colId xmlns:a16="http://schemas.microsoft.com/office/drawing/2014/main" val="3904418638"/>
                    </a:ext>
                  </a:extLst>
                </a:gridCol>
                <a:gridCol w="1832947">
                  <a:extLst>
                    <a:ext uri="{9D8B030D-6E8A-4147-A177-3AD203B41FA5}">
                      <a16:colId xmlns:a16="http://schemas.microsoft.com/office/drawing/2014/main" val="2728269545"/>
                    </a:ext>
                  </a:extLst>
                </a:gridCol>
                <a:gridCol w="1832947">
                  <a:extLst>
                    <a:ext uri="{9D8B030D-6E8A-4147-A177-3AD203B41FA5}">
                      <a16:colId xmlns:a16="http://schemas.microsoft.com/office/drawing/2014/main" val="334364400"/>
                    </a:ext>
                  </a:extLst>
                </a:gridCol>
              </a:tblGrid>
              <a:tr h="5933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300" dirty="0"/>
                        <a:t>蔡明珊</a:t>
                      </a:r>
                      <a:endParaRPr lang="zh-TW" altLang="en-US" sz="1800" kern="1200" spc="300" dirty="0">
                        <a:solidFill>
                          <a:srgbClr val="1C2035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300" dirty="0"/>
                        <a:t>李羿穎</a:t>
                      </a:r>
                      <a:endParaRPr lang="zh-TW" altLang="en-US" sz="1800" kern="1200" spc="300" dirty="0">
                        <a:solidFill>
                          <a:srgbClr val="1C2035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300" dirty="0"/>
                        <a:t>戴妤珊</a:t>
                      </a:r>
                      <a:endParaRPr lang="zh-TW" altLang="en-US" sz="1800" kern="1200" spc="300" dirty="0">
                        <a:solidFill>
                          <a:srgbClr val="1C2035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300" dirty="0"/>
                        <a:t>蔡馨儀</a:t>
                      </a:r>
                      <a:endParaRPr lang="zh-TW" altLang="en-US" sz="1800" kern="1200" spc="300" dirty="0">
                        <a:solidFill>
                          <a:srgbClr val="1C2035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300" dirty="0"/>
                        <a:t>劉筱君</a:t>
                      </a:r>
                      <a:endParaRPr lang="zh-TW" altLang="en-US" sz="1800" kern="1200" spc="300" dirty="0">
                        <a:solidFill>
                          <a:srgbClr val="1C2035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714465"/>
                  </a:ext>
                </a:extLst>
              </a:tr>
              <a:tr h="2531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u="none" dirty="0"/>
                        <a:t>3D</a:t>
                      </a:r>
                      <a:r>
                        <a:rPr lang="zh-TW" altLang="en-US" u="none" dirty="0"/>
                        <a:t>建模</a:t>
                      </a:r>
                      <a:endParaRPr lang="zh-TW" altLang="en-US" b="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程式撰寫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建模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建模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924722"/>
                  </a:ext>
                </a:extLst>
              </a:tr>
            </a:tbl>
          </a:graphicData>
        </a:graphic>
      </p:graphicFrame>
      <p:grpSp>
        <p:nvGrpSpPr>
          <p:cNvPr id="11" name="组合 3">
            <a:extLst>
              <a:ext uri="{FF2B5EF4-FFF2-40B4-BE49-F238E27FC236}">
                <a16:creationId xmlns:a16="http://schemas.microsoft.com/office/drawing/2014/main" id="{DEBBCB29-8AC7-4823-954E-84D08A363318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12" name="矩形: 圆角 2">
              <a:extLst>
                <a:ext uri="{FF2B5EF4-FFF2-40B4-BE49-F238E27FC236}">
                  <a16:creationId xmlns:a16="http://schemas.microsoft.com/office/drawing/2014/main" id="{153F538D-23A0-425A-BB3B-E93E40F561A7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A286ED3D-46AA-4547-94D8-B5795B53C227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工作分配</a:t>
              </a:r>
              <a:endParaRPr lang="zh-CN" altLang="en-US" dirty="0"/>
            </a:p>
          </p:txBody>
        </p:sp>
      </p:grpSp>
      <p:sp>
        <p:nvSpPr>
          <p:cNvPr id="7" name="投影片編號版面配置區 14">
            <a:extLst>
              <a:ext uri="{FF2B5EF4-FFF2-40B4-BE49-F238E27FC236}">
                <a16:creationId xmlns:a16="http://schemas.microsoft.com/office/drawing/2014/main" id="{6101CA6C-6F0F-4EBF-9313-3E10859B427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1011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endParaRPr lang="zh-CN" altLang="en-US" sz="6600" b="1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968499" y="3157865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專案內容</a:t>
            </a:r>
            <a:endParaRPr lang="zh-CN" altLang="en-US" sz="4800" b="1" spc="600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61C916-944D-4763-8B84-9D12DFF581A0}"/>
              </a:ext>
            </a:extLst>
          </p:cNvPr>
          <p:cNvSpPr/>
          <p:nvPr/>
        </p:nvSpPr>
        <p:spPr>
          <a:xfrm flipV="1">
            <a:off x="10513692" y="1714500"/>
            <a:ext cx="787540" cy="787540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017DFD5-6ED9-4471-ABB5-07DB969177C5}"/>
              </a:ext>
            </a:extLst>
          </p:cNvPr>
          <p:cNvSpPr/>
          <p:nvPr/>
        </p:nvSpPr>
        <p:spPr>
          <a:xfrm flipV="1">
            <a:off x="3665420" y="5227057"/>
            <a:ext cx="343873" cy="34387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投影片編號版面配置區 14">
            <a:extLst>
              <a:ext uri="{FF2B5EF4-FFF2-40B4-BE49-F238E27FC236}">
                <a16:creationId xmlns:a16="http://schemas.microsoft.com/office/drawing/2014/main" id="{3C31A9ED-775B-4D26-B19F-8C2E73113B1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59619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專案內容</a:t>
              </a:r>
              <a:endParaRPr lang="zh-CN" altLang="en-US" dirty="0"/>
            </a:p>
          </p:txBody>
        </p:sp>
      </p:grp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67897943-0764-4CEB-ABFF-7BF8BC0E3447}"/>
              </a:ext>
            </a:extLst>
          </p:cNvPr>
          <p:cNvSpPr/>
          <p:nvPr/>
        </p:nvSpPr>
        <p:spPr>
          <a:xfrm>
            <a:off x="155775" y="1195915"/>
            <a:ext cx="11880449" cy="54507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90E8AF-7D78-41AF-A129-7467B872C411}"/>
              </a:ext>
            </a:extLst>
          </p:cNvPr>
          <p:cNvSpPr txBox="1"/>
          <p:nvPr/>
        </p:nvSpPr>
        <p:spPr>
          <a:xfrm>
            <a:off x="419100" y="5281446"/>
            <a:ext cx="11353800" cy="104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en-US" altLang="zh-TW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我們使用</a:t>
            </a:r>
            <a:r>
              <a:rPr lang="en-US" altLang="zh-TW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3ds Max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（原名：</a:t>
            </a:r>
            <a:r>
              <a:rPr lang="en-US" altLang="zh-TW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 Studio Max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）來做</a:t>
            </a:r>
            <a:r>
              <a:rPr lang="en-US" altLang="zh-TW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建模，且使用</a:t>
            </a:r>
            <a:r>
              <a:rPr lang="en-US" altLang="zh-TW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Adobe</a:t>
            </a:r>
            <a:r>
              <a:rPr lang="zh-TW" altLang="en-US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  <a:r>
              <a:rPr lang="zh-TW" altLang="en-US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設計界面匯入</a:t>
            </a:r>
            <a:r>
              <a:rPr lang="en-US" altLang="zh-TW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2200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14">
            <a:extLst>
              <a:ext uri="{FF2B5EF4-FFF2-40B4-BE49-F238E27FC236}">
                <a16:creationId xmlns:a16="http://schemas.microsoft.com/office/drawing/2014/main" id="{0DB5FEF5-8319-47F4-AB97-D967ED32AAF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6250ED-2C10-43C5-A211-11DB3596B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62" y="1411745"/>
            <a:ext cx="7681186" cy="365387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64D3579-9EA8-4D8C-A538-9954BE85C1B5}"/>
              </a:ext>
            </a:extLst>
          </p:cNvPr>
          <p:cNvSpPr txBox="1"/>
          <p:nvPr/>
        </p:nvSpPr>
        <p:spPr>
          <a:xfrm>
            <a:off x="293281" y="1619367"/>
            <a:ext cx="375620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我們時常點餐都只有照片可以參考，平面照片看不出實際大小以及實際份量，我們希望利用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建模模擬出商品實體與份量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透過手機相機展示商品的</a:t>
            </a:r>
            <a:r>
              <a:rPr lang="en-US" altLang="zh-TW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物件。</a:t>
            </a:r>
            <a:endParaRPr lang="en-US" altLang="zh-TW" sz="2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01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-434509" y="559618"/>
            <a:ext cx="7529805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功能性需求與非功能性需求</a:t>
              </a:r>
              <a:endParaRPr lang="zh-CN" altLang="en-US" dirty="0"/>
            </a:p>
          </p:txBody>
        </p:sp>
      </p:grp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67897943-0764-4CEB-ABFF-7BF8BC0E3447}"/>
              </a:ext>
            </a:extLst>
          </p:cNvPr>
          <p:cNvSpPr/>
          <p:nvPr/>
        </p:nvSpPr>
        <p:spPr>
          <a:xfrm>
            <a:off x="636811" y="1367690"/>
            <a:ext cx="10918377" cy="5154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/>
              <a:t>功能性需求與非功能性需求：</a:t>
            </a:r>
            <a:br>
              <a:rPr lang="zh-TW" altLang="en-US"/>
            </a:br>
            <a:r>
              <a:rPr lang="zh-TW" altLang="en-US"/>
              <a:t>功能性：</a:t>
            </a:r>
            <a:br>
              <a:rPr lang="zh-TW" altLang="en-US"/>
            </a:br>
            <a:r>
              <a:rPr lang="en-US" altLang="zh-TW"/>
              <a:t>1.</a:t>
            </a:r>
            <a:r>
              <a:rPr lang="zh-TW" altLang="en-US"/>
              <a:t>系統要提供給使用者的服務項目：讓顧客可以用</a:t>
            </a:r>
            <a:r>
              <a:rPr lang="en-US" altLang="zh-TW"/>
              <a:t>3D</a:t>
            </a:r>
            <a:r>
              <a:rPr lang="zh-TW" altLang="en-US"/>
              <a:t>預覽餐點，藉此得知餐點的實際大小及內容物 </a:t>
            </a:r>
            <a:r>
              <a:rPr lang="en-US" altLang="zh-TW"/>
              <a:t>2.</a:t>
            </a:r>
            <a:r>
              <a:rPr lang="zh-TW" altLang="en-US"/>
              <a:t>處理流程與步驟：</a:t>
            </a:r>
            <a:r>
              <a:rPr lang="en-US" altLang="zh-TW"/>
              <a:t>(1)</a:t>
            </a:r>
            <a:r>
              <a:rPr lang="zh-TW" altLang="en-US"/>
              <a:t>依關鍵字搜尋相關餐點</a:t>
            </a:r>
            <a:r>
              <a:rPr lang="en-US" altLang="zh-TW"/>
              <a:t>(2)</a:t>
            </a:r>
            <a:r>
              <a:rPr lang="zh-TW" altLang="en-US"/>
              <a:t>從主頁或查詢結果中選擇所需餐點</a:t>
            </a:r>
            <a:r>
              <a:rPr lang="en-US" altLang="zh-TW"/>
              <a:t>(3)APP</a:t>
            </a:r>
            <a:r>
              <a:rPr lang="zh-TW" altLang="en-US"/>
              <a:t>提供餐點的</a:t>
            </a:r>
            <a:r>
              <a:rPr lang="en-US" altLang="zh-TW"/>
              <a:t>3D</a:t>
            </a:r>
            <a:r>
              <a:rPr lang="zh-TW" altLang="en-US"/>
              <a:t>預覽給使用者</a:t>
            </a:r>
            <a:br>
              <a:rPr lang="zh-TW" altLang="en-US"/>
            </a:br>
            <a:r>
              <a:rPr lang="en-US" altLang="zh-TW"/>
              <a:t>3.</a:t>
            </a:r>
            <a:r>
              <a:rPr lang="zh-TW" altLang="en-US"/>
              <a:t>功能輸出為 </a:t>
            </a:r>
            <a:r>
              <a:rPr lang="en-US" altLang="zh-TW"/>
              <a:t>: </a:t>
            </a:r>
            <a:r>
              <a:rPr lang="zh-TW" altLang="en-US"/>
              <a:t>以</a:t>
            </a:r>
            <a:r>
              <a:rPr lang="en-US" altLang="zh-TW"/>
              <a:t>360</a:t>
            </a:r>
            <a:r>
              <a:rPr lang="zh-TW" altLang="en-US"/>
              <a:t>度觀察餐點，顧客還可以放大縮小餐點來觀看細節。</a:t>
            </a:r>
            <a:br>
              <a:rPr lang="zh-TW" altLang="en-US"/>
            </a:br>
            <a:r>
              <a:rPr lang="zh-TW" altLang="en-US"/>
              <a:t>非功能性：</a:t>
            </a:r>
            <a:br>
              <a:rPr lang="zh-TW" altLang="en-US"/>
            </a:br>
            <a:r>
              <a:rPr lang="en-US" altLang="zh-TW"/>
              <a:t>1.</a:t>
            </a:r>
            <a:r>
              <a:rPr lang="zh-TW" altLang="en-US"/>
              <a:t>反應時間（</a:t>
            </a:r>
            <a:r>
              <a:rPr lang="en-US" altLang="zh-TW"/>
              <a:t>response time</a:t>
            </a:r>
            <a:r>
              <a:rPr lang="zh-TW" altLang="en-US"/>
              <a:t>）：用戶所觸發的事件到系統執行並輸出結果的回應時間。</a:t>
            </a:r>
            <a:br>
              <a:rPr lang="zh-TW" altLang="en-US"/>
            </a:br>
            <a:r>
              <a:rPr lang="en-US" altLang="zh-TW"/>
              <a:t>2.</a:t>
            </a:r>
            <a:r>
              <a:rPr lang="zh-TW" altLang="en-US"/>
              <a:t>使用性</a:t>
            </a:r>
            <a:r>
              <a:rPr lang="en-US" altLang="zh-TW"/>
              <a:t>(usability)</a:t>
            </a:r>
            <a:r>
              <a:rPr lang="zh-TW" altLang="en-US"/>
              <a:t>：一個正常的使用者所需之訓練時間為一天，只需要會載入品項清單與建模檔案。</a:t>
            </a:r>
            <a:br>
              <a:rPr lang="zh-TW" altLang="en-US"/>
            </a:br>
            <a:r>
              <a:rPr lang="en-US" altLang="zh-TW"/>
              <a:t>3.</a:t>
            </a:r>
            <a:r>
              <a:rPr lang="zh-TW" altLang="en-US"/>
              <a:t>可靠度</a:t>
            </a:r>
            <a:r>
              <a:rPr lang="en-US" altLang="zh-TW"/>
              <a:t>(reliability)</a:t>
            </a:r>
            <a:r>
              <a:rPr lang="zh-TW" altLang="en-US"/>
              <a:t>：系統主要用來供顧客查詢餐點，呈現上傳後的</a:t>
            </a:r>
            <a:r>
              <a:rPr lang="en-US" altLang="zh-TW"/>
              <a:t>3D</a:t>
            </a:r>
            <a:r>
              <a:rPr lang="zh-TW" altLang="en-US"/>
              <a:t>物件，失敗率低。</a:t>
            </a:r>
          </a:p>
          <a:p>
            <a:br>
              <a:rPr lang="zh-TW" altLang="en-US"/>
            </a:br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90E8AF-7D78-41AF-A129-7467B872C411}"/>
              </a:ext>
            </a:extLst>
          </p:cNvPr>
          <p:cNvSpPr txBox="1"/>
          <p:nvPr/>
        </p:nvSpPr>
        <p:spPr>
          <a:xfrm>
            <a:off x="3519730" y="559618"/>
            <a:ext cx="7529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194432-D64D-460A-BE60-F0CE3598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37974"/>
              </p:ext>
            </p:extLst>
          </p:nvPr>
        </p:nvGraphicFramePr>
        <p:xfrm>
          <a:off x="906116" y="1768404"/>
          <a:ext cx="10379765" cy="40698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9197">
                  <a:extLst>
                    <a:ext uri="{9D8B030D-6E8A-4147-A177-3AD203B41FA5}">
                      <a16:colId xmlns:a16="http://schemas.microsoft.com/office/drawing/2014/main" val="2797375159"/>
                    </a:ext>
                  </a:extLst>
                </a:gridCol>
                <a:gridCol w="5180568">
                  <a:extLst>
                    <a:ext uri="{9D8B030D-6E8A-4147-A177-3AD203B41FA5}">
                      <a16:colId xmlns:a16="http://schemas.microsoft.com/office/drawing/2014/main" val="2189962770"/>
                    </a:ext>
                  </a:extLst>
                </a:gridCol>
              </a:tblGrid>
              <a:tr h="251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b="1" kern="1200" spc="6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功能性：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b="1" kern="1200" spc="6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非功能性：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61545"/>
                  </a:ext>
                </a:extLst>
              </a:tr>
              <a:tr h="1272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系統要提供給使用者的服務項目：</a:t>
                      </a:r>
                      <a:endParaRPr lang="en-US" altLang="zh-TW" sz="1400" b="1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讓顧客可以用</a:t>
                      </a:r>
                      <a:r>
                        <a:rPr lang="en-US" altLang="zh-TW" sz="1400" b="0" kern="1200" spc="6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3D</a:t>
                      </a:r>
                      <a:r>
                        <a:rPr lang="zh-TW" altLang="en-US" sz="1400" b="0" kern="1200" spc="6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預覽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餐點，藉此得知餐點的實際大小及內容物 </a:t>
                      </a:r>
                      <a:endParaRPr lang="en-US" altLang="zh-TW" sz="1400" b="0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反應時間（</a:t>
                      </a:r>
                      <a:r>
                        <a:rPr lang="en-US" altLang="zh-TW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response time</a:t>
                      </a: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）：</a:t>
                      </a:r>
                      <a:endParaRPr lang="en-US" altLang="zh-TW" sz="1400" b="1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用戶所觸發的事件到系統執行並輸出結果的回應時間。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70212"/>
                  </a:ext>
                </a:extLst>
              </a:tr>
              <a:tr h="127269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處理流程與步驟：</a:t>
                      </a:r>
                      <a:endParaRPr lang="en-US" altLang="zh-TW" sz="1400" b="1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</a:t>
                      </a:r>
                      <a:r>
                        <a:rPr lang="zh-TW" altLang="en-US" sz="1400" b="1" u="sng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關鍵字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搜尋相關餐點</a:t>
                      </a:r>
                      <a:endParaRPr lang="en-US" altLang="zh-TW" sz="1400" b="0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從主頁或查詢結果中選擇所需餐點</a:t>
                      </a:r>
                      <a:endParaRPr lang="en-US" altLang="zh-TW" sz="1400" b="0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TW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打開</a:t>
                      </a:r>
                      <a:r>
                        <a:rPr lang="zh-TW" altLang="en-US" sz="1400" b="1" u="sng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相機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提供餐點的</a:t>
                      </a:r>
                      <a:r>
                        <a:rPr lang="en-US" altLang="zh-TW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3D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預覽給顧客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使用性</a:t>
                      </a:r>
                      <a:r>
                        <a:rPr lang="en-US" altLang="zh-TW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(usability)</a:t>
                      </a: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endParaRPr lang="en-US" altLang="zh-TW" sz="1400" b="1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一個正常的使用者所需之訓練時間為一天，只需要會載入品項清單與建模檔案。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54830"/>
                  </a:ext>
                </a:extLst>
              </a:tr>
              <a:tr h="97899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功能輸出為 </a:t>
                      </a:r>
                      <a:r>
                        <a:rPr lang="en-US" altLang="zh-TW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</a:t>
                      </a:r>
                      <a:r>
                        <a:rPr lang="en-US" altLang="zh-TW" sz="1400" b="1" u="sng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360</a:t>
                      </a:r>
                      <a:r>
                        <a:rPr lang="zh-TW" altLang="en-US" sz="1400" b="1" u="sng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度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觀察餐點，顧客還可以放大縮小餐點來觀看細節。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可靠度</a:t>
                      </a:r>
                      <a:r>
                        <a:rPr lang="en-US" altLang="zh-TW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(reliability)</a:t>
                      </a:r>
                      <a:r>
                        <a:rPr lang="zh-TW" altLang="en-US" sz="1400" b="1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endParaRPr lang="en-US" altLang="zh-TW" sz="1400" b="1" kern="1200" spc="600" dirty="0">
                        <a:solidFill>
                          <a:srgbClr val="47557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系統主要用來供顧客查詢餐點，呈現上傳後的</a:t>
                      </a:r>
                      <a:r>
                        <a:rPr lang="en-US" altLang="zh-TW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3D</a:t>
                      </a:r>
                      <a:r>
                        <a:rPr lang="zh-TW" altLang="en-US" sz="1400" b="0" kern="1200" spc="600" dirty="0">
                          <a:solidFill>
                            <a:srgbClr val="47557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物件，失敗率低。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53510"/>
                  </a:ext>
                </a:extLst>
              </a:tr>
            </a:tbl>
          </a:graphicData>
        </a:graphic>
      </p:graphicFrame>
      <p:sp>
        <p:nvSpPr>
          <p:cNvPr id="9" name="投影片編號版面配置區 14">
            <a:extLst>
              <a:ext uri="{FF2B5EF4-FFF2-40B4-BE49-F238E27FC236}">
                <a16:creationId xmlns:a16="http://schemas.microsoft.com/office/drawing/2014/main" id="{80EDCA4A-E0BF-44C6-B859-82A7C0D1D0D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68C6BC0D-62FE-44DA-80FB-37D298C59A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353" y="617829"/>
            <a:ext cx="46689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2400" b="1" spc="60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4B1E9984-917E-4CAA-B338-927D68D5FCDD}"/>
              </a:ext>
            </a:extLst>
          </p:cNvPr>
          <p:cNvGrpSpPr/>
          <p:nvPr/>
        </p:nvGrpSpPr>
        <p:grpSpPr>
          <a:xfrm>
            <a:off x="41353" y="576053"/>
            <a:ext cx="4668914" cy="578086"/>
            <a:chOff x="-3715983" y="999002"/>
            <a:chExt cx="4668914" cy="578086"/>
          </a:xfrm>
        </p:grpSpPr>
        <p:sp>
          <p:nvSpPr>
            <p:cNvPr id="29" name="矩形: 圆角 2">
              <a:extLst>
                <a:ext uri="{FF2B5EF4-FFF2-40B4-BE49-F238E27FC236}">
                  <a16:creationId xmlns:a16="http://schemas.microsoft.com/office/drawing/2014/main" id="{E27DE9E2-C4A2-442E-94B0-062B3B278D6E}"/>
                </a:ext>
              </a:extLst>
            </p:cNvPr>
            <p:cNvSpPr/>
            <p:nvPr/>
          </p:nvSpPr>
          <p:spPr>
            <a:xfrm>
              <a:off x="-2937803" y="999002"/>
              <a:ext cx="3229954" cy="5780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0" name="标题 1">
              <a:extLst>
                <a:ext uri="{FF2B5EF4-FFF2-40B4-BE49-F238E27FC236}">
                  <a16:creationId xmlns:a16="http://schemas.microsoft.com/office/drawing/2014/main" id="{26F6CB9A-4A48-41C0-8F1B-01346461BE6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-3715983" y="1057212"/>
              <a:ext cx="4668914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 sz="2400" b="1" spc="600">
                  <a:solidFill>
                    <a:srgbClr val="47557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TW" altLang="en-US" dirty="0"/>
                <a:t>需求分析</a:t>
              </a:r>
              <a:endParaRPr lang="zh-CN" altLang="en-US" dirty="0"/>
            </a:p>
          </p:txBody>
        </p:sp>
      </p:grp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67897943-0764-4CEB-ABFF-7BF8BC0E3447}"/>
              </a:ext>
            </a:extLst>
          </p:cNvPr>
          <p:cNvSpPr/>
          <p:nvPr/>
        </p:nvSpPr>
        <p:spPr>
          <a:xfrm>
            <a:off x="1069520" y="1410250"/>
            <a:ext cx="10052959" cy="5154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90E8AF-7D78-41AF-A129-7467B872C411}"/>
              </a:ext>
            </a:extLst>
          </p:cNvPr>
          <p:cNvSpPr txBox="1"/>
          <p:nvPr/>
        </p:nvSpPr>
        <p:spPr>
          <a:xfrm>
            <a:off x="3519730" y="559618"/>
            <a:ext cx="7529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dirty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D54B49-F74E-4777-A93B-1951DB56FC94}"/>
              </a:ext>
            </a:extLst>
          </p:cNvPr>
          <p:cNvSpPr txBox="1"/>
          <p:nvPr/>
        </p:nvSpPr>
        <p:spPr>
          <a:xfrm>
            <a:off x="1533486" y="1982853"/>
            <a:ext cx="6214712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菜單預覽系統的需求分析簡述如下：</a:t>
            </a:r>
            <a:br>
              <a:rPr lang="zh-TW" altLang="en-US" sz="2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22BC0-8D46-43A6-8ECF-EE5CA1C93BB7}"/>
              </a:ext>
            </a:extLst>
          </p:cNvPr>
          <p:cNvSpPr/>
          <p:nvPr/>
        </p:nvSpPr>
        <p:spPr>
          <a:xfrm>
            <a:off x="1533486" y="2609549"/>
            <a:ext cx="8235665" cy="369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使用者可以藉由載入品項清單來產生菜單列表。</a:t>
            </a:r>
            <a:endParaRPr lang="en-US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使用者可以藉由載入建模檔案來增加品項預覽功能。</a:t>
            </a:r>
            <a:endParaRPr lang="en-US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系統可以提供餐點的實際樣子給顧客觀看。</a:t>
            </a:r>
            <a:endParaRPr lang="en-US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顧客點擊餐點預覽後，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會打開手機相機，透過相機顯示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物件。</a:t>
            </a:r>
            <a:endParaRPr lang="en-US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查詢餐點後，系統依關鍵字回傳相關品項供顧客選擇。來觀看細節。</a:t>
            </a:r>
            <a:b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CN" altLang="en-US" sz="2000" spc="60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投影片編號版面配置區 14">
            <a:extLst>
              <a:ext uri="{FF2B5EF4-FFF2-40B4-BE49-F238E27FC236}">
                <a16:creationId xmlns:a16="http://schemas.microsoft.com/office/drawing/2014/main" id="{1FAD224E-5683-40FE-B3E3-FC55B3054B1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</a:t>
            </a:r>
            <a:endParaRPr lang="zh-CN" altLang="en-US" sz="6600" b="1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968499" y="3157865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spc="600" dirty="0">
                <a:solidFill>
                  <a:srgbClr val="47557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專案設計</a:t>
            </a:r>
            <a:endParaRPr lang="zh-CN" altLang="en-US" sz="4800" b="1" spc="600" dirty="0">
              <a:solidFill>
                <a:srgbClr val="47557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61C916-944D-4763-8B84-9D12DFF581A0}"/>
              </a:ext>
            </a:extLst>
          </p:cNvPr>
          <p:cNvSpPr/>
          <p:nvPr/>
        </p:nvSpPr>
        <p:spPr>
          <a:xfrm flipV="1">
            <a:off x="10513692" y="1714500"/>
            <a:ext cx="787540" cy="787540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017DFD5-6ED9-4471-ABB5-07DB969177C5}"/>
              </a:ext>
            </a:extLst>
          </p:cNvPr>
          <p:cNvSpPr/>
          <p:nvPr/>
        </p:nvSpPr>
        <p:spPr>
          <a:xfrm flipV="1">
            <a:off x="3665420" y="5227057"/>
            <a:ext cx="343873" cy="343873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投影片編號版面配置區 14">
            <a:extLst>
              <a:ext uri="{FF2B5EF4-FFF2-40B4-BE49-F238E27FC236}">
                <a16:creationId xmlns:a16="http://schemas.microsoft.com/office/drawing/2014/main" id="{017E8E6C-C208-4191-9A9F-B1154F54AD1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0FE319-CA6D-497C-AE70-415E29A227A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6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809</Words>
  <Application>Microsoft Office PowerPoint</Application>
  <PresentationFormat>寬螢幕</PresentationFormat>
  <Paragraphs>168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等线</vt:lpstr>
      <vt:lpstr>思源黑体 CN Bold</vt:lpstr>
      <vt:lpstr>思源黑体 CN Regular</vt:lpstr>
      <vt:lpstr>微軟正黑體</vt:lpstr>
      <vt:lpstr>新細明體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蔡明山</cp:lastModifiedBy>
  <cp:revision>268</cp:revision>
  <dcterms:created xsi:type="dcterms:W3CDTF">2017-08-18T03:02:00Z</dcterms:created>
  <dcterms:modified xsi:type="dcterms:W3CDTF">2021-01-06T14:15:14Z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