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3"/>
  </p:notesMasterIdLst>
  <p:handoutMasterIdLst>
    <p:handoutMasterId r:id="rId4"/>
  </p:handoutMasterIdLst>
  <p:sldIdLst>
    <p:sldId id="450" r:id="rId2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6AD"/>
    <a:srgbClr val="004EA2"/>
    <a:srgbClr val="0080CB"/>
    <a:srgbClr val="FFFFFF"/>
    <a:srgbClr val="1C74A7"/>
    <a:srgbClr val="0070B1"/>
    <a:srgbClr val="B84949"/>
    <a:srgbClr val="E31313"/>
    <a:srgbClr val="C00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8" autoAdjust="0"/>
    <p:restoredTop sz="95553" autoAdjust="0"/>
  </p:normalViewPr>
  <p:slideViewPr>
    <p:cSldViewPr>
      <p:cViewPr varScale="1">
        <p:scale>
          <a:sx n="107" d="100"/>
          <a:sy n="107" d="100"/>
        </p:scale>
        <p:origin x="45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37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EA5270E-7B54-482F-BD22-083A8D11A9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206" cy="513284"/>
          </a:xfrm>
          <a:prstGeom prst="rect">
            <a:avLst/>
          </a:prstGeom>
        </p:spPr>
        <p:txBody>
          <a:bodyPr vert="horz" lIns="94668" tIns="47334" rIns="94668" bIns="4733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3CE5C6E-BFF5-4283-9F40-CB9927564C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201" y="0"/>
            <a:ext cx="3078206" cy="513284"/>
          </a:xfrm>
          <a:prstGeom prst="rect">
            <a:avLst/>
          </a:prstGeom>
        </p:spPr>
        <p:txBody>
          <a:bodyPr vert="horz" lIns="94668" tIns="47334" rIns="94668" bIns="47334" rtlCol="0"/>
          <a:lstStyle>
            <a:lvl1pPr algn="r">
              <a:defRPr sz="1200"/>
            </a:lvl1pPr>
          </a:lstStyle>
          <a:p>
            <a:fld id="{099F2A35-2B41-47C8-A0EE-B59E0628B5D9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6F7AC77-A0D1-4811-ACEB-739E431F32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721330"/>
            <a:ext cx="3078206" cy="513284"/>
          </a:xfrm>
          <a:prstGeom prst="rect">
            <a:avLst/>
          </a:prstGeom>
        </p:spPr>
        <p:txBody>
          <a:bodyPr vert="horz" lIns="94668" tIns="47334" rIns="94668" bIns="4733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30A4CF-9442-449F-9BF5-905097D739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201" y="9721330"/>
            <a:ext cx="3078206" cy="513284"/>
          </a:xfrm>
          <a:prstGeom prst="rect">
            <a:avLst/>
          </a:prstGeom>
        </p:spPr>
        <p:txBody>
          <a:bodyPr vert="horz" lIns="94668" tIns="47334" rIns="94668" bIns="47334" rtlCol="0" anchor="b"/>
          <a:lstStyle>
            <a:lvl1pPr algn="r">
              <a:defRPr sz="1200"/>
            </a:lvl1pPr>
          </a:lstStyle>
          <a:p>
            <a:fld id="{6CC0F400-0FF1-436F-BCC0-362E0D300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28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8" cy="513508"/>
          </a:xfrm>
          <a:prstGeom prst="rect">
            <a:avLst/>
          </a:prstGeom>
        </p:spPr>
        <p:txBody>
          <a:bodyPr vert="horz" lIns="94668" tIns="47334" rIns="94668" bIns="4733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8" cy="513508"/>
          </a:xfrm>
          <a:prstGeom prst="rect">
            <a:avLst/>
          </a:prstGeom>
        </p:spPr>
        <p:txBody>
          <a:bodyPr vert="horz" lIns="94668" tIns="47334" rIns="94668" bIns="47334" rtlCol="0"/>
          <a:lstStyle>
            <a:lvl1pPr algn="r">
              <a:defRPr sz="1200"/>
            </a:lvl1pPr>
          </a:lstStyle>
          <a:p>
            <a:fld id="{A0C84C23-77FE-4E52-8F21-AAEEA41D26E2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55850" y="1279525"/>
            <a:ext cx="23923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68" tIns="47334" rIns="94668" bIns="4733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4668" tIns="47334" rIns="94668" bIns="4733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8" cy="513507"/>
          </a:xfrm>
          <a:prstGeom prst="rect">
            <a:avLst/>
          </a:prstGeom>
        </p:spPr>
        <p:txBody>
          <a:bodyPr vert="horz" lIns="94668" tIns="47334" rIns="94668" bIns="4733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8" cy="513507"/>
          </a:xfrm>
          <a:prstGeom prst="rect">
            <a:avLst/>
          </a:prstGeom>
        </p:spPr>
        <p:txBody>
          <a:bodyPr vert="horz" lIns="94668" tIns="47334" rIns="94668" bIns="47334" rtlCol="0" anchor="b"/>
          <a:lstStyle>
            <a:lvl1pPr algn="r">
              <a:defRPr sz="1200"/>
            </a:lvl1pPr>
          </a:lstStyle>
          <a:p>
            <a:fld id="{9C342C45-D673-4C1C-9E93-7FC909881C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71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BC1AAA8-9233-47FC-89B4-EECEFC8B6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6578" y="143269"/>
            <a:ext cx="1627362" cy="25417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kern="100" baseline="0">
                <a:solidFill>
                  <a:schemeClr val="tx1">
                    <a:tint val="75000"/>
                  </a:schemeClr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fld id="{E7EBB5EC-43CC-4D33-9FCF-8043EEFD2BD3}" type="datetime2">
              <a:rPr lang="ja-JP" altLang="en-US" smtClean="0"/>
              <a:t>2020年12月10日(木)</a:t>
            </a:fld>
            <a:endParaRPr lang="ja-JP" alt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36732FB-07D8-4303-9884-F82C11F5C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6872" y="136978"/>
            <a:ext cx="2314575" cy="26046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/>
              <a:t>Footer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82FD63C-11DD-4EC7-B01A-EACCA345D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5184" y="9551988"/>
            <a:ext cx="1512168" cy="225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ja-JP" altLang="en-US" dirty="0"/>
              <a:t>別紙</a:t>
            </a:r>
            <a:fld id="{E387CB13-E021-46EA-AE9B-5B2C76432B7B}" type="slidenum">
              <a:rPr smtClean="0"/>
              <a:pPr>
                <a:lnSpc>
                  <a:spcPct val="60000"/>
                </a:lnSpc>
                <a:spcBef>
                  <a:spcPct val="5000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447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AA7E-CCE4-41FE-B3D7-71EE945C5D57}" type="datetime2">
              <a:rPr lang="ja-JP" altLang="en-US" smtClean="0"/>
              <a:t>2020年12月10日(木)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Footer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60000"/>
              </a:lnSpc>
              <a:spcBef>
                <a:spcPct val="50000"/>
              </a:spcBef>
            </a:pPr>
            <a:r>
              <a:rPr lang="ja-JP" altLang="en-US"/>
              <a:t>別紙</a:t>
            </a:r>
            <a:fld id="{E387CB13-E021-46EA-AE9B-5B2C76432B7B}" type="slidenum">
              <a:rPr smtClean="0"/>
              <a:pPr algn="r">
                <a:lnSpc>
                  <a:spcPct val="60000"/>
                </a:lnSpc>
                <a:spcBef>
                  <a:spcPct val="5000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163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9691A-336B-41BE-9123-0E18FE072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1473D79-2FF3-4C9E-8F84-98C750EE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2742" y="122096"/>
            <a:ext cx="1255018" cy="215444"/>
          </a:xfrm>
        </p:spPr>
        <p:txBody>
          <a:bodyPr/>
          <a:lstStyle/>
          <a:p>
            <a:fld id="{132EA003-358F-4167-8B6E-4E751A3487D0}" type="datetime2">
              <a:rPr lang="ja-JP" altLang="en-US" smtClean="0"/>
              <a:t>2020年12月10日(木)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FC14A2D-47CD-4681-922C-42E9F47E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0808" y="100038"/>
            <a:ext cx="3384376" cy="215444"/>
          </a:xfrm>
        </p:spPr>
        <p:txBody>
          <a:bodyPr/>
          <a:lstStyle/>
          <a:p>
            <a:r>
              <a:rPr lang="en-US" altLang="ja-JP"/>
              <a:t>Footer</a:t>
            </a:r>
            <a:endParaRPr lang="ja-JP" altLang="en-US" dirty="0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C83DD58A-90D2-4573-AE2E-EF58705E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99D896C-ECCE-4C01-A8EB-2699A035B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14950" y="129543"/>
            <a:ext cx="1543050" cy="1569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>
            <a:lvl1pPr>
              <a:defRPr lang="ja-JP" altLang="en-US" sz="600" b="1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Meiryo" charset="-128"/>
                <a:cs typeface="Meiryo" charset="-128"/>
              </a:defRPr>
            </a:lvl1pPr>
          </a:lstStyle>
          <a:p>
            <a:pPr algn="r">
              <a:lnSpc>
                <a:spcPct val="60000"/>
              </a:lnSpc>
              <a:spcBef>
                <a:spcPct val="50000"/>
              </a:spcBef>
            </a:pPr>
            <a:r>
              <a:rPr lang="ja-JP" altLang="en-US" dirty="0"/>
              <a:t>別紙</a:t>
            </a:r>
            <a:fld id="{E387CB13-E021-46EA-AE9B-5B2C76432B7B}" type="slidenum">
              <a:rPr smtClean="0"/>
              <a:pPr algn="r">
                <a:lnSpc>
                  <a:spcPct val="60000"/>
                </a:lnSpc>
                <a:spcBef>
                  <a:spcPct val="5000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48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8E6329-A020-4410-B1F0-4546CBCF1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1349694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9AB0C6-590F-479C-BFC4-2BB30F1CA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2539788"/>
            <a:ext cx="2901255" cy="640083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C5BE7D-FEA2-4022-8CE6-CCE4EBDE4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4" y="1349694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1B87ABD-9AAD-4D3D-8F3E-156B2E2D0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4" y="2539788"/>
            <a:ext cx="2915543" cy="6400836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4A39A9-68AB-4914-95D0-40EE9F08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2742" y="122096"/>
            <a:ext cx="1255018" cy="215444"/>
          </a:xfrm>
        </p:spPr>
        <p:txBody>
          <a:bodyPr/>
          <a:lstStyle/>
          <a:p>
            <a:fld id="{7AA21F37-0A12-4097-98D7-05F26E654F49}" type="datetime2">
              <a:rPr kumimoji="1" lang="ja-JP" altLang="en-US" smtClean="0"/>
              <a:t>2020年12月10日(木)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CDFCA8-9C67-4BA1-9448-1DE222C9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0808" y="100038"/>
            <a:ext cx="3384376" cy="215444"/>
          </a:xfrm>
        </p:spPr>
        <p:txBody>
          <a:bodyPr/>
          <a:lstStyle/>
          <a:p>
            <a:r>
              <a:rPr kumimoji="1" lang="en-US" altLang="ja-JP"/>
              <a:t>Footer</a:t>
            </a:r>
            <a:endParaRPr kumimoji="1" lang="ja-JP" altLang="en-US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76F8845D-2060-45BA-97F8-3CE707D0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14194DF-84CA-4B63-B2BF-9FF9FAE3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4950" y="129543"/>
            <a:ext cx="1543050" cy="1569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>
            <a:lvl1pPr>
              <a:defRPr lang="ja-JP" altLang="en-US" sz="600" b="1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Meiryo" charset="-128"/>
                <a:cs typeface="Meiryo" charset="-128"/>
              </a:defRPr>
            </a:lvl1pPr>
          </a:lstStyle>
          <a:p>
            <a:pPr algn="r">
              <a:lnSpc>
                <a:spcPct val="60000"/>
              </a:lnSpc>
              <a:spcBef>
                <a:spcPct val="50000"/>
              </a:spcBef>
            </a:pPr>
            <a:r>
              <a:rPr lang="ja-JP" altLang="en-US" dirty="0"/>
              <a:t>別紙</a:t>
            </a:r>
            <a:fld id="{E387CB13-E021-46EA-AE9B-5B2C76432B7B}" type="slidenum">
              <a:rPr smtClean="0"/>
              <a:pPr algn="r">
                <a:lnSpc>
                  <a:spcPct val="60000"/>
                </a:lnSpc>
                <a:spcBef>
                  <a:spcPct val="5000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371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無し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FB04CCF-B0E5-4CA2-BD82-A7AB4BBDA90B}"/>
              </a:ext>
            </a:extLst>
          </p:cNvPr>
          <p:cNvSpPr/>
          <p:nvPr userDrawn="1"/>
        </p:nvSpPr>
        <p:spPr>
          <a:xfrm>
            <a:off x="116632" y="848544"/>
            <a:ext cx="669674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1" y="128465"/>
            <a:ext cx="2088232" cy="288032"/>
          </a:xfrm>
        </p:spPr>
        <p:txBody>
          <a:bodyPr>
            <a:normAutofit/>
          </a:bodyPr>
          <a:lstStyle>
            <a:lvl1pPr>
              <a:defRPr sz="1050">
                <a:noFill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40" y="488504"/>
            <a:ext cx="6480720" cy="871296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E0E6B31-3D53-4E1D-B9EA-9C0204920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6578" y="143269"/>
            <a:ext cx="1627362" cy="25417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kern="100" baseline="0">
                <a:solidFill>
                  <a:schemeClr val="tx1">
                    <a:tint val="75000"/>
                  </a:schemeClr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fld id="{626EA137-C240-4421-B41D-9FA4A69FFD68}" type="datetime2">
              <a:rPr lang="ja-JP" altLang="en-US" smtClean="0"/>
              <a:t>2020年12月10日(木)</a:t>
            </a:fld>
            <a:endParaRPr lang="ja-JP" alt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BE49699-F80F-431C-8333-9A731ABCA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6872" y="136978"/>
            <a:ext cx="2314575" cy="26046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/>
              <a:t>Footer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7286D45-71CA-4515-BEED-7C2DEC822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5184" y="9551988"/>
            <a:ext cx="1512168" cy="225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ja-JP" altLang="en-US" dirty="0"/>
              <a:t>別紙</a:t>
            </a:r>
            <a:fld id="{E387CB13-E021-46EA-AE9B-5B2C76432B7B}" type="slidenum">
              <a:rPr smtClean="0"/>
              <a:pPr>
                <a:lnSpc>
                  <a:spcPct val="60000"/>
                </a:lnSpc>
                <a:spcBef>
                  <a:spcPct val="5000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886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B718-23D7-47BF-8FD7-8EE713E87BC5}" type="datetime2">
              <a:rPr kumimoji="1" lang="ja-JP" altLang="en-US" smtClean="0"/>
              <a:t>2020年12月10日(木)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/>
              <a:t>Footer</a:t>
            </a:r>
            <a:endParaRPr kumimoji="1"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60000"/>
              </a:lnSpc>
              <a:spcBef>
                <a:spcPct val="50000"/>
              </a:spcBef>
            </a:pPr>
            <a:r>
              <a:rPr lang="ja-JP" altLang="en-US"/>
              <a:t>別紙</a:t>
            </a:r>
            <a:fld id="{E387CB13-E021-46EA-AE9B-5B2C76432B7B}" type="slidenum">
              <a:rPr smtClean="0"/>
              <a:pPr algn="r">
                <a:lnSpc>
                  <a:spcPct val="60000"/>
                </a:lnSpc>
                <a:spcBef>
                  <a:spcPct val="5000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17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9E63-7C7D-41D9-ABEA-68D74014F7EB}" type="datetime2">
              <a:rPr kumimoji="1" lang="ja-JP" altLang="en-US" smtClean="0"/>
              <a:t>2020年12月10日(木)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Footer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60000"/>
              </a:lnSpc>
              <a:spcBef>
                <a:spcPct val="50000"/>
              </a:spcBef>
            </a:pPr>
            <a:r>
              <a:rPr lang="ja-JP" altLang="en-US"/>
              <a:t>別紙</a:t>
            </a:r>
            <a:fld id="{E387CB13-E021-46EA-AE9B-5B2C76432B7B}" type="slidenum">
              <a:rPr smtClean="0"/>
              <a:pPr algn="r">
                <a:lnSpc>
                  <a:spcPct val="60000"/>
                </a:lnSpc>
                <a:spcBef>
                  <a:spcPct val="5000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755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A3DDCD0-2425-49AB-A27B-2850C5FE3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6578" y="143269"/>
            <a:ext cx="1627362" cy="25417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kern="100" baseline="0">
                <a:solidFill>
                  <a:schemeClr val="tx1">
                    <a:tint val="75000"/>
                  </a:schemeClr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fld id="{9792AE86-D3A0-4799-A6D4-24C585C300D5}" type="datetime2">
              <a:rPr lang="ja-JP" altLang="en-US" smtClean="0"/>
              <a:t>2020年12月10日(木)</a:t>
            </a:fld>
            <a:endParaRPr lang="ja-JP" alt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4022B21-E587-4D89-932A-AA99338F0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6872" y="136978"/>
            <a:ext cx="2314575" cy="26046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/>
              <a:t>Footer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2C5AD22-78E3-4F2F-9B61-3CD47C33B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5184" y="9551988"/>
            <a:ext cx="1512168" cy="225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ja-JP" altLang="en-US" dirty="0"/>
              <a:t>別紙</a:t>
            </a:r>
            <a:fld id="{E387CB13-E021-46EA-AE9B-5B2C76432B7B}" type="slidenum">
              <a:rPr smtClean="0"/>
              <a:pPr>
                <a:lnSpc>
                  <a:spcPct val="60000"/>
                </a:lnSpc>
                <a:spcBef>
                  <a:spcPct val="5000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48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DFD5-2CDE-488E-BB76-80207E534540}" type="datetime2">
              <a:rPr lang="ja-JP" altLang="en-US" smtClean="0"/>
              <a:t>2020年12月10日(木)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60000"/>
              </a:lnSpc>
              <a:spcBef>
                <a:spcPct val="50000"/>
              </a:spcBef>
            </a:pPr>
            <a:r>
              <a:rPr lang="ja-JP" altLang="en-US"/>
              <a:t>別紙</a:t>
            </a:r>
            <a:fld id="{E387CB13-E021-46EA-AE9B-5B2C76432B7B}" type="slidenum">
              <a:rPr smtClean="0"/>
              <a:pPr algn="r">
                <a:lnSpc>
                  <a:spcPct val="60000"/>
                </a:lnSpc>
                <a:spcBef>
                  <a:spcPct val="50000"/>
                </a:spcBef>
              </a:pPr>
              <a:t>‹#›</a:t>
            </a:fld>
            <a:endParaRPr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D66AB2-11BA-4C38-B4D0-229EF51DB0AD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77277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BCEE-04BB-4CD1-833E-3513E5C4E52F}" type="datetime2">
              <a:rPr lang="ja-JP" altLang="en-US" smtClean="0"/>
              <a:t>2020年12月10日(木)</a:t>
            </a:fld>
            <a:endParaRPr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Footer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60000"/>
              </a:lnSpc>
              <a:spcBef>
                <a:spcPct val="50000"/>
              </a:spcBef>
            </a:pPr>
            <a:r>
              <a:rPr lang="ja-JP" altLang="en-US"/>
              <a:t>別紙</a:t>
            </a:r>
            <a:fld id="{E387CB13-E021-46EA-AE9B-5B2C76432B7B}" type="slidenum">
              <a:rPr smtClean="0"/>
              <a:pPr algn="r">
                <a:lnSpc>
                  <a:spcPct val="60000"/>
                </a:lnSpc>
                <a:spcBef>
                  <a:spcPct val="5000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289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AE30-43D8-4ADE-91AB-40BA35B4E901}" type="datetime2">
              <a:rPr lang="ja-JP" altLang="en-US" smtClean="0"/>
              <a:t>2020年12月10日(木)</a:t>
            </a:fld>
            <a:endParaRPr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Footer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60000"/>
              </a:lnSpc>
              <a:spcBef>
                <a:spcPct val="50000"/>
              </a:spcBef>
            </a:pPr>
            <a:r>
              <a:rPr lang="ja-JP" altLang="en-US"/>
              <a:t>別紙</a:t>
            </a:r>
            <a:fld id="{E387CB13-E021-46EA-AE9B-5B2C76432B7B}" type="slidenum">
              <a:rPr smtClean="0"/>
              <a:pPr algn="r">
                <a:lnSpc>
                  <a:spcPct val="60000"/>
                </a:lnSpc>
                <a:spcBef>
                  <a:spcPct val="5000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343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4AAF-572E-4A78-A551-C446DA48AFFF}" type="datetime2">
              <a:rPr kumimoji="1" lang="ja-JP" altLang="en-US" smtClean="0"/>
              <a:t>2020年12月10日(木)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Footer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60000"/>
              </a:lnSpc>
              <a:spcBef>
                <a:spcPct val="50000"/>
              </a:spcBef>
            </a:pPr>
            <a:r>
              <a:rPr lang="ja-JP" altLang="en-US"/>
              <a:t>別紙</a:t>
            </a:r>
            <a:fld id="{E387CB13-E021-46EA-AE9B-5B2C76432B7B}" type="slidenum">
              <a:rPr smtClean="0"/>
              <a:pPr algn="r">
                <a:lnSpc>
                  <a:spcPct val="60000"/>
                </a:lnSpc>
                <a:spcBef>
                  <a:spcPct val="5000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253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10736"/>
            <a:ext cx="5915025" cy="465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640" y="1208584"/>
            <a:ext cx="6480720" cy="7992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6578" y="143269"/>
            <a:ext cx="1627362" cy="25417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kern="100" baseline="0">
                <a:solidFill>
                  <a:schemeClr val="tx1">
                    <a:tint val="75000"/>
                  </a:schemeClr>
                </a:solidFill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fld id="{9FC27F6D-9A14-482B-B3C9-353A94EC9479}" type="datetime2">
              <a:rPr lang="ja-JP" altLang="en-US" smtClean="0"/>
              <a:t>2020年12月10日(木)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6872" y="136978"/>
            <a:ext cx="2314575" cy="26046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5184" y="9551988"/>
            <a:ext cx="1512168" cy="225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ja-JP" altLang="en-US" dirty="0"/>
              <a:t>別紙</a:t>
            </a:r>
            <a:fld id="{E387CB13-E021-46EA-AE9B-5B2C76432B7B}" type="slidenum">
              <a:rPr smtClean="0"/>
              <a:pPr>
                <a:lnSpc>
                  <a:spcPct val="60000"/>
                </a:lnSpc>
                <a:spcBef>
                  <a:spcPct val="50000"/>
                </a:spcBef>
              </a:pPr>
              <a:t>‹#›</a:t>
            </a:fld>
            <a:endParaRPr dirty="0"/>
          </a:p>
        </p:txBody>
      </p:sp>
      <p:sp>
        <p:nvSpPr>
          <p:cNvPr id="8" name="Text Box 60">
            <a:extLst>
              <a:ext uri="{FF2B5EF4-FFF2-40B4-BE49-F238E27FC236}">
                <a16:creationId xmlns:a16="http://schemas.microsoft.com/office/drawing/2014/main" id="{498F2249-7ADA-498C-9E2B-8B61A5D04E3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5257" y="9581162"/>
            <a:ext cx="3816424" cy="176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l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ja-JP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Medium" panose="020B0500000000000000" pitchFamily="50" charset="-128"/>
                <a:ea typeface="Yu Gothic Medium" panose="020B0500000000000000" pitchFamily="50" charset="-128"/>
                <a:cs typeface="Meiryo" charset="-128"/>
              </a:rPr>
              <a:t>© a24ma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6930677-DC5E-46CF-8B7D-5878AEA54936}"/>
              </a:ext>
            </a:extLst>
          </p:cNvPr>
          <p:cNvCxnSpPr>
            <a:cxnSpLocks/>
          </p:cNvCxnSpPr>
          <p:nvPr userDrawn="1"/>
        </p:nvCxnSpPr>
        <p:spPr>
          <a:xfrm>
            <a:off x="346795" y="9513823"/>
            <a:ext cx="61644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54">
            <a:extLst>
              <a:ext uri="{FF2B5EF4-FFF2-40B4-BE49-F238E27FC236}">
                <a16:creationId xmlns:a16="http://schemas.microsoft.com/office/drawing/2014/main" id="{6B78EFDA-A8CF-4908-9AF1-5E0897DAF58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6231" y="963251"/>
            <a:ext cx="6205538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 sz="1350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017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6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50" r:id="rId11"/>
    <p:sldLayoutId id="2147483653" r:id="rId12"/>
  </p:sldLayoutIdLst>
  <p:hf hdr="0" ftr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kumimoji="1"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Clr>
          <a:srgbClr val="FFFFFF"/>
        </a:buClr>
        <a:buFont typeface="Arial" panose="020B0604020202020204" pitchFamily="34" charset="0"/>
        <a:buChar char="•"/>
        <a:defRPr kumimoji="1" sz="1400" b="1" u="sng" kern="1200">
          <a:solidFill>
            <a:schemeClr val="tx1"/>
          </a:solidFill>
          <a:latin typeface="+mj-ea"/>
          <a:ea typeface="+mj-ea"/>
          <a:cs typeface="+mn-cs"/>
        </a:defRPr>
      </a:lvl1pPr>
      <a:lvl2pPr marL="0" indent="6350" algn="l" defTabSz="685800" rtl="0" eaLnBrk="1" latinLnBrk="0" hangingPunct="1">
        <a:lnSpc>
          <a:spcPct val="90000"/>
        </a:lnSpc>
        <a:spcBef>
          <a:spcPts val="375"/>
        </a:spcBef>
        <a:buClr>
          <a:schemeClr val="bg1"/>
        </a:buClr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j-ea"/>
          <a:ea typeface="+mj-ea"/>
          <a:cs typeface="+mn-cs"/>
        </a:defRPr>
      </a:lvl2pPr>
      <a:lvl3pPr marL="87313" indent="-87313" algn="l" defTabSz="685800" rtl="0" eaLnBrk="1" latinLnBrk="0" hangingPunct="1">
        <a:lnSpc>
          <a:spcPct val="90000"/>
        </a:lnSpc>
        <a:spcBef>
          <a:spcPts val="375"/>
        </a:spcBef>
        <a:buClr>
          <a:schemeClr val="bg1"/>
        </a:buClr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j-ea"/>
          <a:ea typeface="+mj-ea"/>
          <a:cs typeface="+mn-cs"/>
        </a:defRPr>
      </a:lvl3pPr>
      <a:lvl4pPr marL="177800" indent="-79375" algn="l" defTabSz="685800" rtl="0" eaLnBrk="1" latinLnBrk="0" hangingPunct="1">
        <a:lnSpc>
          <a:spcPct val="90000"/>
        </a:lnSpc>
        <a:spcBef>
          <a:spcPts val="375"/>
        </a:spcBef>
        <a:buClr>
          <a:schemeClr val="bg1"/>
        </a:buClr>
        <a:buFont typeface="Arial" panose="020B0604020202020204" pitchFamily="34" charset="0"/>
        <a:buChar char="•"/>
        <a:tabLst/>
        <a:defRPr kumimoji="1" sz="1000" kern="1200">
          <a:solidFill>
            <a:schemeClr val="tx1"/>
          </a:solidFill>
          <a:latin typeface="+mn-ea"/>
          <a:ea typeface="+mn-ea"/>
          <a:cs typeface="+mn-cs"/>
        </a:defRPr>
      </a:lvl4pPr>
      <a:lvl5pPr marL="269875" indent="-84138" algn="l" defTabSz="685800" rtl="0" eaLnBrk="1" latinLnBrk="0" hangingPunct="1">
        <a:lnSpc>
          <a:spcPct val="90000"/>
        </a:lnSpc>
        <a:spcBef>
          <a:spcPts val="375"/>
        </a:spcBef>
        <a:buClr>
          <a:schemeClr val="bg1"/>
        </a:buClr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EEBDF-4976-4CB1-AF04-02166589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12427FD-3403-4830-8BAB-CC979A3373FA}"/>
              </a:ext>
            </a:extLst>
          </p:cNvPr>
          <p:cNvSpPr/>
          <p:nvPr/>
        </p:nvSpPr>
        <p:spPr>
          <a:xfrm>
            <a:off x="404664" y="7185248"/>
            <a:ext cx="18002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あいうえお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2CB0F88-49AC-49C0-9EC8-28051AC4F433}"/>
              </a:ext>
            </a:extLst>
          </p:cNvPr>
          <p:cNvSpPr/>
          <p:nvPr/>
        </p:nvSpPr>
        <p:spPr>
          <a:xfrm>
            <a:off x="404664" y="7545288"/>
            <a:ext cx="18002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accent6"/>
                </a:solidFill>
              </a:rPr>
              <a:t>あいうえお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71DA5BB-CA3F-46F2-9956-D0973ED90110}"/>
              </a:ext>
            </a:extLst>
          </p:cNvPr>
          <p:cNvSpPr txBox="1"/>
          <p:nvPr/>
        </p:nvSpPr>
        <p:spPr>
          <a:xfrm>
            <a:off x="404664" y="790532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あいうえお</a:t>
            </a:r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222CAB5C-DB17-48A5-95F4-FE7B9F79B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233517"/>
              </p:ext>
            </p:extLst>
          </p:nvPr>
        </p:nvGraphicFramePr>
        <p:xfrm>
          <a:off x="3465392" y="704528"/>
          <a:ext cx="2829459" cy="125730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736917">
                  <a:extLst>
                    <a:ext uri="{9D8B030D-6E8A-4147-A177-3AD203B41FA5}">
                      <a16:colId xmlns:a16="http://schemas.microsoft.com/office/drawing/2014/main" val="3248661788"/>
                    </a:ext>
                  </a:extLst>
                </a:gridCol>
                <a:gridCol w="697514">
                  <a:extLst>
                    <a:ext uri="{9D8B030D-6E8A-4147-A177-3AD203B41FA5}">
                      <a16:colId xmlns:a16="http://schemas.microsoft.com/office/drawing/2014/main" val="2240722573"/>
                    </a:ext>
                  </a:extLst>
                </a:gridCol>
                <a:gridCol w="697514">
                  <a:extLst>
                    <a:ext uri="{9D8B030D-6E8A-4147-A177-3AD203B41FA5}">
                      <a16:colId xmlns:a16="http://schemas.microsoft.com/office/drawing/2014/main" val="282849098"/>
                    </a:ext>
                  </a:extLst>
                </a:gridCol>
                <a:gridCol w="697514">
                  <a:extLst>
                    <a:ext uri="{9D8B030D-6E8A-4147-A177-3AD203B41FA5}">
                      <a16:colId xmlns:a16="http://schemas.microsoft.com/office/drawing/2014/main" val="22485665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+mj-ea"/>
                          <a:ea typeface="+mj-ea"/>
                        </a:rPr>
                        <a:t>Title</a:t>
                      </a:r>
                      <a:endParaRPr kumimoji="1" lang="ja-JP" altLang="en-US" sz="105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+mj-ea"/>
                          <a:ea typeface="+mj-ea"/>
                        </a:rPr>
                        <a:t>項目１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+mj-ea"/>
                          <a:ea typeface="+mj-ea"/>
                        </a:rPr>
                        <a:t>項目２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+mj-ea"/>
                          <a:ea typeface="+mj-ea"/>
                        </a:rPr>
                        <a:t>Item</a:t>
                      </a:r>
                      <a:r>
                        <a:rPr kumimoji="1" lang="ja-JP" altLang="en-US" sz="1050" dirty="0"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en-US" altLang="ja-JP" sz="1050" dirty="0"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141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+mj-ea"/>
                          <a:ea typeface="+mj-ea"/>
                        </a:rPr>
                        <a:t>対象１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50" dirty="0">
                          <a:latin typeface="+mj-ea"/>
                          <a:ea typeface="+mj-ea"/>
                        </a:rPr>
                        <a:t>100</a:t>
                      </a:r>
                      <a:endParaRPr kumimoji="1" lang="ja-JP" altLang="en-US" sz="105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50" dirty="0">
                          <a:latin typeface="+mj-ea"/>
                          <a:ea typeface="+mj-ea"/>
                        </a:rPr>
                        <a:t>100</a:t>
                      </a:r>
                      <a:endParaRPr kumimoji="1" lang="ja-JP" altLang="en-US" sz="105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50" dirty="0">
                          <a:latin typeface="+mj-ea"/>
                          <a:ea typeface="+mj-ea"/>
                        </a:rPr>
                        <a:t>100</a:t>
                      </a:r>
                      <a:endParaRPr kumimoji="1" lang="ja-JP" altLang="en-US" sz="105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641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+mj-ea"/>
                          <a:ea typeface="+mj-ea"/>
                        </a:rPr>
                        <a:t>対象２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50" dirty="0">
                          <a:latin typeface="+mj-ea"/>
                          <a:ea typeface="+mj-ea"/>
                        </a:rPr>
                        <a:t>100,000</a:t>
                      </a:r>
                      <a:endParaRPr kumimoji="1" lang="ja-JP" altLang="en-US" sz="105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50" dirty="0">
                          <a:latin typeface="+mj-ea"/>
                          <a:ea typeface="+mj-ea"/>
                        </a:rPr>
                        <a:t>100,000</a:t>
                      </a:r>
                      <a:endParaRPr kumimoji="1" lang="ja-JP" altLang="en-US" sz="105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50" dirty="0">
                          <a:latin typeface="+mj-ea"/>
                          <a:ea typeface="+mj-ea"/>
                        </a:rPr>
                        <a:t>100,000</a:t>
                      </a:r>
                      <a:endParaRPr kumimoji="1" lang="ja-JP" altLang="en-US" sz="105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192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+mj-ea"/>
                          <a:ea typeface="+mj-ea"/>
                        </a:rPr>
                        <a:t>Target 3</a:t>
                      </a:r>
                      <a:endParaRPr kumimoji="1" lang="ja-JP" altLang="en-US" sz="105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50" dirty="0">
                          <a:latin typeface="+mj-ea"/>
                          <a:ea typeface="+mj-ea"/>
                        </a:rPr>
                        <a:t>100</a:t>
                      </a:r>
                      <a:endParaRPr kumimoji="1" lang="ja-JP" altLang="en-US" sz="105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50" dirty="0">
                          <a:latin typeface="+mj-ea"/>
                          <a:ea typeface="+mj-ea"/>
                        </a:rPr>
                        <a:t>100</a:t>
                      </a:r>
                      <a:endParaRPr kumimoji="1" lang="ja-JP" altLang="en-US" sz="105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50" dirty="0">
                          <a:latin typeface="+mj-ea"/>
                          <a:ea typeface="+mj-ea"/>
                        </a:rPr>
                        <a:t>100</a:t>
                      </a:r>
                      <a:endParaRPr kumimoji="1" lang="ja-JP" altLang="en-US" sz="105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157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+mj-ea"/>
                          <a:ea typeface="+mj-ea"/>
                        </a:rPr>
                        <a:t>Target 4</a:t>
                      </a:r>
                      <a:endParaRPr kumimoji="1" lang="ja-JP" altLang="en-US" sz="105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50" dirty="0">
                          <a:latin typeface="+mj-ea"/>
                          <a:ea typeface="+mj-ea"/>
                        </a:rPr>
                        <a:t>100,000</a:t>
                      </a:r>
                      <a:endParaRPr kumimoji="1" lang="ja-JP" altLang="en-US" sz="105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50" dirty="0">
                          <a:latin typeface="+mj-ea"/>
                          <a:ea typeface="+mj-ea"/>
                        </a:rPr>
                        <a:t>100,000</a:t>
                      </a:r>
                      <a:endParaRPr kumimoji="1" lang="ja-JP" altLang="en-US" sz="105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50" dirty="0">
                          <a:latin typeface="+mj-ea"/>
                          <a:ea typeface="+mj-ea"/>
                        </a:rPr>
                        <a:t>100,000</a:t>
                      </a:r>
                      <a:endParaRPr kumimoji="1" lang="ja-JP" altLang="en-US" sz="105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508211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1DA8F07-32AB-43A1-93CF-8767589B402B}"/>
              </a:ext>
            </a:extLst>
          </p:cNvPr>
          <p:cNvSpPr/>
          <p:nvPr/>
        </p:nvSpPr>
        <p:spPr>
          <a:xfrm>
            <a:off x="404664" y="488504"/>
            <a:ext cx="180020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144A1F-5E83-4FA1-9F04-32B41B54C218}"/>
              </a:ext>
            </a:extLst>
          </p:cNvPr>
          <p:cNvSpPr txBox="1"/>
          <p:nvPr/>
        </p:nvSpPr>
        <p:spPr>
          <a:xfrm>
            <a:off x="1077779" y="192866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図１</a:t>
            </a:r>
            <a:endParaRPr kumimoji="1" lang="en-US" altLang="ja-JP" sz="105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527340A-3344-4498-B6A4-9B35760DFB5B}"/>
              </a:ext>
            </a:extLst>
          </p:cNvPr>
          <p:cNvSpPr txBox="1"/>
          <p:nvPr/>
        </p:nvSpPr>
        <p:spPr>
          <a:xfrm>
            <a:off x="4653136" y="41649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表１</a:t>
            </a:r>
            <a:endParaRPr kumimoji="1" lang="en-US" altLang="ja-JP" sz="105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0699D62-368D-4393-A7A2-C491BE973161}"/>
              </a:ext>
            </a:extLst>
          </p:cNvPr>
          <p:cNvSpPr/>
          <p:nvPr/>
        </p:nvSpPr>
        <p:spPr>
          <a:xfrm>
            <a:off x="404664" y="2648744"/>
            <a:ext cx="6048672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333AEAE-EF73-4E78-9B97-7C4617DD2CB1}"/>
              </a:ext>
            </a:extLst>
          </p:cNvPr>
          <p:cNvSpPr txBox="1"/>
          <p:nvPr/>
        </p:nvSpPr>
        <p:spPr>
          <a:xfrm>
            <a:off x="3202015" y="408890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図１</a:t>
            </a:r>
            <a:endParaRPr kumimoji="1" lang="en-US" altLang="ja-JP" sz="1050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C29C46-412A-4EF0-BB1D-7E92A929CD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60000"/>
              </a:lnSpc>
              <a:spcBef>
                <a:spcPct val="50000"/>
              </a:spcBef>
            </a:pPr>
            <a:fld id="{F38B6A6E-C819-4826-9FA6-CEEFAC2C78A9}" type="datetime2">
              <a:rPr lang="ja-JP" altLang="en-US" smtClean="0"/>
              <a:t>2020年12月10日(木)</a:t>
            </a:fld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55C2C6-D3C1-4188-9352-8D7503360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ja-JP" altLang="en-US"/>
              <a:t>別紙</a:t>
            </a:r>
            <a:fld id="{E387CB13-E021-46EA-AE9B-5B2C76432B7B}" type="slidenum">
              <a:rPr smtClean="0"/>
              <a:pPr>
                <a:lnSpc>
                  <a:spcPct val="60000"/>
                </a:lnSpc>
                <a:spcBef>
                  <a:spcPct val="50000"/>
                </a:spcBef>
              </a:pPr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897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MainColor">
      <a:dk1>
        <a:sysClr val="windowText" lastClr="000000"/>
      </a:dk1>
      <a:lt1>
        <a:sysClr val="window" lastClr="FFFFFF"/>
      </a:lt1>
      <a:dk2>
        <a:srgbClr val="3CB874"/>
      </a:dk2>
      <a:lt2>
        <a:srgbClr val="9255BF"/>
      </a:lt2>
      <a:accent1>
        <a:srgbClr val="0080CB"/>
      </a:accent1>
      <a:accent2>
        <a:srgbClr val="BA3936"/>
      </a:accent2>
      <a:accent3>
        <a:srgbClr val="EE8216"/>
      </a:accent3>
      <a:accent4>
        <a:srgbClr val="82C539"/>
      </a:accent4>
      <a:accent5>
        <a:srgbClr val="00B0F0"/>
      </a:accent5>
      <a:accent6>
        <a:srgbClr val="FF0000"/>
      </a:accent6>
      <a:hlink>
        <a:srgbClr val="0000FF"/>
      </a:hlink>
      <a:folHlink>
        <a:srgbClr val="800080"/>
      </a:folHlink>
    </a:clrScheme>
    <a:fontScheme name="MainTemplate">
      <a:majorFont>
        <a:latin typeface="Meiryo UI"/>
        <a:ea typeface="游ゴシック"/>
        <a:cs typeface=""/>
      </a:majorFont>
      <a:minorFont>
        <a:latin typeface="游明朝"/>
        <a:ea typeface="游明朝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 sz="105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sz="105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20283</TotalTime>
  <Words>45</Words>
  <PresentationFormat>A4 210 x 297 mm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 UI</vt:lpstr>
      <vt:lpstr>Yu Gothic Medium</vt:lpstr>
      <vt:lpstr>Meiryo</vt:lpstr>
      <vt:lpstr>游ゴシック</vt:lpstr>
      <vt:lpstr>游明朝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2020-07-06T09:39:47Z</cp:lastPrinted>
  <dcterms:created xsi:type="dcterms:W3CDTF">2017-11-15T10:17:26Z</dcterms:created>
  <dcterms:modified xsi:type="dcterms:W3CDTF">2020-12-10T10:58:00Z</dcterms:modified>
</cp:coreProperties>
</file>