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3" r:id="rId2"/>
    <p:sldId id="26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02C"/>
    <a:srgbClr val="EE7E12"/>
    <a:srgbClr val="377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28"/>
    <p:restoredTop sz="94682"/>
  </p:normalViewPr>
  <p:slideViewPr>
    <p:cSldViewPr snapToGrid="0" snapToObjects="1">
      <p:cViewPr varScale="1">
        <p:scale>
          <a:sx n="102" d="100"/>
          <a:sy n="102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A7FB2-7FB9-0D40-A378-A1A9D137CB3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1F431-5F93-3D45-85AA-EF1FEBDE9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48BB-933A-BB43-9C6B-B17A8375E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41B6A-D937-AB44-97E7-C468EB57B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C6E4-D489-6F42-A805-EDF30D9D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24661-7DC6-3E4A-9420-7CA76209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38CA9-A198-C749-85FE-3E783D8B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4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CB8A-05E1-6645-82F1-626C15C1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E3E0-1057-DE4A-9997-7365D83BF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4387-35AB-0843-832C-7D86E0D3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E697-6B5B-C148-934C-7360A8C8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ADB2-9457-254C-9506-75D0DB9F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2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11AD4-70C4-1E42-9EBE-D1FC8993C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083C5-D411-3845-B0C7-D249968CE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2632-2FD9-C74F-A332-CFAB2D65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19A5-D339-C941-8B30-F9DB8C61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9A19-9F30-2440-99AD-AFFD2D43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1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43B5-B71E-8643-8680-03C811E0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E4F9-21ED-CE49-A368-45618073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FE39A-45A2-2649-B633-C757F5EE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32DA-4D29-6045-957D-A9F628BB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B089-894D-404F-B544-15CC45DA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17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4B6D-6820-7F44-8BBB-832E1879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70A4-2EDB-F748-B140-F9CD4865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0DE7-4D2E-2848-B6EC-67FA63AA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92CF-1EF0-5E40-A782-41FD0FF3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304E-237B-2749-9900-E08BC574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66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A253-066A-1644-A08A-9BE4DB9B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6AAE-BCEF-E14A-9434-E3BE8EABA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1F6D1-2679-934F-AC78-671AAC74E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08B80-3AA1-654C-9D02-14127A38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DE8B-6BC6-D044-8053-72FA0FC2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D2F6-6F71-7048-B2E4-58B90CEB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2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B79A-49A8-DD4A-A604-EF334CA2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0077-0C2A-8D40-9980-0BB58319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86C12-9C69-F04C-AFFA-A471AAD4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1BE12-04AA-E048-9F0F-F4CFD4D17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392EB-22F2-8543-B080-DE79121CA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E14C6-69E2-E244-A6D1-0BFF69B6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0A5BC-A014-7148-859B-6B84E060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C787D-3397-CD48-BFAA-DB128788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3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6214-0A20-C442-BB1A-A4B2C6EB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62ADB-4137-2346-8B16-C59D325C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AD450-E83F-8E45-AF03-16AE4FF4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5082D-2DF3-3142-AD36-22EA578E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7B6E6-A767-7741-A99A-1B3F6B65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0A498-2F29-B746-99A8-4767A796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49E66-A866-A547-A6EA-B9E291FD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5D64-EB5C-8B49-BB02-4A13AD7C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A41B-256F-F94B-AD6A-2A9A4F662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4E670-21C4-4D48-9821-A673250D8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CBA1-518A-DB43-A1AC-DBD7B127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C466B-B7F0-0B4B-ADBE-C91B6000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D45DB-79AB-BE43-82F3-10DDCDCC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98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0DDC-8518-3546-90BB-5A5425B2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885FD-B8FC-D144-A871-3F222A91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55B76-728B-F24E-A909-0F437D8BE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70438-ED32-E647-8C4C-9E8D45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5AEC-E1B2-CB4F-9162-CBFBFEEE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5874B-2064-BD4F-AA38-328F570F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9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D408E-DCEA-7D4B-BE8B-D2944BB9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12558-04CF-C540-BDE7-BFC8A909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CF90-84C8-E945-88B1-4513166EF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FF80-A1A0-4947-9FC4-88F1AE76E470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9B14-6AEF-E249-8175-70C0C3932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4354-D928-B446-9FB8-9C01FDF8E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A020-D48D-BA4C-B9FF-682E6B5D6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81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.png"/><Relationship Id="rId7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CA8DFC-8054-E747-B7FC-0281CB69AEEC}"/>
              </a:ext>
            </a:extLst>
          </p:cNvPr>
          <p:cNvSpPr txBox="1"/>
          <p:nvPr/>
        </p:nvSpPr>
        <p:spPr>
          <a:xfrm>
            <a:off x="2894220" y="2806700"/>
            <a:ext cx="640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Implementation details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52218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BB563E-B132-E140-B6F3-312768AEDE9E}"/>
              </a:ext>
            </a:extLst>
          </p:cNvPr>
          <p:cNvSpPr txBox="1"/>
          <p:nvPr/>
        </p:nvSpPr>
        <p:spPr>
          <a:xfrm>
            <a:off x="487680" y="189738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Bayes Theorem</a:t>
            </a:r>
            <a:endParaRPr lang="ru-RU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B4A44-BCA4-E94C-9FF8-D3F26D9A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40" y="559070"/>
            <a:ext cx="8585200" cy="2209800"/>
          </a:xfrm>
          <a:prstGeom prst="rect">
            <a:avLst/>
          </a:prstGeom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id="{5C68704E-0EB2-BE4E-A505-837F51DEA624}"/>
              </a:ext>
            </a:extLst>
          </p:cNvPr>
          <p:cNvSpPr/>
          <p:nvPr/>
        </p:nvSpPr>
        <p:spPr>
          <a:xfrm rot="16200000" flipV="1">
            <a:off x="8625319" y="520312"/>
            <a:ext cx="167640" cy="43153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8361E-A9FB-8943-8CA8-53C1B3AC9B1C}"/>
              </a:ext>
            </a:extLst>
          </p:cNvPr>
          <p:cNvSpPr txBox="1"/>
          <p:nvPr/>
        </p:nvSpPr>
        <p:spPr>
          <a:xfrm>
            <a:off x="8505406" y="296762"/>
            <a:ext cx="43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EFEF81-BB1D-E44C-950E-601AA746BF12}"/>
              </a:ext>
            </a:extLst>
          </p:cNvPr>
          <p:cNvGrpSpPr>
            <a:grpSpLocks noChangeAspect="1"/>
          </p:cNvGrpSpPr>
          <p:nvPr/>
        </p:nvGrpSpPr>
        <p:grpSpPr>
          <a:xfrm>
            <a:off x="2995863" y="844997"/>
            <a:ext cx="1800000" cy="261610"/>
            <a:chOff x="9131968" y="234919"/>
            <a:chExt cx="2211915" cy="3214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F630DB-8066-4840-89F3-862278C212D2}"/>
                </a:ext>
              </a:extLst>
            </p:cNvPr>
            <p:cNvSpPr txBox="1"/>
            <p:nvPr/>
          </p:nvSpPr>
          <p:spPr>
            <a:xfrm>
              <a:off x="9131968" y="234919"/>
              <a:ext cx="720000" cy="321477"/>
            </a:xfrm>
            <a:prstGeom prst="rect">
              <a:avLst/>
            </a:prstGeom>
            <a:solidFill>
              <a:srgbClr val="3775B2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#0: 39</a:t>
              </a:r>
              <a:endParaRPr lang="ru-RU" sz="11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181D3D-2B14-044E-91AD-44B3856ED600}"/>
                </a:ext>
              </a:extLst>
            </p:cNvPr>
            <p:cNvSpPr txBox="1"/>
            <p:nvPr/>
          </p:nvSpPr>
          <p:spPr>
            <a:xfrm>
              <a:off x="9877927" y="234919"/>
              <a:ext cx="720000" cy="321477"/>
            </a:xfrm>
            <a:prstGeom prst="rect">
              <a:avLst/>
            </a:prstGeom>
            <a:solidFill>
              <a:srgbClr val="EE7E12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#1: 37</a:t>
              </a:r>
              <a:endParaRPr lang="ru-RU" sz="11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EA48EB-FF97-7E4E-ADD5-9BB5CCBBE405}"/>
                </a:ext>
              </a:extLst>
            </p:cNvPr>
            <p:cNvSpPr txBox="1"/>
            <p:nvPr/>
          </p:nvSpPr>
          <p:spPr>
            <a:xfrm>
              <a:off x="10623883" y="234919"/>
              <a:ext cx="720000" cy="321477"/>
            </a:xfrm>
            <a:prstGeom prst="rect">
              <a:avLst/>
            </a:prstGeom>
            <a:solidFill>
              <a:srgbClr val="3DA02C"/>
            </a:solidFill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#2: 44</a:t>
              </a:r>
              <a:endParaRPr lang="ru-RU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D699CB7-F330-384F-B3C8-C988192A6821}"/>
              </a:ext>
            </a:extLst>
          </p:cNvPr>
          <p:cNvSpPr txBox="1"/>
          <p:nvPr/>
        </p:nvSpPr>
        <p:spPr>
          <a:xfrm>
            <a:off x="500379" y="3063088"/>
            <a:ext cx="522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 to complex case: </a:t>
            </a:r>
            <a:endParaRPr lang="ru-R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F15579-A7A7-EB4A-BE36-8AAC50E3E7F0}"/>
              </a:ext>
            </a:extLst>
          </p:cNvPr>
          <p:cNvGrpSpPr/>
          <p:nvPr/>
        </p:nvGrpSpPr>
        <p:grpSpPr>
          <a:xfrm>
            <a:off x="125442" y="3610625"/>
            <a:ext cx="3873836" cy="1141078"/>
            <a:chOff x="2688169" y="3726638"/>
            <a:chExt cx="3873836" cy="11410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D2BBCC-BE81-E54B-A6E9-BBBAC4C0E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2905" y="3996540"/>
              <a:ext cx="2959100" cy="8636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5791F3-F4BE-0148-AC36-5E64FDFE64C5}"/>
                </a:ext>
              </a:extLst>
            </p:cNvPr>
            <p:cNvSpPr txBox="1"/>
            <p:nvPr/>
          </p:nvSpPr>
          <p:spPr>
            <a:xfrm>
              <a:off x="4633757" y="3726638"/>
              <a:ext cx="84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Class 1</a:t>
              </a:r>
              <a:endParaRPr lang="ru-RU" sz="1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5B3247-BDD8-3B44-878B-BEAF2B4CDC93}"/>
                </a:ext>
              </a:extLst>
            </p:cNvPr>
            <p:cNvSpPr txBox="1"/>
            <p:nvPr/>
          </p:nvSpPr>
          <p:spPr>
            <a:xfrm>
              <a:off x="5640882" y="3726638"/>
              <a:ext cx="84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Class 2</a:t>
              </a:r>
              <a:endParaRPr lang="ru-RU" sz="14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F4E369C-FE20-A247-93BD-8404A3A7CA50}"/>
                </a:ext>
              </a:extLst>
            </p:cNvPr>
            <p:cNvSpPr txBox="1"/>
            <p:nvPr/>
          </p:nvSpPr>
          <p:spPr>
            <a:xfrm>
              <a:off x="3626633" y="3726638"/>
              <a:ext cx="84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Class 0</a:t>
              </a:r>
              <a:endParaRPr lang="ru-RU" sz="14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839A8E-6E4F-0642-B362-9D4961AC39F3}"/>
                </a:ext>
              </a:extLst>
            </p:cNvPr>
            <p:cNvSpPr txBox="1"/>
            <p:nvPr/>
          </p:nvSpPr>
          <p:spPr>
            <a:xfrm>
              <a:off x="2688169" y="4028590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F1</a:t>
              </a:r>
              <a:endParaRPr lang="ru-RU" sz="11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A5A3BC-E07F-944F-A979-11AFE488BE3C}"/>
                </a:ext>
              </a:extLst>
            </p:cNvPr>
            <p:cNvSpPr txBox="1"/>
            <p:nvPr/>
          </p:nvSpPr>
          <p:spPr>
            <a:xfrm>
              <a:off x="2688169" y="4221095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F2</a:t>
              </a:r>
              <a:endParaRPr lang="ru-RU" sz="11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5F283B-B3F8-B240-AC1F-A6B998F4A17B}"/>
                </a:ext>
              </a:extLst>
            </p:cNvPr>
            <p:cNvSpPr txBox="1"/>
            <p:nvPr/>
          </p:nvSpPr>
          <p:spPr>
            <a:xfrm>
              <a:off x="2688169" y="4413600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F3</a:t>
              </a:r>
              <a:endParaRPr lang="ru-RU" sz="11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AC087C-56FC-454A-8DE5-65E1B69F8AAB}"/>
                </a:ext>
              </a:extLst>
            </p:cNvPr>
            <p:cNvSpPr txBox="1"/>
            <p:nvPr/>
          </p:nvSpPr>
          <p:spPr>
            <a:xfrm>
              <a:off x="2688169" y="4606106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F4</a:t>
              </a:r>
              <a:endParaRPr lang="ru-RU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3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420566E-74E7-A940-A4BC-A35C8A247ECF}"/>
              </a:ext>
            </a:extLst>
          </p:cNvPr>
          <p:cNvGrpSpPr/>
          <p:nvPr/>
        </p:nvGrpSpPr>
        <p:grpSpPr>
          <a:xfrm>
            <a:off x="274831" y="1867173"/>
            <a:ext cx="3873836" cy="1141078"/>
            <a:chOff x="2688169" y="3726638"/>
            <a:chExt cx="3873836" cy="114107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75FD2D4-F172-5C4B-B6D7-41107973C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2905" y="3996540"/>
              <a:ext cx="2959100" cy="863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AC7DE8-8959-B641-B9CF-5A66D7B8718B}"/>
                </a:ext>
              </a:extLst>
            </p:cNvPr>
            <p:cNvSpPr txBox="1"/>
            <p:nvPr/>
          </p:nvSpPr>
          <p:spPr>
            <a:xfrm>
              <a:off x="4633757" y="3726638"/>
              <a:ext cx="84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Class 1</a:t>
              </a:r>
              <a:endParaRPr lang="ru-RU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EC15CD-41CA-264E-ADF3-0741D95EB4EC}"/>
                </a:ext>
              </a:extLst>
            </p:cNvPr>
            <p:cNvSpPr txBox="1"/>
            <p:nvPr/>
          </p:nvSpPr>
          <p:spPr>
            <a:xfrm>
              <a:off x="5640882" y="3726638"/>
              <a:ext cx="84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Class 2</a:t>
              </a:r>
              <a:endParaRPr lang="ru-RU" sz="1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B10E02-A4C6-0E4D-AA31-8DF36EFB9114}"/>
                </a:ext>
              </a:extLst>
            </p:cNvPr>
            <p:cNvSpPr txBox="1"/>
            <p:nvPr/>
          </p:nvSpPr>
          <p:spPr>
            <a:xfrm>
              <a:off x="3626633" y="3726638"/>
              <a:ext cx="84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Class 0</a:t>
              </a:r>
              <a:endParaRPr lang="ru-RU" sz="14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688E62-29F1-1A4A-8C97-AB9E55F74F18}"/>
                </a:ext>
              </a:extLst>
            </p:cNvPr>
            <p:cNvSpPr txBox="1"/>
            <p:nvPr/>
          </p:nvSpPr>
          <p:spPr>
            <a:xfrm>
              <a:off x="2688169" y="4028590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F1</a:t>
              </a:r>
              <a:endParaRPr lang="ru-RU" sz="11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157E42-1522-DC45-A073-2533551FCE16}"/>
                </a:ext>
              </a:extLst>
            </p:cNvPr>
            <p:cNvSpPr txBox="1"/>
            <p:nvPr/>
          </p:nvSpPr>
          <p:spPr>
            <a:xfrm>
              <a:off x="2688169" y="4221095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F2</a:t>
              </a:r>
              <a:endParaRPr lang="ru-RU" sz="11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2DC549-3FEF-5B40-8F92-391A96FB7CE4}"/>
                </a:ext>
              </a:extLst>
            </p:cNvPr>
            <p:cNvSpPr txBox="1"/>
            <p:nvPr/>
          </p:nvSpPr>
          <p:spPr>
            <a:xfrm>
              <a:off x="2688169" y="4413600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F3</a:t>
              </a:r>
              <a:endParaRPr lang="ru-RU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BE744-C111-B441-A033-E3FEFC06DBD5}"/>
                </a:ext>
              </a:extLst>
            </p:cNvPr>
            <p:cNvSpPr txBox="1"/>
            <p:nvPr/>
          </p:nvSpPr>
          <p:spPr>
            <a:xfrm>
              <a:off x="2688169" y="4606106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F4</a:t>
              </a:r>
              <a:endParaRPr lang="ru-RU" sz="1100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FBC68C-7DF3-1744-955E-48241ADEA5FE}"/>
              </a:ext>
            </a:extLst>
          </p:cNvPr>
          <p:cNvGrpSpPr/>
          <p:nvPr/>
        </p:nvGrpSpPr>
        <p:grpSpPr>
          <a:xfrm>
            <a:off x="743263" y="429496"/>
            <a:ext cx="4559300" cy="1022246"/>
            <a:chOff x="452205" y="128485"/>
            <a:chExt cx="4559300" cy="102224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EE1F9D8-0F66-0042-9847-91EC324FC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205" y="128485"/>
              <a:ext cx="4559300" cy="4826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1D4BA04-8CAB-2147-8C4D-6A04571B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205" y="668131"/>
              <a:ext cx="4559300" cy="482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2E11D4-5D86-DC40-874B-16C6708AC3FC}"/>
              </a:ext>
            </a:extLst>
          </p:cNvPr>
          <p:cNvGrpSpPr>
            <a:grpSpLocks noChangeAspect="1"/>
          </p:cNvGrpSpPr>
          <p:nvPr/>
        </p:nvGrpSpPr>
        <p:grpSpPr>
          <a:xfrm>
            <a:off x="9433704" y="1333162"/>
            <a:ext cx="1558974" cy="4890534"/>
            <a:chOff x="9840406" y="134996"/>
            <a:chExt cx="1835509" cy="5860458"/>
          </a:xfrm>
        </p:grpSpPr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AB103DD3-18F6-2C44-A2D1-2007CB356D63}"/>
                </a:ext>
              </a:extLst>
            </p:cNvPr>
            <p:cNvSpPr/>
            <p:nvPr/>
          </p:nvSpPr>
          <p:spPr>
            <a:xfrm>
              <a:off x="10127009" y="3778947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0E8CD3C3-03BA-BD43-9668-71022721D9F0}"/>
                </a:ext>
              </a:extLst>
            </p:cNvPr>
            <p:cNvSpPr/>
            <p:nvPr/>
          </p:nvSpPr>
          <p:spPr>
            <a:xfrm>
              <a:off x="9840406" y="1682265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64D07F51-079D-AA42-B021-F29221CC2C09}"/>
                </a:ext>
              </a:extLst>
            </p:cNvPr>
            <p:cNvSpPr/>
            <p:nvPr/>
          </p:nvSpPr>
          <p:spPr>
            <a:xfrm>
              <a:off x="10127009" y="134996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43704474-4DD6-434F-9B50-23C8D04C8F32}"/>
                </a:ext>
              </a:extLst>
            </p:cNvPr>
            <p:cNvSpPr/>
            <p:nvPr/>
          </p:nvSpPr>
          <p:spPr>
            <a:xfrm>
              <a:off x="11505434" y="5725366"/>
              <a:ext cx="170481" cy="270088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1E3C02-6B4E-0F4D-BEF5-4E5ABAA02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63" y="4063368"/>
            <a:ext cx="3140591" cy="6266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C7863AA-E875-5B44-BF7C-B2AEAA8CF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619" y="189737"/>
            <a:ext cx="6346860" cy="636118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1B3115B-F6BD-2746-B6AA-7B6E733314C8}"/>
              </a:ext>
            </a:extLst>
          </p:cNvPr>
          <p:cNvGrpSpPr/>
          <p:nvPr/>
        </p:nvGrpSpPr>
        <p:grpSpPr>
          <a:xfrm>
            <a:off x="9840406" y="134996"/>
            <a:ext cx="1835509" cy="5824727"/>
            <a:chOff x="9840406" y="134996"/>
            <a:chExt cx="1835509" cy="5824727"/>
          </a:xfrm>
        </p:grpSpPr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6AFFB10D-5328-9844-89C4-FFB7559A79C7}"/>
                </a:ext>
              </a:extLst>
            </p:cNvPr>
            <p:cNvSpPr/>
            <p:nvPr/>
          </p:nvSpPr>
          <p:spPr>
            <a:xfrm>
              <a:off x="10127009" y="3778947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EA0C2553-B427-214C-9D05-96E86BA6E2C1}"/>
                </a:ext>
              </a:extLst>
            </p:cNvPr>
            <p:cNvSpPr/>
            <p:nvPr/>
          </p:nvSpPr>
          <p:spPr>
            <a:xfrm>
              <a:off x="9840406" y="1682265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66A4E77F-B0D5-CD4C-9E67-8FF538BF0913}"/>
                </a:ext>
              </a:extLst>
            </p:cNvPr>
            <p:cNvSpPr/>
            <p:nvPr/>
          </p:nvSpPr>
          <p:spPr>
            <a:xfrm>
              <a:off x="10127009" y="134996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Down Arrow 45">
              <a:extLst>
                <a:ext uri="{FF2B5EF4-FFF2-40B4-BE49-F238E27FC236}">
                  <a16:creationId xmlns:a16="http://schemas.microsoft.com/office/drawing/2014/main" id="{C55C4DD4-60DB-B742-AF67-A4AFB7C459D2}"/>
                </a:ext>
              </a:extLst>
            </p:cNvPr>
            <p:cNvSpPr/>
            <p:nvPr/>
          </p:nvSpPr>
          <p:spPr>
            <a:xfrm>
              <a:off x="11505433" y="5689634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869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DD501E2-4AA1-6A47-B832-0A739CE2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49" y="270040"/>
            <a:ext cx="6346800" cy="637567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420566E-74E7-A940-A4BC-A35C8A247ECF}"/>
              </a:ext>
            </a:extLst>
          </p:cNvPr>
          <p:cNvGrpSpPr/>
          <p:nvPr/>
        </p:nvGrpSpPr>
        <p:grpSpPr>
          <a:xfrm>
            <a:off x="274831" y="1867173"/>
            <a:ext cx="3873836" cy="1141078"/>
            <a:chOff x="2688169" y="3726638"/>
            <a:chExt cx="3873836" cy="114107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75FD2D4-F172-5C4B-B6D7-41107973C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2905" y="3996540"/>
              <a:ext cx="2959100" cy="863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AC7DE8-8959-B641-B9CF-5A66D7B8718B}"/>
                </a:ext>
              </a:extLst>
            </p:cNvPr>
            <p:cNvSpPr txBox="1"/>
            <p:nvPr/>
          </p:nvSpPr>
          <p:spPr>
            <a:xfrm>
              <a:off x="4633757" y="3726638"/>
              <a:ext cx="84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Class 1</a:t>
              </a:r>
              <a:endParaRPr lang="ru-RU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EC15CD-41CA-264E-ADF3-0741D95EB4EC}"/>
                </a:ext>
              </a:extLst>
            </p:cNvPr>
            <p:cNvSpPr txBox="1"/>
            <p:nvPr/>
          </p:nvSpPr>
          <p:spPr>
            <a:xfrm>
              <a:off x="5640882" y="3726638"/>
              <a:ext cx="84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Class 2</a:t>
              </a:r>
              <a:endParaRPr lang="ru-RU" sz="1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B10E02-A4C6-0E4D-AA31-8DF36EFB9114}"/>
                </a:ext>
              </a:extLst>
            </p:cNvPr>
            <p:cNvSpPr txBox="1"/>
            <p:nvPr/>
          </p:nvSpPr>
          <p:spPr>
            <a:xfrm>
              <a:off x="3626633" y="3726638"/>
              <a:ext cx="84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Class 0</a:t>
              </a:r>
              <a:endParaRPr lang="ru-RU" sz="14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688E62-29F1-1A4A-8C97-AB9E55F74F18}"/>
                </a:ext>
              </a:extLst>
            </p:cNvPr>
            <p:cNvSpPr txBox="1"/>
            <p:nvPr/>
          </p:nvSpPr>
          <p:spPr>
            <a:xfrm>
              <a:off x="2688169" y="4028590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F1</a:t>
              </a:r>
              <a:endParaRPr lang="ru-RU" sz="11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157E42-1522-DC45-A073-2533551FCE16}"/>
                </a:ext>
              </a:extLst>
            </p:cNvPr>
            <p:cNvSpPr txBox="1"/>
            <p:nvPr/>
          </p:nvSpPr>
          <p:spPr>
            <a:xfrm>
              <a:off x="2688169" y="4221095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F2</a:t>
              </a:r>
              <a:endParaRPr lang="ru-RU" sz="11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2DC549-3FEF-5B40-8F92-391A96FB7CE4}"/>
                </a:ext>
              </a:extLst>
            </p:cNvPr>
            <p:cNvSpPr txBox="1"/>
            <p:nvPr/>
          </p:nvSpPr>
          <p:spPr>
            <a:xfrm>
              <a:off x="2688169" y="4413600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F3</a:t>
              </a:r>
              <a:endParaRPr lang="ru-RU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BE744-C111-B441-A033-E3FEFC06DBD5}"/>
                </a:ext>
              </a:extLst>
            </p:cNvPr>
            <p:cNvSpPr txBox="1"/>
            <p:nvPr/>
          </p:nvSpPr>
          <p:spPr>
            <a:xfrm>
              <a:off x="2688169" y="4606106"/>
              <a:ext cx="842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F4</a:t>
              </a:r>
              <a:endParaRPr lang="ru-RU" sz="1100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FBC68C-7DF3-1744-955E-48241ADEA5FE}"/>
              </a:ext>
            </a:extLst>
          </p:cNvPr>
          <p:cNvGrpSpPr/>
          <p:nvPr/>
        </p:nvGrpSpPr>
        <p:grpSpPr>
          <a:xfrm>
            <a:off x="743263" y="429496"/>
            <a:ext cx="4559300" cy="1022246"/>
            <a:chOff x="452205" y="128485"/>
            <a:chExt cx="4559300" cy="102224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EE1F9D8-0F66-0042-9847-91EC324FC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205" y="128485"/>
              <a:ext cx="4559300" cy="4826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1D4BA04-8CAB-2147-8C4D-6A04571B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205" y="668131"/>
              <a:ext cx="4559300" cy="4826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1E3C02-6B4E-0F4D-BEF5-4E5ABAA02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63" y="4063368"/>
            <a:ext cx="3140591" cy="62662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1B3115B-F6BD-2746-B6AA-7B6E733314C8}"/>
              </a:ext>
            </a:extLst>
          </p:cNvPr>
          <p:cNvGrpSpPr/>
          <p:nvPr/>
        </p:nvGrpSpPr>
        <p:grpSpPr>
          <a:xfrm>
            <a:off x="9840406" y="134996"/>
            <a:ext cx="1835509" cy="4965412"/>
            <a:chOff x="9840406" y="134996"/>
            <a:chExt cx="1835509" cy="4965412"/>
          </a:xfrm>
        </p:grpSpPr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6AFFB10D-5328-9844-89C4-FFB7559A79C7}"/>
                </a:ext>
              </a:extLst>
            </p:cNvPr>
            <p:cNvSpPr/>
            <p:nvPr/>
          </p:nvSpPr>
          <p:spPr>
            <a:xfrm>
              <a:off x="10127009" y="3272169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EA0C2553-B427-214C-9D05-96E86BA6E2C1}"/>
                </a:ext>
              </a:extLst>
            </p:cNvPr>
            <p:cNvSpPr/>
            <p:nvPr/>
          </p:nvSpPr>
          <p:spPr>
            <a:xfrm>
              <a:off x="9840406" y="1704299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66A4E77F-B0D5-CD4C-9E67-8FF538BF0913}"/>
                </a:ext>
              </a:extLst>
            </p:cNvPr>
            <p:cNvSpPr/>
            <p:nvPr/>
          </p:nvSpPr>
          <p:spPr>
            <a:xfrm>
              <a:off x="10127009" y="134996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Down Arrow 45">
              <a:extLst>
                <a:ext uri="{FF2B5EF4-FFF2-40B4-BE49-F238E27FC236}">
                  <a16:creationId xmlns:a16="http://schemas.microsoft.com/office/drawing/2014/main" id="{C55C4DD4-60DB-B742-AF67-A4AFB7C459D2}"/>
                </a:ext>
              </a:extLst>
            </p:cNvPr>
            <p:cNvSpPr/>
            <p:nvPr/>
          </p:nvSpPr>
          <p:spPr>
            <a:xfrm>
              <a:off x="11505433" y="4830319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3357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B247C-73DE-A643-86CC-5D3105D5DB25}"/>
              </a:ext>
            </a:extLst>
          </p:cNvPr>
          <p:cNvSpPr txBox="1"/>
          <p:nvPr/>
        </p:nvSpPr>
        <p:spPr>
          <a:xfrm>
            <a:off x="3416300" y="2806700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Let’s go to the code…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25309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BB563E-B132-E140-B6F3-312768AEDE9E}"/>
              </a:ext>
            </a:extLst>
          </p:cNvPr>
          <p:cNvSpPr txBox="1"/>
          <p:nvPr/>
        </p:nvSpPr>
        <p:spPr>
          <a:xfrm>
            <a:off x="487680" y="18973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Dataset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4842D-4E12-BC4D-AAFC-B2DA40D2C519}"/>
              </a:ext>
            </a:extLst>
          </p:cNvPr>
          <p:cNvSpPr txBox="1"/>
          <p:nvPr/>
        </p:nvSpPr>
        <p:spPr>
          <a:xfrm>
            <a:off x="994094" y="790718"/>
            <a:ext cx="45776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Three types of Iris: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class 0: '</a:t>
            </a:r>
            <a:r>
              <a:rPr lang="en-US" sz="1400" dirty="0" err="1"/>
              <a:t>setosa</a:t>
            </a:r>
            <a:r>
              <a:rPr lang="en-US" sz="1400" dirty="0"/>
              <a:t>’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class 1: 'versicolor’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class 2: 'virginica’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53DBA-E00C-0349-A337-1D7D8CD1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37566"/>
            <a:ext cx="1730485" cy="18689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5AFC36-D101-D24B-86A7-B901A63A813B}"/>
              </a:ext>
            </a:extLst>
          </p:cNvPr>
          <p:cNvSpPr/>
          <p:nvPr/>
        </p:nvSpPr>
        <p:spPr>
          <a:xfrm>
            <a:off x="994094" y="2653582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Four features: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'sepal length (cm)’,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'sepal width (cm)’,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'petal length (cm)’,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'petal width (cm)’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B385B-766A-744C-A425-EC37566CAA73}"/>
              </a:ext>
            </a:extLst>
          </p:cNvPr>
          <p:cNvSpPr/>
          <p:nvPr/>
        </p:nvSpPr>
        <p:spPr>
          <a:xfrm>
            <a:off x="994094" y="4885778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#150 items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…with equal portion of classes 50/50/50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581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BB563E-B132-E140-B6F3-312768AEDE9E}"/>
              </a:ext>
            </a:extLst>
          </p:cNvPr>
          <p:cNvSpPr txBox="1"/>
          <p:nvPr/>
        </p:nvSpPr>
        <p:spPr>
          <a:xfrm>
            <a:off x="487680" y="18973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pipeline</a:t>
            </a:r>
            <a:endParaRPr lang="ru-RU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DB3C89-7CB9-004E-93D1-D9E1B8D1221B}"/>
              </a:ext>
            </a:extLst>
          </p:cNvPr>
          <p:cNvGrpSpPr/>
          <p:nvPr/>
        </p:nvGrpSpPr>
        <p:grpSpPr>
          <a:xfrm>
            <a:off x="697230" y="4437763"/>
            <a:ext cx="3848100" cy="2232195"/>
            <a:chOff x="697230" y="4408661"/>
            <a:chExt cx="3848100" cy="22321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A486A4-FEC2-7040-BD8B-F55BD22217E9}"/>
                </a:ext>
              </a:extLst>
            </p:cNvPr>
            <p:cNvSpPr txBox="1"/>
            <p:nvPr/>
          </p:nvSpPr>
          <p:spPr>
            <a:xfrm>
              <a:off x="1645920" y="6271524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Original Dataset</a:t>
              </a:r>
              <a:endParaRPr lang="ru-RU" b="1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297F87-06F9-024B-90A1-D3B7A66B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230" y="4408661"/>
              <a:ext cx="3848100" cy="18034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3F2DE6-8E35-3342-83A4-06CBC96F73E7}"/>
              </a:ext>
            </a:extLst>
          </p:cNvPr>
          <p:cNvGrpSpPr/>
          <p:nvPr/>
        </p:nvGrpSpPr>
        <p:grpSpPr>
          <a:xfrm>
            <a:off x="4939817" y="4437763"/>
            <a:ext cx="7747990" cy="2067089"/>
            <a:chOff x="4939817" y="4437763"/>
            <a:chExt cx="7747990" cy="20670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94C096-723A-5348-AC3A-BB4E86F4A61A}"/>
                </a:ext>
              </a:extLst>
            </p:cNvPr>
            <p:cNvSpPr txBox="1"/>
            <p:nvPr/>
          </p:nvSpPr>
          <p:spPr>
            <a:xfrm>
              <a:off x="11403455" y="5947122"/>
              <a:ext cx="128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Test</a:t>
              </a:r>
              <a:endParaRPr lang="ru-RU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2C5BA5-5443-2246-BF66-E97FBBAB10C4}"/>
                </a:ext>
              </a:extLst>
            </p:cNvPr>
            <p:cNvSpPr txBox="1"/>
            <p:nvPr/>
          </p:nvSpPr>
          <p:spPr>
            <a:xfrm>
              <a:off x="11403456" y="4826183"/>
              <a:ext cx="128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Train</a:t>
              </a:r>
              <a:endParaRPr lang="ru-RU" b="1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E57C6D-54AA-524A-AE63-BF1EE3891A1C}"/>
                </a:ext>
              </a:extLst>
            </p:cNvPr>
            <p:cNvGrpSpPr/>
            <p:nvPr/>
          </p:nvGrpSpPr>
          <p:grpSpPr>
            <a:xfrm>
              <a:off x="4939817" y="4826183"/>
              <a:ext cx="2132838" cy="741670"/>
              <a:chOff x="5068294" y="4826183"/>
              <a:chExt cx="2132838" cy="74167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0CA00C-6000-3445-9D2C-5FBCFB7E0071}"/>
                  </a:ext>
                </a:extLst>
              </p:cNvPr>
              <p:cNvSpPr txBox="1"/>
              <p:nvPr/>
            </p:nvSpPr>
            <p:spPr>
              <a:xfrm>
                <a:off x="5068294" y="4826183"/>
                <a:ext cx="2132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Shuffled, </a:t>
                </a:r>
                <a:r>
                  <a:rPr lang="en-US" b="1" dirty="0" err="1"/>
                  <a:t>Splitted</a:t>
                </a:r>
                <a:endParaRPr lang="ru-RU" b="1" dirty="0"/>
              </a:p>
            </p:txBody>
          </p:sp>
          <p:sp>
            <p:nvSpPr>
              <p:cNvPr id="21" name="Right Arrow 20">
                <a:extLst>
                  <a:ext uri="{FF2B5EF4-FFF2-40B4-BE49-F238E27FC236}">
                    <a16:creationId xmlns:a16="http://schemas.microsoft.com/office/drawing/2014/main" id="{2D441001-0D35-C444-99D1-631E7A181D80}"/>
                  </a:ext>
                </a:extLst>
              </p:cNvPr>
              <p:cNvSpPr/>
              <p:nvPr/>
            </p:nvSpPr>
            <p:spPr>
              <a:xfrm>
                <a:off x="5517747" y="5195515"/>
                <a:ext cx="1233932" cy="372338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E6B2C0-2660-A549-951C-2C3CF471F514}"/>
                </a:ext>
              </a:extLst>
            </p:cNvPr>
            <p:cNvGrpSpPr/>
            <p:nvPr/>
          </p:nvGrpSpPr>
          <p:grpSpPr>
            <a:xfrm>
              <a:off x="7467143" y="4437763"/>
              <a:ext cx="3746500" cy="2067089"/>
              <a:chOff x="7467143" y="4394899"/>
              <a:chExt cx="3746500" cy="206708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754111D-449A-A54F-9B11-4F0FB9AA2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7143" y="4394899"/>
                <a:ext cx="3733800" cy="12319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7B2F9A8-9F21-734C-8090-FE4C9A9BF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7143" y="5801588"/>
                <a:ext cx="3746500" cy="6604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722D2D-5CA9-854B-80E2-45129CB07BFB}"/>
              </a:ext>
            </a:extLst>
          </p:cNvPr>
          <p:cNvGrpSpPr/>
          <p:nvPr/>
        </p:nvGrpSpPr>
        <p:grpSpPr>
          <a:xfrm>
            <a:off x="7390943" y="222352"/>
            <a:ext cx="3822700" cy="3768120"/>
            <a:chOff x="7390943" y="222352"/>
            <a:chExt cx="3822700" cy="3768120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19B0F32-6FCD-9049-8CED-E86CB97708C3}"/>
                </a:ext>
              </a:extLst>
            </p:cNvPr>
            <p:cNvSpPr/>
            <p:nvPr/>
          </p:nvSpPr>
          <p:spPr>
            <a:xfrm rot="16200000">
              <a:off x="9067546" y="3531456"/>
              <a:ext cx="545694" cy="37233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3477F8B-69B3-EE48-AA60-FDDFF7812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0943" y="761062"/>
              <a:ext cx="3822700" cy="23749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2D957A-7411-8848-AC25-C4A747B1CF5D}"/>
                </a:ext>
              </a:extLst>
            </p:cNvPr>
            <p:cNvSpPr txBox="1"/>
            <p:nvPr/>
          </p:nvSpPr>
          <p:spPr>
            <a:xfrm>
              <a:off x="7903248" y="222352"/>
              <a:ext cx="2798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Normalized Dataset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22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BB563E-B132-E140-B6F3-312768AEDE9E}"/>
              </a:ext>
            </a:extLst>
          </p:cNvPr>
          <p:cNvSpPr txBox="1"/>
          <p:nvPr/>
        </p:nvSpPr>
        <p:spPr>
          <a:xfrm>
            <a:off x="487680" y="18973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pipeline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C5BA5-5443-2246-BF66-E97FBBAB10C4}"/>
              </a:ext>
            </a:extLst>
          </p:cNvPr>
          <p:cNvSpPr txBox="1"/>
          <p:nvPr/>
        </p:nvSpPr>
        <p:spPr>
          <a:xfrm>
            <a:off x="11403456" y="4826183"/>
            <a:ext cx="128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</a:t>
            </a:r>
            <a:endParaRPr lang="ru-RU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DB3C89-7CB9-004E-93D1-D9E1B8D1221B}"/>
              </a:ext>
            </a:extLst>
          </p:cNvPr>
          <p:cNvGrpSpPr/>
          <p:nvPr/>
        </p:nvGrpSpPr>
        <p:grpSpPr>
          <a:xfrm>
            <a:off x="697230" y="4437763"/>
            <a:ext cx="3848100" cy="2232195"/>
            <a:chOff x="697230" y="4408661"/>
            <a:chExt cx="3848100" cy="22321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A486A4-FEC2-7040-BD8B-F55BD22217E9}"/>
                </a:ext>
              </a:extLst>
            </p:cNvPr>
            <p:cNvSpPr txBox="1"/>
            <p:nvPr/>
          </p:nvSpPr>
          <p:spPr>
            <a:xfrm>
              <a:off x="1645920" y="6271524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Original Dataset</a:t>
              </a:r>
              <a:endParaRPr lang="ru-RU" b="1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297F87-06F9-024B-90A1-D3B7A66B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230" y="4408661"/>
              <a:ext cx="3848100" cy="18034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E57C6D-54AA-524A-AE63-BF1EE3891A1C}"/>
              </a:ext>
            </a:extLst>
          </p:cNvPr>
          <p:cNvGrpSpPr/>
          <p:nvPr/>
        </p:nvGrpSpPr>
        <p:grpSpPr>
          <a:xfrm>
            <a:off x="4939817" y="4826183"/>
            <a:ext cx="2132838" cy="741670"/>
            <a:chOff x="5068294" y="4826183"/>
            <a:chExt cx="2132838" cy="7416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0CA00C-6000-3445-9D2C-5FBCFB7E0071}"/>
                </a:ext>
              </a:extLst>
            </p:cNvPr>
            <p:cNvSpPr txBox="1"/>
            <p:nvPr/>
          </p:nvSpPr>
          <p:spPr>
            <a:xfrm>
              <a:off x="5068294" y="4826183"/>
              <a:ext cx="2132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Shuffled, </a:t>
              </a:r>
              <a:r>
                <a:rPr lang="en-US" b="1" dirty="0" err="1"/>
                <a:t>Splitted</a:t>
              </a:r>
              <a:endParaRPr lang="ru-RU" b="1" dirty="0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D441001-0D35-C444-99D1-631E7A181D80}"/>
                </a:ext>
              </a:extLst>
            </p:cNvPr>
            <p:cNvSpPr/>
            <p:nvPr/>
          </p:nvSpPr>
          <p:spPr>
            <a:xfrm>
              <a:off x="5517747" y="5195515"/>
              <a:ext cx="1233932" cy="37233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754111D-449A-A54F-9B11-4F0FB9AA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143" y="4437763"/>
            <a:ext cx="3733800" cy="1231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319B0F32-6FCD-9049-8CED-E86CB97708C3}"/>
              </a:ext>
            </a:extLst>
          </p:cNvPr>
          <p:cNvSpPr/>
          <p:nvPr/>
        </p:nvSpPr>
        <p:spPr>
          <a:xfrm rot="16200000">
            <a:off x="9067546" y="3531456"/>
            <a:ext cx="545694" cy="372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3477F8B-69B3-EE48-AA60-FDDFF7812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943" y="761062"/>
            <a:ext cx="3822700" cy="2374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2D957A-7411-8848-AC25-C4A747B1CF5D}"/>
              </a:ext>
            </a:extLst>
          </p:cNvPr>
          <p:cNvSpPr txBox="1"/>
          <p:nvPr/>
        </p:nvSpPr>
        <p:spPr>
          <a:xfrm>
            <a:off x="7903248" y="222352"/>
            <a:ext cx="279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Normalized Dataset</a:t>
            </a:r>
            <a:endParaRPr lang="ru-RU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CF0D3-A88B-A140-BFBC-3A774029DCDA}"/>
              </a:ext>
            </a:extLst>
          </p:cNvPr>
          <p:cNvGrpSpPr/>
          <p:nvPr/>
        </p:nvGrpSpPr>
        <p:grpSpPr>
          <a:xfrm>
            <a:off x="808614" y="591684"/>
            <a:ext cx="5814588" cy="3654257"/>
            <a:chOff x="808614" y="591684"/>
            <a:chExt cx="5814588" cy="3654257"/>
          </a:xfrm>
        </p:grpSpPr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6E574DC0-62B3-984D-9CE1-8547F74AE4F0}"/>
                </a:ext>
              </a:extLst>
            </p:cNvPr>
            <p:cNvSpPr/>
            <p:nvPr/>
          </p:nvSpPr>
          <p:spPr>
            <a:xfrm flipH="1">
              <a:off x="5389270" y="1947009"/>
              <a:ext cx="1233932" cy="37233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507B68-962C-5146-A938-4643F7809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614" y="591684"/>
              <a:ext cx="3625332" cy="3654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5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D73F372-F92E-B745-AB68-2BE43C44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19" y="189737"/>
            <a:ext cx="6346860" cy="6361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B563E-B132-E140-B6F3-312768AEDE9E}"/>
              </a:ext>
            </a:extLst>
          </p:cNvPr>
          <p:cNvSpPr txBox="1"/>
          <p:nvPr/>
        </p:nvSpPr>
        <p:spPr>
          <a:xfrm>
            <a:off x="487680" y="18973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</a:t>
            </a:r>
            <a:endParaRPr lang="ru-RU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F899-CDB4-AC4C-8902-4DE38DAF3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747712"/>
            <a:ext cx="45720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CA643-A3A3-0347-AA3D-854343071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1469754"/>
            <a:ext cx="45593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851C8-99DF-704A-9D10-FCD11FD6E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" y="2140996"/>
            <a:ext cx="4559300" cy="482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89F790A-527C-8140-8EA5-B636C22D32AF}"/>
              </a:ext>
            </a:extLst>
          </p:cNvPr>
          <p:cNvGrpSpPr/>
          <p:nvPr/>
        </p:nvGrpSpPr>
        <p:grpSpPr>
          <a:xfrm>
            <a:off x="500380" y="2800350"/>
            <a:ext cx="4943158" cy="2290882"/>
            <a:chOff x="500380" y="2800350"/>
            <a:chExt cx="4943158" cy="22908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2540E1-328A-CB4E-BB6E-E09FD13A57E5}"/>
                </a:ext>
              </a:extLst>
            </p:cNvPr>
            <p:cNvSpPr txBox="1"/>
            <p:nvPr/>
          </p:nvSpPr>
          <p:spPr>
            <a:xfrm>
              <a:off x="500380" y="2800350"/>
              <a:ext cx="301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so, the problem statement:</a:t>
              </a:r>
              <a:endParaRPr lang="ru-RU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F1B4D9-628E-E643-9F32-3E06F901C9F7}"/>
                </a:ext>
              </a:extLst>
            </p:cNvPr>
            <p:cNvSpPr txBox="1"/>
            <p:nvPr/>
          </p:nvSpPr>
          <p:spPr>
            <a:xfrm>
              <a:off x="771524" y="3306128"/>
              <a:ext cx="4672014" cy="17851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/>
                <a:t>What’s the probability, that </a:t>
              </a:r>
              <a:r>
                <a:rPr lang="en-US" sz="1400" b="1" dirty="0" err="1"/>
                <a:t>X_test</a:t>
              </a:r>
              <a:r>
                <a:rPr lang="en-US" sz="1400" b="1" dirty="0"/>
                <a:t>[0] </a:t>
              </a:r>
              <a:r>
                <a:rPr lang="en-US" sz="1400" dirty="0"/>
                <a:t>belongs to </a:t>
              </a:r>
              <a:r>
                <a:rPr lang="en-US" sz="1400" b="1" dirty="0"/>
                <a:t>class N</a:t>
              </a:r>
              <a:r>
                <a:rPr lang="en-US" sz="1400" dirty="0"/>
                <a:t>, if:</a:t>
              </a: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/>
                <a:t>F1 </a:t>
              </a:r>
              <a:r>
                <a:rPr lang="en-US" sz="1400" dirty="0"/>
                <a:t>is here </a:t>
              </a:r>
              <a:r>
                <a:rPr lang="en-US" sz="1400" b="1" dirty="0"/>
                <a:t>(0.7, 0.75) </a:t>
              </a:r>
              <a:r>
                <a:rPr lang="en-US" sz="1400" dirty="0"/>
                <a:t>and</a:t>
              </a: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/>
                <a:t>F2 </a:t>
              </a:r>
              <a:r>
                <a:rPr lang="en-US" sz="1400" dirty="0"/>
                <a:t>is here </a:t>
              </a:r>
              <a:r>
                <a:rPr lang="en-US" sz="1400" b="1" dirty="0"/>
                <a:t>(0.65, 0.7) </a:t>
              </a:r>
              <a:r>
                <a:rPr lang="en-US" sz="1400" dirty="0"/>
                <a:t>and</a:t>
              </a: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/>
                <a:t>F3</a:t>
              </a:r>
              <a:r>
                <a:rPr lang="en-US" sz="1400" dirty="0"/>
                <a:t> is here </a:t>
              </a:r>
              <a:r>
                <a:rPr lang="en-US" sz="1400" b="1" dirty="0"/>
                <a:t>(0.7, 0.75) </a:t>
              </a:r>
              <a:r>
                <a:rPr lang="en-US" sz="1400" dirty="0"/>
                <a:t>and</a:t>
              </a: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/>
                <a:t>F4</a:t>
              </a:r>
              <a:r>
                <a:rPr lang="en-US" sz="1400" dirty="0"/>
                <a:t> is here </a:t>
              </a:r>
              <a:r>
                <a:rPr lang="en-US" sz="1400" b="1" dirty="0"/>
                <a:t>(0.95, 1.0)</a:t>
              </a:r>
              <a:endParaRPr lang="ru-RU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B3154-1681-0D47-95EE-18F47467C02D}"/>
              </a:ext>
            </a:extLst>
          </p:cNvPr>
          <p:cNvGrpSpPr/>
          <p:nvPr/>
        </p:nvGrpSpPr>
        <p:grpSpPr>
          <a:xfrm>
            <a:off x="9840406" y="134996"/>
            <a:ext cx="1835509" cy="5824727"/>
            <a:chOff x="9840406" y="134996"/>
            <a:chExt cx="1835509" cy="5824727"/>
          </a:xfrm>
        </p:grpSpPr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3D2BC221-79EE-C849-B8A4-803512246224}"/>
                </a:ext>
              </a:extLst>
            </p:cNvPr>
            <p:cNvSpPr/>
            <p:nvPr/>
          </p:nvSpPr>
          <p:spPr>
            <a:xfrm>
              <a:off x="10127009" y="3778947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169CBECA-6AAF-4447-973E-497784E227CC}"/>
                </a:ext>
              </a:extLst>
            </p:cNvPr>
            <p:cNvSpPr/>
            <p:nvPr/>
          </p:nvSpPr>
          <p:spPr>
            <a:xfrm>
              <a:off x="9840406" y="1682265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6C3411CB-1C68-B947-91DC-4276E25E78BE}"/>
                </a:ext>
              </a:extLst>
            </p:cNvPr>
            <p:cNvSpPr/>
            <p:nvPr/>
          </p:nvSpPr>
          <p:spPr>
            <a:xfrm>
              <a:off x="10127009" y="134996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740538E2-FC81-DE4F-AD11-2F6F85510F7E}"/>
                </a:ext>
              </a:extLst>
            </p:cNvPr>
            <p:cNvSpPr/>
            <p:nvPr/>
          </p:nvSpPr>
          <p:spPr>
            <a:xfrm>
              <a:off x="11505433" y="5689634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DDCF5D-4C19-D647-A13A-D115C1A06B8E}"/>
              </a:ext>
            </a:extLst>
          </p:cNvPr>
          <p:cNvGrpSpPr/>
          <p:nvPr/>
        </p:nvGrpSpPr>
        <p:grpSpPr>
          <a:xfrm>
            <a:off x="500380" y="5229652"/>
            <a:ext cx="4675296" cy="1304345"/>
            <a:chOff x="500380" y="5229652"/>
            <a:chExt cx="4675296" cy="1304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667279-B7F7-F94B-8DE2-A56C93A2E5A5}"/>
                    </a:ext>
                  </a:extLst>
                </p:cNvPr>
                <p:cNvSpPr/>
                <p:nvPr/>
              </p:nvSpPr>
              <p:spPr>
                <a:xfrm>
                  <a:off x="765722" y="5598422"/>
                  <a:ext cx="44099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ru-RU" sz="1400" b="1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=0 </m:t>
                            </m:r>
                          </m:e>
                        </m:d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)= ?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667279-B7F7-F94B-8DE2-A56C93A2E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22" y="5598422"/>
                  <a:ext cx="4409954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1303174-A57F-6542-8827-E564009D2DDA}"/>
                    </a:ext>
                  </a:extLst>
                </p:cNvPr>
                <p:cNvSpPr/>
                <p:nvPr/>
              </p:nvSpPr>
              <p:spPr>
                <a:xfrm>
                  <a:off x="765722" y="5912321"/>
                  <a:ext cx="44099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)= ?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1303174-A57F-6542-8827-E564009D2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22" y="5912321"/>
                  <a:ext cx="440995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AC766AD-7DED-3240-A93C-7BAB9575D9C9}"/>
                    </a:ext>
                  </a:extLst>
                </p:cNvPr>
                <p:cNvSpPr/>
                <p:nvPr/>
              </p:nvSpPr>
              <p:spPr>
                <a:xfrm>
                  <a:off x="765722" y="6226220"/>
                  <a:ext cx="44099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)= ?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AC766AD-7DED-3240-A93C-7BAB9575D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22" y="6226220"/>
                  <a:ext cx="4409954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E5A40-F13B-B040-A98D-5FCD2B15E4DC}"/>
                </a:ext>
              </a:extLst>
            </p:cNvPr>
            <p:cNvSpPr txBox="1"/>
            <p:nvPr/>
          </p:nvSpPr>
          <p:spPr>
            <a:xfrm>
              <a:off x="500380" y="5229652"/>
              <a:ext cx="301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Or…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3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D73F372-F92E-B745-AB68-2BE43C44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19" y="189737"/>
            <a:ext cx="6346860" cy="6361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B563E-B132-E140-B6F3-312768AEDE9E}"/>
              </a:ext>
            </a:extLst>
          </p:cNvPr>
          <p:cNvSpPr txBox="1"/>
          <p:nvPr/>
        </p:nvSpPr>
        <p:spPr>
          <a:xfrm>
            <a:off x="487680" y="189738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Bayes Theorem</a:t>
            </a:r>
            <a:endParaRPr lang="ru-RU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B3154-1681-0D47-95EE-18F47467C02D}"/>
              </a:ext>
            </a:extLst>
          </p:cNvPr>
          <p:cNvGrpSpPr/>
          <p:nvPr/>
        </p:nvGrpSpPr>
        <p:grpSpPr>
          <a:xfrm>
            <a:off x="9840406" y="134996"/>
            <a:ext cx="1835509" cy="5824727"/>
            <a:chOff x="9840406" y="134996"/>
            <a:chExt cx="1835509" cy="5824727"/>
          </a:xfrm>
        </p:grpSpPr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3D2BC221-79EE-C849-B8A4-803512246224}"/>
                </a:ext>
              </a:extLst>
            </p:cNvPr>
            <p:cNvSpPr/>
            <p:nvPr/>
          </p:nvSpPr>
          <p:spPr>
            <a:xfrm>
              <a:off x="10127009" y="3778947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169CBECA-6AAF-4447-973E-497784E227CC}"/>
                </a:ext>
              </a:extLst>
            </p:cNvPr>
            <p:cNvSpPr/>
            <p:nvPr/>
          </p:nvSpPr>
          <p:spPr>
            <a:xfrm>
              <a:off x="9840406" y="1682265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6C3411CB-1C68-B947-91DC-4276E25E78BE}"/>
                </a:ext>
              </a:extLst>
            </p:cNvPr>
            <p:cNvSpPr/>
            <p:nvPr/>
          </p:nvSpPr>
          <p:spPr>
            <a:xfrm>
              <a:off x="10127009" y="134996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740538E2-FC81-DE4F-AD11-2F6F85510F7E}"/>
                </a:ext>
              </a:extLst>
            </p:cNvPr>
            <p:cNvSpPr/>
            <p:nvPr/>
          </p:nvSpPr>
          <p:spPr>
            <a:xfrm>
              <a:off x="11505433" y="5689634"/>
              <a:ext cx="170482" cy="270089"/>
            </a:xfrm>
            <a:prstGeom prst="downArrow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17DDC0-92D8-0A4A-AED6-2A32EE34D184}"/>
              </a:ext>
            </a:extLst>
          </p:cNvPr>
          <p:cNvGrpSpPr/>
          <p:nvPr/>
        </p:nvGrpSpPr>
        <p:grpSpPr>
          <a:xfrm>
            <a:off x="765722" y="655250"/>
            <a:ext cx="4409954" cy="935575"/>
            <a:chOff x="765722" y="655250"/>
            <a:chExt cx="4409954" cy="935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667279-B7F7-F94B-8DE2-A56C93A2E5A5}"/>
                    </a:ext>
                  </a:extLst>
                </p:cNvPr>
                <p:cNvSpPr/>
                <p:nvPr/>
              </p:nvSpPr>
              <p:spPr>
                <a:xfrm>
                  <a:off x="765722" y="655250"/>
                  <a:ext cx="44099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ru-RU" sz="1400" b="1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=0 </m:t>
                            </m:r>
                          </m:e>
                        </m:d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)= ?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667279-B7F7-F94B-8DE2-A56C93A2E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22" y="655250"/>
                  <a:ext cx="440995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1303174-A57F-6542-8827-E564009D2DDA}"/>
                    </a:ext>
                  </a:extLst>
                </p:cNvPr>
                <p:cNvSpPr/>
                <p:nvPr/>
              </p:nvSpPr>
              <p:spPr>
                <a:xfrm>
                  <a:off x="765722" y="969149"/>
                  <a:ext cx="44099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)= ?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1303174-A57F-6542-8827-E564009D2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22" y="969149"/>
                  <a:ext cx="440995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AC766AD-7DED-3240-A93C-7BAB9575D9C9}"/>
                    </a:ext>
                  </a:extLst>
                </p:cNvPr>
                <p:cNvSpPr/>
                <p:nvPr/>
              </p:nvSpPr>
              <p:spPr>
                <a:xfrm>
                  <a:off x="765722" y="1283048"/>
                  <a:ext cx="44099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)= ?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AC766AD-7DED-3240-A93C-7BAB9575D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22" y="1283048"/>
                  <a:ext cx="440995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46C907-9D2F-F841-9CE8-25919F50136F}"/>
              </a:ext>
            </a:extLst>
          </p:cNvPr>
          <p:cNvGrpSpPr/>
          <p:nvPr/>
        </p:nvGrpSpPr>
        <p:grpSpPr>
          <a:xfrm>
            <a:off x="500379" y="3063088"/>
            <a:ext cx="5226239" cy="719339"/>
            <a:chOff x="500379" y="3063088"/>
            <a:chExt cx="5226239" cy="7193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6D43DF-33D7-0948-8556-FCD41FE570D4}"/>
                </a:ext>
              </a:extLst>
            </p:cNvPr>
            <p:cNvSpPr txBox="1"/>
            <p:nvPr/>
          </p:nvSpPr>
          <p:spPr>
            <a:xfrm>
              <a:off x="500379" y="3063088"/>
              <a:ext cx="5226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let’s check it for more simple case for only feature: </a:t>
              </a:r>
              <a:endParaRPr lang="ru-RU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CD8B2C-0661-794D-AF4F-D3516A7F4F55}"/>
                    </a:ext>
                  </a:extLst>
                </p:cNvPr>
                <p:cNvSpPr/>
                <p:nvPr/>
              </p:nvSpPr>
              <p:spPr>
                <a:xfrm>
                  <a:off x="765722" y="3474650"/>
                  <a:ext cx="44099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ru-RU" sz="1400" b="1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=0 </m:t>
                            </m:r>
                          </m:e>
                        </m:d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CD8B2C-0661-794D-AF4F-D3516A7F4F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22" y="3474650"/>
                  <a:ext cx="4409954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076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D295EB0-87CF-F441-8A81-3FA350740237}"/>
              </a:ext>
            </a:extLst>
          </p:cNvPr>
          <p:cNvGrpSpPr/>
          <p:nvPr/>
        </p:nvGrpSpPr>
        <p:grpSpPr>
          <a:xfrm>
            <a:off x="2644140" y="559070"/>
            <a:ext cx="8585200" cy="2209800"/>
            <a:chOff x="2644140" y="559070"/>
            <a:chExt cx="8585200" cy="2209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6B4A44-BCA4-E94C-9FF8-D3F26D9AA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4140" y="559070"/>
              <a:ext cx="8585200" cy="2209800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B1575D7-178D-654A-9AC5-70C192E592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95863" y="844997"/>
              <a:ext cx="1800000" cy="261610"/>
              <a:chOff x="9131968" y="234919"/>
              <a:chExt cx="2211915" cy="32147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FB974D4-8D02-8E4F-BB2C-645647440EEC}"/>
                  </a:ext>
                </a:extLst>
              </p:cNvPr>
              <p:cNvSpPr txBox="1"/>
              <p:nvPr/>
            </p:nvSpPr>
            <p:spPr>
              <a:xfrm>
                <a:off x="9131968" y="234919"/>
                <a:ext cx="720000" cy="321477"/>
              </a:xfrm>
              <a:prstGeom prst="rect">
                <a:avLst/>
              </a:prstGeom>
              <a:solidFill>
                <a:srgbClr val="3775B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#0: 39</a:t>
                </a:r>
                <a:endParaRPr lang="ru-RU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71F298-9B8C-994B-9D86-82AED150ACD2}"/>
                  </a:ext>
                </a:extLst>
              </p:cNvPr>
              <p:cNvSpPr txBox="1"/>
              <p:nvPr/>
            </p:nvSpPr>
            <p:spPr>
              <a:xfrm>
                <a:off x="9877927" y="234919"/>
                <a:ext cx="720000" cy="321477"/>
              </a:xfrm>
              <a:prstGeom prst="rect">
                <a:avLst/>
              </a:prstGeom>
              <a:solidFill>
                <a:srgbClr val="EE7E1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#1: 37</a:t>
                </a:r>
                <a:endParaRPr lang="ru-RU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AF7D690-7166-CC41-B8F2-008EED593085}"/>
                  </a:ext>
                </a:extLst>
              </p:cNvPr>
              <p:cNvSpPr txBox="1"/>
              <p:nvPr/>
            </p:nvSpPr>
            <p:spPr>
              <a:xfrm>
                <a:off x="10623883" y="234919"/>
                <a:ext cx="720000" cy="321477"/>
              </a:xfrm>
              <a:prstGeom prst="rect">
                <a:avLst/>
              </a:prstGeom>
              <a:solidFill>
                <a:srgbClr val="3DA02C"/>
              </a:solidFill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#2: 44</a:t>
                </a:r>
                <a:endParaRPr lang="ru-RU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CBB563E-B132-E140-B6F3-312768AEDE9E}"/>
              </a:ext>
            </a:extLst>
          </p:cNvPr>
          <p:cNvSpPr txBox="1"/>
          <p:nvPr/>
        </p:nvSpPr>
        <p:spPr>
          <a:xfrm>
            <a:off x="487680" y="189738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Bayes Theorem</a:t>
            </a:r>
            <a:endParaRPr lang="ru-RU" b="1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4FB781-CB72-904D-80C7-9CF972515026}"/>
              </a:ext>
            </a:extLst>
          </p:cNvPr>
          <p:cNvGrpSpPr/>
          <p:nvPr/>
        </p:nvGrpSpPr>
        <p:grpSpPr>
          <a:xfrm>
            <a:off x="8493374" y="296762"/>
            <a:ext cx="443562" cy="523135"/>
            <a:chOff x="8493374" y="296762"/>
            <a:chExt cx="443562" cy="523135"/>
          </a:xfrm>
        </p:grpSpPr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5C68704E-0EB2-BE4E-A505-837F51DEA624}"/>
                </a:ext>
              </a:extLst>
            </p:cNvPr>
            <p:cNvSpPr/>
            <p:nvPr/>
          </p:nvSpPr>
          <p:spPr>
            <a:xfrm rot="16200000" flipV="1">
              <a:off x="8625319" y="520312"/>
              <a:ext cx="167640" cy="431530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C8361E-A9FB-8943-8CA8-53C1B3AC9B1C}"/>
                </a:ext>
              </a:extLst>
            </p:cNvPr>
            <p:cNvSpPr txBox="1"/>
            <p:nvPr/>
          </p:nvSpPr>
          <p:spPr>
            <a:xfrm>
              <a:off x="8505406" y="296762"/>
              <a:ext cx="431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44B835F-F3D9-7949-8498-FC3FC134B7CB}"/>
              </a:ext>
            </a:extLst>
          </p:cNvPr>
          <p:cNvGrpSpPr/>
          <p:nvPr/>
        </p:nvGrpSpPr>
        <p:grpSpPr>
          <a:xfrm>
            <a:off x="3814011" y="4827935"/>
            <a:ext cx="5196631" cy="713345"/>
            <a:chOff x="3814011" y="4827935"/>
            <a:chExt cx="5196631" cy="713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1524136-B556-AD40-AD35-BA2D5EAC42F3}"/>
                    </a:ext>
                  </a:extLst>
                </p:cNvPr>
                <p:cNvSpPr/>
                <p:nvPr/>
              </p:nvSpPr>
              <p:spPr>
                <a:xfrm>
                  <a:off x="7024329" y="4827935"/>
                  <a:ext cx="1986313" cy="5090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num>
                          <m:den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1524136-B556-AD40-AD35-BA2D5EAC42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329" y="4827935"/>
                  <a:ext cx="1986313" cy="509050"/>
                </a:xfrm>
                <a:prstGeom prst="rect">
                  <a:avLst/>
                </a:prstGeom>
                <a:blipFill>
                  <a:blip r:embed="rId3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987514-B2E8-AB42-B520-1CF7F3E44A57}"/>
                </a:ext>
              </a:extLst>
            </p:cNvPr>
            <p:cNvGrpSpPr/>
            <p:nvPr/>
          </p:nvGrpSpPr>
          <p:grpSpPr>
            <a:xfrm>
              <a:off x="3814011" y="5101389"/>
              <a:ext cx="3122729" cy="439891"/>
              <a:chOff x="3814011" y="5101389"/>
              <a:chExt cx="3122729" cy="43989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D432C79-BAB5-7E48-88A1-6C4B0E84B1C1}"/>
                  </a:ext>
                </a:extLst>
              </p:cNvPr>
              <p:cNvCxnSpPr/>
              <p:nvPr/>
            </p:nvCxnSpPr>
            <p:spPr>
              <a:xfrm>
                <a:off x="3814011" y="5541280"/>
                <a:ext cx="77002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00870CB-2705-AE44-9CF4-3CB8BBCB1BD9}"/>
                  </a:ext>
                </a:extLst>
              </p:cNvPr>
              <p:cNvCxnSpPr/>
              <p:nvPr/>
            </p:nvCxnSpPr>
            <p:spPr>
              <a:xfrm flipV="1">
                <a:off x="4186989" y="5101389"/>
                <a:ext cx="0" cy="4398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93D56AA-79EF-2A4B-A5E9-F069CC0EFFA2}"/>
                  </a:ext>
                </a:extLst>
              </p:cNvPr>
              <p:cNvCxnSpPr/>
              <p:nvPr/>
            </p:nvCxnSpPr>
            <p:spPr>
              <a:xfrm>
                <a:off x="4186989" y="5101389"/>
                <a:ext cx="274975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9DA473-F386-7740-9F30-952DE485D59D}"/>
              </a:ext>
            </a:extLst>
          </p:cNvPr>
          <p:cNvGrpSpPr/>
          <p:nvPr/>
        </p:nvGrpSpPr>
        <p:grpSpPr>
          <a:xfrm>
            <a:off x="2370222" y="3754867"/>
            <a:ext cx="6989512" cy="1786413"/>
            <a:chOff x="2370222" y="3754867"/>
            <a:chExt cx="6989512" cy="1786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2C65953-9022-0C47-9EC2-94BF35392CC0}"/>
                    </a:ext>
                  </a:extLst>
                </p:cNvPr>
                <p:cNvSpPr/>
                <p:nvPr/>
              </p:nvSpPr>
              <p:spPr>
                <a:xfrm>
                  <a:off x="6215475" y="3754867"/>
                  <a:ext cx="3144259" cy="5486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1=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1=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2C65953-9022-0C47-9EC2-94BF35392C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475" y="3754867"/>
                  <a:ext cx="3144259" cy="548676"/>
                </a:xfrm>
                <a:prstGeom prst="rect">
                  <a:avLst/>
                </a:prstGeom>
                <a:blipFill>
                  <a:blip r:embed="rId4"/>
                  <a:stretch>
                    <a:fillRect t="-61364" r="-4016" b="-9318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F904DA-A7CC-D14E-8195-749E019F2801}"/>
                </a:ext>
              </a:extLst>
            </p:cNvPr>
            <p:cNvGrpSpPr/>
            <p:nvPr/>
          </p:nvGrpSpPr>
          <p:grpSpPr>
            <a:xfrm>
              <a:off x="2370222" y="4018547"/>
              <a:ext cx="3845253" cy="1522733"/>
              <a:chOff x="2370222" y="4018547"/>
              <a:chExt cx="3845253" cy="1522733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DD7EC3D-5CE3-3C44-AEDF-896ECCEF6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222" y="5541280"/>
                <a:ext cx="126331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E4D4C2D-43C5-1B4F-B95E-354A812A7798}"/>
                  </a:ext>
                </a:extLst>
              </p:cNvPr>
              <p:cNvCxnSpPr/>
              <p:nvPr/>
            </p:nvCxnSpPr>
            <p:spPr>
              <a:xfrm flipV="1">
                <a:off x="2995863" y="4018547"/>
                <a:ext cx="0" cy="1522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0AA7839-5179-894F-8B66-64C9D50BFCB1}"/>
                  </a:ext>
                </a:extLst>
              </p:cNvPr>
              <p:cNvCxnSpPr/>
              <p:nvPr/>
            </p:nvCxnSpPr>
            <p:spPr>
              <a:xfrm>
                <a:off x="2995863" y="4030578"/>
                <a:ext cx="321961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A3CA36-9DF0-A44D-9F73-BE14DF4DF129}"/>
              </a:ext>
            </a:extLst>
          </p:cNvPr>
          <p:cNvGrpSpPr/>
          <p:nvPr/>
        </p:nvGrpSpPr>
        <p:grpSpPr>
          <a:xfrm>
            <a:off x="121064" y="5650511"/>
            <a:ext cx="4785170" cy="992397"/>
            <a:chOff x="121064" y="5650511"/>
            <a:chExt cx="4785170" cy="992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B5484A4-24EB-4C40-A272-65B81213EF20}"/>
                    </a:ext>
                  </a:extLst>
                </p:cNvPr>
                <p:cNvSpPr/>
                <p:nvPr/>
              </p:nvSpPr>
              <p:spPr>
                <a:xfrm>
                  <a:off x="121064" y="5877151"/>
                  <a:ext cx="19041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B5484A4-24EB-4C40-A272-65B81213E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64" y="5877151"/>
                  <a:ext cx="1904178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976801C-F3F3-E84A-BD84-B6EA41E358B2}"/>
                    </a:ext>
                  </a:extLst>
                </p:cNvPr>
                <p:cNvSpPr/>
                <p:nvPr/>
              </p:nvSpPr>
              <p:spPr>
                <a:xfrm>
                  <a:off x="1947732" y="6105197"/>
                  <a:ext cx="2958502" cy="5377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ru-RU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𝐶𝑙𝑎𝑠𝑠𝑒𝑠</m:t>
                            </m:r>
                          </m:sup>
                          <m:e>
                            <m:d>
                              <m:dPr>
                                <m:begChr m:val=""/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1=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976801C-F3F3-E84A-BD84-B6EA41E358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732" y="6105197"/>
                  <a:ext cx="2958502" cy="537711"/>
                </a:xfrm>
                <a:prstGeom prst="rect">
                  <a:avLst/>
                </a:prstGeom>
                <a:blipFill>
                  <a:blip r:embed="rId6"/>
                  <a:stretch>
                    <a:fillRect l="-18803" t="-134884" r="-4701" b="-20697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DA13FC-4366-CA4D-A656-98801BB3F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5242" y="6051839"/>
              <a:ext cx="28034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D095519-5A69-D04B-8EA8-FA72A8F8696D}"/>
                    </a:ext>
                  </a:extLst>
                </p:cNvPr>
                <p:cNvSpPr/>
                <p:nvPr/>
              </p:nvSpPr>
              <p:spPr>
                <a:xfrm>
                  <a:off x="2220018" y="5650511"/>
                  <a:ext cx="24139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1=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=0)∗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D095519-5A69-D04B-8EA8-FA72A8F869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018" y="5650511"/>
                  <a:ext cx="24139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778DF6-01D7-7F4E-99BB-8A4C3CE9B6C0}"/>
              </a:ext>
            </a:extLst>
          </p:cNvPr>
          <p:cNvGrpSpPr/>
          <p:nvPr/>
        </p:nvGrpSpPr>
        <p:grpSpPr>
          <a:xfrm>
            <a:off x="7921233" y="2406316"/>
            <a:ext cx="1342249" cy="1264330"/>
            <a:chOff x="7921233" y="2406316"/>
            <a:chExt cx="1342249" cy="126433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E8821BF-33C8-674D-A680-288A2A8AE5A6}"/>
                </a:ext>
              </a:extLst>
            </p:cNvPr>
            <p:cNvCxnSpPr/>
            <p:nvPr/>
          </p:nvCxnSpPr>
          <p:spPr>
            <a:xfrm>
              <a:off x="7921233" y="3670646"/>
              <a:ext cx="1342249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BFC0B1-2F69-CC4B-BD18-A3FA20F7CE1D}"/>
                </a:ext>
              </a:extLst>
            </p:cNvPr>
            <p:cNvCxnSpPr>
              <a:cxnSpLocks/>
            </p:cNvCxnSpPr>
            <p:nvPr/>
          </p:nvCxnSpPr>
          <p:spPr>
            <a:xfrm>
              <a:off x="8721171" y="2406316"/>
              <a:ext cx="0" cy="126331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D0E128E-D8A4-7E4F-B38A-EDBE2281F39B}"/>
              </a:ext>
            </a:extLst>
          </p:cNvPr>
          <p:cNvGrpSpPr/>
          <p:nvPr/>
        </p:nvGrpSpPr>
        <p:grpSpPr>
          <a:xfrm>
            <a:off x="9372594" y="4101397"/>
            <a:ext cx="2270844" cy="798730"/>
            <a:chOff x="9577137" y="4029205"/>
            <a:chExt cx="2270844" cy="79873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33B3765-455C-2D40-9D1A-6DE5CC52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03502" y="4066569"/>
              <a:ext cx="944479" cy="761366"/>
            </a:xfrm>
            <a:prstGeom prst="rect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</p:pic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3E615E-0C29-7141-AD09-1662A5347D04}"/>
                </a:ext>
              </a:extLst>
            </p:cNvPr>
            <p:cNvCxnSpPr/>
            <p:nvPr/>
          </p:nvCxnSpPr>
          <p:spPr>
            <a:xfrm>
              <a:off x="9577137" y="4029205"/>
              <a:ext cx="0" cy="27433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C9FFC57-E0E3-3242-9FF0-C23596070C1F}"/>
                </a:ext>
              </a:extLst>
            </p:cNvPr>
            <p:cNvCxnSpPr/>
            <p:nvPr/>
          </p:nvCxnSpPr>
          <p:spPr>
            <a:xfrm>
              <a:off x="9577137" y="4162926"/>
              <a:ext cx="1326365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0B913D0-3A08-2541-A1F6-3270AC70A3F9}"/>
              </a:ext>
            </a:extLst>
          </p:cNvPr>
          <p:cNvSpPr txBox="1"/>
          <p:nvPr/>
        </p:nvSpPr>
        <p:spPr>
          <a:xfrm>
            <a:off x="500379" y="3063088"/>
            <a:ext cx="522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let’s check it for more simple case for only feature: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266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BB563E-B132-E140-B6F3-312768AEDE9E}"/>
              </a:ext>
            </a:extLst>
          </p:cNvPr>
          <p:cNvSpPr txBox="1"/>
          <p:nvPr/>
        </p:nvSpPr>
        <p:spPr>
          <a:xfrm>
            <a:off x="487680" y="189738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Bayes Theorem</a:t>
            </a:r>
            <a:endParaRPr lang="ru-RU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B4A44-BCA4-E94C-9FF8-D3F26D9A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40" y="559070"/>
            <a:ext cx="85852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C65953-9022-0C47-9EC2-94BF35392CC0}"/>
                  </a:ext>
                </a:extLst>
              </p:cNvPr>
              <p:cNvSpPr/>
              <p:nvPr/>
            </p:nvSpPr>
            <p:spPr>
              <a:xfrm>
                <a:off x="6215475" y="3754867"/>
                <a:ext cx="3205251" cy="548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endChr m:val="|"/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sz="1400" i="0">
                                      <a:latin typeface="Cambria Math" panose="02040503050406030204" pitchFamily="18" charset="0"/>
                                    </a:rPr>
                                    <m:t>1=</m:t>
                                  </m:r>
                                  <m:r>
                                    <a:rPr lang="en-US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C65953-9022-0C47-9EC2-94BF35392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75" y="3754867"/>
                <a:ext cx="3205251" cy="548676"/>
              </a:xfrm>
              <a:prstGeom prst="rect">
                <a:avLst/>
              </a:prstGeom>
              <a:blipFill>
                <a:blip r:embed="rId3"/>
                <a:stretch>
                  <a:fillRect t="-61364" r="-787" b="-93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5C68704E-0EB2-BE4E-A505-837F51DEA624}"/>
              </a:ext>
            </a:extLst>
          </p:cNvPr>
          <p:cNvSpPr/>
          <p:nvPr/>
        </p:nvSpPr>
        <p:spPr>
          <a:xfrm rot="16200000" flipV="1">
            <a:off x="8625319" y="520312"/>
            <a:ext cx="167640" cy="43153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8361E-A9FB-8943-8CA8-53C1B3AC9B1C}"/>
              </a:ext>
            </a:extLst>
          </p:cNvPr>
          <p:cNvSpPr txBox="1"/>
          <p:nvPr/>
        </p:nvSpPr>
        <p:spPr>
          <a:xfrm>
            <a:off x="8505406" y="296762"/>
            <a:ext cx="43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524136-B556-AD40-AD35-BA2D5EAC42F3}"/>
                  </a:ext>
                </a:extLst>
              </p:cNvPr>
              <p:cNvSpPr/>
              <p:nvPr/>
            </p:nvSpPr>
            <p:spPr>
              <a:xfrm>
                <a:off x="7024329" y="4827935"/>
                <a:ext cx="1986313" cy="509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524136-B556-AD40-AD35-BA2D5EAC4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329" y="4827935"/>
                <a:ext cx="1986313" cy="50905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1987514-B2E8-AB42-B520-1CF7F3E44A57}"/>
              </a:ext>
            </a:extLst>
          </p:cNvPr>
          <p:cNvGrpSpPr/>
          <p:nvPr/>
        </p:nvGrpSpPr>
        <p:grpSpPr>
          <a:xfrm>
            <a:off x="3814011" y="5101389"/>
            <a:ext cx="3122729" cy="439891"/>
            <a:chOff x="3814011" y="5101389"/>
            <a:chExt cx="3122729" cy="43989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432C79-BAB5-7E48-88A1-6C4B0E84B1C1}"/>
                </a:ext>
              </a:extLst>
            </p:cNvPr>
            <p:cNvCxnSpPr/>
            <p:nvPr/>
          </p:nvCxnSpPr>
          <p:spPr>
            <a:xfrm>
              <a:off x="3814011" y="5541280"/>
              <a:ext cx="77002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0870CB-2705-AE44-9CF4-3CB8BBCB1BD9}"/>
                </a:ext>
              </a:extLst>
            </p:cNvPr>
            <p:cNvCxnSpPr/>
            <p:nvPr/>
          </p:nvCxnSpPr>
          <p:spPr>
            <a:xfrm flipV="1">
              <a:off x="4186989" y="5101389"/>
              <a:ext cx="0" cy="43989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3D56AA-79EF-2A4B-A5E9-F069CC0EFFA2}"/>
                </a:ext>
              </a:extLst>
            </p:cNvPr>
            <p:cNvCxnSpPr/>
            <p:nvPr/>
          </p:nvCxnSpPr>
          <p:spPr>
            <a:xfrm>
              <a:off x="4186989" y="5101389"/>
              <a:ext cx="274975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FF904DA-A7CC-D14E-8195-749E019F2801}"/>
              </a:ext>
            </a:extLst>
          </p:cNvPr>
          <p:cNvGrpSpPr/>
          <p:nvPr/>
        </p:nvGrpSpPr>
        <p:grpSpPr>
          <a:xfrm>
            <a:off x="2370222" y="4018547"/>
            <a:ext cx="3845253" cy="1522733"/>
            <a:chOff x="2370222" y="4018547"/>
            <a:chExt cx="3845253" cy="15227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D7EC3D-5CE3-3C44-AEDF-896ECCEF643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22" y="5541280"/>
              <a:ext cx="1263315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4D4C2D-43C5-1B4F-B95E-354A812A7798}"/>
                </a:ext>
              </a:extLst>
            </p:cNvPr>
            <p:cNvCxnSpPr/>
            <p:nvPr/>
          </p:nvCxnSpPr>
          <p:spPr>
            <a:xfrm flipV="1">
              <a:off x="2995863" y="4018547"/>
              <a:ext cx="0" cy="152273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0AA7839-5179-894F-8B66-64C9D50BFCB1}"/>
                </a:ext>
              </a:extLst>
            </p:cNvPr>
            <p:cNvCxnSpPr/>
            <p:nvPr/>
          </p:nvCxnSpPr>
          <p:spPr>
            <a:xfrm>
              <a:off x="2995863" y="4030578"/>
              <a:ext cx="3219612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A3CA36-9DF0-A44D-9F73-BE14DF4DF129}"/>
              </a:ext>
            </a:extLst>
          </p:cNvPr>
          <p:cNvGrpSpPr/>
          <p:nvPr/>
        </p:nvGrpSpPr>
        <p:grpSpPr>
          <a:xfrm>
            <a:off x="121064" y="5650511"/>
            <a:ext cx="4785170" cy="992397"/>
            <a:chOff x="121064" y="5650511"/>
            <a:chExt cx="4785170" cy="992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B5484A4-24EB-4C40-A272-65B81213EF20}"/>
                    </a:ext>
                  </a:extLst>
                </p:cNvPr>
                <p:cNvSpPr/>
                <p:nvPr/>
              </p:nvSpPr>
              <p:spPr>
                <a:xfrm>
                  <a:off x="121064" y="5877151"/>
                  <a:ext cx="19041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B5484A4-24EB-4C40-A272-65B81213E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64" y="5877151"/>
                  <a:ext cx="1904178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976801C-F3F3-E84A-BD84-B6EA41E358B2}"/>
                    </a:ext>
                  </a:extLst>
                </p:cNvPr>
                <p:cNvSpPr/>
                <p:nvPr/>
              </p:nvSpPr>
              <p:spPr>
                <a:xfrm>
                  <a:off x="1947732" y="6105197"/>
                  <a:ext cx="2958502" cy="5377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ru-RU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𝐶𝑙𝑎𝑠𝑠𝑒𝑠</m:t>
                            </m:r>
                          </m:sup>
                          <m:e>
                            <m:d>
                              <m:dPr>
                                <m:begChr m:val=""/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1=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ru-RU" sz="1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976801C-F3F3-E84A-BD84-B6EA41E358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732" y="6105197"/>
                  <a:ext cx="2958502" cy="537711"/>
                </a:xfrm>
                <a:prstGeom prst="rect">
                  <a:avLst/>
                </a:prstGeom>
                <a:blipFill>
                  <a:blip r:embed="rId6"/>
                  <a:stretch>
                    <a:fillRect l="-18803" t="-134884" r="-4701" b="-20697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DA13FC-4366-CA4D-A656-98801BB3F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5242" y="6051839"/>
              <a:ext cx="28034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D095519-5A69-D04B-8EA8-FA72A8F8696D}"/>
                    </a:ext>
                  </a:extLst>
                </p:cNvPr>
                <p:cNvSpPr/>
                <p:nvPr/>
              </p:nvSpPr>
              <p:spPr>
                <a:xfrm>
                  <a:off x="2220018" y="5650511"/>
                  <a:ext cx="24139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1=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=0)∗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D095519-5A69-D04B-8EA8-FA72A8F869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018" y="5650511"/>
                  <a:ext cx="24139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E3E65-06BB-CC41-BFD7-40236F6AD05B}"/>
              </a:ext>
            </a:extLst>
          </p:cNvPr>
          <p:cNvGrpSpPr/>
          <p:nvPr/>
        </p:nvGrpSpPr>
        <p:grpSpPr>
          <a:xfrm>
            <a:off x="9277340" y="3770017"/>
            <a:ext cx="747512" cy="1567870"/>
            <a:chOff x="9277340" y="3770017"/>
            <a:chExt cx="747512" cy="15678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DBEC0EA-7952-6C44-9F3F-FD6F36239B92}"/>
                    </a:ext>
                  </a:extLst>
                </p:cNvPr>
                <p:cNvSpPr/>
                <p:nvPr/>
              </p:nvSpPr>
              <p:spPr>
                <a:xfrm>
                  <a:off x="9277340" y="3770017"/>
                  <a:ext cx="648126" cy="497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39</m:t>
                            </m:r>
                          </m:den>
                        </m:f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DBEC0EA-7952-6C44-9F3F-FD6F36239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7340" y="3770017"/>
                  <a:ext cx="648126" cy="4970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E8AFF46-6CB4-F84F-A764-6A7AAC7872E4}"/>
                    </a:ext>
                  </a:extLst>
                </p:cNvPr>
                <p:cNvSpPr/>
                <p:nvPr/>
              </p:nvSpPr>
              <p:spPr>
                <a:xfrm>
                  <a:off x="9277340" y="4840828"/>
                  <a:ext cx="747512" cy="497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0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4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120</m:t>
                            </m:r>
                          </m:den>
                        </m:f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E8AFF46-6CB4-F84F-A764-6A7AAC7872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7340" y="4840828"/>
                  <a:ext cx="747512" cy="497059"/>
                </a:xfrm>
                <a:prstGeom prst="rect">
                  <a:avLst/>
                </a:prstGeom>
                <a:blipFill>
                  <a:blip r:embed="rId9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EFEF81-BB1D-E44C-950E-601AA746BF12}"/>
              </a:ext>
            </a:extLst>
          </p:cNvPr>
          <p:cNvGrpSpPr>
            <a:grpSpLocks noChangeAspect="1"/>
          </p:cNvGrpSpPr>
          <p:nvPr/>
        </p:nvGrpSpPr>
        <p:grpSpPr>
          <a:xfrm>
            <a:off x="2995863" y="844997"/>
            <a:ext cx="1800000" cy="261610"/>
            <a:chOff x="9131968" y="234919"/>
            <a:chExt cx="2211915" cy="3214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F630DB-8066-4840-89F3-862278C212D2}"/>
                </a:ext>
              </a:extLst>
            </p:cNvPr>
            <p:cNvSpPr txBox="1"/>
            <p:nvPr/>
          </p:nvSpPr>
          <p:spPr>
            <a:xfrm>
              <a:off x="9131968" y="234919"/>
              <a:ext cx="720000" cy="321477"/>
            </a:xfrm>
            <a:prstGeom prst="rect">
              <a:avLst/>
            </a:prstGeom>
            <a:solidFill>
              <a:srgbClr val="3775B2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#0: 39</a:t>
              </a:r>
              <a:endParaRPr lang="ru-RU" sz="11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181D3D-2B14-044E-91AD-44B3856ED600}"/>
                </a:ext>
              </a:extLst>
            </p:cNvPr>
            <p:cNvSpPr txBox="1"/>
            <p:nvPr/>
          </p:nvSpPr>
          <p:spPr>
            <a:xfrm>
              <a:off x="9877927" y="234919"/>
              <a:ext cx="720000" cy="321477"/>
            </a:xfrm>
            <a:prstGeom prst="rect">
              <a:avLst/>
            </a:prstGeom>
            <a:solidFill>
              <a:srgbClr val="EE7E12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#1: 37</a:t>
              </a:r>
              <a:endParaRPr lang="ru-RU" sz="11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EA48EB-FF97-7E4E-ADD5-9BB5CCBBE405}"/>
                </a:ext>
              </a:extLst>
            </p:cNvPr>
            <p:cNvSpPr txBox="1"/>
            <p:nvPr/>
          </p:nvSpPr>
          <p:spPr>
            <a:xfrm>
              <a:off x="10623883" y="234919"/>
              <a:ext cx="720000" cy="321477"/>
            </a:xfrm>
            <a:prstGeom prst="rect">
              <a:avLst/>
            </a:prstGeom>
            <a:solidFill>
              <a:srgbClr val="3DA02C"/>
            </a:solidFill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#2: 44</a:t>
              </a:r>
              <a:endParaRPr lang="ru-RU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D699CB7-F330-384F-B3C8-C988192A6821}"/>
              </a:ext>
            </a:extLst>
          </p:cNvPr>
          <p:cNvSpPr txBox="1"/>
          <p:nvPr/>
        </p:nvSpPr>
        <p:spPr>
          <a:xfrm>
            <a:off x="500379" y="3063088"/>
            <a:ext cx="522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let’s check it for more simple case for only feature: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237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BB563E-B132-E140-B6F3-312768AEDE9E}"/>
              </a:ext>
            </a:extLst>
          </p:cNvPr>
          <p:cNvSpPr txBox="1"/>
          <p:nvPr/>
        </p:nvSpPr>
        <p:spPr>
          <a:xfrm>
            <a:off x="487680" y="189738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Bayes Theorem</a:t>
            </a:r>
            <a:endParaRPr lang="ru-RU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B4A44-BCA4-E94C-9FF8-D3F26D9A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40" y="559070"/>
            <a:ext cx="85852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C65953-9022-0C47-9EC2-94BF35392CC0}"/>
                  </a:ext>
                </a:extLst>
              </p:cNvPr>
              <p:cNvSpPr/>
              <p:nvPr/>
            </p:nvSpPr>
            <p:spPr>
              <a:xfrm>
                <a:off x="6215475" y="3754867"/>
                <a:ext cx="3205251" cy="548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endChr m:val="|"/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sz="1400" i="0">
                                      <a:latin typeface="Cambria Math" panose="02040503050406030204" pitchFamily="18" charset="0"/>
                                    </a:rPr>
                                    <m:t>1=</m:t>
                                  </m:r>
                                  <m:r>
                                    <a:rPr lang="en-US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C65953-9022-0C47-9EC2-94BF35392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75" y="3754867"/>
                <a:ext cx="3205251" cy="548676"/>
              </a:xfrm>
              <a:prstGeom prst="rect">
                <a:avLst/>
              </a:prstGeom>
              <a:blipFill>
                <a:blip r:embed="rId3"/>
                <a:stretch>
                  <a:fillRect t="-61364" r="-787" b="-93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5C68704E-0EB2-BE4E-A505-837F51DEA624}"/>
              </a:ext>
            </a:extLst>
          </p:cNvPr>
          <p:cNvSpPr/>
          <p:nvPr/>
        </p:nvSpPr>
        <p:spPr>
          <a:xfrm rot="16200000" flipV="1">
            <a:off x="8625319" y="520312"/>
            <a:ext cx="167640" cy="43153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8361E-A9FB-8943-8CA8-53C1B3AC9B1C}"/>
              </a:ext>
            </a:extLst>
          </p:cNvPr>
          <p:cNvSpPr txBox="1"/>
          <p:nvPr/>
        </p:nvSpPr>
        <p:spPr>
          <a:xfrm>
            <a:off x="8505406" y="296762"/>
            <a:ext cx="43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524136-B556-AD40-AD35-BA2D5EAC42F3}"/>
                  </a:ext>
                </a:extLst>
              </p:cNvPr>
              <p:cNvSpPr/>
              <p:nvPr/>
            </p:nvSpPr>
            <p:spPr>
              <a:xfrm>
                <a:off x="7024329" y="4827935"/>
                <a:ext cx="1986313" cy="509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524136-B556-AD40-AD35-BA2D5EAC4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329" y="4827935"/>
                <a:ext cx="1986313" cy="50905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1987514-B2E8-AB42-B520-1CF7F3E44A57}"/>
              </a:ext>
            </a:extLst>
          </p:cNvPr>
          <p:cNvGrpSpPr/>
          <p:nvPr/>
        </p:nvGrpSpPr>
        <p:grpSpPr>
          <a:xfrm>
            <a:off x="3814011" y="5101389"/>
            <a:ext cx="3122729" cy="439891"/>
            <a:chOff x="3814011" y="5101389"/>
            <a:chExt cx="3122729" cy="43989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432C79-BAB5-7E48-88A1-6C4B0E84B1C1}"/>
                </a:ext>
              </a:extLst>
            </p:cNvPr>
            <p:cNvCxnSpPr/>
            <p:nvPr/>
          </p:nvCxnSpPr>
          <p:spPr>
            <a:xfrm>
              <a:off x="3814011" y="5541280"/>
              <a:ext cx="77002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0870CB-2705-AE44-9CF4-3CB8BBCB1BD9}"/>
                </a:ext>
              </a:extLst>
            </p:cNvPr>
            <p:cNvCxnSpPr/>
            <p:nvPr/>
          </p:nvCxnSpPr>
          <p:spPr>
            <a:xfrm flipV="1">
              <a:off x="4186989" y="5101389"/>
              <a:ext cx="0" cy="43989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3D56AA-79EF-2A4B-A5E9-F069CC0EFFA2}"/>
                </a:ext>
              </a:extLst>
            </p:cNvPr>
            <p:cNvCxnSpPr/>
            <p:nvPr/>
          </p:nvCxnSpPr>
          <p:spPr>
            <a:xfrm>
              <a:off x="4186989" y="5101389"/>
              <a:ext cx="274975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FF904DA-A7CC-D14E-8195-749E019F2801}"/>
              </a:ext>
            </a:extLst>
          </p:cNvPr>
          <p:cNvGrpSpPr/>
          <p:nvPr/>
        </p:nvGrpSpPr>
        <p:grpSpPr>
          <a:xfrm>
            <a:off x="2370222" y="4018547"/>
            <a:ext cx="3845253" cy="1522733"/>
            <a:chOff x="2370222" y="4018547"/>
            <a:chExt cx="3845253" cy="15227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D7EC3D-5CE3-3C44-AEDF-896ECCEF643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22" y="5541280"/>
              <a:ext cx="1263315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4D4C2D-43C5-1B4F-B95E-354A812A7798}"/>
                </a:ext>
              </a:extLst>
            </p:cNvPr>
            <p:cNvCxnSpPr/>
            <p:nvPr/>
          </p:nvCxnSpPr>
          <p:spPr>
            <a:xfrm flipV="1">
              <a:off x="2995863" y="4018547"/>
              <a:ext cx="0" cy="152273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0AA7839-5179-894F-8B66-64C9D50BFCB1}"/>
                </a:ext>
              </a:extLst>
            </p:cNvPr>
            <p:cNvCxnSpPr/>
            <p:nvPr/>
          </p:nvCxnSpPr>
          <p:spPr>
            <a:xfrm>
              <a:off x="2995863" y="4030578"/>
              <a:ext cx="3219612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5484A4-24EB-4C40-A272-65B81213EF20}"/>
                  </a:ext>
                </a:extLst>
              </p:cNvPr>
              <p:cNvSpPr/>
              <p:nvPr/>
            </p:nvSpPr>
            <p:spPr>
              <a:xfrm>
                <a:off x="121064" y="5877151"/>
                <a:ext cx="19041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5484A4-24EB-4C40-A272-65B81213E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4" y="5877151"/>
                <a:ext cx="1904178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976801C-F3F3-E84A-BD84-B6EA41E358B2}"/>
                  </a:ext>
                </a:extLst>
              </p:cNvPr>
              <p:cNvSpPr/>
              <p:nvPr/>
            </p:nvSpPr>
            <p:spPr>
              <a:xfrm>
                <a:off x="1947732" y="6105197"/>
                <a:ext cx="2958502" cy="537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𝐶𝑙𝑎𝑠𝑠𝑒𝑠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sz="1400" i="0">
                                      <a:latin typeface="Cambria Math" panose="02040503050406030204" pitchFamily="18" charset="0"/>
                                    </a:rPr>
                                    <m:t>1=</m:t>
                                  </m:r>
                                  <m:r>
                                    <a:rPr lang="en-US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976801C-F3F3-E84A-BD84-B6EA41E35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732" y="6105197"/>
                <a:ext cx="2958502" cy="537711"/>
              </a:xfrm>
              <a:prstGeom prst="rect">
                <a:avLst/>
              </a:prstGeom>
              <a:blipFill>
                <a:blip r:embed="rId6"/>
                <a:stretch>
                  <a:fillRect l="-18803" t="-134884" r="-4701" b="-206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DA13FC-4366-CA4D-A656-98801BB3F2C5}"/>
              </a:ext>
            </a:extLst>
          </p:cNvPr>
          <p:cNvCxnSpPr>
            <a:cxnSpLocks/>
          </p:cNvCxnSpPr>
          <p:nvPr/>
        </p:nvCxnSpPr>
        <p:spPr>
          <a:xfrm flipH="1">
            <a:off x="2025242" y="6051839"/>
            <a:ext cx="2803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D095519-5A69-D04B-8EA8-FA72A8F8696D}"/>
                  </a:ext>
                </a:extLst>
              </p:cNvPr>
              <p:cNvSpPr/>
              <p:nvPr/>
            </p:nvSpPr>
            <p:spPr>
              <a:xfrm>
                <a:off x="2220018" y="5650511"/>
                <a:ext cx="24139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ru-RU" sz="1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=0)∗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D095519-5A69-D04B-8EA8-FA72A8F86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018" y="5650511"/>
                <a:ext cx="2413930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BEC0EA-7952-6C44-9F3F-FD6F36239B92}"/>
                  </a:ext>
                </a:extLst>
              </p:cNvPr>
              <p:cNvSpPr/>
              <p:nvPr/>
            </p:nvSpPr>
            <p:spPr>
              <a:xfrm>
                <a:off x="9277340" y="3770017"/>
                <a:ext cx="648126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BEC0EA-7952-6C44-9F3F-FD6F36239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40" y="3770017"/>
                <a:ext cx="648126" cy="4970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E8AFF46-6CB4-F84F-A764-6A7AAC7872E4}"/>
                  </a:ext>
                </a:extLst>
              </p:cNvPr>
              <p:cNvSpPr/>
              <p:nvPr/>
            </p:nvSpPr>
            <p:spPr>
              <a:xfrm>
                <a:off x="9277340" y="4840828"/>
                <a:ext cx="747512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E8AFF46-6CB4-F84F-A764-6A7AAC787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40" y="4840828"/>
                <a:ext cx="747512" cy="497059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EEFEF81-BB1D-E44C-950E-601AA746BF12}"/>
              </a:ext>
            </a:extLst>
          </p:cNvPr>
          <p:cNvGrpSpPr>
            <a:grpSpLocks noChangeAspect="1"/>
          </p:cNvGrpSpPr>
          <p:nvPr/>
        </p:nvGrpSpPr>
        <p:grpSpPr>
          <a:xfrm>
            <a:off x="2995863" y="844997"/>
            <a:ext cx="1800000" cy="261610"/>
            <a:chOff x="9131968" y="234919"/>
            <a:chExt cx="2211915" cy="3214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F630DB-8066-4840-89F3-862278C212D2}"/>
                </a:ext>
              </a:extLst>
            </p:cNvPr>
            <p:cNvSpPr txBox="1"/>
            <p:nvPr/>
          </p:nvSpPr>
          <p:spPr>
            <a:xfrm>
              <a:off x="9131968" y="234919"/>
              <a:ext cx="720000" cy="321477"/>
            </a:xfrm>
            <a:prstGeom prst="rect">
              <a:avLst/>
            </a:prstGeom>
            <a:solidFill>
              <a:srgbClr val="3775B2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#0: 39</a:t>
              </a:r>
              <a:endParaRPr lang="ru-RU" sz="11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181D3D-2B14-044E-91AD-44B3856ED600}"/>
                </a:ext>
              </a:extLst>
            </p:cNvPr>
            <p:cNvSpPr txBox="1"/>
            <p:nvPr/>
          </p:nvSpPr>
          <p:spPr>
            <a:xfrm>
              <a:off x="9877927" y="234919"/>
              <a:ext cx="720000" cy="321477"/>
            </a:xfrm>
            <a:prstGeom prst="rect">
              <a:avLst/>
            </a:prstGeom>
            <a:solidFill>
              <a:srgbClr val="EE7E12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#1: 37</a:t>
              </a:r>
              <a:endParaRPr lang="ru-RU" sz="11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EA48EB-FF97-7E4E-ADD5-9BB5CCBBE405}"/>
                </a:ext>
              </a:extLst>
            </p:cNvPr>
            <p:cNvSpPr txBox="1"/>
            <p:nvPr/>
          </p:nvSpPr>
          <p:spPr>
            <a:xfrm>
              <a:off x="10623883" y="234919"/>
              <a:ext cx="720000" cy="321477"/>
            </a:xfrm>
            <a:prstGeom prst="rect">
              <a:avLst/>
            </a:prstGeom>
            <a:solidFill>
              <a:srgbClr val="3DA02C"/>
            </a:solidFill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#2: 44</a:t>
              </a:r>
              <a:endParaRPr lang="ru-RU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D699CB7-F330-384F-B3C8-C988192A6821}"/>
              </a:ext>
            </a:extLst>
          </p:cNvPr>
          <p:cNvSpPr txBox="1"/>
          <p:nvPr/>
        </p:nvSpPr>
        <p:spPr>
          <a:xfrm>
            <a:off x="500379" y="3063088"/>
            <a:ext cx="522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let’s check it for more simple case for only feature: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A5E9E0-CD49-1D47-B8AE-7F7FCC40A4E8}"/>
                  </a:ext>
                </a:extLst>
              </p:cNvPr>
              <p:cNvSpPr/>
              <p:nvPr/>
            </p:nvSpPr>
            <p:spPr>
              <a:xfrm>
                <a:off x="5074834" y="5625158"/>
                <a:ext cx="4498218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num>
                            <m:den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num>
                            <m:den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den>
                          </m:f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den>
                          </m:f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num>
                            <m:den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den>
                          </m:f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den>
                          </m:f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num>
                            <m:den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den>
                          </m:f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3+14+4</m:t>
                          </m:r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=0,14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A5E9E0-CD49-1D47-B8AE-7F7FCC40A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34" y="5625158"/>
                <a:ext cx="4498218" cy="8117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4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537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dcterms:created xsi:type="dcterms:W3CDTF">2022-02-09T16:42:12Z</dcterms:created>
  <dcterms:modified xsi:type="dcterms:W3CDTF">2022-02-10T19:52:06Z</dcterms:modified>
</cp:coreProperties>
</file>