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56" r:id="rId2"/>
    <p:sldId id="260" r:id="rId3"/>
    <p:sldId id="265" r:id="rId4"/>
    <p:sldId id="258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66" r:id="rId18"/>
  </p:sldIdLst>
  <p:sldSz cx="12190413" cy="6858000"/>
  <p:notesSz cx="6858000" cy="9144000"/>
  <p:embeddedFontLst>
    <p:embeddedFont>
      <p:font typeface="Segoe UI" panose="020B0502040204020203" pitchFamily="34" charset="0"/>
      <p:regular r:id="rId20"/>
      <p:bold r:id="rId21"/>
      <p:italic r:id="rId22"/>
      <p:boldItalic r:id="rId23"/>
    </p:embeddedFont>
    <p:embeddedFont>
      <p:font typeface="맑은 고딕" panose="020B0503020000020004" pitchFamily="50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8787"/>
    <a:srgbClr val="FF0000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3" d="100"/>
          <a:sy n="93" d="100"/>
        </p:scale>
        <p:origin x="630" y="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DEDD60-0A1C-45E5-8224-0A132FE74E09}" type="datetimeFigureOut">
              <a:rPr lang="ko-KR" altLang="en-US" smtClean="0"/>
              <a:pPr/>
              <a:t>2019-11-15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A5AFAB-D677-4033-B0CB-451B194ACC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233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일반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835A8-0C72-4DF2-9E6A-9EE532B69FBA}" type="datetimeFigureOut">
              <a:rPr lang="ko-KR" altLang="en-US" smtClean="0"/>
              <a:pPr/>
              <a:t>2019-11-15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F2113-655D-4E75-B262-4D2D5AAD16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835A8-0C72-4DF2-9E6A-9EE532B69FBA}" type="datetimeFigureOut">
              <a:rPr lang="ko-KR" altLang="en-US" smtClean="0"/>
              <a:pPr/>
              <a:t>2019-11-15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F2113-655D-4E75-B262-4D2D5AAD16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설명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4271241" y="692696"/>
            <a:ext cx="739185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스토리보드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 userDrawn="1"/>
        </p:nvCxnSpPr>
        <p:spPr>
          <a:xfrm>
            <a:off x="7919172" y="116632"/>
            <a:ext cx="0" cy="66247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0189997"/>
              </p:ext>
            </p:extLst>
          </p:nvPr>
        </p:nvGraphicFramePr>
        <p:xfrm>
          <a:off x="8015170" y="1052736"/>
          <a:ext cx="4054438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4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284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04" marR="121904" anchor="ctr"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835A8-0C72-4DF2-9E6A-9EE532B69FBA}" type="datetimeFigureOut">
              <a:rPr lang="ko-KR" altLang="en-US" smtClean="0"/>
              <a:pPr/>
              <a:t>2019-11-15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F2113-655D-4E75-B262-4D2D5AAD16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835A8-0C72-4DF2-9E6A-9EE532B69FBA}" type="datetimeFigureOut">
              <a:rPr lang="ko-KR" altLang="en-US" smtClean="0"/>
              <a:pPr/>
              <a:t>2019-11-15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F2113-655D-4E75-B262-4D2D5AAD16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835A8-0C72-4DF2-9E6A-9EE532B69FBA}" type="datetimeFigureOut">
              <a:rPr lang="ko-KR" altLang="en-US" smtClean="0"/>
              <a:pPr/>
              <a:t>2019-11-15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F2113-655D-4E75-B262-4D2D5AAD16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835A8-0C72-4DF2-9E6A-9EE532B69FBA}" type="datetimeFigureOut">
              <a:rPr lang="ko-KR" altLang="en-US" smtClean="0"/>
              <a:pPr/>
              <a:t>2019-11-15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F2113-655D-4E75-B262-4D2D5AAD16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835A8-0C72-4DF2-9E6A-9EE532B69FBA}" type="datetimeFigureOut">
              <a:rPr lang="ko-KR" altLang="en-US" smtClean="0"/>
              <a:pPr/>
              <a:t>2019-11-15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F2113-655D-4E75-B262-4D2D5AAD16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835A8-0C72-4DF2-9E6A-9EE532B69FBA}" type="datetimeFigureOut">
              <a:rPr lang="ko-KR" altLang="en-US" smtClean="0"/>
              <a:pPr/>
              <a:t>2019-11-15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F2113-655D-4E75-B262-4D2D5AAD16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835A8-0C72-4DF2-9E6A-9EE532B69FBA}" type="datetimeFigureOut">
              <a:rPr lang="ko-KR" altLang="en-US" smtClean="0"/>
              <a:pPr/>
              <a:t>2019-11-15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F2113-655D-4E75-B262-4D2D5AAD16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41" Type="http://schemas.openxmlformats.org/officeDocument/2006/relationships/tags" Target="../tags/tag4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slideLayout" Target="../slideLayouts/slideLayout2.xml"/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969584"/>
              </p:ext>
            </p:extLst>
          </p:nvPr>
        </p:nvGraphicFramePr>
        <p:xfrm>
          <a:off x="562899" y="2420888"/>
          <a:ext cx="11045450" cy="936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5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361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000" dirty="0" err="1">
                          <a:solidFill>
                            <a:schemeClr val="tx1"/>
                          </a:solidFill>
                        </a:rPr>
                        <a:t>빵빠레</a:t>
                      </a:r>
                      <a:r>
                        <a:rPr lang="ko-KR" altLang="en-US" sz="3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3000" dirty="0">
                          <a:solidFill>
                            <a:schemeClr val="tx1"/>
                          </a:solidFill>
                        </a:rPr>
                        <a:t>WEB</a:t>
                      </a:r>
                      <a:endParaRPr lang="ko-KR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 marL="121904" marR="121904"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428305"/>
              </p:ext>
            </p:extLst>
          </p:nvPr>
        </p:nvGraphicFramePr>
        <p:xfrm>
          <a:off x="7535179" y="5733256"/>
          <a:ext cx="4127463" cy="93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7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7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7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작성일자</a:t>
                      </a: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문서구분</a:t>
                      </a: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신규</a:t>
                      </a: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운영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이벤트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기타</a:t>
                      </a: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작성부서</a:t>
                      </a: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작성자명</a:t>
                      </a: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015170" y="188640"/>
          <a:ext cx="4031923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No.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fld id="{FE9CE1AB-6514-4929-83EC-E2925C044263}" type="slidenum">
                        <a:rPr lang="en-US" altLang="ko-KR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pPr latinLnBrk="1"/>
                        <a:t>10</a:t>
                      </a:fld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페이지명</a:t>
                      </a:r>
                    </a:p>
                  </a:txBody>
                  <a:tcPr marL="121904" marR="12190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index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분류코드</a:t>
                      </a:r>
                    </a:p>
                  </a:txBody>
                  <a:tcPr marL="121904" marR="12190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929957"/>
              </p:ext>
            </p:extLst>
          </p:nvPr>
        </p:nvGraphicFramePr>
        <p:xfrm>
          <a:off x="8015170" y="1391773"/>
          <a:ext cx="4031923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9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5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</a:t>
                      </a: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아이디 중복 체크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</a:t>
                      </a: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 규정 체크</a:t>
                      </a: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③</a:t>
                      </a: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 일치 체크</a:t>
                      </a: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④</a:t>
                      </a: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인증번호 일치 체크</a:t>
                      </a: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⑤</a:t>
                      </a: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인증번호 발송 버튼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</a:t>
                      </a: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⑥</a:t>
                      </a: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우편번호 검색 버튼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우편번호 검색 팝업창을 통해 주소 검색 가능</a:t>
                      </a: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⑦</a:t>
                      </a: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가입정보가 모두 확인되면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가입 버튼을 통해 회원가입</a:t>
                      </a: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⑧</a:t>
                      </a: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⑨</a:t>
                      </a: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⑩</a:t>
                      </a: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307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307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CHECK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POINT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#01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#02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#03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26" name="타원 25"/>
          <p:cNvSpPr/>
          <p:nvPr/>
        </p:nvSpPr>
        <p:spPr>
          <a:xfrm>
            <a:off x="9119542" y="5337696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27" name="타원 26"/>
          <p:cNvSpPr/>
          <p:nvPr/>
        </p:nvSpPr>
        <p:spPr>
          <a:xfrm>
            <a:off x="9523328" y="5337696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sp>
        <p:nvSpPr>
          <p:cNvPr id="28" name="타원 27"/>
          <p:cNvSpPr/>
          <p:nvPr/>
        </p:nvSpPr>
        <p:spPr>
          <a:xfrm>
            <a:off x="9935823" y="5337696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3</a:t>
            </a:r>
            <a:endParaRPr lang="ko-KR" altLang="en-US" sz="1000" b="1" dirty="0"/>
          </a:p>
        </p:txBody>
      </p:sp>
      <p:sp>
        <p:nvSpPr>
          <p:cNvPr id="30" name="타원 29"/>
          <p:cNvSpPr/>
          <p:nvPr/>
        </p:nvSpPr>
        <p:spPr>
          <a:xfrm>
            <a:off x="10760812" y="5337696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5</a:t>
            </a:r>
            <a:endParaRPr lang="ko-KR" altLang="en-US" sz="1000" b="1" dirty="0"/>
          </a:p>
        </p:txBody>
      </p:sp>
      <p:sp>
        <p:nvSpPr>
          <p:cNvPr id="31" name="타원 30"/>
          <p:cNvSpPr/>
          <p:nvPr/>
        </p:nvSpPr>
        <p:spPr>
          <a:xfrm>
            <a:off x="9122447" y="5680318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6</a:t>
            </a:r>
            <a:endParaRPr lang="ko-KR" altLang="en-US" sz="1000" b="1" dirty="0"/>
          </a:p>
        </p:txBody>
      </p:sp>
      <p:sp>
        <p:nvSpPr>
          <p:cNvPr id="32" name="타원 31"/>
          <p:cNvSpPr/>
          <p:nvPr/>
        </p:nvSpPr>
        <p:spPr>
          <a:xfrm>
            <a:off x="9534941" y="5680318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7</a:t>
            </a:r>
            <a:endParaRPr lang="ko-KR" altLang="en-US" sz="1000" b="1" dirty="0"/>
          </a:p>
        </p:txBody>
      </p:sp>
      <p:sp>
        <p:nvSpPr>
          <p:cNvPr id="33" name="타원 32"/>
          <p:cNvSpPr/>
          <p:nvPr/>
        </p:nvSpPr>
        <p:spPr>
          <a:xfrm>
            <a:off x="9947432" y="5680318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8</a:t>
            </a:r>
            <a:endParaRPr lang="ko-KR" altLang="en-US" sz="1000" b="1" dirty="0"/>
          </a:p>
        </p:txBody>
      </p:sp>
      <p:sp>
        <p:nvSpPr>
          <p:cNvPr id="34" name="타원 33"/>
          <p:cNvSpPr/>
          <p:nvPr/>
        </p:nvSpPr>
        <p:spPr>
          <a:xfrm>
            <a:off x="10359927" y="5680318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9</a:t>
            </a:r>
            <a:endParaRPr lang="ko-KR" altLang="en-US" sz="1000" b="1" dirty="0"/>
          </a:p>
        </p:txBody>
      </p:sp>
      <p:grpSp>
        <p:nvGrpSpPr>
          <p:cNvPr id="35" name="그룹 34"/>
          <p:cNvGrpSpPr/>
          <p:nvPr/>
        </p:nvGrpSpPr>
        <p:grpSpPr>
          <a:xfrm>
            <a:off x="10775329" y="5680318"/>
            <a:ext cx="359453" cy="286380"/>
            <a:chOff x="2915815" y="5300897"/>
            <a:chExt cx="306355" cy="295415"/>
          </a:xfrm>
        </p:grpSpPr>
        <p:sp>
          <p:nvSpPr>
            <p:cNvPr id="36" name="타원 35"/>
            <p:cNvSpPr/>
            <p:nvPr/>
          </p:nvSpPr>
          <p:spPr>
            <a:xfrm>
              <a:off x="2915815" y="5300897"/>
              <a:ext cx="306355" cy="295415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26115" y="5327335"/>
              <a:ext cx="24913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1"/>
                  </a:solidFill>
                </a:rPr>
                <a:t>10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8" name="모서리가 둥근 직사각형 37"/>
          <p:cNvSpPr/>
          <p:nvPr/>
        </p:nvSpPr>
        <p:spPr>
          <a:xfrm>
            <a:off x="9167740" y="6058785"/>
            <a:ext cx="575989" cy="144016"/>
          </a:xfrm>
          <a:prstGeom prst="round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#01</a:t>
            </a:r>
            <a:endParaRPr lang="ko-KR" altLang="en-US" sz="1000" b="1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9839727" y="6058785"/>
            <a:ext cx="575989" cy="144016"/>
          </a:xfrm>
          <a:prstGeom prst="round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#02</a:t>
            </a:r>
            <a:endParaRPr lang="ko-KR" altLang="en-US" sz="1000" b="1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10511714" y="6058785"/>
            <a:ext cx="575989" cy="144016"/>
          </a:xfrm>
          <a:prstGeom prst="round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#03</a:t>
            </a:r>
            <a:endParaRPr lang="ko-KR" altLang="en-US" sz="1000" b="1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9167740" y="6246021"/>
            <a:ext cx="575989" cy="144016"/>
          </a:xfrm>
          <a:prstGeom prst="round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#04</a:t>
            </a:r>
            <a:endParaRPr lang="ko-KR" altLang="en-US" sz="1000" b="1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9839727" y="6246021"/>
            <a:ext cx="575989" cy="144016"/>
          </a:xfrm>
          <a:prstGeom prst="round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#05</a:t>
            </a:r>
            <a:endParaRPr lang="ko-KR" altLang="en-US" sz="1000" b="1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10511714" y="6246021"/>
            <a:ext cx="575989" cy="144016"/>
          </a:xfrm>
          <a:prstGeom prst="round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#06</a:t>
            </a:r>
            <a:endParaRPr lang="ko-KR" altLang="en-US" sz="1000" b="1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DFDF9B44-3F6A-49F3-B8A7-371C78A41A23}"/>
              </a:ext>
            </a:extLst>
          </p:cNvPr>
          <p:cNvSpPr/>
          <p:nvPr/>
        </p:nvSpPr>
        <p:spPr>
          <a:xfrm>
            <a:off x="10348317" y="5337696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4</a:t>
            </a:r>
            <a:endParaRPr lang="ko-KR" altLang="en-US" sz="10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5D36F4-F758-4279-895B-AB525E7552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602" y="0"/>
            <a:ext cx="5791990" cy="6858000"/>
          </a:xfrm>
          <a:prstGeom prst="rect">
            <a:avLst/>
          </a:prstGeom>
        </p:spPr>
      </p:pic>
      <p:sp>
        <p:nvSpPr>
          <p:cNvPr id="29" name="타원 28">
            <a:extLst>
              <a:ext uri="{FF2B5EF4-FFF2-40B4-BE49-F238E27FC236}">
                <a16:creationId xmlns:a16="http://schemas.microsoft.com/office/drawing/2014/main" id="{AB6B22EE-A8AA-495C-B0E3-3B27D9DC253A}"/>
              </a:ext>
            </a:extLst>
          </p:cNvPr>
          <p:cNvSpPr/>
          <p:nvPr/>
        </p:nvSpPr>
        <p:spPr>
          <a:xfrm>
            <a:off x="2638822" y="1484784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F7C457D9-21B5-483B-902B-E64CB02D7EE1}"/>
              </a:ext>
            </a:extLst>
          </p:cNvPr>
          <p:cNvSpPr/>
          <p:nvPr/>
        </p:nvSpPr>
        <p:spPr>
          <a:xfrm>
            <a:off x="2638822" y="2348880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ECE64460-B542-461C-8886-C29836EA39BB}"/>
              </a:ext>
            </a:extLst>
          </p:cNvPr>
          <p:cNvSpPr/>
          <p:nvPr/>
        </p:nvSpPr>
        <p:spPr>
          <a:xfrm>
            <a:off x="2638822" y="3142620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3</a:t>
            </a:r>
            <a:endParaRPr lang="ko-KR" altLang="en-US" sz="1000" b="1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1A15FF83-E3F2-4C61-A1E0-AC6214CCB397}"/>
              </a:ext>
            </a:extLst>
          </p:cNvPr>
          <p:cNvSpPr/>
          <p:nvPr/>
        </p:nvSpPr>
        <p:spPr>
          <a:xfrm>
            <a:off x="2635853" y="4213876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4</a:t>
            </a:r>
            <a:endParaRPr lang="ko-KR" altLang="en-US" sz="1000" b="1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33FB0488-BD07-4D56-BD96-8B5738134FAB}"/>
              </a:ext>
            </a:extLst>
          </p:cNvPr>
          <p:cNvSpPr/>
          <p:nvPr/>
        </p:nvSpPr>
        <p:spPr>
          <a:xfrm>
            <a:off x="4727054" y="3645024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5</a:t>
            </a:r>
            <a:endParaRPr lang="ko-KR" altLang="en-US" sz="1000" b="1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040CB208-25DA-478D-B34D-F6481CD7E644}"/>
              </a:ext>
            </a:extLst>
          </p:cNvPr>
          <p:cNvSpPr/>
          <p:nvPr/>
        </p:nvSpPr>
        <p:spPr>
          <a:xfrm>
            <a:off x="4078982" y="4749482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6</a:t>
            </a:r>
            <a:endParaRPr lang="ko-KR" altLang="en-US" sz="1000" b="1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85327AF-6B29-4D65-94E0-C4E2DF0DFFC2}"/>
              </a:ext>
            </a:extLst>
          </p:cNvPr>
          <p:cNvSpPr/>
          <p:nvPr/>
        </p:nvSpPr>
        <p:spPr>
          <a:xfrm>
            <a:off x="3286894" y="6340857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7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016058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015170" y="188640"/>
          <a:ext cx="4031923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No.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fld id="{FE9CE1AB-6514-4929-83EC-E2925C044263}" type="slidenum">
                        <a:rPr lang="en-US" altLang="ko-KR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pPr latinLnBrk="1"/>
                        <a:t>11</a:t>
                      </a:fld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페이지명</a:t>
                      </a:r>
                    </a:p>
                  </a:txBody>
                  <a:tcPr marL="121904" marR="12190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index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분류코드</a:t>
                      </a:r>
                    </a:p>
                  </a:txBody>
                  <a:tcPr marL="121904" marR="12190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581411"/>
              </p:ext>
            </p:extLst>
          </p:nvPr>
        </p:nvGraphicFramePr>
        <p:xfrm>
          <a:off x="8015170" y="1391773"/>
          <a:ext cx="4031923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9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5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</a:t>
                      </a: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점주 회원가입 화면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</a:t>
                      </a: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매장명</a:t>
                      </a: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③</a:t>
                      </a: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매장전화번호</a:t>
                      </a: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④</a:t>
                      </a: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매장 이미지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선택사항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⑤</a:t>
                      </a: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홈페이지 주소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선택사항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기입 시 상세 정보에 보여줌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⑥</a:t>
                      </a: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⑦</a:t>
                      </a: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⑧</a:t>
                      </a: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⑨</a:t>
                      </a: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⑩</a:t>
                      </a: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307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307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CHECK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POINT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#01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#02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#03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26" name="타원 25"/>
          <p:cNvSpPr/>
          <p:nvPr/>
        </p:nvSpPr>
        <p:spPr>
          <a:xfrm>
            <a:off x="9119542" y="5337696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27" name="타원 26"/>
          <p:cNvSpPr/>
          <p:nvPr/>
        </p:nvSpPr>
        <p:spPr>
          <a:xfrm>
            <a:off x="9523328" y="5337696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sp>
        <p:nvSpPr>
          <p:cNvPr id="28" name="타원 27"/>
          <p:cNvSpPr/>
          <p:nvPr/>
        </p:nvSpPr>
        <p:spPr>
          <a:xfrm>
            <a:off x="9935823" y="5337696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3</a:t>
            </a:r>
            <a:endParaRPr lang="ko-KR" altLang="en-US" sz="1000" b="1" dirty="0"/>
          </a:p>
        </p:txBody>
      </p:sp>
      <p:sp>
        <p:nvSpPr>
          <p:cNvPr id="30" name="타원 29"/>
          <p:cNvSpPr/>
          <p:nvPr/>
        </p:nvSpPr>
        <p:spPr>
          <a:xfrm>
            <a:off x="10760812" y="5337696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5</a:t>
            </a:r>
            <a:endParaRPr lang="ko-KR" altLang="en-US" sz="1000" b="1" dirty="0"/>
          </a:p>
        </p:txBody>
      </p:sp>
      <p:sp>
        <p:nvSpPr>
          <p:cNvPr id="31" name="타원 30"/>
          <p:cNvSpPr/>
          <p:nvPr/>
        </p:nvSpPr>
        <p:spPr>
          <a:xfrm>
            <a:off x="9122447" y="5680318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6</a:t>
            </a:r>
            <a:endParaRPr lang="ko-KR" altLang="en-US" sz="1000" b="1" dirty="0"/>
          </a:p>
        </p:txBody>
      </p:sp>
      <p:sp>
        <p:nvSpPr>
          <p:cNvPr id="32" name="타원 31"/>
          <p:cNvSpPr/>
          <p:nvPr/>
        </p:nvSpPr>
        <p:spPr>
          <a:xfrm>
            <a:off x="9534941" y="5680318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7</a:t>
            </a:r>
            <a:endParaRPr lang="ko-KR" altLang="en-US" sz="1000" b="1" dirty="0"/>
          </a:p>
        </p:txBody>
      </p:sp>
      <p:sp>
        <p:nvSpPr>
          <p:cNvPr id="33" name="타원 32"/>
          <p:cNvSpPr/>
          <p:nvPr/>
        </p:nvSpPr>
        <p:spPr>
          <a:xfrm>
            <a:off x="9947432" y="5680318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8</a:t>
            </a:r>
            <a:endParaRPr lang="ko-KR" altLang="en-US" sz="1000" b="1" dirty="0"/>
          </a:p>
        </p:txBody>
      </p:sp>
      <p:sp>
        <p:nvSpPr>
          <p:cNvPr id="34" name="타원 33"/>
          <p:cNvSpPr/>
          <p:nvPr/>
        </p:nvSpPr>
        <p:spPr>
          <a:xfrm>
            <a:off x="10359927" y="5680318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9</a:t>
            </a:r>
            <a:endParaRPr lang="ko-KR" altLang="en-US" sz="1000" b="1" dirty="0"/>
          </a:p>
        </p:txBody>
      </p:sp>
      <p:grpSp>
        <p:nvGrpSpPr>
          <p:cNvPr id="35" name="그룹 34"/>
          <p:cNvGrpSpPr/>
          <p:nvPr/>
        </p:nvGrpSpPr>
        <p:grpSpPr>
          <a:xfrm>
            <a:off x="10775329" y="5680318"/>
            <a:ext cx="359453" cy="286380"/>
            <a:chOff x="2915815" y="5300897"/>
            <a:chExt cx="306355" cy="295415"/>
          </a:xfrm>
        </p:grpSpPr>
        <p:sp>
          <p:nvSpPr>
            <p:cNvPr id="36" name="타원 35"/>
            <p:cNvSpPr/>
            <p:nvPr/>
          </p:nvSpPr>
          <p:spPr>
            <a:xfrm>
              <a:off x="2915815" y="5300897"/>
              <a:ext cx="306355" cy="295415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26115" y="5327335"/>
              <a:ext cx="24913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1"/>
                  </a:solidFill>
                </a:rPr>
                <a:t>10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8" name="모서리가 둥근 직사각형 37"/>
          <p:cNvSpPr/>
          <p:nvPr/>
        </p:nvSpPr>
        <p:spPr>
          <a:xfrm>
            <a:off x="9167740" y="6058785"/>
            <a:ext cx="575989" cy="144016"/>
          </a:xfrm>
          <a:prstGeom prst="round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#01</a:t>
            </a:r>
            <a:endParaRPr lang="ko-KR" altLang="en-US" sz="1000" b="1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9839727" y="6058785"/>
            <a:ext cx="575989" cy="144016"/>
          </a:xfrm>
          <a:prstGeom prst="round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#02</a:t>
            </a:r>
            <a:endParaRPr lang="ko-KR" altLang="en-US" sz="1000" b="1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10511714" y="6058785"/>
            <a:ext cx="575989" cy="144016"/>
          </a:xfrm>
          <a:prstGeom prst="round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#03</a:t>
            </a:r>
            <a:endParaRPr lang="ko-KR" altLang="en-US" sz="1000" b="1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9167740" y="6246021"/>
            <a:ext cx="575989" cy="144016"/>
          </a:xfrm>
          <a:prstGeom prst="round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#04</a:t>
            </a:r>
            <a:endParaRPr lang="ko-KR" altLang="en-US" sz="1000" b="1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9839727" y="6246021"/>
            <a:ext cx="575989" cy="144016"/>
          </a:xfrm>
          <a:prstGeom prst="round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#05</a:t>
            </a:r>
            <a:endParaRPr lang="ko-KR" altLang="en-US" sz="1000" b="1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10511714" y="6246021"/>
            <a:ext cx="575989" cy="144016"/>
          </a:xfrm>
          <a:prstGeom prst="round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#06</a:t>
            </a:r>
            <a:endParaRPr lang="ko-KR" altLang="en-US" sz="1000" b="1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DFDF9B44-3F6A-49F3-B8A7-371C78A41A23}"/>
              </a:ext>
            </a:extLst>
          </p:cNvPr>
          <p:cNvSpPr/>
          <p:nvPr/>
        </p:nvSpPr>
        <p:spPr>
          <a:xfrm>
            <a:off x="10348317" y="5337696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4</a:t>
            </a:r>
            <a:endParaRPr lang="ko-KR" altLang="en-US" sz="1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FB18854-55BD-4FEA-8ABE-9380DEFE6A0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53"/>
          <a:stretch/>
        </p:blipFill>
        <p:spPr>
          <a:xfrm>
            <a:off x="1451785" y="0"/>
            <a:ext cx="4771755" cy="6858000"/>
          </a:xfrm>
          <a:prstGeom prst="rect">
            <a:avLst/>
          </a:prstGeom>
        </p:spPr>
      </p:pic>
      <p:sp>
        <p:nvSpPr>
          <p:cNvPr id="45" name="타원 44">
            <a:extLst>
              <a:ext uri="{FF2B5EF4-FFF2-40B4-BE49-F238E27FC236}">
                <a16:creationId xmlns:a16="http://schemas.microsoft.com/office/drawing/2014/main" id="{5CBC1ABC-EB80-47EE-85C3-FBA410D691D4}"/>
              </a:ext>
            </a:extLst>
          </p:cNvPr>
          <p:cNvSpPr/>
          <p:nvPr/>
        </p:nvSpPr>
        <p:spPr>
          <a:xfrm>
            <a:off x="3286894" y="388350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97118230-7C0D-41D9-80F2-CC74D650B6D5}"/>
              </a:ext>
            </a:extLst>
          </p:cNvPr>
          <p:cNvSpPr/>
          <p:nvPr/>
        </p:nvSpPr>
        <p:spPr>
          <a:xfrm>
            <a:off x="2710830" y="2816925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0C3425D-C2C9-4881-93ED-51E64D53E4E9}"/>
              </a:ext>
            </a:extLst>
          </p:cNvPr>
          <p:cNvSpPr/>
          <p:nvPr/>
        </p:nvSpPr>
        <p:spPr>
          <a:xfrm>
            <a:off x="2710830" y="3485985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3</a:t>
            </a:r>
            <a:endParaRPr lang="ko-KR" altLang="en-US" sz="1000" b="1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FC2243F1-79B8-4B93-AF1C-57E77CF938C9}"/>
              </a:ext>
            </a:extLst>
          </p:cNvPr>
          <p:cNvSpPr/>
          <p:nvPr/>
        </p:nvSpPr>
        <p:spPr>
          <a:xfrm>
            <a:off x="2710830" y="5051316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4</a:t>
            </a:r>
            <a:endParaRPr lang="ko-KR" altLang="en-US" sz="1000" b="1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0547E4E4-DB0E-4720-9835-E6ED8B6F1F83}"/>
              </a:ext>
            </a:extLst>
          </p:cNvPr>
          <p:cNvSpPr/>
          <p:nvPr/>
        </p:nvSpPr>
        <p:spPr>
          <a:xfrm>
            <a:off x="2710830" y="5624076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5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067696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015170" y="188640"/>
          <a:ext cx="4031923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No.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fld id="{FE9CE1AB-6514-4929-83EC-E2925C044263}" type="slidenum">
                        <a:rPr lang="en-US" altLang="ko-KR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pPr latinLnBrk="1"/>
                        <a:t>12</a:t>
                      </a:fld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페이지명</a:t>
                      </a:r>
                    </a:p>
                  </a:txBody>
                  <a:tcPr marL="121904" marR="12190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index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분류코드</a:t>
                      </a:r>
                    </a:p>
                  </a:txBody>
                  <a:tcPr marL="121904" marR="12190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249841"/>
              </p:ext>
            </p:extLst>
          </p:nvPr>
        </p:nvGraphicFramePr>
        <p:xfrm>
          <a:off x="8015170" y="1391773"/>
          <a:ext cx="4031923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9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5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</a:t>
                      </a: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점주는 일반 유저가 보는 화면을 볼 수 있음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</a:t>
                      </a: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점주용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화면 전환 텍스트 클릭 시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점주용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화면으로 전환</a:t>
                      </a: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③</a:t>
                      </a: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④</a:t>
                      </a: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⑤</a:t>
                      </a: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⑥</a:t>
                      </a: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⑦</a:t>
                      </a: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⑧</a:t>
                      </a: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⑨</a:t>
                      </a: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⑩</a:t>
                      </a: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307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307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CHECK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POINT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#01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#02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#03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26" name="타원 25"/>
          <p:cNvSpPr/>
          <p:nvPr/>
        </p:nvSpPr>
        <p:spPr>
          <a:xfrm>
            <a:off x="9119542" y="5337696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27" name="타원 26"/>
          <p:cNvSpPr/>
          <p:nvPr/>
        </p:nvSpPr>
        <p:spPr>
          <a:xfrm>
            <a:off x="9523328" y="5337696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sp>
        <p:nvSpPr>
          <p:cNvPr id="28" name="타원 27"/>
          <p:cNvSpPr/>
          <p:nvPr/>
        </p:nvSpPr>
        <p:spPr>
          <a:xfrm>
            <a:off x="9935823" y="5337696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3</a:t>
            </a:r>
            <a:endParaRPr lang="ko-KR" altLang="en-US" sz="1000" b="1" dirty="0"/>
          </a:p>
        </p:txBody>
      </p:sp>
      <p:sp>
        <p:nvSpPr>
          <p:cNvPr id="30" name="타원 29"/>
          <p:cNvSpPr/>
          <p:nvPr/>
        </p:nvSpPr>
        <p:spPr>
          <a:xfrm>
            <a:off x="10760812" y="5337696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5</a:t>
            </a:r>
            <a:endParaRPr lang="ko-KR" altLang="en-US" sz="1000" b="1" dirty="0"/>
          </a:p>
        </p:txBody>
      </p:sp>
      <p:sp>
        <p:nvSpPr>
          <p:cNvPr id="31" name="타원 30"/>
          <p:cNvSpPr/>
          <p:nvPr/>
        </p:nvSpPr>
        <p:spPr>
          <a:xfrm>
            <a:off x="9122447" y="5680318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6</a:t>
            </a:r>
            <a:endParaRPr lang="ko-KR" altLang="en-US" sz="1000" b="1" dirty="0"/>
          </a:p>
        </p:txBody>
      </p:sp>
      <p:sp>
        <p:nvSpPr>
          <p:cNvPr id="32" name="타원 31"/>
          <p:cNvSpPr/>
          <p:nvPr/>
        </p:nvSpPr>
        <p:spPr>
          <a:xfrm>
            <a:off x="9534941" y="5680318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7</a:t>
            </a:r>
            <a:endParaRPr lang="ko-KR" altLang="en-US" sz="1000" b="1" dirty="0"/>
          </a:p>
        </p:txBody>
      </p:sp>
      <p:sp>
        <p:nvSpPr>
          <p:cNvPr id="33" name="타원 32"/>
          <p:cNvSpPr/>
          <p:nvPr/>
        </p:nvSpPr>
        <p:spPr>
          <a:xfrm>
            <a:off x="9947432" y="5680318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8</a:t>
            </a:r>
            <a:endParaRPr lang="ko-KR" altLang="en-US" sz="1000" b="1" dirty="0"/>
          </a:p>
        </p:txBody>
      </p:sp>
      <p:sp>
        <p:nvSpPr>
          <p:cNvPr id="34" name="타원 33"/>
          <p:cNvSpPr/>
          <p:nvPr/>
        </p:nvSpPr>
        <p:spPr>
          <a:xfrm>
            <a:off x="10359927" y="5680318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9</a:t>
            </a:r>
            <a:endParaRPr lang="ko-KR" altLang="en-US" sz="1000" b="1" dirty="0"/>
          </a:p>
        </p:txBody>
      </p:sp>
      <p:grpSp>
        <p:nvGrpSpPr>
          <p:cNvPr id="35" name="그룹 34"/>
          <p:cNvGrpSpPr/>
          <p:nvPr/>
        </p:nvGrpSpPr>
        <p:grpSpPr>
          <a:xfrm>
            <a:off x="10775329" y="5680318"/>
            <a:ext cx="359453" cy="286380"/>
            <a:chOff x="2915815" y="5300897"/>
            <a:chExt cx="306355" cy="295415"/>
          </a:xfrm>
        </p:grpSpPr>
        <p:sp>
          <p:nvSpPr>
            <p:cNvPr id="36" name="타원 35"/>
            <p:cNvSpPr/>
            <p:nvPr/>
          </p:nvSpPr>
          <p:spPr>
            <a:xfrm>
              <a:off x="2915815" y="5300897"/>
              <a:ext cx="306355" cy="295415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26115" y="5327335"/>
              <a:ext cx="24913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1"/>
                  </a:solidFill>
                </a:rPr>
                <a:t>10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8" name="모서리가 둥근 직사각형 37"/>
          <p:cNvSpPr/>
          <p:nvPr/>
        </p:nvSpPr>
        <p:spPr>
          <a:xfrm>
            <a:off x="9167740" y="6058785"/>
            <a:ext cx="575989" cy="144016"/>
          </a:xfrm>
          <a:prstGeom prst="round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#01</a:t>
            </a:r>
            <a:endParaRPr lang="ko-KR" altLang="en-US" sz="1000" b="1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9839727" y="6058785"/>
            <a:ext cx="575989" cy="144016"/>
          </a:xfrm>
          <a:prstGeom prst="round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#02</a:t>
            </a:r>
            <a:endParaRPr lang="ko-KR" altLang="en-US" sz="1000" b="1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10511714" y="6058785"/>
            <a:ext cx="575989" cy="144016"/>
          </a:xfrm>
          <a:prstGeom prst="round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#03</a:t>
            </a:r>
            <a:endParaRPr lang="ko-KR" altLang="en-US" sz="1000" b="1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9167740" y="6246021"/>
            <a:ext cx="575989" cy="144016"/>
          </a:xfrm>
          <a:prstGeom prst="round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#04</a:t>
            </a:r>
            <a:endParaRPr lang="ko-KR" altLang="en-US" sz="1000" b="1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9839727" y="6246021"/>
            <a:ext cx="575989" cy="144016"/>
          </a:xfrm>
          <a:prstGeom prst="round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#05</a:t>
            </a:r>
            <a:endParaRPr lang="ko-KR" altLang="en-US" sz="1000" b="1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10511714" y="6246021"/>
            <a:ext cx="575989" cy="144016"/>
          </a:xfrm>
          <a:prstGeom prst="round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#06</a:t>
            </a:r>
            <a:endParaRPr lang="ko-KR" altLang="en-US" sz="1000" b="1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DFDF9B44-3F6A-49F3-B8A7-371C78A41A23}"/>
              </a:ext>
            </a:extLst>
          </p:cNvPr>
          <p:cNvSpPr/>
          <p:nvPr/>
        </p:nvSpPr>
        <p:spPr>
          <a:xfrm>
            <a:off x="10348317" y="5337696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4</a:t>
            </a:r>
            <a:endParaRPr lang="ko-KR" altLang="en-US" sz="10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E4D8CBD-3FC8-485A-8D3B-43D28B8E2C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90" y="0"/>
            <a:ext cx="6979317" cy="6858000"/>
          </a:xfrm>
          <a:prstGeom prst="rect">
            <a:avLst/>
          </a:prstGeom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8D3790C8-0CFD-446A-81F1-044E12879DB7}"/>
              </a:ext>
            </a:extLst>
          </p:cNvPr>
          <p:cNvSpPr/>
          <p:nvPr/>
        </p:nvSpPr>
        <p:spPr>
          <a:xfrm>
            <a:off x="1270670" y="588060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6DF170C-EABC-4C1D-809D-5897FB3FA8F0}"/>
              </a:ext>
            </a:extLst>
          </p:cNvPr>
          <p:cNvSpPr/>
          <p:nvPr/>
        </p:nvSpPr>
        <p:spPr>
          <a:xfrm>
            <a:off x="5087094" y="883634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574663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015170" y="188640"/>
          <a:ext cx="4031923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No.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fld id="{FE9CE1AB-6514-4929-83EC-E2925C044263}" type="slidenum">
                        <a:rPr lang="en-US" altLang="ko-KR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pPr latinLnBrk="1"/>
                        <a:t>13</a:t>
                      </a:fld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페이지명</a:t>
                      </a:r>
                    </a:p>
                  </a:txBody>
                  <a:tcPr marL="121904" marR="12190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index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분류코드</a:t>
                      </a:r>
                    </a:p>
                  </a:txBody>
                  <a:tcPr marL="121904" marR="12190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919317"/>
              </p:ext>
            </p:extLst>
          </p:nvPr>
        </p:nvGraphicFramePr>
        <p:xfrm>
          <a:off x="8015170" y="1391773"/>
          <a:ext cx="4031923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9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5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</a:t>
                      </a: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점주용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index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화면 표시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</a:t>
                      </a: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텍스트 클릭 시 일반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유저용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index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화면으로 전환</a:t>
                      </a: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③</a:t>
                      </a: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점주가 등록한 오늘의 빵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카드형 요약 화면</a:t>
                      </a:r>
                      <a:b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이미지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제품명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제품설명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재고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재고 수량버튼 클릭 시 수량 조절 가능</a:t>
                      </a: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④</a:t>
                      </a: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빵 추가하기 버튼</a:t>
                      </a: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⑤</a:t>
                      </a: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⑥</a:t>
                      </a: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⑦</a:t>
                      </a: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⑧</a:t>
                      </a: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⑨</a:t>
                      </a: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⑩</a:t>
                      </a: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307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307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CHECK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POINT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#01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#02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#03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26" name="타원 25"/>
          <p:cNvSpPr/>
          <p:nvPr/>
        </p:nvSpPr>
        <p:spPr>
          <a:xfrm>
            <a:off x="9119542" y="5337696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27" name="타원 26"/>
          <p:cNvSpPr/>
          <p:nvPr/>
        </p:nvSpPr>
        <p:spPr>
          <a:xfrm>
            <a:off x="9523328" y="5337696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sp>
        <p:nvSpPr>
          <p:cNvPr id="28" name="타원 27"/>
          <p:cNvSpPr/>
          <p:nvPr/>
        </p:nvSpPr>
        <p:spPr>
          <a:xfrm>
            <a:off x="9935823" y="5337696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3</a:t>
            </a:r>
            <a:endParaRPr lang="ko-KR" altLang="en-US" sz="1000" b="1" dirty="0"/>
          </a:p>
        </p:txBody>
      </p:sp>
      <p:sp>
        <p:nvSpPr>
          <p:cNvPr id="30" name="타원 29"/>
          <p:cNvSpPr/>
          <p:nvPr/>
        </p:nvSpPr>
        <p:spPr>
          <a:xfrm>
            <a:off x="10760812" y="5337696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5</a:t>
            </a:r>
            <a:endParaRPr lang="ko-KR" altLang="en-US" sz="1000" b="1" dirty="0"/>
          </a:p>
        </p:txBody>
      </p:sp>
      <p:sp>
        <p:nvSpPr>
          <p:cNvPr id="31" name="타원 30"/>
          <p:cNvSpPr/>
          <p:nvPr/>
        </p:nvSpPr>
        <p:spPr>
          <a:xfrm>
            <a:off x="9122447" y="5680318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6</a:t>
            </a:r>
            <a:endParaRPr lang="ko-KR" altLang="en-US" sz="1000" b="1" dirty="0"/>
          </a:p>
        </p:txBody>
      </p:sp>
      <p:sp>
        <p:nvSpPr>
          <p:cNvPr id="32" name="타원 31"/>
          <p:cNvSpPr/>
          <p:nvPr/>
        </p:nvSpPr>
        <p:spPr>
          <a:xfrm>
            <a:off x="9534941" y="5680318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7</a:t>
            </a:r>
            <a:endParaRPr lang="ko-KR" altLang="en-US" sz="1000" b="1" dirty="0"/>
          </a:p>
        </p:txBody>
      </p:sp>
      <p:sp>
        <p:nvSpPr>
          <p:cNvPr id="33" name="타원 32"/>
          <p:cNvSpPr/>
          <p:nvPr/>
        </p:nvSpPr>
        <p:spPr>
          <a:xfrm>
            <a:off x="9947432" y="5680318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8</a:t>
            </a:r>
            <a:endParaRPr lang="ko-KR" altLang="en-US" sz="1000" b="1" dirty="0"/>
          </a:p>
        </p:txBody>
      </p:sp>
      <p:sp>
        <p:nvSpPr>
          <p:cNvPr id="34" name="타원 33"/>
          <p:cNvSpPr/>
          <p:nvPr/>
        </p:nvSpPr>
        <p:spPr>
          <a:xfrm>
            <a:off x="10359927" y="5680318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9</a:t>
            </a:r>
            <a:endParaRPr lang="ko-KR" altLang="en-US" sz="1000" b="1" dirty="0"/>
          </a:p>
        </p:txBody>
      </p:sp>
      <p:grpSp>
        <p:nvGrpSpPr>
          <p:cNvPr id="35" name="그룹 34"/>
          <p:cNvGrpSpPr/>
          <p:nvPr/>
        </p:nvGrpSpPr>
        <p:grpSpPr>
          <a:xfrm>
            <a:off x="10775329" y="5680318"/>
            <a:ext cx="359453" cy="286380"/>
            <a:chOff x="2915815" y="5300897"/>
            <a:chExt cx="306355" cy="295415"/>
          </a:xfrm>
        </p:grpSpPr>
        <p:sp>
          <p:nvSpPr>
            <p:cNvPr id="36" name="타원 35"/>
            <p:cNvSpPr/>
            <p:nvPr/>
          </p:nvSpPr>
          <p:spPr>
            <a:xfrm>
              <a:off x="2915815" y="5300897"/>
              <a:ext cx="306355" cy="295415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26115" y="5327335"/>
              <a:ext cx="24913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1"/>
                  </a:solidFill>
                </a:rPr>
                <a:t>10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8" name="모서리가 둥근 직사각형 37"/>
          <p:cNvSpPr/>
          <p:nvPr/>
        </p:nvSpPr>
        <p:spPr>
          <a:xfrm>
            <a:off x="9167740" y="6058785"/>
            <a:ext cx="575989" cy="144016"/>
          </a:xfrm>
          <a:prstGeom prst="round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#01</a:t>
            </a:r>
            <a:endParaRPr lang="ko-KR" altLang="en-US" sz="1000" b="1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9839727" y="6058785"/>
            <a:ext cx="575989" cy="144016"/>
          </a:xfrm>
          <a:prstGeom prst="round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#02</a:t>
            </a:r>
            <a:endParaRPr lang="ko-KR" altLang="en-US" sz="1000" b="1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10511714" y="6058785"/>
            <a:ext cx="575989" cy="144016"/>
          </a:xfrm>
          <a:prstGeom prst="round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#03</a:t>
            </a:r>
            <a:endParaRPr lang="ko-KR" altLang="en-US" sz="1000" b="1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9167740" y="6246021"/>
            <a:ext cx="575989" cy="144016"/>
          </a:xfrm>
          <a:prstGeom prst="round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#04</a:t>
            </a:r>
            <a:endParaRPr lang="ko-KR" altLang="en-US" sz="1000" b="1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9839727" y="6246021"/>
            <a:ext cx="575989" cy="144016"/>
          </a:xfrm>
          <a:prstGeom prst="round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#05</a:t>
            </a:r>
            <a:endParaRPr lang="ko-KR" altLang="en-US" sz="1000" b="1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10511714" y="6246021"/>
            <a:ext cx="575989" cy="144016"/>
          </a:xfrm>
          <a:prstGeom prst="round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#06</a:t>
            </a:r>
            <a:endParaRPr lang="ko-KR" altLang="en-US" sz="1000" b="1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DFDF9B44-3F6A-49F3-B8A7-371C78A41A23}"/>
              </a:ext>
            </a:extLst>
          </p:cNvPr>
          <p:cNvSpPr/>
          <p:nvPr/>
        </p:nvSpPr>
        <p:spPr>
          <a:xfrm>
            <a:off x="10348317" y="5337696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4</a:t>
            </a:r>
            <a:endParaRPr lang="ko-KR" altLang="en-US" sz="1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C1036FA-B372-48DA-A5B5-6C09D19EAF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20" y="799215"/>
            <a:ext cx="7654554" cy="5259570"/>
          </a:xfrm>
          <a:prstGeom prst="rect">
            <a:avLst/>
          </a:prstGeom>
        </p:spPr>
      </p:pic>
      <p:sp>
        <p:nvSpPr>
          <p:cNvPr id="29" name="타원 28">
            <a:extLst>
              <a:ext uri="{FF2B5EF4-FFF2-40B4-BE49-F238E27FC236}">
                <a16:creationId xmlns:a16="http://schemas.microsoft.com/office/drawing/2014/main" id="{F3308240-5491-46A4-83B6-D55945CCA327}"/>
              </a:ext>
            </a:extLst>
          </p:cNvPr>
          <p:cNvSpPr/>
          <p:nvPr/>
        </p:nvSpPr>
        <p:spPr>
          <a:xfrm>
            <a:off x="910630" y="1484784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E6B4ED2B-70E8-4E53-94F6-AD746130FC76}"/>
              </a:ext>
            </a:extLst>
          </p:cNvPr>
          <p:cNvSpPr/>
          <p:nvPr/>
        </p:nvSpPr>
        <p:spPr>
          <a:xfrm>
            <a:off x="5159102" y="1771164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78EBAEF1-BF53-4700-9664-52D515AB4A57}"/>
              </a:ext>
            </a:extLst>
          </p:cNvPr>
          <p:cNvSpPr/>
          <p:nvPr/>
        </p:nvSpPr>
        <p:spPr>
          <a:xfrm>
            <a:off x="1090355" y="3285810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3</a:t>
            </a:r>
            <a:endParaRPr lang="ko-KR" altLang="en-US" sz="1000" b="1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30CA54E9-159B-4EB3-8BFB-042E3154CB19}"/>
              </a:ext>
            </a:extLst>
          </p:cNvPr>
          <p:cNvSpPr/>
          <p:nvPr/>
        </p:nvSpPr>
        <p:spPr>
          <a:xfrm>
            <a:off x="2566814" y="2963083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4</a:t>
            </a:r>
            <a:endParaRPr lang="ko-KR" altLang="en-US" sz="1000" b="1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EA1077B-E75C-4C85-8B3C-C332E05DA7BB}"/>
              </a:ext>
            </a:extLst>
          </p:cNvPr>
          <p:cNvCxnSpPr>
            <a:cxnSpLocks/>
          </p:cNvCxnSpPr>
          <p:nvPr/>
        </p:nvCxnSpPr>
        <p:spPr>
          <a:xfrm>
            <a:off x="3070870" y="3429000"/>
            <a:ext cx="0" cy="432048"/>
          </a:xfrm>
          <a:prstGeom prst="line">
            <a:avLst/>
          </a:prstGeom>
          <a:ln>
            <a:solidFill>
              <a:srgbClr val="8787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823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015170" y="188640"/>
          <a:ext cx="4031923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No.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fld id="{FE9CE1AB-6514-4929-83EC-E2925C044263}" type="slidenum">
                        <a:rPr lang="en-US" altLang="ko-KR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pPr latinLnBrk="1"/>
                        <a:t>14</a:t>
                      </a:fld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페이지명</a:t>
                      </a:r>
                    </a:p>
                  </a:txBody>
                  <a:tcPr marL="121904" marR="12190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index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분류코드</a:t>
                      </a:r>
                    </a:p>
                  </a:txBody>
                  <a:tcPr marL="121904" marR="12190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768209"/>
              </p:ext>
            </p:extLst>
          </p:nvPr>
        </p:nvGraphicFramePr>
        <p:xfrm>
          <a:off x="8015170" y="1391773"/>
          <a:ext cx="4031923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9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5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</a:t>
                      </a: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빵 등록 화면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</a:t>
                      </a: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기존에 등록된 빵 정보가 있으면 목록에서 불러올 수 있음</a:t>
                      </a: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③</a:t>
                      </a: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프레임 버튼 클릭 시 이미지 파일 등록 팝업창이 뜸</a:t>
                      </a:r>
                      <a:b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마우스 오버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손모양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④</a:t>
                      </a: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제품명 입력</a:t>
                      </a: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⑤</a:t>
                      </a: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 설명 입력</a:t>
                      </a: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⑥</a:t>
                      </a: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정가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 판매가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⑦</a:t>
                      </a: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할인율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드롭다운으로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5%~50%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까지 선택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(‘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기타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 시 텍스트 입력 가능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⑧</a:t>
                      </a: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정가와 할인율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입력시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자동 계산하여 표시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빨간 텍스트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⑨</a:t>
                      </a: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항목 추가를 통해 여러 개 동시에 입력 가능</a:t>
                      </a: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⑩</a:t>
                      </a: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307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307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CHECK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POINT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#01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#02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#03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26" name="타원 25"/>
          <p:cNvSpPr/>
          <p:nvPr/>
        </p:nvSpPr>
        <p:spPr>
          <a:xfrm>
            <a:off x="9119542" y="5337696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27" name="타원 26"/>
          <p:cNvSpPr/>
          <p:nvPr/>
        </p:nvSpPr>
        <p:spPr>
          <a:xfrm>
            <a:off x="9523328" y="5337696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sp>
        <p:nvSpPr>
          <p:cNvPr id="28" name="타원 27"/>
          <p:cNvSpPr/>
          <p:nvPr/>
        </p:nvSpPr>
        <p:spPr>
          <a:xfrm>
            <a:off x="9935823" y="5337696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3</a:t>
            </a:r>
            <a:endParaRPr lang="ko-KR" altLang="en-US" sz="1000" b="1" dirty="0"/>
          </a:p>
        </p:txBody>
      </p:sp>
      <p:sp>
        <p:nvSpPr>
          <p:cNvPr id="30" name="타원 29"/>
          <p:cNvSpPr/>
          <p:nvPr/>
        </p:nvSpPr>
        <p:spPr>
          <a:xfrm>
            <a:off x="10760812" y="5337696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5</a:t>
            </a:r>
            <a:endParaRPr lang="ko-KR" altLang="en-US" sz="1000" b="1" dirty="0"/>
          </a:p>
        </p:txBody>
      </p:sp>
      <p:sp>
        <p:nvSpPr>
          <p:cNvPr id="31" name="타원 30"/>
          <p:cNvSpPr/>
          <p:nvPr/>
        </p:nvSpPr>
        <p:spPr>
          <a:xfrm>
            <a:off x="9122447" y="5680318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6</a:t>
            </a:r>
            <a:endParaRPr lang="ko-KR" altLang="en-US" sz="1000" b="1" dirty="0"/>
          </a:p>
        </p:txBody>
      </p:sp>
      <p:sp>
        <p:nvSpPr>
          <p:cNvPr id="32" name="타원 31"/>
          <p:cNvSpPr/>
          <p:nvPr/>
        </p:nvSpPr>
        <p:spPr>
          <a:xfrm>
            <a:off x="9534941" y="5680318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7</a:t>
            </a:r>
            <a:endParaRPr lang="ko-KR" altLang="en-US" sz="1000" b="1" dirty="0"/>
          </a:p>
        </p:txBody>
      </p:sp>
      <p:sp>
        <p:nvSpPr>
          <p:cNvPr id="33" name="타원 32"/>
          <p:cNvSpPr/>
          <p:nvPr/>
        </p:nvSpPr>
        <p:spPr>
          <a:xfrm>
            <a:off x="9947432" y="5680318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8</a:t>
            </a:r>
            <a:endParaRPr lang="ko-KR" altLang="en-US" sz="1000" b="1" dirty="0"/>
          </a:p>
        </p:txBody>
      </p:sp>
      <p:sp>
        <p:nvSpPr>
          <p:cNvPr id="34" name="타원 33"/>
          <p:cNvSpPr/>
          <p:nvPr/>
        </p:nvSpPr>
        <p:spPr>
          <a:xfrm>
            <a:off x="10359927" y="5680318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9</a:t>
            </a:r>
            <a:endParaRPr lang="ko-KR" altLang="en-US" sz="1000" b="1" dirty="0"/>
          </a:p>
        </p:txBody>
      </p:sp>
      <p:grpSp>
        <p:nvGrpSpPr>
          <p:cNvPr id="35" name="그룹 34"/>
          <p:cNvGrpSpPr/>
          <p:nvPr/>
        </p:nvGrpSpPr>
        <p:grpSpPr>
          <a:xfrm>
            <a:off x="10775329" y="5680318"/>
            <a:ext cx="359453" cy="286380"/>
            <a:chOff x="2915815" y="5300897"/>
            <a:chExt cx="306355" cy="295415"/>
          </a:xfrm>
        </p:grpSpPr>
        <p:sp>
          <p:nvSpPr>
            <p:cNvPr id="36" name="타원 35"/>
            <p:cNvSpPr/>
            <p:nvPr/>
          </p:nvSpPr>
          <p:spPr>
            <a:xfrm>
              <a:off x="2915815" y="5300897"/>
              <a:ext cx="306355" cy="295415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26115" y="5327335"/>
              <a:ext cx="24913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1"/>
                  </a:solidFill>
                </a:rPr>
                <a:t>10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8" name="모서리가 둥근 직사각형 37"/>
          <p:cNvSpPr/>
          <p:nvPr/>
        </p:nvSpPr>
        <p:spPr>
          <a:xfrm>
            <a:off x="9167740" y="6058785"/>
            <a:ext cx="575989" cy="144016"/>
          </a:xfrm>
          <a:prstGeom prst="round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#01</a:t>
            </a:r>
            <a:endParaRPr lang="ko-KR" altLang="en-US" sz="1000" b="1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9839727" y="6058785"/>
            <a:ext cx="575989" cy="144016"/>
          </a:xfrm>
          <a:prstGeom prst="round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#02</a:t>
            </a:r>
            <a:endParaRPr lang="ko-KR" altLang="en-US" sz="1000" b="1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10511714" y="6058785"/>
            <a:ext cx="575989" cy="144016"/>
          </a:xfrm>
          <a:prstGeom prst="round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#03</a:t>
            </a:r>
            <a:endParaRPr lang="ko-KR" altLang="en-US" sz="1000" b="1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9167740" y="6246021"/>
            <a:ext cx="575989" cy="144016"/>
          </a:xfrm>
          <a:prstGeom prst="round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#04</a:t>
            </a:r>
            <a:endParaRPr lang="ko-KR" altLang="en-US" sz="1000" b="1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9839727" y="6246021"/>
            <a:ext cx="575989" cy="144016"/>
          </a:xfrm>
          <a:prstGeom prst="round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#05</a:t>
            </a:r>
            <a:endParaRPr lang="ko-KR" altLang="en-US" sz="1000" b="1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10511714" y="6246021"/>
            <a:ext cx="575989" cy="144016"/>
          </a:xfrm>
          <a:prstGeom prst="round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#06</a:t>
            </a:r>
            <a:endParaRPr lang="ko-KR" altLang="en-US" sz="1000" b="1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DFDF9B44-3F6A-49F3-B8A7-371C78A41A23}"/>
              </a:ext>
            </a:extLst>
          </p:cNvPr>
          <p:cNvSpPr/>
          <p:nvPr/>
        </p:nvSpPr>
        <p:spPr>
          <a:xfrm>
            <a:off x="10348317" y="5337696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4</a:t>
            </a:r>
            <a:endParaRPr lang="ko-KR" altLang="en-US" sz="1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788A4A-9D50-4D38-B481-998DFFC832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22" y="649403"/>
            <a:ext cx="7488832" cy="5559194"/>
          </a:xfrm>
          <a:prstGeom prst="rect">
            <a:avLst/>
          </a:prstGeom>
        </p:spPr>
      </p:pic>
      <p:sp>
        <p:nvSpPr>
          <p:cNvPr id="29" name="타원 28">
            <a:extLst>
              <a:ext uri="{FF2B5EF4-FFF2-40B4-BE49-F238E27FC236}">
                <a16:creationId xmlns:a16="http://schemas.microsoft.com/office/drawing/2014/main" id="{521A9315-909C-46E4-B0D6-9BF167ED3A21}"/>
              </a:ext>
            </a:extLst>
          </p:cNvPr>
          <p:cNvSpPr/>
          <p:nvPr/>
        </p:nvSpPr>
        <p:spPr>
          <a:xfrm>
            <a:off x="2854846" y="2132856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FDC7AAEA-E192-4319-BC99-CB2776DA136D}"/>
              </a:ext>
            </a:extLst>
          </p:cNvPr>
          <p:cNvSpPr/>
          <p:nvPr/>
        </p:nvSpPr>
        <p:spPr>
          <a:xfrm>
            <a:off x="5513170" y="2397608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E715E5C6-1E6C-4F87-88BD-8C2BFF3D23ED}"/>
              </a:ext>
            </a:extLst>
          </p:cNvPr>
          <p:cNvSpPr/>
          <p:nvPr/>
        </p:nvSpPr>
        <p:spPr>
          <a:xfrm>
            <a:off x="1342678" y="2848884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3</a:t>
            </a:r>
            <a:endParaRPr lang="ko-KR" altLang="en-US" sz="1000" b="1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989AE70E-8BA7-4243-A493-16EDBCFC1489}"/>
              </a:ext>
            </a:extLst>
          </p:cNvPr>
          <p:cNvSpPr/>
          <p:nvPr/>
        </p:nvSpPr>
        <p:spPr>
          <a:xfrm>
            <a:off x="4149186" y="2744222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4</a:t>
            </a:r>
            <a:endParaRPr lang="ko-KR" altLang="en-US" sz="1000" b="1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F432D560-4536-4371-9849-FBF98AA61CE6}"/>
              </a:ext>
            </a:extLst>
          </p:cNvPr>
          <p:cNvSpPr/>
          <p:nvPr/>
        </p:nvSpPr>
        <p:spPr>
          <a:xfrm>
            <a:off x="4149186" y="3285810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5</a:t>
            </a:r>
            <a:endParaRPr lang="ko-KR" altLang="en-US" sz="1000" b="1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6FB3CEDD-BFED-4E96-91A8-60C6BA826EF5}"/>
              </a:ext>
            </a:extLst>
          </p:cNvPr>
          <p:cNvSpPr/>
          <p:nvPr/>
        </p:nvSpPr>
        <p:spPr>
          <a:xfrm>
            <a:off x="2547921" y="3902689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6</a:t>
            </a:r>
            <a:endParaRPr lang="ko-KR" altLang="en-US" sz="1000" b="1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5D3F550C-90A6-468C-B207-457EF9F77A12}"/>
              </a:ext>
            </a:extLst>
          </p:cNvPr>
          <p:cNvSpPr/>
          <p:nvPr/>
        </p:nvSpPr>
        <p:spPr>
          <a:xfrm>
            <a:off x="4771710" y="3759499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7</a:t>
            </a:r>
            <a:endParaRPr lang="ko-KR" altLang="en-US" sz="1000" b="1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ACAB045E-2084-42E4-9C73-89018AB3A097}"/>
              </a:ext>
            </a:extLst>
          </p:cNvPr>
          <p:cNvSpPr/>
          <p:nvPr/>
        </p:nvSpPr>
        <p:spPr>
          <a:xfrm>
            <a:off x="5737115" y="3628218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8</a:t>
            </a:r>
            <a:endParaRPr lang="ko-KR" altLang="en-US" sz="1000" b="1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D933F5EC-D1FD-4D5C-AE27-FECBD94B33C4}"/>
              </a:ext>
            </a:extLst>
          </p:cNvPr>
          <p:cNvSpPr/>
          <p:nvPr/>
        </p:nvSpPr>
        <p:spPr>
          <a:xfrm>
            <a:off x="3142878" y="5051316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9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443030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015170" y="188640"/>
          <a:ext cx="4031923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No.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fld id="{FE9CE1AB-6514-4929-83EC-E2925C044263}" type="slidenum">
                        <a:rPr lang="en-US" altLang="ko-KR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pPr latinLnBrk="1"/>
                        <a:t>15</a:t>
                      </a:fld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페이지명</a:t>
                      </a:r>
                    </a:p>
                  </a:txBody>
                  <a:tcPr marL="121904" marR="12190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index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분류코드</a:t>
                      </a:r>
                    </a:p>
                  </a:txBody>
                  <a:tcPr marL="121904" marR="12190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802311"/>
              </p:ext>
            </p:extLst>
          </p:nvPr>
        </p:nvGraphicFramePr>
        <p:xfrm>
          <a:off x="8015170" y="1391773"/>
          <a:ext cx="4031923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9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5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</a:t>
                      </a: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불러오기 버튼 클릭 시 기존에 등록된 목록을 보여줌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</a:t>
                      </a: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제품명 클릭 시 기존에 등록한 제품 상세 설명으로 이동</a:t>
                      </a: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③</a:t>
                      </a: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체크박스 체크된 상품 한꺼번에 추가</a:t>
                      </a: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④</a:t>
                      </a: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⑤</a:t>
                      </a: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⑥</a:t>
                      </a: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⑦</a:t>
                      </a: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⑧</a:t>
                      </a: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⑨</a:t>
                      </a: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⑩</a:t>
                      </a: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307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307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CHECK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POINT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#01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#02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#03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26" name="타원 25"/>
          <p:cNvSpPr/>
          <p:nvPr/>
        </p:nvSpPr>
        <p:spPr>
          <a:xfrm>
            <a:off x="9119542" y="5337696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27" name="타원 26"/>
          <p:cNvSpPr/>
          <p:nvPr/>
        </p:nvSpPr>
        <p:spPr>
          <a:xfrm>
            <a:off x="9523328" y="5337696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sp>
        <p:nvSpPr>
          <p:cNvPr id="28" name="타원 27"/>
          <p:cNvSpPr/>
          <p:nvPr/>
        </p:nvSpPr>
        <p:spPr>
          <a:xfrm>
            <a:off x="9935823" y="5337696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3</a:t>
            </a:r>
            <a:endParaRPr lang="ko-KR" altLang="en-US" sz="1000" b="1" dirty="0"/>
          </a:p>
        </p:txBody>
      </p:sp>
      <p:sp>
        <p:nvSpPr>
          <p:cNvPr id="30" name="타원 29"/>
          <p:cNvSpPr/>
          <p:nvPr/>
        </p:nvSpPr>
        <p:spPr>
          <a:xfrm>
            <a:off x="10760812" y="5337696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5</a:t>
            </a:r>
            <a:endParaRPr lang="ko-KR" altLang="en-US" sz="1000" b="1" dirty="0"/>
          </a:p>
        </p:txBody>
      </p:sp>
      <p:sp>
        <p:nvSpPr>
          <p:cNvPr id="31" name="타원 30"/>
          <p:cNvSpPr/>
          <p:nvPr/>
        </p:nvSpPr>
        <p:spPr>
          <a:xfrm>
            <a:off x="9122447" y="5680318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6</a:t>
            </a:r>
            <a:endParaRPr lang="ko-KR" altLang="en-US" sz="1000" b="1" dirty="0"/>
          </a:p>
        </p:txBody>
      </p:sp>
      <p:sp>
        <p:nvSpPr>
          <p:cNvPr id="32" name="타원 31"/>
          <p:cNvSpPr/>
          <p:nvPr/>
        </p:nvSpPr>
        <p:spPr>
          <a:xfrm>
            <a:off x="9534941" y="5680318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7</a:t>
            </a:r>
            <a:endParaRPr lang="ko-KR" altLang="en-US" sz="1000" b="1" dirty="0"/>
          </a:p>
        </p:txBody>
      </p:sp>
      <p:sp>
        <p:nvSpPr>
          <p:cNvPr id="33" name="타원 32"/>
          <p:cNvSpPr/>
          <p:nvPr/>
        </p:nvSpPr>
        <p:spPr>
          <a:xfrm>
            <a:off x="9947432" y="5680318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8</a:t>
            </a:r>
            <a:endParaRPr lang="ko-KR" altLang="en-US" sz="1000" b="1" dirty="0"/>
          </a:p>
        </p:txBody>
      </p:sp>
      <p:sp>
        <p:nvSpPr>
          <p:cNvPr id="34" name="타원 33"/>
          <p:cNvSpPr/>
          <p:nvPr/>
        </p:nvSpPr>
        <p:spPr>
          <a:xfrm>
            <a:off x="10359927" y="5680318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9</a:t>
            </a:r>
            <a:endParaRPr lang="ko-KR" altLang="en-US" sz="1000" b="1" dirty="0"/>
          </a:p>
        </p:txBody>
      </p:sp>
      <p:grpSp>
        <p:nvGrpSpPr>
          <p:cNvPr id="35" name="그룹 34"/>
          <p:cNvGrpSpPr/>
          <p:nvPr/>
        </p:nvGrpSpPr>
        <p:grpSpPr>
          <a:xfrm>
            <a:off x="10775329" y="5680318"/>
            <a:ext cx="359453" cy="286380"/>
            <a:chOff x="2915815" y="5300897"/>
            <a:chExt cx="306355" cy="295415"/>
          </a:xfrm>
        </p:grpSpPr>
        <p:sp>
          <p:nvSpPr>
            <p:cNvPr id="36" name="타원 35"/>
            <p:cNvSpPr/>
            <p:nvPr/>
          </p:nvSpPr>
          <p:spPr>
            <a:xfrm>
              <a:off x="2915815" y="5300897"/>
              <a:ext cx="306355" cy="295415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26115" y="5327335"/>
              <a:ext cx="24913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1"/>
                  </a:solidFill>
                </a:rPr>
                <a:t>10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8" name="모서리가 둥근 직사각형 37"/>
          <p:cNvSpPr/>
          <p:nvPr/>
        </p:nvSpPr>
        <p:spPr>
          <a:xfrm>
            <a:off x="9167740" y="6058785"/>
            <a:ext cx="575989" cy="144016"/>
          </a:xfrm>
          <a:prstGeom prst="round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#01</a:t>
            </a:r>
            <a:endParaRPr lang="ko-KR" altLang="en-US" sz="1000" b="1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9839727" y="6058785"/>
            <a:ext cx="575989" cy="144016"/>
          </a:xfrm>
          <a:prstGeom prst="round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#02</a:t>
            </a:r>
            <a:endParaRPr lang="ko-KR" altLang="en-US" sz="1000" b="1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10511714" y="6058785"/>
            <a:ext cx="575989" cy="144016"/>
          </a:xfrm>
          <a:prstGeom prst="round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#03</a:t>
            </a:r>
            <a:endParaRPr lang="ko-KR" altLang="en-US" sz="1000" b="1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9167740" y="6246021"/>
            <a:ext cx="575989" cy="144016"/>
          </a:xfrm>
          <a:prstGeom prst="round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#04</a:t>
            </a:r>
            <a:endParaRPr lang="ko-KR" altLang="en-US" sz="1000" b="1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9839727" y="6246021"/>
            <a:ext cx="575989" cy="144016"/>
          </a:xfrm>
          <a:prstGeom prst="round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#05</a:t>
            </a:r>
            <a:endParaRPr lang="ko-KR" altLang="en-US" sz="1000" b="1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10511714" y="6246021"/>
            <a:ext cx="575989" cy="144016"/>
          </a:xfrm>
          <a:prstGeom prst="round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#06</a:t>
            </a:r>
            <a:endParaRPr lang="ko-KR" altLang="en-US" sz="1000" b="1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DFDF9B44-3F6A-49F3-B8A7-371C78A41A23}"/>
              </a:ext>
            </a:extLst>
          </p:cNvPr>
          <p:cNvSpPr/>
          <p:nvPr/>
        </p:nvSpPr>
        <p:spPr>
          <a:xfrm>
            <a:off x="10348317" y="5337696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4</a:t>
            </a:r>
            <a:endParaRPr lang="ko-KR" altLang="en-US" sz="10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97B0ABE-B60D-4760-92F2-6833CE1D92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57" y="556663"/>
            <a:ext cx="7738692" cy="5744673"/>
          </a:xfrm>
          <a:prstGeom prst="rect">
            <a:avLst/>
          </a:prstGeom>
        </p:spPr>
      </p:pic>
      <p:sp>
        <p:nvSpPr>
          <p:cNvPr id="29" name="타원 28">
            <a:extLst>
              <a:ext uri="{FF2B5EF4-FFF2-40B4-BE49-F238E27FC236}">
                <a16:creationId xmlns:a16="http://schemas.microsoft.com/office/drawing/2014/main" id="{5AB7206E-33A5-4AEA-A71B-BFA09F3C7764}"/>
              </a:ext>
            </a:extLst>
          </p:cNvPr>
          <p:cNvSpPr/>
          <p:nvPr/>
        </p:nvSpPr>
        <p:spPr>
          <a:xfrm>
            <a:off x="2279372" y="2564904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06B38A28-4D6E-46C4-8539-B34882E071CF}"/>
              </a:ext>
            </a:extLst>
          </p:cNvPr>
          <p:cNvSpPr/>
          <p:nvPr/>
        </p:nvSpPr>
        <p:spPr>
          <a:xfrm>
            <a:off x="2638822" y="2963083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218E657C-42A4-44F6-BBB6-F04607F3C948}"/>
              </a:ext>
            </a:extLst>
          </p:cNvPr>
          <p:cNvSpPr/>
          <p:nvPr/>
        </p:nvSpPr>
        <p:spPr>
          <a:xfrm>
            <a:off x="4885823" y="2673735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3</a:t>
            </a:r>
            <a:endParaRPr lang="ko-KR" altLang="en-US" sz="1000" b="1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8560A1CA-B7C1-4AB7-AAA2-85A761774762}"/>
              </a:ext>
            </a:extLst>
          </p:cNvPr>
          <p:cNvSpPr/>
          <p:nvPr/>
        </p:nvSpPr>
        <p:spPr>
          <a:xfrm>
            <a:off x="3358902" y="4534393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4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672347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015170" y="188640"/>
          <a:ext cx="4031923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No.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fld id="{FE9CE1AB-6514-4929-83EC-E2925C044263}" type="slidenum">
                        <a:rPr lang="en-US" altLang="ko-KR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pPr latinLnBrk="1"/>
                        <a:t>16</a:t>
                      </a:fld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페이지명</a:t>
                      </a:r>
                    </a:p>
                  </a:txBody>
                  <a:tcPr marL="121904" marR="12190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index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분류코드</a:t>
                      </a:r>
                    </a:p>
                  </a:txBody>
                  <a:tcPr marL="121904" marR="12190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880934"/>
              </p:ext>
            </p:extLst>
          </p:nvPr>
        </p:nvGraphicFramePr>
        <p:xfrm>
          <a:off x="8015170" y="1391773"/>
          <a:ext cx="4031923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9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5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</a:t>
                      </a: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기존에 등록된 상세화면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 이미지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제품명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상세설명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추가버튼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</a:t>
                      </a: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③</a:t>
                      </a: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④</a:t>
                      </a: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⑤</a:t>
                      </a: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⑥</a:t>
                      </a: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⑦</a:t>
                      </a: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⑧</a:t>
                      </a: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⑨</a:t>
                      </a: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⑩</a:t>
                      </a: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307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307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CHECK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POINT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#01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#02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#03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26" name="타원 25"/>
          <p:cNvSpPr/>
          <p:nvPr/>
        </p:nvSpPr>
        <p:spPr>
          <a:xfrm>
            <a:off x="9119542" y="5337696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27" name="타원 26"/>
          <p:cNvSpPr/>
          <p:nvPr/>
        </p:nvSpPr>
        <p:spPr>
          <a:xfrm>
            <a:off x="9523328" y="5337696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sp>
        <p:nvSpPr>
          <p:cNvPr id="28" name="타원 27"/>
          <p:cNvSpPr/>
          <p:nvPr/>
        </p:nvSpPr>
        <p:spPr>
          <a:xfrm>
            <a:off x="9935823" y="5337696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3</a:t>
            </a:r>
            <a:endParaRPr lang="ko-KR" altLang="en-US" sz="1000" b="1" dirty="0"/>
          </a:p>
        </p:txBody>
      </p:sp>
      <p:sp>
        <p:nvSpPr>
          <p:cNvPr id="30" name="타원 29"/>
          <p:cNvSpPr/>
          <p:nvPr/>
        </p:nvSpPr>
        <p:spPr>
          <a:xfrm>
            <a:off x="10760812" y="5337696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5</a:t>
            </a:r>
            <a:endParaRPr lang="ko-KR" altLang="en-US" sz="1000" b="1" dirty="0"/>
          </a:p>
        </p:txBody>
      </p:sp>
      <p:sp>
        <p:nvSpPr>
          <p:cNvPr id="31" name="타원 30"/>
          <p:cNvSpPr/>
          <p:nvPr/>
        </p:nvSpPr>
        <p:spPr>
          <a:xfrm>
            <a:off x="9122447" y="5680318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6</a:t>
            </a:r>
            <a:endParaRPr lang="ko-KR" altLang="en-US" sz="1000" b="1" dirty="0"/>
          </a:p>
        </p:txBody>
      </p:sp>
      <p:sp>
        <p:nvSpPr>
          <p:cNvPr id="32" name="타원 31"/>
          <p:cNvSpPr/>
          <p:nvPr/>
        </p:nvSpPr>
        <p:spPr>
          <a:xfrm>
            <a:off x="9534941" y="5680318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7</a:t>
            </a:r>
            <a:endParaRPr lang="ko-KR" altLang="en-US" sz="1000" b="1" dirty="0"/>
          </a:p>
        </p:txBody>
      </p:sp>
      <p:sp>
        <p:nvSpPr>
          <p:cNvPr id="33" name="타원 32"/>
          <p:cNvSpPr/>
          <p:nvPr/>
        </p:nvSpPr>
        <p:spPr>
          <a:xfrm>
            <a:off x="9947432" y="5680318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8</a:t>
            </a:r>
            <a:endParaRPr lang="ko-KR" altLang="en-US" sz="1000" b="1" dirty="0"/>
          </a:p>
        </p:txBody>
      </p:sp>
      <p:sp>
        <p:nvSpPr>
          <p:cNvPr id="34" name="타원 33"/>
          <p:cNvSpPr/>
          <p:nvPr/>
        </p:nvSpPr>
        <p:spPr>
          <a:xfrm>
            <a:off x="10359927" y="5680318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9</a:t>
            </a:r>
            <a:endParaRPr lang="ko-KR" altLang="en-US" sz="1000" b="1" dirty="0"/>
          </a:p>
        </p:txBody>
      </p:sp>
      <p:grpSp>
        <p:nvGrpSpPr>
          <p:cNvPr id="35" name="그룹 34"/>
          <p:cNvGrpSpPr/>
          <p:nvPr/>
        </p:nvGrpSpPr>
        <p:grpSpPr>
          <a:xfrm>
            <a:off x="10775329" y="5680318"/>
            <a:ext cx="359453" cy="286380"/>
            <a:chOff x="2915815" y="5300897"/>
            <a:chExt cx="306355" cy="295415"/>
          </a:xfrm>
        </p:grpSpPr>
        <p:sp>
          <p:nvSpPr>
            <p:cNvPr id="36" name="타원 35"/>
            <p:cNvSpPr/>
            <p:nvPr/>
          </p:nvSpPr>
          <p:spPr>
            <a:xfrm>
              <a:off x="2915815" y="5300897"/>
              <a:ext cx="306355" cy="295415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26115" y="5327335"/>
              <a:ext cx="24913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1"/>
                  </a:solidFill>
                </a:rPr>
                <a:t>10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8" name="모서리가 둥근 직사각형 37"/>
          <p:cNvSpPr/>
          <p:nvPr/>
        </p:nvSpPr>
        <p:spPr>
          <a:xfrm>
            <a:off x="9167740" y="6058785"/>
            <a:ext cx="575989" cy="144016"/>
          </a:xfrm>
          <a:prstGeom prst="round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#01</a:t>
            </a:r>
            <a:endParaRPr lang="ko-KR" altLang="en-US" sz="1000" b="1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9839727" y="6058785"/>
            <a:ext cx="575989" cy="144016"/>
          </a:xfrm>
          <a:prstGeom prst="round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#02</a:t>
            </a:r>
            <a:endParaRPr lang="ko-KR" altLang="en-US" sz="1000" b="1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10511714" y="6058785"/>
            <a:ext cx="575989" cy="144016"/>
          </a:xfrm>
          <a:prstGeom prst="round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#03</a:t>
            </a:r>
            <a:endParaRPr lang="ko-KR" altLang="en-US" sz="1000" b="1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9167740" y="6246021"/>
            <a:ext cx="575989" cy="144016"/>
          </a:xfrm>
          <a:prstGeom prst="round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#04</a:t>
            </a:r>
            <a:endParaRPr lang="ko-KR" altLang="en-US" sz="1000" b="1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9839727" y="6246021"/>
            <a:ext cx="575989" cy="144016"/>
          </a:xfrm>
          <a:prstGeom prst="round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#05</a:t>
            </a:r>
            <a:endParaRPr lang="ko-KR" altLang="en-US" sz="1000" b="1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10511714" y="6246021"/>
            <a:ext cx="575989" cy="144016"/>
          </a:xfrm>
          <a:prstGeom prst="round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#06</a:t>
            </a:r>
            <a:endParaRPr lang="ko-KR" altLang="en-US" sz="1000" b="1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DFDF9B44-3F6A-49F3-B8A7-371C78A41A23}"/>
              </a:ext>
            </a:extLst>
          </p:cNvPr>
          <p:cNvSpPr/>
          <p:nvPr/>
        </p:nvSpPr>
        <p:spPr>
          <a:xfrm>
            <a:off x="10348317" y="5337696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4</a:t>
            </a:r>
            <a:endParaRPr lang="ko-KR" altLang="en-US" sz="10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F401DAB-270E-481D-A4C7-C8CA8049ED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20" y="605302"/>
            <a:ext cx="7607649" cy="5647396"/>
          </a:xfrm>
          <a:prstGeom prst="rect">
            <a:avLst/>
          </a:prstGeom>
        </p:spPr>
      </p:pic>
      <p:sp>
        <p:nvSpPr>
          <p:cNvPr id="23" name="타원 22">
            <a:extLst>
              <a:ext uri="{FF2B5EF4-FFF2-40B4-BE49-F238E27FC236}">
                <a16:creationId xmlns:a16="http://schemas.microsoft.com/office/drawing/2014/main" id="{645317FC-742F-4D26-BA50-AB9403205BED}"/>
              </a:ext>
            </a:extLst>
          </p:cNvPr>
          <p:cNvSpPr/>
          <p:nvPr/>
        </p:nvSpPr>
        <p:spPr>
          <a:xfrm>
            <a:off x="2278782" y="2492896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414446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3951426" y="2852936"/>
          <a:ext cx="4268396" cy="792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8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tx1"/>
                          </a:solidFill>
                        </a:rPr>
                        <a:t>END.</a:t>
                      </a:r>
                      <a:endParaRPr lang="ko-KR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 marL="121904" marR="121904"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75243" y="278066"/>
            <a:ext cx="2133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UPDATE HISTORTY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432391"/>
              </p:ext>
            </p:extLst>
          </p:nvPr>
        </p:nvGraphicFramePr>
        <p:xfrm>
          <a:off x="527314" y="1052736"/>
          <a:ext cx="11135786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19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19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67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59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79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39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Ver.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Date.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Edit page.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Content.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Roll.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Check.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6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0.1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2019.11.14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 배포</a:t>
                      </a: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디자인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627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627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627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627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627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627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627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627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627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4627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4627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4627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4627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pSp>
        <p:nvGrpSpPr>
          <p:cNvPr id="37" name="Checkbox"/>
          <p:cNvGrpSpPr/>
          <p:nvPr>
            <p:custDataLst>
              <p:tags r:id="rId1"/>
            </p:custDataLst>
          </p:nvPr>
        </p:nvGrpSpPr>
        <p:grpSpPr>
          <a:xfrm>
            <a:off x="11179805" y="1349477"/>
            <a:ext cx="175385" cy="131556"/>
            <a:chOff x="554563" y="2632644"/>
            <a:chExt cx="131556" cy="131556"/>
          </a:xfrm>
        </p:grpSpPr>
        <p:sp>
          <p:nvSpPr>
            <p:cNvPr id="38" name="Box"/>
            <p:cNvSpPr/>
            <p:nvPr>
              <p:custDataLst>
                <p:tags r:id="rId41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Check" hidden="1"/>
            <p:cNvSpPr>
              <a:spLocks noEditPoints="1"/>
            </p:cNvSpPr>
            <p:nvPr>
              <p:custDataLst>
                <p:tags r:id="rId42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1" name="Checkbox"/>
          <p:cNvGrpSpPr/>
          <p:nvPr>
            <p:custDataLst>
              <p:tags r:id="rId2"/>
            </p:custDataLst>
          </p:nvPr>
        </p:nvGrpSpPr>
        <p:grpSpPr>
          <a:xfrm>
            <a:off x="11179805" y="1577010"/>
            <a:ext cx="175385" cy="131556"/>
            <a:chOff x="554563" y="2632654"/>
            <a:chExt cx="131556" cy="131557"/>
          </a:xfrm>
        </p:grpSpPr>
        <p:sp>
          <p:nvSpPr>
            <p:cNvPr id="42" name="Box"/>
            <p:cNvSpPr/>
            <p:nvPr>
              <p:custDataLst>
                <p:tags r:id="rId39"/>
              </p:custDataLst>
            </p:nvPr>
          </p:nvSpPr>
          <p:spPr>
            <a:xfrm>
              <a:off x="554563" y="2632654"/>
              <a:ext cx="131556" cy="13155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Check" hidden="1"/>
            <p:cNvSpPr>
              <a:spLocks noEditPoints="1"/>
            </p:cNvSpPr>
            <p:nvPr>
              <p:custDataLst>
                <p:tags r:id="rId40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4" name="Checkbox"/>
          <p:cNvGrpSpPr/>
          <p:nvPr>
            <p:custDataLst>
              <p:tags r:id="rId3"/>
            </p:custDataLst>
          </p:nvPr>
        </p:nvGrpSpPr>
        <p:grpSpPr>
          <a:xfrm>
            <a:off x="11179805" y="1804543"/>
            <a:ext cx="175385" cy="131556"/>
            <a:chOff x="554563" y="2632654"/>
            <a:chExt cx="131556" cy="131557"/>
          </a:xfrm>
        </p:grpSpPr>
        <p:sp>
          <p:nvSpPr>
            <p:cNvPr id="45" name="Box"/>
            <p:cNvSpPr/>
            <p:nvPr>
              <p:custDataLst>
                <p:tags r:id="rId37"/>
              </p:custDataLst>
            </p:nvPr>
          </p:nvSpPr>
          <p:spPr>
            <a:xfrm>
              <a:off x="554563" y="2632654"/>
              <a:ext cx="131556" cy="13155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Check" hidden="1"/>
            <p:cNvSpPr>
              <a:spLocks noEditPoints="1"/>
            </p:cNvSpPr>
            <p:nvPr>
              <p:custDataLst>
                <p:tags r:id="rId38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7" name="Checkbox"/>
          <p:cNvGrpSpPr/>
          <p:nvPr>
            <p:custDataLst>
              <p:tags r:id="rId4"/>
            </p:custDataLst>
          </p:nvPr>
        </p:nvGrpSpPr>
        <p:grpSpPr>
          <a:xfrm>
            <a:off x="11179805" y="2032076"/>
            <a:ext cx="175385" cy="131556"/>
            <a:chOff x="554563" y="2632644"/>
            <a:chExt cx="131556" cy="131556"/>
          </a:xfrm>
        </p:grpSpPr>
        <p:sp>
          <p:nvSpPr>
            <p:cNvPr id="48" name="Box"/>
            <p:cNvSpPr/>
            <p:nvPr>
              <p:custDataLst>
                <p:tags r:id="rId35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Check" hidden="1"/>
            <p:cNvSpPr>
              <a:spLocks noEditPoints="1"/>
            </p:cNvSpPr>
            <p:nvPr>
              <p:custDataLst>
                <p:tags r:id="rId36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0" name="Checkbox"/>
          <p:cNvGrpSpPr/>
          <p:nvPr>
            <p:custDataLst>
              <p:tags r:id="rId5"/>
            </p:custDataLst>
          </p:nvPr>
        </p:nvGrpSpPr>
        <p:grpSpPr>
          <a:xfrm>
            <a:off x="11179805" y="2259609"/>
            <a:ext cx="175385" cy="131556"/>
            <a:chOff x="554563" y="2632654"/>
            <a:chExt cx="131556" cy="131557"/>
          </a:xfrm>
        </p:grpSpPr>
        <p:sp>
          <p:nvSpPr>
            <p:cNvPr id="51" name="Box"/>
            <p:cNvSpPr/>
            <p:nvPr>
              <p:custDataLst>
                <p:tags r:id="rId33"/>
              </p:custDataLst>
            </p:nvPr>
          </p:nvSpPr>
          <p:spPr>
            <a:xfrm>
              <a:off x="554563" y="2632654"/>
              <a:ext cx="131556" cy="13155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Check" hidden="1"/>
            <p:cNvSpPr>
              <a:spLocks noEditPoints="1"/>
            </p:cNvSpPr>
            <p:nvPr>
              <p:custDataLst>
                <p:tags r:id="rId34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3" name="Checkbox"/>
          <p:cNvGrpSpPr/>
          <p:nvPr>
            <p:custDataLst>
              <p:tags r:id="rId6"/>
            </p:custDataLst>
          </p:nvPr>
        </p:nvGrpSpPr>
        <p:grpSpPr>
          <a:xfrm>
            <a:off x="11179805" y="2487142"/>
            <a:ext cx="175385" cy="131556"/>
            <a:chOff x="554563" y="2632654"/>
            <a:chExt cx="131556" cy="131557"/>
          </a:xfrm>
        </p:grpSpPr>
        <p:sp>
          <p:nvSpPr>
            <p:cNvPr id="54" name="Box"/>
            <p:cNvSpPr/>
            <p:nvPr>
              <p:custDataLst>
                <p:tags r:id="rId31"/>
              </p:custDataLst>
            </p:nvPr>
          </p:nvSpPr>
          <p:spPr>
            <a:xfrm>
              <a:off x="554563" y="2632654"/>
              <a:ext cx="131556" cy="13155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Check" hidden="1"/>
            <p:cNvSpPr>
              <a:spLocks noEditPoints="1"/>
            </p:cNvSpPr>
            <p:nvPr>
              <p:custDataLst>
                <p:tags r:id="rId32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7" name="Checkbox"/>
          <p:cNvGrpSpPr/>
          <p:nvPr>
            <p:custDataLst>
              <p:tags r:id="rId7"/>
            </p:custDataLst>
          </p:nvPr>
        </p:nvGrpSpPr>
        <p:grpSpPr>
          <a:xfrm>
            <a:off x="11179805" y="2714675"/>
            <a:ext cx="175385" cy="131556"/>
            <a:chOff x="554563" y="2632644"/>
            <a:chExt cx="131556" cy="131556"/>
          </a:xfrm>
        </p:grpSpPr>
        <p:sp>
          <p:nvSpPr>
            <p:cNvPr id="58" name="Box"/>
            <p:cNvSpPr/>
            <p:nvPr>
              <p:custDataLst>
                <p:tags r:id="rId29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9" name="Check" hidden="1"/>
            <p:cNvSpPr>
              <a:spLocks noEditPoints="1"/>
            </p:cNvSpPr>
            <p:nvPr>
              <p:custDataLst>
                <p:tags r:id="rId30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0" name="Checkbox"/>
          <p:cNvGrpSpPr/>
          <p:nvPr>
            <p:custDataLst>
              <p:tags r:id="rId8"/>
            </p:custDataLst>
          </p:nvPr>
        </p:nvGrpSpPr>
        <p:grpSpPr>
          <a:xfrm>
            <a:off x="11179805" y="2942208"/>
            <a:ext cx="175385" cy="131556"/>
            <a:chOff x="554563" y="2632654"/>
            <a:chExt cx="131556" cy="131557"/>
          </a:xfrm>
        </p:grpSpPr>
        <p:sp>
          <p:nvSpPr>
            <p:cNvPr id="61" name="Box"/>
            <p:cNvSpPr/>
            <p:nvPr>
              <p:custDataLst>
                <p:tags r:id="rId27"/>
              </p:custDataLst>
            </p:nvPr>
          </p:nvSpPr>
          <p:spPr>
            <a:xfrm>
              <a:off x="554563" y="2632654"/>
              <a:ext cx="131556" cy="13155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2" name="Check" hidden="1"/>
            <p:cNvSpPr>
              <a:spLocks noEditPoints="1"/>
            </p:cNvSpPr>
            <p:nvPr>
              <p:custDataLst>
                <p:tags r:id="rId28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3" name="Checkbox"/>
          <p:cNvGrpSpPr/>
          <p:nvPr>
            <p:custDataLst>
              <p:tags r:id="rId9"/>
            </p:custDataLst>
          </p:nvPr>
        </p:nvGrpSpPr>
        <p:grpSpPr>
          <a:xfrm>
            <a:off x="11179805" y="3169741"/>
            <a:ext cx="175385" cy="131556"/>
            <a:chOff x="554563" y="2632654"/>
            <a:chExt cx="131556" cy="131557"/>
          </a:xfrm>
        </p:grpSpPr>
        <p:sp>
          <p:nvSpPr>
            <p:cNvPr id="64" name="Box"/>
            <p:cNvSpPr/>
            <p:nvPr>
              <p:custDataLst>
                <p:tags r:id="rId25"/>
              </p:custDataLst>
            </p:nvPr>
          </p:nvSpPr>
          <p:spPr>
            <a:xfrm>
              <a:off x="554563" y="2632654"/>
              <a:ext cx="131556" cy="13155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5" name="Check" hidden="1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6" name="Checkbox"/>
          <p:cNvGrpSpPr/>
          <p:nvPr>
            <p:custDataLst>
              <p:tags r:id="rId10"/>
            </p:custDataLst>
          </p:nvPr>
        </p:nvGrpSpPr>
        <p:grpSpPr>
          <a:xfrm>
            <a:off x="11179805" y="3397274"/>
            <a:ext cx="175385" cy="131556"/>
            <a:chOff x="554563" y="2632644"/>
            <a:chExt cx="131556" cy="131556"/>
          </a:xfrm>
        </p:grpSpPr>
        <p:sp>
          <p:nvSpPr>
            <p:cNvPr id="67" name="Box"/>
            <p:cNvSpPr/>
            <p:nvPr>
              <p:custDataLst>
                <p:tags r:id="rId23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Check" hidden="1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9" name="Checkbox"/>
          <p:cNvGrpSpPr/>
          <p:nvPr>
            <p:custDataLst>
              <p:tags r:id="rId11"/>
            </p:custDataLst>
          </p:nvPr>
        </p:nvGrpSpPr>
        <p:grpSpPr>
          <a:xfrm>
            <a:off x="11179805" y="3633516"/>
            <a:ext cx="175385" cy="131556"/>
            <a:chOff x="554563" y="2632654"/>
            <a:chExt cx="131556" cy="131557"/>
          </a:xfrm>
        </p:grpSpPr>
        <p:sp>
          <p:nvSpPr>
            <p:cNvPr id="70" name="Box"/>
            <p:cNvSpPr/>
            <p:nvPr>
              <p:custDataLst>
                <p:tags r:id="rId21"/>
              </p:custDataLst>
            </p:nvPr>
          </p:nvSpPr>
          <p:spPr>
            <a:xfrm>
              <a:off x="554563" y="2632654"/>
              <a:ext cx="131556" cy="13155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Check" hidden="1"/>
            <p:cNvSpPr>
              <a:spLocks noEditPoints="1"/>
            </p:cNvSpPr>
            <p:nvPr>
              <p:custDataLst>
                <p:tags r:id="rId22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2" name="Checkbox"/>
          <p:cNvGrpSpPr/>
          <p:nvPr>
            <p:custDataLst>
              <p:tags r:id="rId12"/>
            </p:custDataLst>
          </p:nvPr>
        </p:nvGrpSpPr>
        <p:grpSpPr>
          <a:xfrm>
            <a:off x="11179805" y="3861048"/>
            <a:ext cx="175385" cy="131556"/>
            <a:chOff x="554563" y="2632654"/>
            <a:chExt cx="131556" cy="131557"/>
          </a:xfrm>
        </p:grpSpPr>
        <p:sp>
          <p:nvSpPr>
            <p:cNvPr id="73" name="Box"/>
            <p:cNvSpPr/>
            <p:nvPr>
              <p:custDataLst>
                <p:tags r:id="rId19"/>
              </p:custDataLst>
            </p:nvPr>
          </p:nvSpPr>
          <p:spPr>
            <a:xfrm>
              <a:off x="554563" y="2632654"/>
              <a:ext cx="131556" cy="13155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Check" hidden="1"/>
            <p:cNvSpPr>
              <a:spLocks noEditPoints="1"/>
            </p:cNvSpPr>
            <p:nvPr>
              <p:custDataLst>
                <p:tags r:id="rId20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5" name="Checkbox"/>
          <p:cNvGrpSpPr/>
          <p:nvPr>
            <p:custDataLst>
              <p:tags r:id="rId13"/>
            </p:custDataLst>
          </p:nvPr>
        </p:nvGrpSpPr>
        <p:grpSpPr>
          <a:xfrm>
            <a:off x="11179805" y="4085781"/>
            <a:ext cx="175385" cy="131556"/>
            <a:chOff x="554563" y="2632654"/>
            <a:chExt cx="131556" cy="131557"/>
          </a:xfrm>
        </p:grpSpPr>
        <p:sp>
          <p:nvSpPr>
            <p:cNvPr id="76" name="Box"/>
            <p:cNvSpPr/>
            <p:nvPr>
              <p:custDataLst>
                <p:tags r:id="rId17"/>
              </p:custDataLst>
            </p:nvPr>
          </p:nvSpPr>
          <p:spPr>
            <a:xfrm>
              <a:off x="554563" y="2632654"/>
              <a:ext cx="131556" cy="13155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7" name="Check" hidden="1"/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8" name="Checkbox"/>
          <p:cNvGrpSpPr/>
          <p:nvPr>
            <p:custDataLst>
              <p:tags r:id="rId14"/>
            </p:custDataLst>
          </p:nvPr>
        </p:nvGrpSpPr>
        <p:grpSpPr>
          <a:xfrm>
            <a:off x="11179805" y="4313313"/>
            <a:ext cx="175385" cy="131556"/>
            <a:chOff x="554563" y="2632654"/>
            <a:chExt cx="131556" cy="131557"/>
          </a:xfrm>
        </p:grpSpPr>
        <p:sp>
          <p:nvSpPr>
            <p:cNvPr id="79" name="Box"/>
            <p:cNvSpPr/>
            <p:nvPr>
              <p:custDataLst>
                <p:tags r:id="rId15"/>
              </p:custDataLst>
            </p:nvPr>
          </p:nvSpPr>
          <p:spPr>
            <a:xfrm>
              <a:off x="554563" y="2632654"/>
              <a:ext cx="131556" cy="13155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0" name="Check" hidden="1"/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431314" y="5589240"/>
            <a:ext cx="11231786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 UPDATE HISTORTY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문서는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기획서의 업데이트 이슈가 발생할 때마다 추가정보를 기재하는 문서 입니다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 Ver.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항목 입력 규칙은 다음과 같습니다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최초 문서작성 시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Ver. Numbering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는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0.1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입니다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최초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Numbering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 기준으로 안건 논의를 통해 문서가 업데이트 되는 경우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, 0.1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단위로 올라갑니다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최초 논의 후 안건 논의 없이 문서가 작성되는 경우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현재의 버전을 유지합니다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  EX)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최초 논의 후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3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번의 추가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Confirm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 회의를 거친 경우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, “Ver. 0.4”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표기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3951426" y="2852936"/>
          <a:ext cx="4268396" cy="792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8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000" dirty="0">
                          <a:solidFill>
                            <a:schemeClr val="tx1"/>
                          </a:solidFill>
                        </a:rPr>
                        <a:t>화면설계 영역</a:t>
                      </a:r>
                    </a:p>
                  </a:txBody>
                  <a:tcPr marL="121904" marR="121904"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497D139-2674-4DBE-92E4-7D7AFC7A384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40"/>
          <a:stretch/>
        </p:blipFill>
        <p:spPr>
          <a:xfrm>
            <a:off x="181812" y="0"/>
            <a:ext cx="7451760" cy="6858000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997178"/>
              </p:ext>
            </p:extLst>
          </p:nvPr>
        </p:nvGraphicFramePr>
        <p:xfrm>
          <a:off x="8015170" y="188640"/>
          <a:ext cx="4031923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No.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fld id="{FE9CE1AB-6514-4929-83EC-E2925C044263}" type="slidenum">
                        <a:rPr lang="en-US" altLang="ko-KR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pPr latinLnBrk="1"/>
                        <a:t>4</a:t>
                      </a:fld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페이지명</a:t>
                      </a:r>
                    </a:p>
                  </a:txBody>
                  <a:tcPr marL="121904" marR="12190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index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분류코드</a:t>
                      </a:r>
                    </a:p>
                  </a:txBody>
                  <a:tcPr marL="121904" marR="12190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706939"/>
              </p:ext>
            </p:extLst>
          </p:nvPr>
        </p:nvGraphicFramePr>
        <p:xfrm>
          <a:off x="8015170" y="1391773"/>
          <a:ext cx="4031923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9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5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</a:t>
                      </a: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로고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및 사이트명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index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화면으로 이동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</a:t>
                      </a: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매장명 및 빵 이름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검색창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③</a:t>
                      </a: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오늘 날짜</a:t>
                      </a: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④</a:t>
                      </a: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현재 위치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(+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클릭 시 위치 검색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추가 가능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⑤</a:t>
                      </a: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매장명 정렬 방법</a:t>
                      </a:r>
                      <a:b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(default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거리순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할인율순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남은재고순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등록일순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⑥</a:t>
                      </a: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매장 정보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매장 사진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매장명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전화번호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최대 할인율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오늘의 할인 빵 목록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⑦</a:t>
                      </a: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⑧</a:t>
                      </a: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⑨</a:t>
                      </a: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⑩</a:t>
                      </a: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307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307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CHECK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POINT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#01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#02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#03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26" name="타원 25"/>
          <p:cNvSpPr/>
          <p:nvPr/>
        </p:nvSpPr>
        <p:spPr>
          <a:xfrm>
            <a:off x="9119542" y="5337696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27" name="타원 26"/>
          <p:cNvSpPr/>
          <p:nvPr/>
        </p:nvSpPr>
        <p:spPr>
          <a:xfrm>
            <a:off x="9523328" y="5337696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sp>
        <p:nvSpPr>
          <p:cNvPr id="28" name="타원 27"/>
          <p:cNvSpPr/>
          <p:nvPr/>
        </p:nvSpPr>
        <p:spPr>
          <a:xfrm>
            <a:off x="9935823" y="5337696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3</a:t>
            </a:r>
            <a:endParaRPr lang="ko-KR" altLang="en-US" sz="1000" b="1" dirty="0"/>
          </a:p>
        </p:txBody>
      </p:sp>
      <p:sp>
        <p:nvSpPr>
          <p:cNvPr id="29" name="타원 28"/>
          <p:cNvSpPr/>
          <p:nvPr/>
        </p:nvSpPr>
        <p:spPr>
          <a:xfrm>
            <a:off x="2103704" y="874440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4</a:t>
            </a:r>
            <a:endParaRPr lang="ko-KR" altLang="en-US" sz="1000" b="1" dirty="0"/>
          </a:p>
        </p:txBody>
      </p:sp>
      <p:sp>
        <p:nvSpPr>
          <p:cNvPr id="30" name="타원 29"/>
          <p:cNvSpPr/>
          <p:nvPr/>
        </p:nvSpPr>
        <p:spPr>
          <a:xfrm>
            <a:off x="10760812" y="5337696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5</a:t>
            </a:r>
            <a:endParaRPr lang="ko-KR" altLang="en-US" sz="1000" b="1" dirty="0"/>
          </a:p>
        </p:txBody>
      </p:sp>
      <p:sp>
        <p:nvSpPr>
          <p:cNvPr id="31" name="타원 30"/>
          <p:cNvSpPr/>
          <p:nvPr/>
        </p:nvSpPr>
        <p:spPr>
          <a:xfrm>
            <a:off x="9122447" y="5680318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6</a:t>
            </a:r>
            <a:endParaRPr lang="ko-KR" altLang="en-US" sz="1000" b="1" dirty="0"/>
          </a:p>
        </p:txBody>
      </p:sp>
      <p:sp>
        <p:nvSpPr>
          <p:cNvPr id="32" name="타원 31"/>
          <p:cNvSpPr/>
          <p:nvPr/>
        </p:nvSpPr>
        <p:spPr>
          <a:xfrm>
            <a:off x="9534941" y="5680318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7</a:t>
            </a:r>
            <a:endParaRPr lang="ko-KR" altLang="en-US" sz="1000" b="1" dirty="0"/>
          </a:p>
        </p:txBody>
      </p:sp>
      <p:sp>
        <p:nvSpPr>
          <p:cNvPr id="33" name="타원 32"/>
          <p:cNvSpPr/>
          <p:nvPr/>
        </p:nvSpPr>
        <p:spPr>
          <a:xfrm>
            <a:off x="9947432" y="5680318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8</a:t>
            </a:r>
            <a:endParaRPr lang="ko-KR" altLang="en-US" sz="1000" b="1" dirty="0"/>
          </a:p>
        </p:txBody>
      </p:sp>
      <p:sp>
        <p:nvSpPr>
          <p:cNvPr id="34" name="타원 33"/>
          <p:cNvSpPr/>
          <p:nvPr/>
        </p:nvSpPr>
        <p:spPr>
          <a:xfrm>
            <a:off x="10359927" y="5680318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9</a:t>
            </a:r>
            <a:endParaRPr lang="ko-KR" altLang="en-US" sz="1000" b="1" dirty="0"/>
          </a:p>
        </p:txBody>
      </p:sp>
      <p:grpSp>
        <p:nvGrpSpPr>
          <p:cNvPr id="35" name="그룹 34"/>
          <p:cNvGrpSpPr/>
          <p:nvPr/>
        </p:nvGrpSpPr>
        <p:grpSpPr>
          <a:xfrm>
            <a:off x="10775329" y="5680318"/>
            <a:ext cx="359453" cy="286380"/>
            <a:chOff x="2915815" y="5300897"/>
            <a:chExt cx="306355" cy="295415"/>
          </a:xfrm>
        </p:grpSpPr>
        <p:sp>
          <p:nvSpPr>
            <p:cNvPr id="36" name="타원 35"/>
            <p:cNvSpPr/>
            <p:nvPr/>
          </p:nvSpPr>
          <p:spPr>
            <a:xfrm>
              <a:off x="2915815" y="5300897"/>
              <a:ext cx="306355" cy="295415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26115" y="5327335"/>
              <a:ext cx="24913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1"/>
                  </a:solidFill>
                </a:rPr>
                <a:t>10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8" name="모서리가 둥근 직사각형 37"/>
          <p:cNvSpPr/>
          <p:nvPr/>
        </p:nvSpPr>
        <p:spPr>
          <a:xfrm>
            <a:off x="9167740" y="6058785"/>
            <a:ext cx="575989" cy="144016"/>
          </a:xfrm>
          <a:prstGeom prst="round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#01</a:t>
            </a:r>
            <a:endParaRPr lang="ko-KR" altLang="en-US" sz="1000" b="1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9839727" y="6058785"/>
            <a:ext cx="575989" cy="144016"/>
          </a:xfrm>
          <a:prstGeom prst="round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#02</a:t>
            </a:r>
            <a:endParaRPr lang="ko-KR" altLang="en-US" sz="1000" b="1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10511714" y="6058785"/>
            <a:ext cx="575989" cy="144016"/>
          </a:xfrm>
          <a:prstGeom prst="round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#03</a:t>
            </a:r>
            <a:endParaRPr lang="ko-KR" altLang="en-US" sz="1000" b="1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9167740" y="6246021"/>
            <a:ext cx="575989" cy="144016"/>
          </a:xfrm>
          <a:prstGeom prst="round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#04</a:t>
            </a:r>
            <a:endParaRPr lang="ko-KR" altLang="en-US" sz="1000" b="1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9839727" y="6246021"/>
            <a:ext cx="575989" cy="144016"/>
          </a:xfrm>
          <a:prstGeom prst="round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#05</a:t>
            </a:r>
            <a:endParaRPr lang="ko-KR" altLang="en-US" sz="1000" b="1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10511714" y="6246021"/>
            <a:ext cx="575989" cy="144016"/>
          </a:xfrm>
          <a:prstGeom prst="round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#06</a:t>
            </a:r>
            <a:endParaRPr lang="ko-KR" altLang="en-US" sz="1000" b="1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8C4E6563-2B35-4330-A5C7-326213BCC7C8}"/>
              </a:ext>
            </a:extLst>
          </p:cNvPr>
          <p:cNvSpPr/>
          <p:nvPr/>
        </p:nvSpPr>
        <p:spPr>
          <a:xfrm>
            <a:off x="3646934" y="388350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E0BDC252-3CEE-4CCB-90EA-42846927B01E}"/>
              </a:ext>
            </a:extLst>
          </p:cNvPr>
          <p:cNvSpPr/>
          <p:nvPr/>
        </p:nvSpPr>
        <p:spPr>
          <a:xfrm>
            <a:off x="484908" y="1133558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3</a:t>
            </a:r>
            <a:endParaRPr lang="ko-KR" altLang="en-US" sz="1000" b="1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DFDF9B44-3F6A-49F3-B8A7-371C78A41A23}"/>
              </a:ext>
            </a:extLst>
          </p:cNvPr>
          <p:cNvSpPr/>
          <p:nvPr/>
        </p:nvSpPr>
        <p:spPr>
          <a:xfrm>
            <a:off x="10348317" y="5337696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4</a:t>
            </a:r>
            <a:endParaRPr lang="ko-KR" altLang="en-US" sz="1000" b="1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D1AB713C-538C-4A8A-90E2-13154E749C33}"/>
              </a:ext>
            </a:extLst>
          </p:cNvPr>
          <p:cNvSpPr/>
          <p:nvPr/>
        </p:nvSpPr>
        <p:spPr>
          <a:xfrm>
            <a:off x="4150990" y="1366408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5</a:t>
            </a:r>
            <a:endParaRPr lang="ko-KR" altLang="en-US" sz="1000" b="1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F4E7C151-CCB3-4097-84BE-EB74703EED4E}"/>
              </a:ext>
            </a:extLst>
          </p:cNvPr>
          <p:cNvSpPr/>
          <p:nvPr/>
        </p:nvSpPr>
        <p:spPr>
          <a:xfrm>
            <a:off x="1247010" y="1916832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6</a:t>
            </a:r>
            <a:endParaRPr lang="ko-KR" altLang="en-US" sz="1000" b="1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AE980B92-B530-4587-BBB6-2406C926F06B}"/>
              </a:ext>
            </a:extLst>
          </p:cNvPr>
          <p:cNvSpPr/>
          <p:nvPr/>
        </p:nvSpPr>
        <p:spPr>
          <a:xfrm>
            <a:off x="1081329" y="162678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015170" y="188640"/>
          <a:ext cx="4031923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No.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fld id="{FE9CE1AB-6514-4929-83EC-E2925C044263}" type="slidenum">
                        <a:rPr lang="en-US" altLang="ko-KR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pPr latinLnBrk="1"/>
                        <a:t>5</a:t>
                      </a:fld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페이지명</a:t>
                      </a:r>
                    </a:p>
                  </a:txBody>
                  <a:tcPr marL="121904" marR="12190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index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분류코드</a:t>
                      </a:r>
                    </a:p>
                  </a:txBody>
                  <a:tcPr marL="121904" marR="12190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803976"/>
              </p:ext>
            </p:extLst>
          </p:nvPr>
        </p:nvGraphicFramePr>
        <p:xfrm>
          <a:off x="8015170" y="1391773"/>
          <a:ext cx="4031923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9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5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</a:t>
                      </a: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커서를 매장 위에 올리면 대표 메뉴를 보여줌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대표 메뉴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대표 사진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제품명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할인율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재고 수량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매장 상세 정보화면으로 이동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</a:t>
                      </a: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③</a:t>
                      </a: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④</a:t>
                      </a: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⑤</a:t>
                      </a: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⑥</a:t>
                      </a: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⑦</a:t>
                      </a: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⑧</a:t>
                      </a: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⑨</a:t>
                      </a: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⑩</a:t>
                      </a: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307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307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CHECK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POINT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#01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#02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#03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26" name="타원 25"/>
          <p:cNvSpPr/>
          <p:nvPr/>
        </p:nvSpPr>
        <p:spPr>
          <a:xfrm>
            <a:off x="9119542" y="5337696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27" name="타원 26"/>
          <p:cNvSpPr/>
          <p:nvPr/>
        </p:nvSpPr>
        <p:spPr>
          <a:xfrm>
            <a:off x="9523328" y="5337696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sp>
        <p:nvSpPr>
          <p:cNvPr id="28" name="타원 27"/>
          <p:cNvSpPr/>
          <p:nvPr/>
        </p:nvSpPr>
        <p:spPr>
          <a:xfrm>
            <a:off x="9935823" y="5337696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3</a:t>
            </a:r>
            <a:endParaRPr lang="ko-KR" altLang="en-US" sz="1000" b="1" dirty="0"/>
          </a:p>
        </p:txBody>
      </p:sp>
      <p:sp>
        <p:nvSpPr>
          <p:cNvPr id="30" name="타원 29"/>
          <p:cNvSpPr/>
          <p:nvPr/>
        </p:nvSpPr>
        <p:spPr>
          <a:xfrm>
            <a:off x="10760812" y="5337696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5</a:t>
            </a:r>
            <a:endParaRPr lang="ko-KR" altLang="en-US" sz="1000" b="1" dirty="0"/>
          </a:p>
        </p:txBody>
      </p:sp>
      <p:sp>
        <p:nvSpPr>
          <p:cNvPr id="31" name="타원 30"/>
          <p:cNvSpPr/>
          <p:nvPr/>
        </p:nvSpPr>
        <p:spPr>
          <a:xfrm>
            <a:off x="9122447" y="5680318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6</a:t>
            </a:r>
            <a:endParaRPr lang="ko-KR" altLang="en-US" sz="1000" b="1" dirty="0"/>
          </a:p>
        </p:txBody>
      </p:sp>
      <p:sp>
        <p:nvSpPr>
          <p:cNvPr id="32" name="타원 31"/>
          <p:cNvSpPr/>
          <p:nvPr/>
        </p:nvSpPr>
        <p:spPr>
          <a:xfrm>
            <a:off x="9534941" y="5680318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7</a:t>
            </a:r>
            <a:endParaRPr lang="ko-KR" altLang="en-US" sz="1000" b="1" dirty="0"/>
          </a:p>
        </p:txBody>
      </p:sp>
      <p:sp>
        <p:nvSpPr>
          <p:cNvPr id="33" name="타원 32"/>
          <p:cNvSpPr/>
          <p:nvPr/>
        </p:nvSpPr>
        <p:spPr>
          <a:xfrm>
            <a:off x="9947432" y="5680318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8</a:t>
            </a:r>
            <a:endParaRPr lang="ko-KR" altLang="en-US" sz="1000" b="1" dirty="0"/>
          </a:p>
        </p:txBody>
      </p:sp>
      <p:sp>
        <p:nvSpPr>
          <p:cNvPr id="34" name="타원 33"/>
          <p:cNvSpPr/>
          <p:nvPr/>
        </p:nvSpPr>
        <p:spPr>
          <a:xfrm>
            <a:off x="10359927" y="5680318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9</a:t>
            </a:r>
            <a:endParaRPr lang="ko-KR" altLang="en-US" sz="1000" b="1" dirty="0"/>
          </a:p>
        </p:txBody>
      </p:sp>
      <p:grpSp>
        <p:nvGrpSpPr>
          <p:cNvPr id="35" name="그룹 34"/>
          <p:cNvGrpSpPr/>
          <p:nvPr/>
        </p:nvGrpSpPr>
        <p:grpSpPr>
          <a:xfrm>
            <a:off x="10775329" y="5680318"/>
            <a:ext cx="359453" cy="286380"/>
            <a:chOff x="2915815" y="5300897"/>
            <a:chExt cx="306355" cy="295415"/>
          </a:xfrm>
        </p:grpSpPr>
        <p:sp>
          <p:nvSpPr>
            <p:cNvPr id="36" name="타원 35"/>
            <p:cNvSpPr/>
            <p:nvPr/>
          </p:nvSpPr>
          <p:spPr>
            <a:xfrm>
              <a:off x="2915815" y="5300897"/>
              <a:ext cx="306355" cy="295415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26115" y="5327335"/>
              <a:ext cx="24913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1"/>
                  </a:solidFill>
                </a:rPr>
                <a:t>10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8" name="모서리가 둥근 직사각형 37"/>
          <p:cNvSpPr/>
          <p:nvPr/>
        </p:nvSpPr>
        <p:spPr>
          <a:xfrm>
            <a:off x="9167740" y="6058785"/>
            <a:ext cx="575989" cy="144016"/>
          </a:xfrm>
          <a:prstGeom prst="round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#01</a:t>
            </a:r>
            <a:endParaRPr lang="ko-KR" altLang="en-US" sz="1000" b="1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9839727" y="6058785"/>
            <a:ext cx="575989" cy="144016"/>
          </a:xfrm>
          <a:prstGeom prst="round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#02</a:t>
            </a:r>
            <a:endParaRPr lang="ko-KR" altLang="en-US" sz="1000" b="1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10511714" y="6058785"/>
            <a:ext cx="575989" cy="144016"/>
          </a:xfrm>
          <a:prstGeom prst="round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#03</a:t>
            </a:r>
            <a:endParaRPr lang="ko-KR" altLang="en-US" sz="1000" b="1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9167740" y="6246021"/>
            <a:ext cx="575989" cy="144016"/>
          </a:xfrm>
          <a:prstGeom prst="round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#04</a:t>
            </a:r>
            <a:endParaRPr lang="ko-KR" altLang="en-US" sz="1000" b="1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9839727" y="6246021"/>
            <a:ext cx="575989" cy="144016"/>
          </a:xfrm>
          <a:prstGeom prst="round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#05</a:t>
            </a:r>
            <a:endParaRPr lang="ko-KR" altLang="en-US" sz="1000" b="1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10511714" y="6246021"/>
            <a:ext cx="575989" cy="144016"/>
          </a:xfrm>
          <a:prstGeom prst="round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#06</a:t>
            </a:r>
            <a:endParaRPr lang="ko-KR" altLang="en-US" sz="1000" b="1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DFDF9B44-3F6A-49F3-B8A7-371C78A41A23}"/>
              </a:ext>
            </a:extLst>
          </p:cNvPr>
          <p:cNvSpPr/>
          <p:nvPr/>
        </p:nvSpPr>
        <p:spPr>
          <a:xfrm>
            <a:off x="10348317" y="5337696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4</a:t>
            </a:r>
            <a:endParaRPr lang="ko-KR" altLang="en-US" sz="1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ACF4AC-6A11-4B2A-821A-BE72FCAE17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74" y="0"/>
            <a:ext cx="6979317" cy="6858000"/>
          </a:xfrm>
          <a:prstGeom prst="rect">
            <a:avLst/>
          </a:prstGeom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id="{549F4056-126C-4BE6-870A-9E28BBDBE60F}"/>
              </a:ext>
            </a:extLst>
          </p:cNvPr>
          <p:cNvSpPr/>
          <p:nvPr/>
        </p:nvSpPr>
        <p:spPr>
          <a:xfrm>
            <a:off x="838622" y="1772816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946114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015170" y="188640"/>
          <a:ext cx="4031923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No.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fld id="{FE9CE1AB-6514-4929-83EC-E2925C044263}" type="slidenum">
                        <a:rPr lang="en-US" altLang="ko-KR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pPr latinLnBrk="1"/>
                        <a:t>6</a:t>
                      </a:fld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페이지명</a:t>
                      </a:r>
                    </a:p>
                  </a:txBody>
                  <a:tcPr marL="121904" marR="12190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index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분류코드</a:t>
                      </a:r>
                    </a:p>
                  </a:txBody>
                  <a:tcPr marL="121904" marR="12190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68660"/>
              </p:ext>
            </p:extLst>
          </p:nvPr>
        </p:nvGraphicFramePr>
        <p:xfrm>
          <a:off x="8015170" y="1391773"/>
          <a:ext cx="4031923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9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5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</a:t>
                      </a: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매장 사진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매장명과 상세정보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매장명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주소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최대할인율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전화번호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③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오늘의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할인빵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정보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제품명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제품설명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가격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할인율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④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매장 위치를 지도로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띄워줌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빨간 마커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매장 위치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파란 마커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유저가 설정한 현재 위치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⑤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⑥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⑦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⑧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⑨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⑩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307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307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CHECK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POINT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#01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#02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#03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26" name="타원 25"/>
          <p:cNvSpPr/>
          <p:nvPr/>
        </p:nvSpPr>
        <p:spPr>
          <a:xfrm>
            <a:off x="9119542" y="5337696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27" name="타원 26"/>
          <p:cNvSpPr/>
          <p:nvPr/>
        </p:nvSpPr>
        <p:spPr>
          <a:xfrm>
            <a:off x="9523328" y="5337696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sp>
        <p:nvSpPr>
          <p:cNvPr id="28" name="타원 27"/>
          <p:cNvSpPr/>
          <p:nvPr/>
        </p:nvSpPr>
        <p:spPr>
          <a:xfrm>
            <a:off x="9935823" y="5337696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3</a:t>
            </a:r>
            <a:endParaRPr lang="ko-KR" altLang="en-US" sz="1000" b="1" dirty="0"/>
          </a:p>
        </p:txBody>
      </p:sp>
      <p:sp>
        <p:nvSpPr>
          <p:cNvPr id="30" name="타원 29"/>
          <p:cNvSpPr/>
          <p:nvPr/>
        </p:nvSpPr>
        <p:spPr>
          <a:xfrm>
            <a:off x="10760812" y="5337696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5</a:t>
            </a:r>
            <a:endParaRPr lang="ko-KR" altLang="en-US" sz="1000" b="1" dirty="0"/>
          </a:p>
        </p:txBody>
      </p:sp>
      <p:sp>
        <p:nvSpPr>
          <p:cNvPr id="31" name="타원 30"/>
          <p:cNvSpPr/>
          <p:nvPr/>
        </p:nvSpPr>
        <p:spPr>
          <a:xfrm>
            <a:off x="9122447" y="5680318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6</a:t>
            </a:r>
            <a:endParaRPr lang="ko-KR" altLang="en-US" sz="1000" b="1" dirty="0"/>
          </a:p>
        </p:txBody>
      </p:sp>
      <p:sp>
        <p:nvSpPr>
          <p:cNvPr id="32" name="타원 31"/>
          <p:cNvSpPr/>
          <p:nvPr/>
        </p:nvSpPr>
        <p:spPr>
          <a:xfrm>
            <a:off x="9534941" y="5680318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7</a:t>
            </a:r>
            <a:endParaRPr lang="ko-KR" altLang="en-US" sz="1000" b="1" dirty="0"/>
          </a:p>
        </p:txBody>
      </p:sp>
      <p:sp>
        <p:nvSpPr>
          <p:cNvPr id="33" name="타원 32"/>
          <p:cNvSpPr/>
          <p:nvPr/>
        </p:nvSpPr>
        <p:spPr>
          <a:xfrm>
            <a:off x="9947432" y="5680318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8</a:t>
            </a:r>
            <a:endParaRPr lang="ko-KR" altLang="en-US" sz="1000" b="1" dirty="0"/>
          </a:p>
        </p:txBody>
      </p:sp>
      <p:sp>
        <p:nvSpPr>
          <p:cNvPr id="34" name="타원 33"/>
          <p:cNvSpPr/>
          <p:nvPr/>
        </p:nvSpPr>
        <p:spPr>
          <a:xfrm>
            <a:off x="10359927" y="5680318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9</a:t>
            </a:r>
            <a:endParaRPr lang="ko-KR" altLang="en-US" sz="1000" b="1" dirty="0"/>
          </a:p>
        </p:txBody>
      </p:sp>
      <p:grpSp>
        <p:nvGrpSpPr>
          <p:cNvPr id="35" name="그룹 34"/>
          <p:cNvGrpSpPr/>
          <p:nvPr/>
        </p:nvGrpSpPr>
        <p:grpSpPr>
          <a:xfrm>
            <a:off x="10775329" y="5680318"/>
            <a:ext cx="359453" cy="286380"/>
            <a:chOff x="2915815" y="5300897"/>
            <a:chExt cx="306355" cy="295415"/>
          </a:xfrm>
        </p:grpSpPr>
        <p:sp>
          <p:nvSpPr>
            <p:cNvPr id="36" name="타원 35"/>
            <p:cNvSpPr/>
            <p:nvPr/>
          </p:nvSpPr>
          <p:spPr>
            <a:xfrm>
              <a:off x="2915815" y="5300897"/>
              <a:ext cx="306355" cy="295415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26115" y="5327335"/>
              <a:ext cx="24913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1"/>
                  </a:solidFill>
                </a:rPr>
                <a:t>10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8" name="모서리가 둥근 직사각형 37"/>
          <p:cNvSpPr/>
          <p:nvPr/>
        </p:nvSpPr>
        <p:spPr>
          <a:xfrm>
            <a:off x="9167740" y="6058785"/>
            <a:ext cx="575989" cy="144016"/>
          </a:xfrm>
          <a:prstGeom prst="round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#01</a:t>
            </a:r>
            <a:endParaRPr lang="ko-KR" altLang="en-US" sz="1000" b="1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9839727" y="6058785"/>
            <a:ext cx="575989" cy="144016"/>
          </a:xfrm>
          <a:prstGeom prst="round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#02</a:t>
            </a:r>
            <a:endParaRPr lang="ko-KR" altLang="en-US" sz="1000" b="1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10511714" y="6058785"/>
            <a:ext cx="575989" cy="144016"/>
          </a:xfrm>
          <a:prstGeom prst="round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#03</a:t>
            </a:r>
            <a:endParaRPr lang="ko-KR" altLang="en-US" sz="1000" b="1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9167740" y="6246021"/>
            <a:ext cx="575989" cy="144016"/>
          </a:xfrm>
          <a:prstGeom prst="round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#04</a:t>
            </a:r>
            <a:endParaRPr lang="ko-KR" altLang="en-US" sz="1000" b="1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9839727" y="6246021"/>
            <a:ext cx="575989" cy="144016"/>
          </a:xfrm>
          <a:prstGeom prst="round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#05</a:t>
            </a:r>
            <a:endParaRPr lang="ko-KR" altLang="en-US" sz="1000" b="1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10511714" y="6246021"/>
            <a:ext cx="575989" cy="144016"/>
          </a:xfrm>
          <a:prstGeom prst="round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#06</a:t>
            </a:r>
            <a:endParaRPr lang="ko-KR" altLang="en-US" sz="1000" b="1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DFDF9B44-3F6A-49F3-B8A7-371C78A41A23}"/>
              </a:ext>
            </a:extLst>
          </p:cNvPr>
          <p:cNvSpPr/>
          <p:nvPr/>
        </p:nvSpPr>
        <p:spPr>
          <a:xfrm>
            <a:off x="10348317" y="5337696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4</a:t>
            </a:r>
            <a:endParaRPr lang="ko-KR" altLang="en-US" sz="10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412D506-C151-4DCE-B0A2-797C89093AE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24"/>
          <a:stretch/>
        </p:blipFill>
        <p:spPr>
          <a:xfrm>
            <a:off x="1305869" y="0"/>
            <a:ext cx="5171546" cy="6858000"/>
          </a:xfrm>
          <a:prstGeom prst="rect">
            <a:avLst/>
          </a:prstGeom>
        </p:spPr>
      </p:pic>
      <p:sp>
        <p:nvSpPr>
          <p:cNvPr id="29" name="타원 28">
            <a:extLst>
              <a:ext uri="{FF2B5EF4-FFF2-40B4-BE49-F238E27FC236}">
                <a16:creationId xmlns:a16="http://schemas.microsoft.com/office/drawing/2014/main" id="{CEC71FCA-BE81-4D9E-9881-639B3E0FE732}"/>
              </a:ext>
            </a:extLst>
          </p:cNvPr>
          <p:cNvSpPr/>
          <p:nvPr/>
        </p:nvSpPr>
        <p:spPr>
          <a:xfrm>
            <a:off x="3711917" y="1628800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C9F8D8E0-06CD-4777-B314-808D39F674AC}"/>
              </a:ext>
            </a:extLst>
          </p:cNvPr>
          <p:cNvSpPr/>
          <p:nvPr/>
        </p:nvSpPr>
        <p:spPr>
          <a:xfrm>
            <a:off x="2494806" y="2348880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D7889504-8E2C-44F6-8A4E-C99BBBB13201}"/>
              </a:ext>
            </a:extLst>
          </p:cNvPr>
          <p:cNvSpPr/>
          <p:nvPr/>
        </p:nvSpPr>
        <p:spPr>
          <a:xfrm>
            <a:off x="5447134" y="3119193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3</a:t>
            </a:r>
            <a:endParaRPr lang="ko-KR" altLang="en-US" sz="1000" b="1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31CBADC9-93A6-42FE-ACBB-B1E31F880668}"/>
              </a:ext>
            </a:extLst>
          </p:cNvPr>
          <p:cNvSpPr/>
          <p:nvPr/>
        </p:nvSpPr>
        <p:spPr>
          <a:xfrm>
            <a:off x="2334082" y="4959107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4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781771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015170" y="188640"/>
          <a:ext cx="4031923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No.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fld id="{FE9CE1AB-6514-4929-83EC-E2925C044263}" type="slidenum">
                        <a:rPr lang="en-US" altLang="ko-KR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pPr latinLnBrk="1"/>
                        <a:t>7</a:t>
                      </a:fld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페이지명</a:t>
                      </a:r>
                    </a:p>
                  </a:txBody>
                  <a:tcPr marL="121904" marR="12190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index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분류코드</a:t>
                      </a:r>
                    </a:p>
                  </a:txBody>
                  <a:tcPr marL="121904" marR="12190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506246"/>
              </p:ext>
            </p:extLst>
          </p:nvPr>
        </p:nvGraphicFramePr>
        <p:xfrm>
          <a:off x="8015170" y="1391773"/>
          <a:ext cx="4031923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9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5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</a:t>
                      </a: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유저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 입력 텍스트창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</a:t>
                      </a: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 버튼 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ID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와 비밀번호 일치하면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메인페이지로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이동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③</a:t>
                      </a: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자동 로그인 기능</a:t>
                      </a: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④</a:t>
                      </a: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 찾기 및 회원가입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찾기 텍스트 클릭 시 아이디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 찾기 페이지로 이동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회원가입 텍스트 클릭 시 회원가입 페이지로 이동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⑤</a:t>
                      </a: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⑥</a:t>
                      </a: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⑦</a:t>
                      </a: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⑧</a:t>
                      </a: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⑨</a:t>
                      </a: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⑩</a:t>
                      </a: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307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307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CHECK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POINT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#01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#02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#03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26" name="타원 25"/>
          <p:cNvSpPr/>
          <p:nvPr/>
        </p:nvSpPr>
        <p:spPr>
          <a:xfrm>
            <a:off x="9119542" y="5337696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27" name="타원 26"/>
          <p:cNvSpPr/>
          <p:nvPr/>
        </p:nvSpPr>
        <p:spPr>
          <a:xfrm>
            <a:off x="9523328" y="5337696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sp>
        <p:nvSpPr>
          <p:cNvPr id="28" name="타원 27"/>
          <p:cNvSpPr/>
          <p:nvPr/>
        </p:nvSpPr>
        <p:spPr>
          <a:xfrm>
            <a:off x="9935823" y="5337696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3</a:t>
            </a:r>
            <a:endParaRPr lang="ko-KR" altLang="en-US" sz="1000" b="1" dirty="0"/>
          </a:p>
        </p:txBody>
      </p:sp>
      <p:sp>
        <p:nvSpPr>
          <p:cNvPr id="30" name="타원 29"/>
          <p:cNvSpPr/>
          <p:nvPr/>
        </p:nvSpPr>
        <p:spPr>
          <a:xfrm>
            <a:off x="10760812" y="5337696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5</a:t>
            </a:r>
            <a:endParaRPr lang="ko-KR" altLang="en-US" sz="1000" b="1" dirty="0"/>
          </a:p>
        </p:txBody>
      </p:sp>
      <p:sp>
        <p:nvSpPr>
          <p:cNvPr id="31" name="타원 30"/>
          <p:cNvSpPr/>
          <p:nvPr/>
        </p:nvSpPr>
        <p:spPr>
          <a:xfrm>
            <a:off x="9122447" y="5680318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6</a:t>
            </a:r>
            <a:endParaRPr lang="ko-KR" altLang="en-US" sz="1000" b="1" dirty="0"/>
          </a:p>
        </p:txBody>
      </p:sp>
      <p:sp>
        <p:nvSpPr>
          <p:cNvPr id="32" name="타원 31"/>
          <p:cNvSpPr/>
          <p:nvPr/>
        </p:nvSpPr>
        <p:spPr>
          <a:xfrm>
            <a:off x="9534941" y="5680318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7</a:t>
            </a:r>
            <a:endParaRPr lang="ko-KR" altLang="en-US" sz="1000" b="1" dirty="0"/>
          </a:p>
        </p:txBody>
      </p:sp>
      <p:sp>
        <p:nvSpPr>
          <p:cNvPr id="33" name="타원 32"/>
          <p:cNvSpPr/>
          <p:nvPr/>
        </p:nvSpPr>
        <p:spPr>
          <a:xfrm>
            <a:off x="9947432" y="5680318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8</a:t>
            </a:r>
            <a:endParaRPr lang="ko-KR" altLang="en-US" sz="1000" b="1" dirty="0"/>
          </a:p>
        </p:txBody>
      </p:sp>
      <p:sp>
        <p:nvSpPr>
          <p:cNvPr id="34" name="타원 33"/>
          <p:cNvSpPr/>
          <p:nvPr/>
        </p:nvSpPr>
        <p:spPr>
          <a:xfrm>
            <a:off x="10359927" y="5680318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9</a:t>
            </a:r>
            <a:endParaRPr lang="ko-KR" altLang="en-US" sz="1000" b="1" dirty="0"/>
          </a:p>
        </p:txBody>
      </p:sp>
      <p:grpSp>
        <p:nvGrpSpPr>
          <p:cNvPr id="35" name="그룹 34"/>
          <p:cNvGrpSpPr/>
          <p:nvPr/>
        </p:nvGrpSpPr>
        <p:grpSpPr>
          <a:xfrm>
            <a:off x="10775329" y="5680318"/>
            <a:ext cx="359453" cy="286380"/>
            <a:chOff x="2915815" y="5300897"/>
            <a:chExt cx="306355" cy="295415"/>
          </a:xfrm>
        </p:grpSpPr>
        <p:sp>
          <p:nvSpPr>
            <p:cNvPr id="36" name="타원 35"/>
            <p:cNvSpPr/>
            <p:nvPr/>
          </p:nvSpPr>
          <p:spPr>
            <a:xfrm>
              <a:off x="2915815" y="5300897"/>
              <a:ext cx="306355" cy="295415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26115" y="5327335"/>
              <a:ext cx="24913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1"/>
                  </a:solidFill>
                </a:rPr>
                <a:t>10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8" name="모서리가 둥근 직사각형 37"/>
          <p:cNvSpPr/>
          <p:nvPr/>
        </p:nvSpPr>
        <p:spPr>
          <a:xfrm>
            <a:off x="9167740" y="6058785"/>
            <a:ext cx="575989" cy="144016"/>
          </a:xfrm>
          <a:prstGeom prst="round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#01</a:t>
            </a:r>
            <a:endParaRPr lang="ko-KR" altLang="en-US" sz="1000" b="1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9839727" y="6058785"/>
            <a:ext cx="575989" cy="144016"/>
          </a:xfrm>
          <a:prstGeom prst="round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#02</a:t>
            </a:r>
            <a:endParaRPr lang="ko-KR" altLang="en-US" sz="1000" b="1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10511714" y="6058785"/>
            <a:ext cx="575989" cy="144016"/>
          </a:xfrm>
          <a:prstGeom prst="round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#03</a:t>
            </a:r>
            <a:endParaRPr lang="ko-KR" altLang="en-US" sz="1000" b="1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9167740" y="6246021"/>
            <a:ext cx="575989" cy="144016"/>
          </a:xfrm>
          <a:prstGeom prst="round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#04</a:t>
            </a:r>
            <a:endParaRPr lang="ko-KR" altLang="en-US" sz="1000" b="1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9839727" y="6246021"/>
            <a:ext cx="575989" cy="144016"/>
          </a:xfrm>
          <a:prstGeom prst="round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#05</a:t>
            </a:r>
            <a:endParaRPr lang="ko-KR" altLang="en-US" sz="1000" b="1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10511714" y="6246021"/>
            <a:ext cx="575989" cy="144016"/>
          </a:xfrm>
          <a:prstGeom prst="round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#06</a:t>
            </a:r>
            <a:endParaRPr lang="ko-KR" altLang="en-US" sz="1000" b="1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DFDF9B44-3F6A-49F3-B8A7-371C78A41A23}"/>
              </a:ext>
            </a:extLst>
          </p:cNvPr>
          <p:cNvSpPr/>
          <p:nvPr/>
        </p:nvSpPr>
        <p:spPr>
          <a:xfrm>
            <a:off x="10348317" y="5337696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4</a:t>
            </a:r>
            <a:endParaRPr lang="ko-KR" altLang="en-US" sz="10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E901864-8679-488E-8F38-ED4353634B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66" y="1100313"/>
            <a:ext cx="6763000" cy="4149080"/>
          </a:xfrm>
          <a:prstGeom prst="rect">
            <a:avLst/>
          </a:prstGeom>
        </p:spPr>
      </p:pic>
      <p:sp>
        <p:nvSpPr>
          <p:cNvPr id="29" name="타원 28">
            <a:extLst>
              <a:ext uri="{FF2B5EF4-FFF2-40B4-BE49-F238E27FC236}">
                <a16:creationId xmlns:a16="http://schemas.microsoft.com/office/drawing/2014/main" id="{5C161D69-6E9A-4CA5-88BC-749C56D2C826}"/>
              </a:ext>
            </a:extLst>
          </p:cNvPr>
          <p:cNvSpPr/>
          <p:nvPr/>
        </p:nvSpPr>
        <p:spPr>
          <a:xfrm>
            <a:off x="2422798" y="1988840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EF6FF99C-4464-4C4C-8674-8A2C8FF7367C}"/>
              </a:ext>
            </a:extLst>
          </p:cNvPr>
          <p:cNvSpPr/>
          <p:nvPr/>
        </p:nvSpPr>
        <p:spPr>
          <a:xfrm>
            <a:off x="2426626" y="2877367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8363A5C-EDF3-4056-9E02-907BAA695CCC}"/>
              </a:ext>
            </a:extLst>
          </p:cNvPr>
          <p:cNvSpPr/>
          <p:nvPr/>
        </p:nvSpPr>
        <p:spPr>
          <a:xfrm>
            <a:off x="2422798" y="3198103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3</a:t>
            </a:r>
            <a:endParaRPr lang="ko-KR" altLang="en-US" sz="1000" b="1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F3532094-0540-4D6B-B4A1-334E6F87C8B0}"/>
              </a:ext>
            </a:extLst>
          </p:cNvPr>
          <p:cNvSpPr/>
          <p:nvPr/>
        </p:nvSpPr>
        <p:spPr>
          <a:xfrm>
            <a:off x="3536341" y="3717032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4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680479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015170" y="188640"/>
          <a:ext cx="4031923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No.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fld id="{FE9CE1AB-6514-4929-83EC-E2925C044263}" type="slidenum">
                        <a:rPr lang="en-US" altLang="ko-KR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pPr latinLnBrk="1"/>
                        <a:t>8</a:t>
                      </a:fld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페이지명</a:t>
                      </a:r>
                    </a:p>
                  </a:txBody>
                  <a:tcPr marL="121904" marR="12190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index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분류코드</a:t>
                      </a:r>
                    </a:p>
                  </a:txBody>
                  <a:tcPr marL="121904" marR="12190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083417"/>
              </p:ext>
            </p:extLst>
          </p:nvPr>
        </p:nvGraphicFramePr>
        <p:xfrm>
          <a:off x="8015170" y="1391773"/>
          <a:ext cx="4031923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9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5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</a:t>
                      </a: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상단에 계정 만들기 문구 배치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(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가입 회원 종류 선택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</a:t>
                      </a: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일반 유저 회원 가입 버튼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 및 가입 버튼</a:t>
                      </a: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③</a:t>
                      </a: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점주 회원 가입 버튼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 및 가입 버튼 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④</a:t>
                      </a: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⑤</a:t>
                      </a: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⑥</a:t>
                      </a: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⑦</a:t>
                      </a: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⑧</a:t>
                      </a: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⑨</a:t>
                      </a: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⑩</a:t>
                      </a: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307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307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CHECK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POINT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#01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#02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#03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26" name="타원 25"/>
          <p:cNvSpPr/>
          <p:nvPr/>
        </p:nvSpPr>
        <p:spPr>
          <a:xfrm>
            <a:off x="9119542" y="5337696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27" name="타원 26"/>
          <p:cNvSpPr/>
          <p:nvPr/>
        </p:nvSpPr>
        <p:spPr>
          <a:xfrm>
            <a:off x="9523328" y="5337696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sp>
        <p:nvSpPr>
          <p:cNvPr id="28" name="타원 27"/>
          <p:cNvSpPr/>
          <p:nvPr/>
        </p:nvSpPr>
        <p:spPr>
          <a:xfrm>
            <a:off x="9935823" y="5337696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3</a:t>
            </a:r>
            <a:endParaRPr lang="ko-KR" altLang="en-US" sz="1000" b="1" dirty="0"/>
          </a:p>
        </p:txBody>
      </p:sp>
      <p:sp>
        <p:nvSpPr>
          <p:cNvPr id="30" name="타원 29"/>
          <p:cNvSpPr/>
          <p:nvPr/>
        </p:nvSpPr>
        <p:spPr>
          <a:xfrm>
            <a:off x="10760812" y="5337696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5</a:t>
            </a:r>
            <a:endParaRPr lang="ko-KR" altLang="en-US" sz="1000" b="1" dirty="0"/>
          </a:p>
        </p:txBody>
      </p:sp>
      <p:sp>
        <p:nvSpPr>
          <p:cNvPr id="31" name="타원 30"/>
          <p:cNvSpPr/>
          <p:nvPr/>
        </p:nvSpPr>
        <p:spPr>
          <a:xfrm>
            <a:off x="9122447" y="5680318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6</a:t>
            </a:r>
            <a:endParaRPr lang="ko-KR" altLang="en-US" sz="1000" b="1" dirty="0"/>
          </a:p>
        </p:txBody>
      </p:sp>
      <p:sp>
        <p:nvSpPr>
          <p:cNvPr id="32" name="타원 31"/>
          <p:cNvSpPr/>
          <p:nvPr/>
        </p:nvSpPr>
        <p:spPr>
          <a:xfrm>
            <a:off x="9534941" y="5680318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7</a:t>
            </a:r>
            <a:endParaRPr lang="ko-KR" altLang="en-US" sz="1000" b="1" dirty="0"/>
          </a:p>
        </p:txBody>
      </p:sp>
      <p:sp>
        <p:nvSpPr>
          <p:cNvPr id="33" name="타원 32"/>
          <p:cNvSpPr/>
          <p:nvPr/>
        </p:nvSpPr>
        <p:spPr>
          <a:xfrm>
            <a:off x="9947432" y="5680318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8</a:t>
            </a:r>
            <a:endParaRPr lang="ko-KR" altLang="en-US" sz="1000" b="1" dirty="0"/>
          </a:p>
        </p:txBody>
      </p:sp>
      <p:sp>
        <p:nvSpPr>
          <p:cNvPr id="34" name="타원 33"/>
          <p:cNvSpPr/>
          <p:nvPr/>
        </p:nvSpPr>
        <p:spPr>
          <a:xfrm>
            <a:off x="10359927" y="5680318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9</a:t>
            </a:r>
            <a:endParaRPr lang="ko-KR" altLang="en-US" sz="1000" b="1" dirty="0"/>
          </a:p>
        </p:txBody>
      </p:sp>
      <p:grpSp>
        <p:nvGrpSpPr>
          <p:cNvPr id="35" name="그룹 34"/>
          <p:cNvGrpSpPr/>
          <p:nvPr/>
        </p:nvGrpSpPr>
        <p:grpSpPr>
          <a:xfrm>
            <a:off x="10775329" y="5680318"/>
            <a:ext cx="359453" cy="286380"/>
            <a:chOff x="2915815" y="5300897"/>
            <a:chExt cx="306355" cy="295415"/>
          </a:xfrm>
        </p:grpSpPr>
        <p:sp>
          <p:nvSpPr>
            <p:cNvPr id="36" name="타원 35"/>
            <p:cNvSpPr/>
            <p:nvPr/>
          </p:nvSpPr>
          <p:spPr>
            <a:xfrm>
              <a:off x="2915815" y="5300897"/>
              <a:ext cx="306355" cy="295415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26115" y="5327335"/>
              <a:ext cx="24913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1"/>
                  </a:solidFill>
                </a:rPr>
                <a:t>10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8" name="모서리가 둥근 직사각형 37"/>
          <p:cNvSpPr/>
          <p:nvPr/>
        </p:nvSpPr>
        <p:spPr>
          <a:xfrm>
            <a:off x="9167740" y="6058785"/>
            <a:ext cx="575989" cy="144016"/>
          </a:xfrm>
          <a:prstGeom prst="round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#01</a:t>
            </a:r>
            <a:endParaRPr lang="ko-KR" altLang="en-US" sz="1000" b="1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9839727" y="6058785"/>
            <a:ext cx="575989" cy="144016"/>
          </a:xfrm>
          <a:prstGeom prst="round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#02</a:t>
            </a:r>
            <a:endParaRPr lang="ko-KR" altLang="en-US" sz="1000" b="1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10511714" y="6058785"/>
            <a:ext cx="575989" cy="144016"/>
          </a:xfrm>
          <a:prstGeom prst="round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#03</a:t>
            </a:r>
            <a:endParaRPr lang="ko-KR" altLang="en-US" sz="1000" b="1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9167740" y="6246021"/>
            <a:ext cx="575989" cy="144016"/>
          </a:xfrm>
          <a:prstGeom prst="round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#04</a:t>
            </a:r>
            <a:endParaRPr lang="ko-KR" altLang="en-US" sz="1000" b="1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9839727" y="6246021"/>
            <a:ext cx="575989" cy="144016"/>
          </a:xfrm>
          <a:prstGeom prst="round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#05</a:t>
            </a:r>
            <a:endParaRPr lang="ko-KR" altLang="en-US" sz="1000" b="1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10511714" y="6246021"/>
            <a:ext cx="575989" cy="144016"/>
          </a:xfrm>
          <a:prstGeom prst="round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#06</a:t>
            </a:r>
            <a:endParaRPr lang="ko-KR" altLang="en-US" sz="1000" b="1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DFDF9B44-3F6A-49F3-B8A7-371C78A41A23}"/>
              </a:ext>
            </a:extLst>
          </p:cNvPr>
          <p:cNvSpPr/>
          <p:nvPr/>
        </p:nvSpPr>
        <p:spPr>
          <a:xfrm>
            <a:off x="10348317" y="5337696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4</a:t>
            </a:r>
            <a:endParaRPr lang="ko-KR" altLang="en-US" sz="10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472267E-1D57-4BB9-BEA8-D1D08F577D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66" y="1028305"/>
            <a:ext cx="6997746" cy="4293096"/>
          </a:xfrm>
          <a:prstGeom prst="rect">
            <a:avLst/>
          </a:prstGeom>
        </p:spPr>
      </p:pic>
      <p:sp>
        <p:nvSpPr>
          <p:cNvPr id="29" name="타원 28">
            <a:extLst>
              <a:ext uri="{FF2B5EF4-FFF2-40B4-BE49-F238E27FC236}">
                <a16:creationId xmlns:a16="http://schemas.microsoft.com/office/drawing/2014/main" id="{E69935BD-F42B-451D-9F86-BFC842F5838C}"/>
              </a:ext>
            </a:extLst>
          </p:cNvPr>
          <p:cNvSpPr/>
          <p:nvPr/>
        </p:nvSpPr>
        <p:spPr>
          <a:xfrm>
            <a:off x="2854846" y="1916832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B484837C-0913-4649-A6E2-08AADC156636}"/>
              </a:ext>
            </a:extLst>
          </p:cNvPr>
          <p:cNvSpPr/>
          <p:nvPr/>
        </p:nvSpPr>
        <p:spPr>
          <a:xfrm>
            <a:off x="838622" y="2492896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096BE0F3-9C0F-461C-83A1-8DBF0896BCEA}"/>
              </a:ext>
            </a:extLst>
          </p:cNvPr>
          <p:cNvSpPr/>
          <p:nvPr/>
        </p:nvSpPr>
        <p:spPr>
          <a:xfrm>
            <a:off x="4295006" y="2492896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3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545365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015170" y="188640"/>
          <a:ext cx="4031923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No.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fld id="{FE9CE1AB-6514-4929-83EC-E2925C044263}" type="slidenum">
                        <a:rPr lang="en-US" altLang="ko-KR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pPr latinLnBrk="1"/>
                        <a:t>9</a:t>
                      </a:fld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페이지명</a:t>
                      </a:r>
                    </a:p>
                  </a:txBody>
                  <a:tcPr marL="121904" marR="12190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index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분류코드</a:t>
                      </a:r>
                    </a:p>
                  </a:txBody>
                  <a:tcPr marL="121904" marR="12190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608692"/>
              </p:ext>
            </p:extLst>
          </p:nvPr>
        </p:nvGraphicFramePr>
        <p:xfrm>
          <a:off x="8015170" y="1391773"/>
          <a:ext cx="4031923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9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5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</a:t>
                      </a: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일반 유저 회원가입 화면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 확인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핸드폰 번호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주소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</a:t>
                      </a: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③</a:t>
                      </a: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④</a:t>
                      </a: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⑤</a:t>
                      </a: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⑥</a:t>
                      </a: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⑦</a:t>
                      </a: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⑧</a:t>
                      </a: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⑨</a:t>
                      </a: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⑩</a:t>
                      </a: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307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307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CHECK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POINT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#01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#02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3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#03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26" name="타원 25"/>
          <p:cNvSpPr/>
          <p:nvPr/>
        </p:nvSpPr>
        <p:spPr>
          <a:xfrm>
            <a:off x="9119542" y="5337696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27" name="타원 26"/>
          <p:cNvSpPr/>
          <p:nvPr/>
        </p:nvSpPr>
        <p:spPr>
          <a:xfrm>
            <a:off x="9523328" y="5337696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sp>
        <p:nvSpPr>
          <p:cNvPr id="28" name="타원 27"/>
          <p:cNvSpPr/>
          <p:nvPr/>
        </p:nvSpPr>
        <p:spPr>
          <a:xfrm>
            <a:off x="9935823" y="5337696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3</a:t>
            </a:r>
            <a:endParaRPr lang="ko-KR" altLang="en-US" sz="1000" b="1" dirty="0"/>
          </a:p>
        </p:txBody>
      </p:sp>
      <p:sp>
        <p:nvSpPr>
          <p:cNvPr id="30" name="타원 29"/>
          <p:cNvSpPr/>
          <p:nvPr/>
        </p:nvSpPr>
        <p:spPr>
          <a:xfrm>
            <a:off x="10760812" y="5337696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5</a:t>
            </a:r>
            <a:endParaRPr lang="ko-KR" altLang="en-US" sz="1000" b="1" dirty="0"/>
          </a:p>
        </p:txBody>
      </p:sp>
      <p:sp>
        <p:nvSpPr>
          <p:cNvPr id="31" name="타원 30"/>
          <p:cNvSpPr/>
          <p:nvPr/>
        </p:nvSpPr>
        <p:spPr>
          <a:xfrm>
            <a:off x="9122447" y="5680318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6</a:t>
            </a:r>
            <a:endParaRPr lang="ko-KR" altLang="en-US" sz="1000" b="1" dirty="0"/>
          </a:p>
        </p:txBody>
      </p:sp>
      <p:sp>
        <p:nvSpPr>
          <p:cNvPr id="32" name="타원 31"/>
          <p:cNvSpPr/>
          <p:nvPr/>
        </p:nvSpPr>
        <p:spPr>
          <a:xfrm>
            <a:off x="9534941" y="5680318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7</a:t>
            </a:r>
            <a:endParaRPr lang="ko-KR" altLang="en-US" sz="1000" b="1" dirty="0"/>
          </a:p>
        </p:txBody>
      </p:sp>
      <p:sp>
        <p:nvSpPr>
          <p:cNvPr id="33" name="타원 32"/>
          <p:cNvSpPr/>
          <p:nvPr/>
        </p:nvSpPr>
        <p:spPr>
          <a:xfrm>
            <a:off x="9947432" y="5680318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8</a:t>
            </a:r>
            <a:endParaRPr lang="ko-KR" altLang="en-US" sz="1000" b="1" dirty="0"/>
          </a:p>
        </p:txBody>
      </p:sp>
      <p:sp>
        <p:nvSpPr>
          <p:cNvPr id="34" name="타원 33"/>
          <p:cNvSpPr/>
          <p:nvPr/>
        </p:nvSpPr>
        <p:spPr>
          <a:xfrm>
            <a:off x="10359927" y="5680318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9</a:t>
            </a:r>
            <a:endParaRPr lang="ko-KR" altLang="en-US" sz="1000" b="1" dirty="0"/>
          </a:p>
        </p:txBody>
      </p:sp>
      <p:grpSp>
        <p:nvGrpSpPr>
          <p:cNvPr id="35" name="그룹 34"/>
          <p:cNvGrpSpPr/>
          <p:nvPr/>
        </p:nvGrpSpPr>
        <p:grpSpPr>
          <a:xfrm>
            <a:off x="10775329" y="5680318"/>
            <a:ext cx="359453" cy="286380"/>
            <a:chOff x="2915815" y="5300897"/>
            <a:chExt cx="306355" cy="295415"/>
          </a:xfrm>
        </p:grpSpPr>
        <p:sp>
          <p:nvSpPr>
            <p:cNvPr id="36" name="타원 35"/>
            <p:cNvSpPr/>
            <p:nvPr/>
          </p:nvSpPr>
          <p:spPr>
            <a:xfrm>
              <a:off x="2915815" y="5300897"/>
              <a:ext cx="306355" cy="295415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26115" y="5327335"/>
              <a:ext cx="24913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1"/>
                  </a:solidFill>
                </a:rPr>
                <a:t>10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8" name="모서리가 둥근 직사각형 37"/>
          <p:cNvSpPr/>
          <p:nvPr/>
        </p:nvSpPr>
        <p:spPr>
          <a:xfrm>
            <a:off x="9167740" y="6058785"/>
            <a:ext cx="575989" cy="144016"/>
          </a:xfrm>
          <a:prstGeom prst="round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#01</a:t>
            </a:r>
            <a:endParaRPr lang="ko-KR" altLang="en-US" sz="1000" b="1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9839727" y="6058785"/>
            <a:ext cx="575989" cy="144016"/>
          </a:xfrm>
          <a:prstGeom prst="round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#02</a:t>
            </a:r>
            <a:endParaRPr lang="ko-KR" altLang="en-US" sz="1000" b="1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10511714" y="6058785"/>
            <a:ext cx="575989" cy="144016"/>
          </a:xfrm>
          <a:prstGeom prst="round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#03</a:t>
            </a:r>
            <a:endParaRPr lang="ko-KR" altLang="en-US" sz="1000" b="1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9167740" y="6246021"/>
            <a:ext cx="575989" cy="144016"/>
          </a:xfrm>
          <a:prstGeom prst="round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#04</a:t>
            </a:r>
            <a:endParaRPr lang="ko-KR" altLang="en-US" sz="1000" b="1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9839727" y="6246021"/>
            <a:ext cx="575989" cy="144016"/>
          </a:xfrm>
          <a:prstGeom prst="round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#05</a:t>
            </a:r>
            <a:endParaRPr lang="ko-KR" altLang="en-US" sz="1000" b="1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10511714" y="6246021"/>
            <a:ext cx="575989" cy="144016"/>
          </a:xfrm>
          <a:prstGeom prst="round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#06</a:t>
            </a:r>
            <a:endParaRPr lang="ko-KR" altLang="en-US" sz="1000" b="1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DFDF9B44-3F6A-49F3-B8A7-371C78A41A23}"/>
              </a:ext>
            </a:extLst>
          </p:cNvPr>
          <p:cNvSpPr/>
          <p:nvPr/>
        </p:nvSpPr>
        <p:spPr>
          <a:xfrm>
            <a:off x="10348317" y="5337696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4</a:t>
            </a:r>
            <a:endParaRPr lang="ko-KR" altLang="en-US" sz="10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80F159-DA62-4889-8659-8670D6F155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38" y="0"/>
            <a:ext cx="5791990" cy="6858000"/>
          </a:xfrm>
          <a:prstGeom prst="rect">
            <a:avLst/>
          </a:prstGeom>
        </p:spPr>
      </p:pic>
      <p:sp>
        <p:nvSpPr>
          <p:cNvPr id="29" name="타원 28">
            <a:extLst>
              <a:ext uri="{FF2B5EF4-FFF2-40B4-BE49-F238E27FC236}">
                <a16:creationId xmlns:a16="http://schemas.microsoft.com/office/drawing/2014/main" id="{3A590E70-0D2C-4491-9D5D-210570C10552}"/>
              </a:ext>
            </a:extLst>
          </p:cNvPr>
          <p:cNvSpPr/>
          <p:nvPr/>
        </p:nvSpPr>
        <p:spPr>
          <a:xfrm>
            <a:off x="2566814" y="731250"/>
            <a:ext cx="359450" cy="28638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5118346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0.4,10.4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"/>
  <p:tag name="SMARTOPTIONSCODESIGNATURE" val="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0.4,10.4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"/>
  <p:tag name="SMARTOPTIONSCODESIGNATURE" val="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0.4,10.4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"/>
  <p:tag name="SMARTOPTIONSCODESIGNATURE" val="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0.4,10.4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"/>
  <p:tag name="SMARTOPTIONSCODESIGNATURE" val="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0.4,10.4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"/>
  <p:tag name="SMARTOPTIONSCODESIGNATURE" val="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0.4,10.4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"/>
  <p:tag name="SMARTOPTIONSCODESIGNATURE" val="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0.4,10.4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"/>
  <p:tag name="SMARTOPTIONSCODESIGNATURE" val="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0.4,10.4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"/>
  <p:tag name="SMARTOPTIONSCODESIGNATURE" val="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0.4,10.4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"/>
  <p:tag name="SMARTOPTIONSCODESIGNATURE" val="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0.4,10.4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"/>
  <p:tag name="SMARTOPTIONSCODESIGNATURE" val="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0.4,10.4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"/>
  <p:tag name="SMARTOPTIONSCODESIGNATURE" val="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0.4,10.4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"/>
  <p:tag name="SMARTOPTIONSCODESIGNATURE" val="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0.4,10.4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"/>
  <p:tag name="SMARTOPTIONSCODESIGNATURE" val="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0.4,10.4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"/>
  <p:tag name="SMARTOPTIONSCODESIGNATURE" val="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1852</TotalTime>
  <Words>1235</Words>
  <Application>Microsoft Office PowerPoint</Application>
  <PresentationFormat>사용자 지정</PresentationFormat>
  <Paragraphs>600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최준호PM</dc:creator>
  <cp:lastModifiedBy>C19A-059</cp:lastModifiedBy>
  <cp:revision>175</cp:revision>
  <dcterms:created xsi:type="dcterms:W3CDTF">2016-11-02T05:05:28Z</dcterms:created>
  <dcterms:modified xsi:type="dcterms:W3CDTF">2019-11-15T06:07:32Z</dcterms:modified>
</cp:coreProperties>
</file>