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ibre Franklin"/>
      <p:regular r:id="rId18"/>
      <p:bold r:id="rId19"/>
      <p:italic r:id="rId20"/>
      <p:boldItalic r:id="rId21"/>
    </p:embeddedFont>
    <p:embeddedFont>
      <p:font typeface="Roboto"/>
      <p:regular r:id="rId22"/>
      <p:bold r:id="rId23"/>
      <p:italic r:id="rId24"/>
      <p:boldItalic r:id="rId25"/>
    </p:embeddedFont>
    <p:embeddedFont>
      <p:font typeface="Bebas Neue"/>
      <p:regular r:id="rId26"/>
    </p:embeddedFont>
    <p:embeddedFont>
      <p:font typeface="Rubik"/>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ao-Chin Li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EB15AE-C92E-4C2B-AF79-C4495DEDDF26}">
  <a:tblStyle styleId="{2AEB15AE-C92E-4C2B-AF79-C4495DEDDF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22" Type="http://schemas.openxmlformats.org/officeDocument/2006/relationships/font" Target="fonts/Roboto-regular.fntdata"/><Relationship Id="rId21" Type="http://schemas.openxmlformats.org/officeDocument/2006/relationships/font" Target="fonts/LibreFrankl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BebasNeue-regular.fntdata"/><Relationship Id="rId25" Type="http://schemas.openxmlformats.org/officeDocument/2006/relationships/font" Target="fonts/Roboto-boldItalic.fntdata"/><Relationship Id="rId28" Type="http://schemas.openxmlformats.org/officeDocument/2006/relationships/font" Target="fonts/Rubik-bold.fntdata"/><Relationship Id="rId27" Type="http://schemas.openxmlformats.org/officeDocument/2006/relationships/font" Target="fonts/Rubik-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ubik-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Rubik-boldItalic.fntdata"/><Relationship Id="rId11" Type="http://schemas.openxmlformats.org/officeDocument/2006/relationships/slide" Target="slides/slide5.xml"/><Relationship Id="rId33" Type="http://schemas.openxmlformats.org/officeDocument/2006/relationships/font" Target="fonts/DMSans-italic.fntdata"/><Relationship Id="rId10" Type="http://schemas.openxmlformats.org/officeDocument/2006/relationships/slide" Target="slides/slide4.xml"/><Relationship Id="rId32" Type="http://schemas.openxmlformats.org/officeDocument/2006/relationships/font" Target="fonts/DM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DM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ibreFranklin-bold.fntdata"/><Relationship Id="rId18" Type="http://schemas.openxmlformats.org/officeDocument/2006/relationships/font" Target="fonts/LibreFranklin-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13T17:40:52.850">
    <p:pos x="457" y="2028"/>
    <p:text>System Differences: The difference in submission could reflect variations in the data collection systems used for fatal and non-fatal data. These systems may have different requirements, reporting incentives, or capacities that affect how states participate. For example, fatal data collection systems might be more integrated with vital statistics and death certificates, making it easier or more mandatory for states to report. In contrast, non-fatal data might depend on hospital reporting or other health surveillance systems, which could be more fragmented or voluntary.
Reporting Incentives and Resources: The discrepancy could also highlight differences in reporting incentives or resources among states. States that have more resources or a particular interest in monitoring fatal outcomes might be more likely to report fatal data. Conversely, non-fatal data collection might require more resources (e.g., for hospital data collection and processing), leading to fewer states participating due to resource constraints.
Data Reliability and Comparability: This discrepancy underscores the challenges in comparing these datasets directly. Differences in coverage, definitions of what constitutes a reportable case, and data collection methods can all influence the datasets' reliability and comparability. Analysts should be wary of making direct comparisons without accounting for these factors.
Policy and Public Health Implications: The variation in reporting might indicate areas where public health interventions or policies could be improved. For instance, if certain states are underrepresented in non-fatal data collection, there might be an opportunity to enhance surveillance systems or support those states in boosting their reporting capabilities.
Potential Bias: Finally, the difference in the number of states reporting could introduce bias into analyses. If the states reporting fatal data, for example, are systematically different from those reporting non-fatal data (e.g., by geography, population size, or health infrastru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4" name="Shape 2544"/>
        <p:cNvGrpSpPr/>
        <p:nvPr/>
      </p:nvGrpSpPr>
      <p:grpSpPr>
        <a:xfrm>
          <a:off x="0" y="0"/>
          <a:ext cx="0" cy="0"/>
          <a:chOff x="0" y="0"/>
          <a:chExt cx="0" cy="0"/>
        </a:xfrm>
      </p:grpSpPr>
      <p:sp>
        <p:nvSpPr>
          <p:cNvPr id="2545" name="Google Shape;2545;g2c22c3878d2_4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6" name="Google Shape;2546;g2c22c3878d2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rPr>
              <a:t>System Differences</a:t>
            </a:r>
            <a:r>
              <a:rPr lang="en" sz="1200">
                <a:solidFill>
                  <a:schemeClr val="dk1"/>
                </a:solidFill>
              </a:rPr>
              <a:t>: The difference in submission could reflect variations in the data collection systems used for fatal and non-fatal data. These systems may have different requirements, reporting incentives, or capacities that affect how states participate. For example, fatal data collection systems might be more integrated with vital statistics and death certificates, making it easier or more mandatory for states to report. In contrast, non-fatal data might depend on hospital reporting or other health surveillance systems, which could be more fragmented or voluntary.</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rPr>
              <a:t>Reporting Incentives and Resources</a:t>
            </a:r>
            <a:r>
              <a:rPr lang="en" sz="1200">
                <a:solidFill>
                  <a:schemeClr val="dk1"/>
                </a:solidFill>
              </a:rPr>
              <a:t>: The discrepancy could also highlight differences in reporting incentives or resources among states. States that have more resources or a particular interest in monitoring fatal outcomes might be more likely to report fatal data. Conversely, non-fatal data collection might require more resources (e.g., for hospital data collection and processing), leading to fewer states participating due to resource constraints.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rPr>
              <a:t>Data Reliability and Comparability</a:t>
            </a:r>
            <a:r>
              <a:rPr lang="en" sz="1200">
                <a:solidFill>
                  <a:schemeClr val="dk1"/>
                </a:solidFill>
              </a:rPr>
              <a:t>: This discrepancy underscores the challenges in comparing these datasets directly. Differences in coverage, definitions of what constitutes a reportable case, and data collection methods can all influence the datasets' reliability and comparability. Analysts should be wary of making direct comparisons without accounting for these factors.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rPr>
              <a:t>Policy and Public Health Implications</a:t>
            </a:r>
            <a:r>
              <a:rPr lang="en" sz="1200">
                <a:solidFill>
                  <a:schemeClr val="dk1"/>
                </a:solidFill>
              </a:rPr>
              <a:t>: The variation in reporting might indicate areas where public health interventions or policies could be improved. For instance, if certain states are underrepresented in non-fatal data collection, there might be an opportunity to enhance surveillance systems or support those states in boosting their reporting capabilities.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rPr>
              <a:t>Potential Bias</a:t>
            </a:r>
            <a:r>
              <a:rPr lang="en" sz="1200">
                <a:solidFill>
                  <a:schemeClr val="dk1"/>
                </a:solidFill>
              </a:rPr>
              <a:t>: Finally, the difference in the number of states reporting could introduce bias into analyses. If the states reporting fatal data, for example, are systematically different from those reporting non-fatal data (e.g., by geography, population size, or health infrastructure), this could skew the understanding of public health issues.</a:t>
            </a:r>
            <a:endParaRPr sz="1200">
              <a:solidFill>
                <a:schemeClr val="dk1"/>
              </a:solidFill>
            </a:endParaRPr>
          </a:p>
          <a:p>
            <a:pPr indent="0" lvl="0" marL="0" rtl="0" algn="l">
              <a:spcBef>
                <a:spcPts val="15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2c27dacb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2c27dacb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g2c22c3878d2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7" name="Google Shape;2197;g2c22c3878d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2c22c3878d2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2c22c3878d2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2c22c3878d2_4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2c22c3878d2_4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g2c22c3878d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8" name="Google Shape;2488;g2c22c3878d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2c22c3878d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2c22c3878d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Rhode Island's opioid crisis is deeply rooted in complex factors including socioeconomic challenges, the availability of opioids, and systemic issues in healthcare access and treatment. Innovative efforts and policies have been developed in response, yet the state continues to face high rates of nonfatal overdoses, highlighting the persistent and multifaceted nature of the crisis.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Kentucky's high nonfatal overdose rate is largely attributed to a combination of factors, including the prevalence of potent drugs such as fentanyl and methamphetamine, the opioid epidemic, and socioeconomic conditions. The 2021 Kentucky Drug Overdose Report highlights the increased use of fentanyl as the largest contributor to the rise in overdose deaths, with fentanyl accounting for approximately 70% of all overdose deaths for that year. The widespread availability of potent, inexpensive methamphetamine also worsened the situation​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g2c22c3878d2_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4" name="Google Shape;2524;g2c22c3878d2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Avery: sql query: in progress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2c22c3878d2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2c22c3878d2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Avery: sql query completed; put on slide[in-progress]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88519" y="-420029"/>
            <a:ext cx="10183907" cy="6206887"/>
            <a:chOff x="-488519" y="-420029"/>
            <a:chExt cx="10183907" cy="6206887"/>
          </a:xfrm>
        </p:grpSpPr>
        <p:pic>
          <p:nvPicPr>
            <p:cNvPr id="10" name="Google Shape;10;p2"/>
            <p:cNvPicPr preferRelativeResize="0"/>
            <p:nvPr/>
          </p:nvPicPr>
          <p:blipFill>
            <a:blip r:embed="rId2">
              <a:alphaModFix/>
            </a:blip>
            <a:stretch>
              <a:fillRect/>
            </a:stretch>
          </p:blipFill>
          <p:spPr>
            <a:xfrm>
              <a:off x="6550979" y="90375"/>
              <a:ext cx="2900825" cy="1977975"/>
            </a:xfrm>
            <a:prstGeom prst="rect">
              <a:avLst/>
            </a:prstGeom>
            <a:noFill/>
            <a:ln>
              <a:noFill/>
            </a:ln>
          </p:spPr>
        </p:pic>
        <p:sp>
          <p:nvSpPr>
            <p:cNvPr id="11" name="Google Shape;11;p2"/>
            <p:cNvSpPr/>
            <p:nvPr/>
          </p:nvSpPr>
          <p:spPr>
            <a:xfrm>
              <a:off x="6378059" y="-420029"/>
              <a:ext cx="3317329" cy="2286437"/>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12" name="Google Shape;12;p2"/>
            <p:cNvPicPr preferRelativeResize="0"/>
            <p:nvPr/>
          </p:nvPicPr>
          <p:blipFill>
            <a:blip r:embed="rId3">
              <a:alphaModFix/>
            </a:blip>
            <a:stretch>
              <a:fillRect/>
            </a:stretch>
          </p:blipFill>
          <p:spPr>
            <a:xfrm>
              <a:off x="7609101" y="4708237"/>
              <a:ext cx="1842700" cy="593325"/>
            </a:xfrm>
            <a:prstGeom prst="rect">
              <a:avLst/>
            </a:prstGeom>
            <a:noFill/>
            <a:ln>
              <a:noFill/>
            </a:ln>
          </p:spPr>
        </p:pic>
        <p:grpSp>
          <p:nvGrpSpPr>
            <p:cNvPr id="13" name="Google Shape;13;p2"/>
            <p:cNvGrpSpPr/>
            <p:nvPr/>
          </p:nvGrpSpPr>
          <p:grpSpPr>
            <a:xfrm>
              <a:off x="-488519" y="2824227"/>
              <a:ext cx="3270816" cy="2962631"/>
              <a:chOff x="-488519" y="2824227"/>
              <a:chExt cx="3270816" cy="2962631"/>
            </a:xfrm>
          </p:grpSpPr>
          <p:sp>
            <p:nvSpPr>
              <p:cNvPr id="14" name="Google Shape;14;p2"/>
              <p:cNvSpPr/>
              <p:nvPr/>
            </p:nvSpPr>
            <p:spPr>
              <a:xfrm>
                <a:off x="-488519" y="3106252"/>
                <a:ext cx="3020857" cy="2680606"/>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pic>
            <p:nvPicPr>
              <p:cNvPr id="15" name="Google Shape;15;p2"/>
              <p:cNvPicPr preferRelativeResize="0"/>
              <p:nvPr/>
            </p:nvPicPr>
            <p:blipFill>
              <a:blip r:embed="rId4">
                <a:alphaModFix/>
              </a:blip>
              <a:stretch>
                <a:fillRect/>
              </a:stretch>
            </p:blipFill>
            <p:spPr>
              <a:xfrm>
                <a:off x="-294628" y="2824227"/>
                <a:ext cx="3076925" cy="2607500"/>
              </a:xfrm>
              <a:prstGeom prst="rect">
                <a:avLst/>
              </a:prstGeom>
              <a:noFill/>
              <a:ln>
                <a:noFill/>
              </a:ln>
            </p:spPr>
          </p:pic>
        </p:grpSp>
      </p:grpSp>
      <p:sp>
        <p:nvSpPr>
          <p:cNvPr id="16" name="Google Shape;16;p2"/>
          <p:cNvSpPr/>
          <p:nvPr/>
        </p:nvSpPr>
        <p:spPr>
          <a:xfrm>
            <a:off x="673088" y="4411341"/>
            <a:ext cx="0" cy="1972"/>
          </a:xfrm>
          <a:custGeom>
            <a:rect b="b" l="l" r="r" t="t"/>
            <a:pathLst>
              <a:path extrusionOk="0" h="7" w="120000">
                <a:moveTo>
                  <a:pt x="0" y="0"/>
                </a:moveTo>
                <a:lnTo>
                  <a:pt x="0" y="0"/>
                </a:lnTo>
                <a:cubicBezTo>
                  <a:pt x="0" y="7"/>
                  <a:pt x="0" y="7"/>
                  <a:pt x="0" y="7"/>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637880" y="4220091"/>
            <a:ext cx="0" cy="1972"/>
          </a:xfrm>
          <a:custGeom>
            <a:rect b="b" l="l" r="r" t="t"/>
            <a:pathLst>
              <a:path extrusionOk="0" h="7" w="120000">
                <a:moveTo>
                  <a:pt x="0" y="0"/>
                </a:moveTo>
                <a:lnTo>
                  <a:pt x="0" y="0"/>
                </a:lnTo>
                <a:cubicBezTo>
                  <a:pt x="0" y="7"/>
                  <a:pt x="0" y="7"/>
                  <a:pt x="0" y="7"/>
                </a:cubicBezTo>
                <a:cubicBezTo>
                  <a:pt x="0"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630275" y="4186854"/>
            <a:ext cx="0" cy="1690"/>
          </a:xfrm>
          <a:custGeom>
            <a:rect b="b" l="l" r="r" t="t"/>
            <a:pathLst>
              <a:path extrusionOk="0" h="6" w="120000">
                <a:moveTo>
                  <a:pt x="0" y="0"/>
                </a:moveTo>
                <a:lnTo>
                  <a:pt x="0" y="0"/>
                </a:lnTo>
                <a:lnTo>
                  <a:pt x="0"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672243" y="4405707"/>
            <a:ext cx="845" cy="5633"/>
          </a:xfrm>
          <a:custGeom>
            <a:rect b="b" l="l" r="r" t="t"/>
            <a:pathLst>
              <a:path extrusionOk="0" h="20" w="3">
                <a:moveTo>
                  <a:pt x="3" y="20"/>
                </a:moveTo>
                <a:lnTo>
                  <a:pt x="3" y="20"/>
                </a:lnTo>
                <a:cubicBezTo>
                  <a:pt x="3" y="0"/>
                  <a:pt x="3" y="0"/>
                  <a:pt x="3" y="0"/>
                </a:cubicBezTo>
                <a:cubicBezTo>
                  <a:pt x="-3" y="0"/>
                  <a:pt x="3" y="6"/>
                  <a:pt x="3"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686044" y="4446549"/>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613657" y="4127423"/>
            <a:ext cx="0" cy="1127"/>
          </a:xfrm>
          <a:custGeom>
            <a:rect b="b" l="l" r="r" t="t"/>
            <a:pathLst>
              <a:path extrusionOk="0" h="4" w="120000">
                <a:moveTo>
                  <a:pt x="0" y="0"/>
                </a:moveTo>
                <a:cubicBezTo>
                  <a:pt x="0" y="0"/>
                  <a:pt x="0"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533946" y="4012504"/>
            <a:ext cx="0" cy="1690"/>
          </a:xfrm>
          <a:custGeom>
            <a:rect b="b" l="l" r="r" t="t"/>
            <a:pathLst>
              <a:path extrusionOk="0" h="6" w="120000">
                <a:moveTo>
                  <a:pt x="0" y="0"/>
                </a:moveTo>
                <a:lnTo>
                  <a:pt x="0" y="0"/>
                </a:lnTo>
                <a:cubicBezTo>
                  <a:pt x="0" y="6"/>
                  <a:pt x="0" y="6"/>
                  <a:pt x="0" y="6"/>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595349" y="4094187"/>
            <a:ext cx="1690" cy="1690"/>
          </a:xfrm>
          <a:custGeom>
            <a:rect b="b" l="l" r="r" t="t"/>
            <a:pathLst>
              <a:path extrusionOk="0" h="6" w="6">
                <a:moveTo>
                  <a:pt x="6" y="6"/>
                </a:moveTo>
                <a:lnTo>
                  <a:pt x="6" y="6"/>
                </a:lnTo>
                <a:cubicBezTo>
                  <a:pt x="0" y="0"/>
                  <a:pt x="0" y="0"/>
                  <a:pt x="0" y="0"/>
                </a:cubicBezTo>
                <a:cubicBezTo>
                  <a:pt x="6" y="0"/>
                  <a:pt x="6" y="6"/>
                  <a:pt x="6"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483810" y="3978986"/>
            <a:ext cx="3662" cy="3662"/>
          </a:xfrm>
          <a:custGeom>
            <a:rect b="b" l="l" r="r" t="t"/>
            <a:pathLst>
              <a:path extrusionOk="0" h="13" w="13">
                <a:moveTo>
                  <a:pt x="13" y="13"/>
                </a:moveTo>
                <a:lnTo>
                  <a:pt x="13" y="13"/>
                </a:lnTo>
                <a:cubicBezTo>
                  <a:pt x="7" y="6"/>
                  <a:pt x="7" y="6"/>
                  <a:pt x="0" y="0"/>
                </a:cubicBezTo>
                <a:cubicBezTo>
                  <a:pt x="0" y="6"/>
                  <a:pt x="0" y="6"/>
                  <a:pt x="0" y="6"/>
                </a:cubicBezTo>
                <a:cubicBezTo>
                  <a:pt x="7" y="6"/>
                  <a:pt x="7" y="6"/>
                  <a:pt x="13" y="13"/>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435645" y="3956735"/>
            <a:ext cx="3662" cy="1690"/>
          </a:xfrm>
          <a:custGeom>
            <a:rect b="b" l="l" r="r" t="t"/>
            <a:pathLst>
              <a:path extrusionOk="0" h="6" w="13">
                <a:moveTo>
                  <a:pt x="0" y="0"/>
                </a:moveTo>
                <a:lnTo>
                  <a:pt x="6" y="6"/>
                </a:lnTo>
                <a:lnTo>
                  <a:pt x="13"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474515" y="3982648"/>
            <a:ext cx="7323" cy="5633"/>
          </a:xfrm>
          <a:custGeom>
            <a:rect b="b" l="l" r="r" t="t"/>
            <a:pathLst>
              <a:path extrusionOk="0" h="20" w="26">
                <a:moveTo>
                  <a:pt x="26" y="20"/>
                </a:moveTo>
                <a:lnTo>
                  <a:pt x="26" y="20"/>
                </a:lnTo>
                <a:cubicBezTo>
                  <a:pt x="13" y="14"/>
                  <a:pt x="7" y="7"/>
                  <a:pt x="0" y="0"/>
                </a:cubicBezTo>
                <a:cubicBezTo>
                  <a:pt x="7" y="7"/>
                  <a:pt x="13" y="14"/>
                  <a:pt x="26"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444940" y="3969691"/>
            <a:ext cx="5633" cy="1690"/>
          </a:xfrm>
          <a:custGeom>
            <a:rect b="b" l="l" r="r" t="t"/>
            <a:pathLst>
              <a:path extrusionOk="0" h="6" w="20">
                <a:moveTo>
                  <a:pt x="20" y="6"/>
                </a:moveTo>
                <a:lnTo>
                  <a:pt x="20" y="6"/>
                </a:lnTo>
                <a:cubicBezTo>
                  <a:pt x="13" y="6"/>
                  <a:pt x="6" y="0"/>
                  <a:pt x="6" y="0"/>
                </a:cubicBezTo>
                <a:cubicBezTo>
                  <a:pt x="0" y="0"/>
                  <a:pt x="0" y="0"/>
                  <a:pt x="0" y="0"/>
                </a:cubicBezTo>
                <a:lnTo>
                  <a:pt x="20"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673088" y="4413312"/>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590560" y="4098975"/>
            <a:ext cx="845" cy="2535"/>
          </a:xfrm>
          <a:custGeom>
            <a:rect b="b" l="l" r="r" t="t"/>
            <a:pathLst>
              <a:path extrusionOk="0" h="9" w="3">
                <a:moveTo>
                  <a:pt x="3" y="9"/>
                </a:moveTo>
                <a:lnTo>
                  <a:pt x="3" y="9"/>
                </a:lnTo>
                <a:cubicBezTo>
                  <a:pt x="3" y="2"/>
                  <a:pt x="3" y="2"/>
                  <a:pt x="3" y="2"/>
                </a:cubicBezTo>
                <a:cubicBezTo>
                  <a:pt x="-4" y="-4"/>
                  <a:pt x="3" y="2"/>
                  <a:pt x="3" y="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635908" y="4233047"/>
            <a:ext cx="0" cy="3943"/>
          </a:xfrm>
          <a:custGeom>
            <a:rect b="b" l="l" r="r" t="t"/>
            <a:pathLst>
              <a:path extrusionOk="0" h="14" w="120000">
                <a:moveTo>
                  <a:pt x="0" y="14"/>
                </a:moveTo>
                <a:lnTo>
                  <a:pt x="0" y="14"/>
                </a:lnTo>
                <a:cubicBezTo>
                  <a:pt x="0" y="14"/>
                  <a:pt x="0" y="7"/>
                  <a:pt x="0" y="0"/>
                </a:cubicBezTo>
                <a:cubicBezTo>
                  <a:pt x="0" y="7"/>
                  <a:pt x="0" y="14"/>
                  <a:pt x="0" y="14"/>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481838" y="3988281"/>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633937" y="4225724"/>
            <a:ext cx="1972" cy="7323"/>
          </a:xfrm>
          <a:custGeom>
            <a:rect b="b" l="l" r="r" t="t"/>
            <a:pathLst>
              <a:path extrusionOk="0" h="26" w="7">
                <a:moveTo>
                  <a:pt x="0" y="0"/>
                </a:moveTo>
                <a:lnTo>
                  <a:pt x="0" y="0"/>
                </a:lnTo>
                <a:cubicBezTo>
                  <a:pt x="0" y="13"/>
                  <a:pt x="0" y="20"/>
                  <a:pt x="7" y="26"/>
                </a:cubicBezTo>
                <a:cubicBezTo>
                  <a:pt x="0" y="20"/>
                  <a:pt x="0" y="13"/>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658160" y="4341206"/>
            <a:ext cx="1972" cy="1408"/>
          </a:xfrm>
          <a:custGeom>
            <a:rect b="b" l="l" r="r" t="t"/>
            <a:pathLst>
              <a:path extrusionOk="0" h="5" w="7">
                <a:moveTo>
                  <a:pt x="0" y="5"/>
                </a:moveTo>
                <a:lnTo>
                  <a:pt x="0" y="5"/>
                </a:lnTo>
                <a:cubicBezTo>
                  <a:pt x="7" y="5"/>
                  <a:pt x="7" y="5"/>
                  <a:pt x="7" y="5"/>
                </a:cubicBezTo>
                <a:cubicBezTo>
                  <a:pt x="0" y="-8"/>
                  <a:pt x="0" y="5"/>
                  <a:pt x="0" y="5"/>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645203" y="4300083"/>
            <a:ext cx="1972" cy="5352"/>
          </a:xfrm>
          <a:custGeom>
            <a:rect b="b" l="l" r="r" t="t"/>
            <a:pathLst>
              <a:path extrusionOk="0" h="19" w="7">
                <a:moveTo>
                  <a:pt x="0" y="0"/>
                </a:moveTo>
                <a:lnTo>
                  <a:pt x="7" y="13"/>
                </a:lnTo>
                <a:lnTo>
                  <a:pt x="7" y="19"/>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647175" y="4268537"/>
            <a:ext cx="1972" cy="5352"/>
          </a:xfrm>
          <a:custGeom>
            <a:rect b="b" l="l" r="r" t="t"/>
            <a:pathLst>
              <a:path extrusionOk="0" h="19" w="7">
                <a:moveTo>
                  <a:pt x="7" y="13"/>
                </a:moveTo>
                <a:lnTo>
                  <a:pt x="7" y="19"/>
                </a:lnTo>
                <a:lnTo>
                  <a:pt x="0" y="0"/>
                </a:lnTo>
                <a:lnTo>
                  <a:pt x="7" y="13"/>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446630" y="3960396"/>
            <a:ext cx="2817" cy="1972"/>
          </a:xfrm>
          <a:custGeom>
            <a:rect b="b" l="l" r="r" t="t"/>
            <a:pathLst>
              <a:path extrusionOk="0" h="7" w="10">
                <a:moveTo>
                  <a:pt x="0" y="0"/>
                </a:moveTo>
                <a:lnTo>
                  <a:pt x="0" y="0"/>
                </a:lnTo>
                <a:cubicBezTo>
                  <a:pt x="0" y="7"/>
                  <a:pt x="0" y="7"/>
                  <a:pt x="0" y="7"/>
                </a:cubicBezTo>
                <a:cubicBezTo>
                  <a:pt x="14" y="7"/>
                  <a:pt x="14"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274252" y="3915894"/>
            <a:ext cx="9295" cy="1690"/>
          </a:xfrm>
          <a:custGeom>
            <a:rect b="b" l="l" r="r" t="t"/>
            <a:pathLst>
              <a:path extrusionOk="0" h="6" w="33">
                <a:moveTo>
                  <a:pt x="33" y="6"/>
                </a:moveTo>
                <a:lnTo>
                  <a:pt x="33" y="6"/>
                </a:lnTo>
                <a:cubicBezTo>
                  <a:pt x="26" y="0"/>
                  <a:pt x="6" y="0"/>
                  <a:pt x="0" y="0"/>
                </a:cubicBezTo>
                <a:cubicBezTo>
                  <a:pt x="13" y="0"/>
                  <a:pt x="26" y="6"/>
                  <a:pt x="33"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1927338" y="4839470"/>
            <a:ext cx="5633" cy="2253"/>
          </a:xfrm>
          <a:custGeom>
            <a:rect b="b" l="l" r="r" t="t"/>
            <a:pathLst>
              <a:path extrusionOk="0" h="8" w="20">
                <a:moveTo>
                  <a:pt x="13" y="1"/>
                </a:moveTo>
                <a:lnTo>
                  <a:pt x="13" y="1"/>
                </a:lnTo>
                <a:cubicBezTo>
                  <a:pt x="26" y="14"/>
                  <a:pt x="-13" y="-12"/>
                  <a:pt x="6" y="8"/>
                </a:cubicBezTo>
                <a:cubicBezTo>
                  <a:pt x="6" y="1"/>
                  <a:pt x="33" y="14"/>
                  <a:pt x="13" y="1"/>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2"/>
          <p:cNvSpPr/>
          <p:nvPr/>
        </p:nvSpPr>
        <p:spPr>
          <a:xfrm>
            <a:off x="1929028" y="484172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2"/>
          <p:cNvSpPr/>
          <p:nvPr/>
        </p:nvSpPr>
        <p:spPr>
          <a:xfrm>
            <a:off x="1628492" y="4708214"/>
            <a:ext cx="1972" cy="0"/>
          </a:xfrm>
          <a:custGeom>
            <a:rect b="b" l="l" r="r" t="t"/>
            <a:pathLst>
              <a:path extrusionOk="0" h="120000" w="7">
                <a:moveTo>
                  <a:pt x="7" y="0"/>
                </a:move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1613564" y="470455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2031272" y="4910449"/>
            <a:ext cx="5352" cy="5352"/>
          </a:xfrm>
          <a:custGeom>
            <a:rect b="b" l="l" r="r" t="t"/>
            <a:pathLst>
              <a:path extrusionOk="0" h="19" w="19">
                <a:moveTo>
                  <a:pt x="19" y="19"/>
                </a:moveTo>
                <a:lnTo>
                  <a:pt x="19" y="19"/>
                </a:lnTo>
                <a:cubicBezTo>
                  <a:pt x="13" y="13"/>
                  <a:pt x="6" y="7"/>
                  <a:pt x="0" y="0"/>
                </a:cubicBezTo>
                <a:cubicBezTo>
                  <a:pt x="6" y="7"/>
                  <a:pt x="13" y="13"/>
                  <a:pt x="19" y="1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1650744" y="4706243"/>
            <a:ext cx="5633" cy="1972"/>
          </a:xfrm>
          <a:custGeom>
            <a:rect b="b" l="l" r="r" t="t"/>
            <a:pathLst>
              <a:path extrusionOk="0" h="7" w="20">
                <a:moveTo>
                  <a:pt x="13" y="0"/>
                </a:moveTo>
                <a:lnTo>
                  <a:pt x="20" y="7"/>
                </a:lnTo>
                <a:lnTo>
                  <a:pt x="0" y="0"/>
                </a:lnTo>
                <a:lnTo>
                  <a:pt x="13"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txBox="1"/>
          <p:nvPr>
            <p:ph type="ctrTitle"/>
          </p:nvPr>
        </p:nvSpPr>
        <p:spPr>
          <a:xfrm>
            <a:off x="1516050" y="1476688"/>
            <a:ext cx="6111900" cy="1766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5" name="Google Shape;45;p2"/>
          <p:cNvSpPr txBox="1"/>
          <p:nvPr>
            <p:ph idx="1" type="subTitle"/>
          </p:nvPr>
        </p:nvSpPr>
        <p:spPr>
          <a:xfrm>
            <a:off x="2981550" y="3534025"/>
            <a:ext cx="3180900" cy="7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6" name="Google Shape;46;p2"/>
          <p:cNvSpPr txBox="1"/>
          <p:nvPr>
            <p:ph idx="2" type="subTitle"/>
          </p:nvPr>
        </p:nvSpPr>
        <p:spPr>
          <a:xfrm>
            <a:off x="6935154" y="648325"/>
            <a:ext cx="1375200" cy="393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47" name="Google Shape;47;p2"/>
          <p:cNvGrpSpPr/>
          <p:nvPr/>
        </p:nvGrpSpPr>
        <p:grpSpPr>
          <a:xfrm>
            <a:off x="-683390" y="-721230"/>
            <a:ext cx="2994440" cy="6319655"/>
            <a:chOff x="-683390" y="-721230"/>
            <a:chExt cx="2994440" cy="6319655"/>
          </a:xfrm>
        </p:grpSpPr>
        <p:grpSp>
          <p:nvGrpSpPr>
            <p:cNvPr id="48" name="Google Shape;48;p2"/>
            <p:cNvGrpSpPr/>
            <p:nvPr/>
          </p:nvGrpSpPr>
          <p:grpSpPr>
            <a:xfrm>
              <a:off x="498358" y="4603990"/>
              <a:ext cx="1156057" cy="994435"/>
              <a:chOff x="1673640" y="1661760"/>
              <a:chExt cx="1583640" cy="1362240"/>
            </a:xfrm>
          </p:grpSpPr>
          <p:sp>
            <p:nvSpPr>
              <p:cNvPr id="49" name="Google Shape;49;p2"/>
              <p:cNvSpPr/>
              <p:nvPr/>
            </p:nvSpPr>
            <p:spPr>
              <a:xfrm>
                <a:off x="1673640" y="1661760"/>
                <a:ext cx="1583640" cy="1362240"/>
              </a:xfrm>
              <a:custGeom>
                <a:rect b="b" l="l" r="r" t="t"/>
                <a:pathLst>
                  <a:path extrusionOk="0" h="3784" w="4399">
                    <a:moveTo>
                      <a:pt x="4336" y="2069"/>
                    </a:moveTo>
                    <a:lnTo>
                      <a:pt x="4336" y="2069"/>
                    </a:lnTo>
                    <a:cubicBezTo>
                      <a:pt x="4323" y="2120"/>
                      <a:pt x="4304" y="2177"/>
                      <a:pt x="4285" y="2228"/>
                    </a:cubicBezTo>
                    <a:cubicBezTo>
                      <a:pt x="4278" y="2228"/>
                      <a:pt x="4278" y="2228"/>
                      <a:pt x="4278" y="2228"/>
                    </a:cubicBezTo>
                    <a:cubicBezTo>
                      <a:pt x="4170" y="2515"/>
                      <a:pt x="4062" y="2807"/>
                      <a:pt x="3954" y="3094"/>
                    </a:cubicBezTo>
                    <a:cubicBezTo>
                      <a:pt x="3871" y="3309"/>
                      <a:pt x="3807" y="3576"/>
                      <a:pt x="3603" y="3716"/>
                    </a:cubicBezTo>
                    <a:cubicBezTo>
                      <a:pt x="3444" y="3825"/>
                      <a:pt x="3285" y="3781"/>
                      <a:pt x="3113" y="3729"/>
                    </a:cubicBezTo>
                    <a:cubicBezTo>
                      <a:pt x="2839" y="3653"/>
                      <a:pt x="2572" y="3564"/>
                      <a:pt x="2305" y="3462"/>
                    </a:cubicBezTo>
                    <a:cubicBezTo>
                      <a:pt x="1764" y="3266"/>
                      <a:pt x="1229" y="3056"/>
                      <a:pt x="694" y="2852"/>
                    </a:cubicBezTo>
                    <a:cubicBezTo>
                      <a:pt x="554" y="2801"/>
                      <a:pt x="414" y="2750"/>
                      <a:pt x="280" y="2693"/>
                    </a:cubicBezTo>
                    <a:cubicBezTo>
                      <a:pt x="204" y="2661"/>
                      <a:pt x="134" y="2629"/>
                      <a:pt x="83" y="2572"/>
                    </a:cubicBezTo>
                    <a:cubicBezTo>
                      <a:pt x="-32" y="2438"/>
                      <a:pt x="-6" y="2260"/>
                      <a:pt x="38" y="2107"/>
                    </a:cubicBezTo>
                    <a:cubicBezTo>
                      <a:pt x="121" y="1840"/>
                      <a:pt x="223" y="1578"/>
                      <a:pt x="318" y="1311"/>
                    </a:cubicBezTo>
                    <a:cubicBezTo>
                      <a:pt x="382" y="1127"/>
                      <a:pt x="439" y="935"/>
                      <a:pt x="510" y="751"/>
                    </a:cubicBezTo>
                    <a:cubicBezTo>
                      <a:pt x="548" y="598"/>
                      <a:pt x="618" y="426"/>
                      <a:pt x="719" y="324"/>
                    </a:cubicBezTo>
                    <a:cubicBezTo>
                      <a:pt x="827" y="223"/>
                      <a:pt x="974" y="242"/>
                      <a:pt x="1108" y="280"/>
                    </a:cubicBezTo>
                    <a:cubicBezTo>
                      <a:pt x="1369" y="363"/>
                      <a:pt x="1630" y="458"/>
                      <a:pt x="1885" y="566"/>
                    </a:cubicBezTo>
                    <a:cubicBezTo>
                      <a:pt x="1923" y="420"/>
                      <a:pt x="1973" y="267"/>
                      <a:pt x="2044" y="140"/>
                    </a:cubicBezTo>
                    <a:cubicBezTo>
                      <a:pt x="2075" y="76"/>
                      <a:pt x="2120" y="19"/>
                      <a:pt x="2190" y="6"/>
                    </a:cubicBezTo>
                    <a:cubicBezTo>
                      <a:pt x="2292" y="-19"/>
                      <a:pt x="2426" y="50"/>
                      <a:pt x="2515" y="83"/>
                    </a:cubicBezTo>
                    <a:cubicBezTo>
                      <a:pt x="2661" y="134"/>
                      <a:pt x="2814" y="191"/>
                      <a:pt x="2960" y="248"/>
                    </a:cubicBezTo>
                    <a:cubicBezTo>
                      <a:pt x="3119" y="305"/>
                      <a:pt x="3272" y="363"/>
                      <a:pt x="3432" y="426"/>
                    </a:cubicBezTo>
                    <a:cubicBezTo>
                      <a:pt x="3495" y="458"/>
                      <a:pt x="3578" y="484"/>
                      <a:pt x="3616" y="547"/>
                    </a:cubicBezTo>
                    <a:cubicBezTo>
                      <a:pt x="3667" y="624"/>
                      <a:pt x="3635" y="700"/>
                      <a:pt x="3609" y="777"/>
                    </a:cubicBezTo>
                    <a:cubicBezTo>
                      <a:pt x="3565" y="917"/>
                      <a:pt x="3527" y="1050"/>
                      <a:pt x="3476" y="1184"/>
                    </a:cubicBezTo>
                    <a:cubicBezTo>
                      <a:pt x="3642" y="1248"/>
                      <a:pt x="3807" y="1305"/>
                      <a:pt x="3966" y="1369"/>
                    </a:cubicBezTo>
                    <a:cubicBezTo>
                      <a:pt x="4132" y="1432"/>
                      <a:pt x="4323" y="1483"/>
                      <a:pt x="4380" y="1668"/>
                    </a:cubicBezTo>
                    <a:cubicBezTo>
                      <a:pt x="4425" y="1801"/>
                      <a:pt x="4386" y="1941"/>
                      <a:pt x="4336" y="2069"/>
                    </a:cubicBezTo>
                    <a:moveTo>
                      <a:pt x="3432" y="3729"/>
                    </a:moveTo>
                    <a:lnTo>
                      <a:pt x="3432" y="3729"/>
                    </a:lnTo>
                    <a:cubicBezTo>
                      <a:pt x="3743" y="3679"/>
                      <a:pt x="3833" y="3266"/>
                      <a:pt x="3928" y="3018"/>
                    </a:cubicBezTo>
                    <a:cubicBezTo>
                      <a:pt x="4024" y="2757"/>
                      <a:pt x="4119" y="2495"/>
                      <a:pt x="4221" y="2234"/>
                    </a:cubicBezTo>
                    <a:cubicBezTo>
                      <a:pt x="4221" y="2215"/>
                      <a:pt x="4227" y="2196"/>
                      <a:pt x="4233" y="2183"/>
                    </a:cubicBezTo>
                    <a:cubicBezTo>
                      <a:pt x="4240" y="2171"/>
                      <a:pt x="4240" y="2164"/>
                      <a:pt x="4246" y="2152"/>
                    </a:cubicBezTo>
                    <a:cubicBezTo>
                      <a:pt x="4246" y="2152"/>
                      <a:pt x="4246" y="2146"/>
                      <a:pt x="4246" y="2139"/>
                    </a:cubicBezTo>
                    <a:cubicBezTo>
                      <a:pt x="4342" y="1916"/>
                      <a:pt x="4425" y="1643"/>
                      <a:pt x="4157" y="1502"/>
                    </a:cubicBezTo>
                    <a:cubicBezTo>
                      <a:pt x="3985" y="1419"/>
                      <a:pt x="3795" y="1362"/>
                      <a:pt x="3616" y="1292"/>
                    </a:cubicBezTo>
                    <a:cubicBezTo>
                      <a:pt x="3559" y="1273"/>
                      <a:pt x="3508" y="1254"/>
                      <a:pt x="3451" y="1229"/>
                    </a:cubicBezTo>
                    <a:cubicBezTo>
                      <a:pt x="3444" y="1235"/>
                      <a:pt x="3432" y="1229"/>
                      <a:pt x="3425" y="1222"/>
                    </a:cubicBezTo>
                    <a:cubicBezTo>
                      <a:pt x="3126" y="1108"/>
                      <a:pt x="2827" y="993"/>
                      <a:pt x="2521" y="879"/>
                    </a:cubicBezTo>
                    <a:cubicBezTo>
                      <a:pt x="2165" y="738"/>
                      <a:pt x="1802" y="605"/>
                      <a:pt x="1445" y="465"/>
                    </a:cubicBezTo>
                    <a:cubicBezTo>
                      <a:pt x="1293" y="407"/>
                      <a:pt x="1095" y="299"/>
                      <a:pt x="930" y="299"/>
                    </a:cubicBezTo>
                    <a:cubicBezTo>
                      <a:pt x="771" y="305"/>
                      <a:pt x="681" y="439"/>
                      <a:pt x="611" y="585"/>
                    </a:cubicBezTo>
                    <a:cubicBezTo>
                      <a:pt x="541" y="866"/>
                      <a:pt x="433" y="1140"/>
                      <a:pt x="337" y="1413"/>
                    </a:cubicBezTo>
                    <a:cubicBezTo>
                      <a:pt x="287" y="1559"/>
                      <a:pt x="229" y="1712"/>
                      <a:pt x="178" y="1865"/>
                    </a:cubicBezTo>
                    <a:cubicBezTo>
                      <a:pt x="134" y="1999"/>
                      <a:pt x="70" y="2139"/>
                      <a:pt x="57" y="2279"/>
                    </a:cubicBezTo>
                    <a:cubicBezTo>
                      <a:pt x="38" y="2476"/>
                      <a:pt x="147" y="2584"/>
                      <a:pt x="318" y="2655"/>
                    </a:cubicBezTo>
                    <a:cubicBezTo>
                      <a:pt x="465" y="2712"/>
                      <a:pt x="618" y="2763"/>
                      <a:pt x="764" y="2820"/>
                    </a:cubicBezTo>
                    <a:cubicBezTo>
                      <a:pt x="1057" y="2935"/>
                      <a:pt x="1343" y="3043"/>
                      <a:pt x="1636" y="3151"/>
                    </a:cubicBezTo>
                    <a:cubicBezTo>
                      <a:pt x="1923" y="3259"/>
                      <a:pt x="2203" y="3373"/>
                      <a:pt x="2489" y="3475"/>
                    </a:cubicBezTo>
                    <a:cubicBezTo>
                      <a:pt x="2636" y="3526"/>
                      <a:pt x="2789" y="3576"/>
                      <a:pt x="2935" y="3621"/>
                    </a:cubicBezTo>
                    <a:cubicBezTo>
                      <a:pt x="3088" y="3666"/>
                      <a:pt x="3272" y="3761"/>
                      <a:pt x="3432" y="3729"/>
                    </a:cubicBezTo>
                    <a:moveTo>
                      <a:pt x="3279" y="1108"/>
                    </a:moveTo>
                    <a:lnTo>
                      <a:pt x="3279" y="1108"/>
                    </a:lnTo>
                    <a:cubicBezTo>
                      <a:pt x="3330" y="1127"/>
                      <a:pt x="3380" y="1146"/>
                      <a:pt x="3432" y="1165"/>
                    </a:cubicBezTo>
                    <a:cubicBezTo>
                      <a:pt x="3495" y="974"/>
                      <a:pt x="3674" y="605"/>
                      <a:pt x="3470" y="503"/>
                    </a:cubicBezTo>
                    <a:cubicBezTo>
                      <a:pt x="3304" y="420"/>
                      <a:pt x="3119" y="363"/>
                      <a:pt x="2941" y="299"/>
                    </a:cubicBezTo>
                    <a:cubicBezTo>
                      <a:pt x="2750" y="223"/>
                      <a:pt x="2553" y="127"/>
                      <a:pt x="2355" y="83"/>
                    </a:cubicBezTo>
                    <a:cubicBezTo>
                      <a:pt x="2120" y="25"/>
                      <a:pt x="2088" y="153"/>
                      <a:pt x="2018" y="318"/>
                    </a:cubicBezTo>
                    <a:cubicBezTo>
                      <a:pt x="1980" y="401"/>
                      <a:pt x="1948" y="490"/>
                      <a:pt x="1917" y="579"/>
                    </a:cubicBezTo>
                    <a:cubicBezTo>
                      <a:pt x="1961" y="598"/>
                      <a:pt x="2012" y="618"/>
                      <a:pt x="2056" y="637"/>
                    </a:cubicBezTo>
                    <a:cubicBezTo>
                      <a:pt x="2094" y="522"/>
                      <a:pt x="2152" y="255"/>
                      <a:pt x="2299" y="242"/>
                    </a:cubicBezTo>
                    <a:cubicBezTo>
                      <a:pt x="2375" y="236"/>
                      <a:pt x="2470" y="293"/>
                      <a:pt x="2534" y="318"/>
                    </a:cubicBezTo>
                    <a:cubicBezTo>
                      <a:pt x="2655" y="363"/>
                      <a:pt x="2776" y="407"/>
                      <a:pt x="2897" y="458"/>
                    </a:cubicBezTo>
                    <a:cubicBezTo>
                      <a:pt x="3031" y="509"/>
                      <a:pt x="3285" y="560"/>
                      <a:pt x="3361" y="700"/>
                    </a:cubicBezTo>
                    <a:cubicBezTo>
                      <a:pt x="3444" y="840"/>
                      <a:pt x="3304" y="974"/>
                      <a:pt x="3279" y="1108"/>
                    </a:cubicBezTo>
                    <a:moveTo>
                      <a:pt x="2515" y="814"/>
                    </a:moveTo>
                    <a:lnTo>
                      <a:pt x="2515" y="814"/>
                    </a:lnTo>
                    <a:cubicBezTo>
                      <a:pt x="2757" y="904"/>
                      <a:pt x="2992" y="1000"/>
                      <a:pt x="3234" y="1088"/>
                    </a:cubicBezTo>
                    <a:cubicBezTo>
                      <a:pt x="3253" y="980"/>
                      <a:pt x="3330" y="898"/>
                      <a:pt x="3317" y="777"/>
                    </a:cubicBezTo>
                    <a:cubicBezTo>
                      <a:pt x="3298" y="662"/>
                      <a:pt x="3221" y="643"/>
                      <a:pt x="3126" y="605"/>
                    </a:cubicBezTo>
                    <a:cubicBezTo>
                      <a:pt x="3050" y="573"/>
                      <a:pt x="2979" y="541"/>
                      <a:pt x="2903" y="516"/>
                    </a:cubicBezTo>
                    <a:cubicBezTo>
                      <a:pt x="2750" y="452"/>
                      <a:pt x="2597" y="376"/>
                      <a:pt x="2438" y="324"/>
                    </a:cubicBezTo>
                    <a:cubicBezTo>
                      <a:pt x="2381" y="312"/>
                      <a:pt x="2292" y="293"/>
                      <a:pt x="2234" y="331"/>
                    </a:cubicBezTo>
                    <a:cubicBezTo>
                      <a:pt x="2209" y="350"/>
                      <a:pt x="2190" y="420"/>
                      <a:pt x="2171" y="452"/>
                    </a:cubicBezTo>
                    <a:cubicBezTo>
                      <a:pt x="2146" y="516"/>
                      <a:pt x="2114" y="579"/>
                      <a:pt x="2088" y="643"/>
                    </a:cubicBezTo>
                    <a:cubicBezTo>
                      <a:pt x="2228" y="706"/>
                      <a:pt x="2375" y="764"/>
                      <a:pt x="2515" y="81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 name="Google Shape;50;p2"/>
              <p:cNvSpPr/>
              <p:nvPr/>
            </p:nvSpPr>
            <p:spPr>
              <a:xfrm>
                <a:off x="1693440" y="1769400"/>
                <a:ext cx="1541880" cy="1237320"/>
              </a:xfrm>
              <a:custGeom>
                <a:rect b="b" l="l" r="r" t="t"/>
                <a:pathLst>
                  <a:path extrusionOk="0" h="3437" w="4283">
                    <a:moveTo>
                      <a:pt x="3873" y="2719"/>
                    </a:moveTo>
                    <a:lnTo>
                      <a:pt x="3873" y="2719"/>
                    </a:lnTo>
                    <a:cubicBezTo>
                      <a:pt x="3778" y="2967"/>
                      <a:pt x="3688" y="3380"/>
                      <a:pt x="3377" y="3430"/>
                    </a:cubicBezTo>
                    <a:cubicBezTo>
                      <a:pt x="3217" y="3462"/>
                      <a:pt x="3033" y="3367"/>
                      <a:pt x="2880" y="3322"/>
                    </a:cubicBezTo>
                    <a:cubicBezTo>
                      <a:pt x="2734" y="3277"/>
                      <a:pt x="2581" y="3227"/>
                      <a:pt x="2434" y="3176"/>
                    </a:cubicBezTo>
                    <a:cubicBezTo>
                      <a:pt x="2148" y="3074"/>
                      <a:pt x="1868" y="2960"/>
                      <a:pt x="1581" y="2852"/>
                    </a:cubicBezTo>
                    <a:cubicBezTo>
                      <a:pt x="1288" y="2744"/>
                      <a:pt x="1002" y="2636"/>
                      <a:pt x="709" y="2521"/>
                    </a:cubicBezTo>
                    <a:cubicBezTo>
                      <a:pt x="563" y="2464"/>
                      <a:pt x="410" y="2413"/>
                      <a:pt x="263" y="2356"/>
                    </a:cubicBezTo>
                    <a:cubicBezTo>
                      <a:pt x="92" y="2285"/>
                      <a:pt x="-17" y="2177"/>
                      <a:pt x="2" y="1980"/>
                    </a:cubicBezTo>
                    <a:cubicBezTo>
                      <a:pt x="15" y="1840"/>
                      <a:pt x="79" y="1700"/>
                      <a:pt x="123" y="1566"/>
                    </a:cubicBezTo>
                    <a:cubicBezTo>
                      <a:pt x="174" y="1413"/>
                      <a:pt x="232" y="1260"/>
                      <a:pt x="282" y="1114"/>
                    </a:cubicBezTo>
                    <a:cubicBezTo>
                      <a:pt x="378" y="841"/>
                      <a:pt x="486" y="567"/>
                      <a:pt x="556" y="286"/>
                    </a:cubicBezTo>
                    <a:cubicBezTo>
                      <a:pt x="626" y="140"/>
                      <a:pt x="716" y="6"/>
                      <a:pt x="875" y="0"/>
                    </a:cubicBezTo>
                    <a:cubicBezTo>
                      <a:pt x="1040" y="0"/>
                      <a:pt x="1238" y="108"/>
                      <a:pt x="1390" y="166"/>
                    </a:cubicBezTo>
                    <a:cubicBezTo>
                      <a:pt x="1747" y="306"/>
                      <a:pt x="2110" y="439"/>
                      <a:pt x="2466" y="580"/>
                    </a:cubicBezTo>
                    <a:cubicBezTo>
                      <a:pt x="2772" y="694"/>
                      <a:pt x="3071" y="809"/>
                      <a:pt x="3370" y="923"/>
                    </a:cubicBezTo>
                    <a:cubicBezTo>
                      <a:pt x="3377" y="930"/>
                      <a:pt x="3389" y="936"/>
                      <a:pt x="3396" y="930"/>
                    </a:cubicBezTo>
                    <a:cubicBezTo>
                      <a:pt x="3453" y="955"/>
                      <a:pt x="3504" y="974"/>
                      <a:pt x="3561" y="993"/>
                    </a:cubicBezTo>
                    <a:cubicBezTo>
                      <a:pt x="3740" y="1063"/>
                      <a:pt x="3930" y="1120"/>
                      <a:pt x="4102" y="1203"/>
                    </a:cubicBezTo>
                    <a:cubicBezTo>
                      <a:pt x="4370" y="1344"/>
                      <a:pt x="4287" y="1617"/>
                      <a:pt x="4191" y="1840"/>
                    </a:cubicBezTo>
                    <a:cubicBezTo>
                      <a:pt x="4191" y="1847"/>
                      <a:pt x="4191" y="1853"/>
                      <a:pt x="4191" y="1853"/>
                    </a:cubicBezTo>
                    <a:cubicBezTo>
                      <a:pt x="4185" y="1865"/>
                      <a:pt x="4185" y="1872"/>
                      <a:pt x="4178" y="1884"/>
                    </a:cubicBezTo>
                    <a:cubicBezTo>
                      <a:pt x="4172" y="1897"/>
                      <a:pt x="4166" y="1916"/>
                      <a:pt x="4166" y="1935"/>
                    </a:cubicBezTo>
                    <a:cubicBezTo>
                      <a:pt x="4064" y="2196"/>
                      <a:pt x="3969" y="2458"/>
                      <a:pt x="3873" y="2719"/>
                    </a:cubicBezTo>
                    <a:moveTo>
                      <a:pt x="2587" y="2292"/>
                    </a:moveTo>
                    <a:lnTo>
                      <a:pt x="2587" y="2292"/>
                    </a:lnTo>
                    <a:cubicBezTo>
                      <a:pt x="2663" y="2196"/>
                      <a:pt x="2695" y="2050"/>
                      <a:pt x="2734" y="1935"/>
                    </a:cubicBezTo>
                    <a:cubicBezTo>
                      <a:pt x="2734" y="1923"/>
                      <a:pt x="2727" y="1916"/>
                      <a:pt x="2714" y="1916"/>
                    </a:cubicBezTo>
                    <a:cubicBezTo>
                      <a:pt x="2714" y="1910"/>
                      <a:pt x="2714" y="1910"/>
                      <a:pt x="2714" y="1910"/>
                    </a:cubicBezTo>
                    <a:cubicBezTo>
                      <a:pt x="2613" y="1872"/>
                      <a:pt x="2517" y="1827"/>
                      <a:pt x="2421" y="1789"/>
                    </a:cubicBezTo>
                    <a:cubicBezTo>
                      <a:pt x="2447" y="1713"/>
                      <a:pt x="2479" y="1630"/>
                      <a:pt x="2504" y="1547"/>
                    </a:cubicBezTo>
                    <a:cubicBezTo>
                      <a:pt x="2511" y="1534"/>
                      <a:pt x="2517" y="1521"/>
                      <a:pt x="2517" y="1509"/>
                    </a:cubicBezTo>
                    <a:cubicBezTo>
                      <a:pt x="2523" y="1490"/>
                      <a:pt x="2536" y="1471"/>
                      <a:pt x="2536" y="1452"/>
                    </a:cubicBezTo>
                    <a:cubicBezTo>
                      <a:pt x="2536" y="1445"/>
                      <a:pt x="2536" y="1439"/>
                      <a:pt x="2530" y="1439"/>
                    </a:cubicBezTo>
                    <a:cubicBezTo>
                      <a:pt x="2523" y="1439"/>
                      <a:pt x="2523" y="1439"/>
                      <a:pt x="2523" y="1439"/>
                    </a:cubicBezTo>
                    <a:cubicBezTo>
                      <a:pt x="2517" y="1432"/>
                      <a:pt x="2504" y="1432"/>
                      <a:pt x="2498" y="1426"/>
                    </a:cubicBezTo>
                    <a:cubicBezTo>
                      <a:pt x="2453" y="1400"/>
                      <a:pt x="2409" y="1388"/>
                      <a:pt x="2365" y="1369"/>
                    </a:cubicBezTo>
                    <a:cubicBezTo>
                      <a:pt x="2300" y="1350"/>
                      <a:pt x="2237" y="1324"/>
                      <a:pt x="2173" y="1305"/>
                    </a:cubicBezTo>
                    <a:cubicBezTo>
                      <a:pt x="2160" y="1305"/>
                      <a:pt x="2154" y="1312"/>
                      <a:pt x="2154" y="1318"/>
                    </a:cubicBezTo>
                    <a:cubicBezTo>
                      <a:pt x="2148" y="1324"/>
                      <a:pt x="2141" y="1337"/>
                      <a:pt x="2141" y="1344"/>
                    </a:cubicBezTo>
                    <a:cubicBezTo>
                      <a:pt x="2110" y="1394"/>
                      <a:pt x="2091" y="1445"/>
                      <a:pt x="2071" y="1502"/>
                    </a:cubicBezTo>
                    <a:cubicBezTo>
                      <a:pt x="2052" y="1553"/>
                      <a:pt x="2033" y="1598"/>
                      <a:pt x="2020" y="1655"/>
                    </a:cubicBezTo>
                    <a:cubicBezTo>
                      <a:pt x="1976" y="1623"/>
                      <a:pt x="1925" y="1605"/>
                      <a:pt x="1868" y="1585"/>
                    </a:cubicBezTo>
                    <a:cubicBezTo>
                      <a:pt x="1817" y="1560"/>
                      <a:pt x="1766" y="1541"/>
                      <a:pt x="1709" y="1534"/>
                    </a:cubicBezTo>
                    <a:lnTo>
                      <a:pt x="1709" y="1534"/>
                    </a:lnTo>
                    <a:cubicBezTo>
                      <a:pt x="1696" y="1528"/>
                      <a:pt x="1683" y="1528"/>
                      <a:pt x="1683" y="1541"/>
                    </a:cubicBezTo>
                    <a:cubicBezTo>
                      <a:pt x="1626" y="1649"/>
                      <a:pt x="1594" y="1763"/>
                      <a:pt x="1562" y="1878"/>
                    </a:cubicBezTo>
                    <a:cubicBezTo>
                      <a:pt x="1562" y="1884"/>
                      <a:pt x="1568" y="1891"/>
                      <a:pt x="1568" y="1897"/>
                    </a:cubicBezTo>
                    <a:cubicBezTo>
                      <a:pt x="1568" y="1903"/>
                      <a:pt x="1575" y="1910"/>
                      <a:pt x="1581" y="1910"/>
                    </a:cubicBezTo>
                    <a:cubicBezTo>
                      <a:pt x="1632" y="1935"/>
                      <a:pt x="1683" y="1955"/>
                      <a:pt x="1734" y="1980"/>
                    </a:cubicBezTo>
                    <a:cubicBezTo>
                      <a:pt x="1778" y="1993"/>
                      <a:pt x="1823" y="2018"/>
                      <a:pt x="1874" y="2024"/>
                    </a:cubicBezTo>
                    <a:cubicBezTo>
                      <a:pt x="1823" y="2120"/>
                      <a:pt x="1785" y="2235"/>
                      <a:pt x="1753" y="2337"/>
                    </a:cubicBezTo>
                    <a:cubicBezTo>
                      <a:pt x="1747" y="2356"/>
                      <a:pt x="1759" y="2368"/>
                      <a:pt x="1778" y="2368"/>
                    </a:cubicBezTo>
                    <a:cubicBezTo>
                      <a:pt x="1874" y="2425"/>
                      <a:pt x="2001" y="2464"/>
                      <a:pt x="2110" y="2496"/>
                    </a:cubicBezTo>
                    <a:cubicBezTo>
                      <a:pt x="2116" y="2496"/>
                      <a:pt x="2123" y="2496"/>
                      <a:pt x="2129" y="2496"/>
                    </a:cubicBezTo>
                    <a:cubicBezTo>
                      <a:pt x="2135" y="2496"/>
                      <a:pt x="2141" y="2489"/>
                      <a:pt x="2141" y="2483"/>
                    </a:cubicBezTo>
                    <a:cubicBezTo>
                      <a:pt x="2186" y="2387"/>
                      <a:pt x="2218" y="2285"/>
                      <a:pt x="2256" y="2184"/>
                    </a:cubicBezTo>
                    <a:cubicBezTo>
                      <a:pt x="2358" y="2229"/>
                      <a:pt x="2460" y="2273"/>
                      <a:pt x="2561" y="2298"/>
                    </a:cubicBezTo>
                    <a:lnTo>
                      <a:pt x="2568" y="2298"/>
                    </a:lnTo>
                    <a:cubicBezTo>
                      <a:pt x="2574" y="2298"/>
                      <a:pt x="2581" y="2292"/>
                      <a:pt x="2587" y="229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2363760" y="1686600"/>
                <a:ext cx="593280" cy="394560"/>
              </a:xfrm>
              <a:custGeom>
                <a:rect b="b" l="l" r="r" t="t"/>
                <a:pathLst>
                  <a:path extrusionOk="0" h="1096" w="1648">
                    <a:moveTo>
                      <a:pt x="1515" y="1096"/>
                    </a:moveTo>
                    <a:lnTo>
                      <a:pt x="1515" y="1096"/>
                    </a:lnTo>
                    <a:cubicBezTo>
                      <a:pt x="1463" y="1077"/>
                      <a:pt x="1413" y="1058"/>
                      <a:pt x="1362" y="1039"/>
                    </a:cubicBezTo>
                    <a:cubicBezTo>
                      <a:pt x="1387" y="905"/>
                      <a:pt x="1527" y="771"/>
                      <a:pt x="1444" y="631"/>
                    </a:cubicBezTo>
                    <a:cubicBezTo>
                      <a:pt x="1368" y="491"/>
                      <a:pt x="1114" y="440"/>
                      <a:pt x="980" y="389"/>
                    </a:cubicBezTo>
                    <a:cubicBezTo>
                      <a:pt x="859" y="338"/>
                      <a:pt x="738" y="294"/>
                      <a:pt x="617" y="249"/>
                    </a:cubicBezTo>
                    <a:cubicBezTo>
                      <a:pt x="553" y="224"/>
                      <a:pt x="458" y="167"/>
                      <a:pt x="382" y="173"/>
                    </a:cubicBezTo>
                    <a:cubicBezTo>
                      <a:pt x="235" y="186"/>
                      <a:pt x="177" y="453"/>
                      <a:pt x="139" y="568"/>
                    </a:cubicBezTo>
                    <a:cubicBezTo>
                      <a:pt x="95" y="549"/>
                      <a:pt x="44" y="529"/>
                      <a:pt x="0" y="510"/>
                    </a:cubicBezTo>
                    <a:cubicBezTo>
                      <a:pt x="31" y="421"/>
                      <a:pt x="63" y="332"/>
                      <a:pt x="101" y="249"/>
                    </a:cubicBezTo>
                    <a:cubicBezTo>
                      <a:pt x="171" y="84"/>
                      <a:pt x="203" y="-44"/>
                      <a:pt x="438" y="14"/>
                    </a:cubicBezTo>
                    <a:cubicBezTo>
                      <a:pt x="636" y="58"/>
                      <a:pt x="833" y="154"/>
                      <a:pt x="1024" y="230"/>
                    </a:cubicBezTo>
                    <a:cubicBezTo>
                      <a:pt x="1202" y="294"/>
                      <a:pt x="1387" y="351"/>
                      <a:pt x="1553" y="434"/>
                    </a:cubicBezTo>
                    <a:cubicBezTo>
                      <a:pt x="1757" y="536"/>
                      <a:pt x="1578" y="905"/>
                      <a:pt x="1515" y="10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2271960" y="2255400"/>
                <a:ext cx="389520" cy="396360"/>
              </a:xfrm>
              <a:custGeom>
                <a:rect b="b" l="l" r="r" t="t"/>
                <a:pathLst>
                  <a:path extrusionOk="0" h="1101" w="1082">
                    <a:moveTo>
                      <a:pt x="1082" y="598"/>
                    </a:moveTo>
                    <a:lnTo>
                      <a:pt x="1082" y="598"/>
                    </a:lnTo>
                    <a:cubicBezTo>
                      <a:pt x="1031" y="700"/>
                      <a:pt x="999" y="808"/>
                      <a:pt x="954" y="904"/>
                    </a:cubicBezTo>
                    <a:cubicBezTo>
                      <a:pt x="859" y="853"/>
                      <a:pt x="745" y="821"/>
                      <a:pt x="643" y="789"/>
                    </a:cubicBezTo>
                    <a:cubicBezTo>
                      <a:pt x="637" y="783"/>
                      <a:pt x="624" y="789"/>
                      <a:pt x="617" y="802"/>
                    </a:cubicBezTo>
                    <a:cubicBezTo>
                      <a:pt x="579" y="897"/>
                      <a:pt x="541" y="999"/>
                      <a:pt x="509" y="1101"/>
                    </a:cubicBezTo>
                    <a:cubicBezTo>
                      <a:pt x="407" y="1056"/>
                      <a:pt x="299" y="1012"/>
                      <a:pt x="190" y="993"/>
                    </a:cubicBezTo>
                    <a:cubicBezTo>
                      <a:pt x="229" y="885"/>
                      <a:pt x="273" y="783"/>
                      <a:pt x="299" y="681"/>
                    </a:cubicBezTo>
                    <a:cubicBezTo>
                      <a:pt x="305" y="668"/>
                      <a:pt x="292" y="655"/>
                      <a:pt x="286" y="655"/>
                    </a:cubicBezTo>
                    <a:cubicBezTo>
                      <a:pt x="286" y="649"/>
                      <a:pt x="286" y="649"/>
                      <a:pt x="280" y="643"/>
                    </a:cubicBezTo>
                    <a:cubicBezTo>
                      <a:pt x="242" y="617"/>
                      <a:pt x="190" y="605"/>
                      <a:pt x="140" y="585"/>
                    </a:cubicBezTo>
                    <a:cubicBezTo>
                      <a:pt x="95" y="573"/>
                      <a:pt x="50" y="553"/>
                      <a:pt x="0" y="541"/>
                    </a:cubicBezTo>
                    <a:cubicBezTo>
                      <a:pt x="25" y="426"/>
                      <a:pt x="63" y="318"/>
                      <a:pt x="102" y="210"/>
                    </a:cubicBezTo>
                    <a:cubicBezTo>
                      <a:pt x="146" y="235"/>
                      <a:pt x="190" y="248"/>
                      <a:pt x="235" y="267"/>
                    </a:cubicBezTo>
                    <a:cubicBezTo>
                      <a:pt x="292" y="292"/>
                      <a:pt x="343" y="318"/>
                      <a:pt x="401" y="337"/>
                    </a:cubicBezTo>
                    <a:cubicBezTo>
                      <a:pt x="407" y="337"/>
                      <a:pt x="413" y="337"/>
                      <a:pt x="420" y="337"/>
                    </a:cubicBezTo>
                    <a:cubicBezTo>
                      <a:pt x="426" y="337"/>
                      <a:pt x="439" y="337"/>
                      <a:pt x="439" y="331"/>
                    </a:cubicBezTo>
                    <a:cubicBezTo>
                      <a:pt x="471" y="280"/>
                      <a:pt x="484" y="223"/>
                      <a:pt x="509" y="165"/>
                    </a:cubicBezTo>
                    <a:cubicBezTo>
                      <a:pt x="528" y="115"/>
                      <a:pt x="553" y="57"/>
                      <a:pt x="566" y="6"/>
                    </a:cubicBezTo>
                    <a:cubicBezTo>
                      <a:pt x="572" y="0"/>
                      <a:pt x="572" y="0"/>
                      <a:pt x="572" y="0"/>
                    </a:cubicBezTo>
                    <a:cubicBezTo>
                      <a:pt x="630" y="19"/>
                      <a:pt x="687" y="38"/>
                      <a:pt x="745" y="63"/>
                    </a:cubicBezTo>
                    <a:cubicBezTo>
                      <a:pt x="789" y="76"/>
                      <a:pt x="840" y="102"/>
                      <a:pt x="891" y="108"/>
                    </a:cubicBezTo>
                    <a:cubicBezTo>
                      <a:pt x="834" y="210"/>
                      <a:pt x="802" y="331"/>
                      <a:pt x="764" y="439"/>
                    </a:cubicBezTo>
                    <a:cubicBezTo>
                      <a:pt x="758" y="452"/>
                      <a:pt x="764" y="464"/>
                      <a:pt x="776" y="471"/>
                    </a:cubicBezTo>
                    <a:cubicBezTo>
                      <a:pt x="878" y="515"/>
                      <a:pt x="980" y="560"/>
                      <a:pt x="1082" y="59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2984760" y="2131560"/>
                <a:ext cx="38880" cy="13680"/>
              </a:xfrm>
              <a:custGeom>
                <a:rect b="b" l="l" r="r" t="t"/>
                <a:pathLst>
                  <a:path extrusionOk="0" h="38" w="108">
                    <a:moveTo>
                      <a:pt x="0" y="0"/>
                    </a:moveTo>
                    <a:lnTo>
                      <a:pt x="0" y="0"/>
                    </a:lnTo>
                    <a:lnTo>
                      <a:pt x="0" y="0"/>
                    </a:lnTo>
                    <a:cubicBezTo>
                      <a:pt x="38" y="12"/>
                      <a:pt x="70" y="25"/>
                      <a:pt x="108" y="38"/>
                    </a:cubicBezTo>
                    <a:lnTo>
                      <a:pt x="108" y="38"/>
                    </a:lnTo>
                    <a:cubicBezTo>
                      <a:pt x="70" y="25"/>
                      <a:pt x="32" y="12"/>
                      <a:pt x="0" y="0"/>
                    </a:cubicBezTo>
                    <a:close/>
                  </a:path>
                </a:pathLst>
              </a:custGeom>
              <a:solidFill>
                <a:srgbClr val="1728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4" name="Google Shape;54;p2"/>
              <p:cNvSpPr/>
              <p:nvPr/>
            </p:nvSpPr>
            <p:spPr>
              <a:xfrm>
                <a:off x="1781280" y="2202480"/>
                <a:ext cx="1453320" cy="804240"/>
              </a:xfrm>
              <a:custGeom>
                <a:rect b="b" l="l" r="r" t="t"/>
                <a:pathLst>
                  <a:path extrusionOk="0" h="2234" w="4037">
                    <a:moveTo>
                      <a:pt x="3133" y="2227"/>
                    </a:moveTo>
                    <a:lnTo>
                      <a:pt x="3133" y="2227"/>
                    </a:lnTo>
                    <a:cubicBezTo>
                      <a:pt x="3114" y="2234"/>
                      <a:pt x="3094" y="2234"/>
                      <a:pt x="3069" y="2234"/>
                    </a:cubicBezTo>
                    <a:lnTo>
                      <a:pt x="3069" y="2234"/>
                    </a:lnTo>
                    <a:lnTo>
                      <a:pt x="3069" y="2234"/>
                    </a:lnTo>
                    <a:cubicBezTo>
                      <a:pt x="3094" y="2234"/>
                      <a:pt x="3114" y="2234"/>
                      <a:pt x="3133" y="2227"/>
                    </a:cubicBezTo>
                    <a:moveTo>
                      <a:pt x="13" y="1146"/>
                    </a:moveTo>
                    <a:lnTo>
                      <a:pt x="13" y="1146"/>
                    </a:lnTo>
                    <a:cubicBezTo>
                      <a:pt x="13" y="1146"/>
                      <a:pt x="19" y="1146"/>
                      <a:pt x="19" y="1153"/>
                    </a:cubicBezTo>
                    <a:cubicBezTo>
                      <a:pt x="19" y="1146"/>
                      <a:pt x="13" y="1146"/>
                      <a:pt x="13" y="1146"/>
                    </a:cubicBezTo>
                    <a:moveTo>
                      <a:pt x="13" y="1146"/>
                    </a:moveTo>
                    <a:lnTo>
                      <a:pt x="13" y="1146"/>
                    </a:lnTo>
                    <a:moveTo>
                      <a:pt x="13" y="1146"/>
                    </a:moveTo>
                    <a:lnTo>
                      <a:pt x="13" y="1146"/>
                    </a:lnTo>
                    <a:moveTo>
                      <a:pt x="7" y="1146"/>
                    </a:moveTo>
                    <a:lnTo>
                      <a:pt x="7" y="1146"/>
                    </a:lnTo>
                    <a:lnTo>
                      <a:pt x="13" y="1146"/>
                    </a:lnTo>
                    <a:cubicBezTo>
                      <a:pt x="7" y="1146"/>
                      <a:pt x="7" y="1146"/>
                      <a:pt x="7" y="1146"/>
                    </a:cubicBezTo>
                    <a:moveTo>
                      <a:pt x="7" y="1146"/>
                    </a:moveTo>
                    <a:lnTo>
                      <a:pt x="7" y="1146"/>
                    </a:lnTo>
                    <a:moveTo>
                      <a:pt x="7" y="1146"/>
                    </a:moveTo>
                    <a:lnTo>
                      <a:pt x="7" y="1146"/>
                    </a:lnTo>
                    <a:moveTo>
                      <a:pt x="0" y="1146"/>
                    </a:moveTo>
                    <a:lnTo>
                      <a:pt x="0" y="1146"/>
                    </a:lnTo>
                    <a:lnTo>
                      <a:pt x="7" y="1146"/>
                    </a:lnTo>
                    <a:lnTo>
                      <a:pt x="0" y="1146"/>
                    </a:lnTo>
                    <a:moveTo>
                      <a:pt x="0" y="1140"/>
                    </a:moveTo>
                    <a:lnTo>
                      <a:pt x="0" y="1140"/>
                    </a:lnTo>
                    <a:moveTo>
                      <a:pt x="0" y="1140"/>
                    </a:moveTo>
                    <a:lnTo>
                      <a:pt x="0" y="1140"/>
                    </a:lnTo>
                    <a:moveTo>
                      <a:pt x="3934" y="681"/>
                    </a:moveTo>
                    <a:lnTo>
                      <a:pt x="3934" y="681"/>
                    </a:lnTo>
                    <a:cubicBezTo>
                      <a:pt x="3928" y="694"/>
                      <a:pt x="3922" y="713"/>
                      <a:pt x="3922" y="732"/>
                    </a:cubicBezTo>
                    <a:cubicBezTo>
                      <a:pt x="3922" y="713"/>
                      <a:pt x="3928" y="694"/>
                      <a:pt x="3934" y="681"/>
                    </a:cubicBezTo>
                    <a:moveTo>
                      <a:pt x="3947" y="644"/>
                    </a:moveTo>
                    <a:lnTo>
                      <a:pt x="3947" y="644"/>
                    </a:lnTo>
                    <a:lnTo>
                      <a:pt x="3947" y="644"/>
                    </a:lnTo>
                    <a:cubicBezTo>
                      <a:pt x="3947" y="650"/>
                      <a:pt x="3947" y="650"/>
                      <a:pt x="3947" y="650"/>
                    </a:cubicBezTo>
                    <a:lnTo>
                      <a:pt x="3947" y="650"/>
                    </a:lnTo>
                    <a:lnTo>
                      <a:pt x="3947" y="644"/>
                    </a:lnTo>
                    <a:moveTo>
                      <a:pt x="3858" y="0"/>
                    </a:moveTo>
                    <a:lnTo>
                      <a:pt x="3858" y="0"/>
                    </a:lnTo>
                    <a:lnTo>
                      <a:pt x="3858" y="0"/>
                    </a:lnTo>
                    <a:cubicBezTo>
                      <a:pt x="3992" y="70"/>
                      <a:pt x="4037" y="172"/>
                      <a:pt x="4037" y="287"/>
                    </a:cubicBezTo>
                    <a:cubicBezTo>
                      <a:pt x="4037" y="172"/>
                      <a:pt x="3992" y="70"/>
                      <a:pt x="3858" y="0"/>
                    </a:cubicBezTo>
                    <a:close/>
                  </a:path>
                </a:pathLst>
              </a:custGeom>
              <a:solidFill>
                <a:srgbClr val="1728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5" name="Google Shape;55;p2"/>
              <p:cNvSpPr/>
              <p:nvPr/>
            </p:nvSpPr>
            <p:spPr>
              <a:xfrm>
                <a:off x="1694160" y="2188800"/>
                <a:ext cx="1540440" cy="817920"/>
              </a:xfrm>
              <a:custGeom>
                <a:rect b="b" l="l" r="r" t="t"/>
                <a:pathLst>
                  <a:path extrusionOk="0" h="2272" w="4279">
                    <a:moveTo>
                      <a:pt x="4018" y="0"/>
                    </a:moveTo>
                    <a:lnTo>
                      <a:pt x="4018" y="0"/>
                    </a:lnTo>
                    <a:cubicBezTo>
                      <a:pt x="4011" y="83"/>
                      <a:pt x="3992" y="159"/>
                      <a:pt x="3967" y="242"/>
                    </a:cubicBezTo>
                    <a:cubicBezTo>
                      <a:pt x="3979" y="267"/>
                      <a:pt x="3986" y="300"/>
                      <a:pt x="3973" y="337"/>
                    </a:cubicBezTo>
                    <a:cubicBezTo>
                      <a:pt x="3916" y="624"/>
                      <a:pt x="3801" y="898"/>
                      <a:pt x="3693" y="1172"/>
                    </a:cubicBezTo>
                    <a:cubicBezTo>
                      <a:pt x="3623" y="1350"/>
                      <a:pt x="3572" y="1534"/>
                      <a:pt x="3470" y="1700"/>
                    </a:cubicBezTo>
                    <a:cubicBezTo>
                      <a:pt x="3375" y="1858"/>
                      <a:pt x="3241" y="1909"/>
                      <a:pt x="3094" y="1909"/>
                    </a:cubicBezTo>
                    <a:cubicBezTo>
                      <a:pt x="2993" y="1909"/>
                      <a:pt x="2891" y="1890"/>
                      <a:pt x="2789" y="1858"/>
                    </a:cubicBezTo>
                    <a:cubicBezTo>
                      <a:pt x="2273" y="1706"/>
                      <a:pt x="1757" y="1560"/>
                      <a:pt x="1254" y="1375"/>
                    </a:cubicBezTo>
                    <a:cubicBezTo>
                      <a:pt x="828" y="1229"/>
                      <a:pt x="376" y="1089"/>
                      <a:pt x="0" y="840"/>
                    </a:cubicBezTo>
                    <a:cubicBezTo>
                      <a:pt x="-6" y="1012"/>
                      <a:pt x="83" y="1114"/>
                      <a:pt x="242" y="1178"/>
                    </a:cubicBezTo>
                    <a:lnTo>
                      <a:pt x="242" y="1178"/>
                    </a:lnTo>
                    <a:lnTo>
                      <a:pt x="242" y="1178"/>
                    </a:lnTo>
                    <a:lnTo>
                      <a:pt x="242" y="1178"/>
                    </a:lnTo>
                    <a:cubicBezTo>
                      <a:pt x="242" y="1184"/>
                      <a:pt x="242" y="1184"/>
                      <a:pt x="242" y="1184"/>
                    </a:cubicBezTo>
                    <a:lnTo>
                      <a:pt x="249" y="1184"/>
                    </a:lnTo>
                    <a:lnTo>
                      <a:pt x="249" y="1184"/>
                    </a:lnTo>
                    <a:lnTo>
                      <a:pt x="249" y="1184"/>
                    </a:lnTo>
                    <a:lnTo>
                      <a:pt x="249" y="1184"/>
                    </a:lnTo>
                    <a:lnTo>
                      <a:pt x="249" y="1184"/>
                    </a:lnTo>
                    <a:lnTo>
                      <a:pt x="249" y="1184"/>
                    </a:lnTo>
                    <a:lnTo>
                      <a:pt x="255" y="1184"/>
                    </a:lnTo>
                    <a:lnTo>
                      <a:pt x="255" y="1184"/>
                    </a:lnTo>
                    <a:lnTo>
                      <a:pt x="255" y="1184"/>
                    </a:lnTo>
                    <a:lnTo>
                      <a:pt x="255" y="1184"/>
                    </a:lnTo>
                    <a:lnTo>
                      <a:pt x="255" y="1184"/>
                    </a:lnTo>
                    <a:lnTo>
                      <a:pt x="255" y="1184"/>
                    </a:lnTo>
                    <a:cubicBezTo>
                      <a:pt x="255" y="1184"/>
                      <a:pt x="261" y="1184"/>
                      <a:pt x="261" y="1191"/>
                    </a:cubicBezTo>
                    <a:lnTo>
                      <a:pt x="261" y="1191"/>
                    </a:lnTo>
                    <a:cubicBezTo>
                      <a:pt x="408" y="1248"/>
                      <a:pt x="561" y="1299"/>
                      <a:pt x="707" y="1356"/>
                    </a:cubicBezTo>
                    <a:cubicBezTo>
                      <a:pt x="1000" y="1471"/>
                      <a:pt x="1286" y="1579"/>
                      <a:pt x="1579" y="1687"/>
                    </a:cubicBezTo>
                    <a:cubicBezTo>
                      <a:pt x="1866" y="1795"/>
                      <a:pt x="2146" y="1909"/>
                      <a:pt x="2432" y="2011"/>
                    </a:cubicBezTo>
                    <a:cubicBezTo>
                      <a:pt x="2579" y="2062"/>
                      <a:pt x="2732" y="2112"/>
                      <a:pt x="2878" y="2157"/>
                    </a:cubicBezTo>
                    <a:cubicBezTo>
                      <a:pt x="3005" y="2202"/>
                      <a:pt x="3170" y="2272"/>
                      <a:pt x="3311" y="2272"/>
                    </a:cubicBezTo>
                    <a:lnTo>
                      <a:pt x="3311" y="2272"/>
                    </a:lnTo>
                    <a:cubicBezTo>
                      <a:pt x="3336" y="2272"/>
                      <a:pt x="3356" y="2272"/>
                      <a:pt x="3375" y="2265"/>
                    </a:cubicBezTo>
                    <a:lnTo>
                      <a:pt x="3375" y="2265"/>
                    </a:lnTo>
                    <a:cubicBezTo>
                      <a:pt x="3686" y="2215"/>
                      <a:pt x="3776" y="1802"/>
                      <a:pt x="3871" y="1554"/>
                    </a:cubicBezTo>
                    <a:cubicBezTo>
                      <a:pt x="3967" y="1293"/>
                      <a:pt x="4062" y="1031"/>
                      <a:pt x="4164" y="770"/>
                    </a:cubicBezTo>
                    <a:lnTo>
                      <a:pt x="4164" y="770"/>
                    </a:lnTo>
                    <a:cubicBezTo>
                      <a:pt x="4164" y="751"/>
                      <a:pt x="4170" y="732"/>
                      <a:pt x="4176" y="719"/>
                    </a:cubicBezTo>
                    <a:lnTo>
                      <a:pt x="4176" y="719"/>
                    </a:lnTo>
                    <a:cubicBezTo>
                      <a:pt x="4183" y="707"/>
                      <a:pt x="4183" y="700"/>
                      <a:pt x="4189" y="688"/>
                    </a:cubicBezTo>
                    <a:lnTo>
                      <a:pt x="4189" y="682"/>
                    </a:lnTo>
                    <a:lnTo>
                      <a:pt x="4189" y="682"/>
                    </a:lnTo>
                    <a:lnTo>
                      <a:pt x="4189" y="675"/>
                    </a:lnTo>
                    <a:cubicBezTo>
                      <a:pt x="4234" y="567"/>
                      <a:pt x="4279" y="440"/>
                      <a:pt x="4279" y="325"/>
                    </a:cubicBezTo>
                    <a:cubicBezTo>
                      <a:pt x="4279" y="210"/>
                      <a:pt x="4234" y="108"/>
                      <a:pt x="4100" y="38"/>
                    </a:cubicBezTo>
                    <a:lnTo>
                      <a:pt x="4100" y="38"/>
                    </a:lnTo>
                    <a:cubicBezTo>
                      <a:pt x="4068" y="26"/>
                      <a:pt x="4043" y="13"/>
                      <a:pt x="401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2918160" y="1840680"/>
                <a:ext cx="2160" cy="2160"/>
              </a:xfrm>
              <a:custGeom>
                <a:rect b="b" l="l" r="r" t="t"/>
                <a:pathLst>
                  <a:path extrusionOk="0" h="6" w="6">
                    <a:moveTo>
                      <a:pt x="6" y="6"/>
                    </a:moveTo>
                    <a:lnTo>
                      <a:pt x="6" y="6"/>
                    </a:lnTo>
                    <a:moveTo>
                      <a:pt x="6" y="6"/>
                    </a:moveTo>
                    <a:lnTo>
                      <a:pt x="6" y="6"/>
                    </a:lnTo>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7" name="Google Shape;57;p2"/>
              <p:cNvSpPr/>
              <p:nvPr/>
            </p:nvSpPr>
            <p:spPr>
              <a:xfrm>
                <a:off x="2828880" y="1868040"/>
                <a:ext cx="54720" cy="43560"/>
              </a:xfrm>
              <a:custGeom>
                <a:rect b="b" l="l" r="r" t="t"/>
                <a:pathLst>
                  <a:path extrusionOk="0" h="121" w="152">
                    <a:moveTo>
                      <a:pt x="0" y="0"/>
                    </a:moveTo>
                    <a:lnTo>
                      <a:pt x="0" y="0"/>
                    </a:lnTo>
                    <a:lnTo>
                      <a:pt x="0" y="0"/>
                    </a:lnTo>
                    <a:cubicBezTo>
                      <a:pt x="63" y="32"/>
                      <a:pt x="121" y="70"/>
                      <a:pt x="152" y="121"/>
                    </a:cubicBezTo>
                    <a:cubicBezTo>
                      <a:pt x="121" y="70"/>
                      <a:pt x="63" y="32"/>
                      <a:pt x="0" y="0"/>
                    </a:cubicBez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8" name="Google Shape;58;p2"/>
              <p:cNvSpPr/>
              <p:nvPr/>
            </p:nvSpPr>
            <p:spPr>
              <a:xfrm>
                <a:off x="2883600" y="1913760"/>
                <a:ext cx="0" cy="0"/>
              </a:xfrm>
              <a:custGeom>
                <a:rect b="b" l="l" r="r" t="t"/>
                <a:pathLst>
                  <a:path extrusionOk="0" h="120000" w="120000">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9" name="Google Shape;59;p2"/>
              <p:cNvSpPr/>
              <p:nvPr/>
            </p:nvSpPr>
            <p:spPr>
              <a:xfrm>
                <a:off x="2812680" y="1797120"/>
                <a:ext cx="144360" cy="284040"/>
              </a:xfrm>
              <a:custGeom>
                <a:rect b="b" l="l" r="r" t="t"/>
                <a:pathLst>
                  <a:path extrusionOk="0" h="789" w="401">
                    <a:moveTo>
                      <a:pt x="0" y="0"/>
                    </a:moveTo>
                    <a:lnTo>
                      <a:pt x="0" y="0"/>
                    </a:lnTo>
                    <a:cubicBezTo>
                      <a:pt x="26" y="63"/>
                      <a:pt x="38" y="127"/>
                      <a:pt x="45" y="197"/>
                    </a:cubicBezTo>
                    <a:cubicBezTo>
                      <a:pt x="108" y="229"/>
                      <a:pt x="166" y="267"/>
                      <a:pt x="197" y="318"/>
                    </a:cubicBezTo>
                    <a:lnTo>
                      <a:pt x="197" y="318"/>
                    </a:lnTo>
                    <a:lnTo>
                      <a:pt x="197" y="324"/>
                    </a:lnTo>
                    <a:lnTo>
                      <a:pt x="197" y="324"/>
                    </a:lnTo>
                    <a:lnTo>
                      <a:pt x="197" y="324"/>
                    </a:lnTo>
                    <a:lnTo>
                      <a:pt x="197" y="324"/>
                    </a:lnTo>
                    <a:lnTo>
                      <a:pt x="197" y="324"/>
                    </a:lnTo>
                    <a:lnTo>
                      <a:pt x="197" y="324"/>
                    </a:lnTo>
                    <a:cubicBezTo>
                      <a:pt x="280" y="464"/>
                      <a:pt x="140" y="591"/>
                      <a:pt x="121" y="725"/>
                    </a:cubicBezTo>
                    <a:cubicBezTo>
                      <a:pt x="115" y="725"/>
                      <a:pt x="115" y="732"/>
                      <a:pt x="115" y="732"/>
                    </a:cubicBezTo>
                    <a:cubicBezTo>
                      <a:pt x="166" y="751"/>
                      <a:pt x="216" y="770"/>
                      <a:pt x="268" y="789"/>
                    </a:cubicBezTo>
                    <a:cubicBezTo>
                      <a:pt x="312" y="668"/>
                      <a:pt x="401" y="464"/>
                      <a:pt x="401" y="311"/>
                    </a:cubicBezTo>
                    <a:cubicBezTo>
                      <a:pt x="401" y="229"/>
                      <a:pt x="376" y="165"/>
                      <a:pt x="306" y="127"/>
                    </a:cubicBezTo>
                    <a:lnTo>
                      <a:pt x="306" y="127"/>
                    </a:lnTo>
                    <a:lnTo>
                      <a:pt x="299" y="127"/>
                    </a:lnTo>
                    <a:lnTo>
                      <a:pt x="299" y="127"/>
                    </a:lnTo>
                    <a:lnTo>
                      <a:pt x="299" y="127"/>
                    </a:lnTo>
                    <a:lnTo>
                      <a:pt x="299" y="127"/>
                    </a:lnTo>
                    <a:cubicBezTo>
                      <a:pt x="293" y="121"/>
                      <a:pt x="293" y="121"/>
                      <a:pt x="293" y="121"/>
                    </a:cubicBezTo>
                    <a:lnTo>
                      <a:pt x="293" y="121"/>
                    </a:lnTo>
                    <a:cubicBezTo>
                      <a:pt x="197" y="76"/>
                      <a:pt x="96" y="38"/>
                      <a:pt x="0" y="0"/>
                    </a:cubicBezTo>
                    <a:close/>
                  </a:path>
                </a:pathLst>
              </a:custGeom>
              <a:solidFill>
                <a:srgbClr val="2D4358">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1770120" y="1812960"/>
                <a:ext cx="232920" cy="653040"/>
              </a:xfrm>
              <a:custGeom>
                <a:rect b="b" l="l" r="r" t="t"/>
                <a:pathLst>
                  <a:path extrusionOk="0" h="1814" w="647">
                    <a:moveTo>
                      <a:pt x="579" y="0"/>
                    </a:moveTo>
                    <a:lnTo>
                      <a:pt x="579" y="0"/>
                    </a:lnTo>
                    <a:cubicBezTo>
                      <a:pt x="559" y="0"/>
                      <a:pt x="540" y="12"/>
                      <a:pt x="528" y="32"/>
                    </a:cubicBezTo>
                    <a:cubicBezTo>
                      <a:pt x="362" y="280"/>
                      <a:pt x="273" y="586"/>
                      <a:pt x="190" y="872"/>
                    </a:cubicBezTo>
                    <a:cubicBezTo>
                      <a:pt x="108" y="1171"/>
                      <a:pt x="12" y="1490"/>
                      <a:pt x="0" y="1795"/>
                    </a:cubicBezTo>
                    <a:cubicBezTo>
                      <a:pt x="0" y="1808"/>
                      <a:pt x="6" y="1814"/>
                      <a:pt x="12" y="1814"/>
                    </a:cubicBezTo>
                    <a:cubicBezTo>
                      <a:pt x="19" y="1814"/>
                      <a:pt x="25" y="1808"/>
                      <a:pt x="25" y="1802"/>
                    </a:cubicBezTo>
                    <a:cubicBezTo>
                      <a:pt x="222" y="1242"/>
                      <a:pt x="298" y="611"/>
                      <a:pt x="636" y="108"/>
                    </a:cubicBezTo>
                    <a:cubicBezTo>
                      <a:pt x="668" y="57"/>
                      <a:pt x="624" y="0"/>
                      <a:pt x="579"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2"/>
              <p:cNvSpPr/>
              <p:nvPr/>
            </p:nvSpPr>
            <p:spPr>
              <a:xfrm>
                <a:off x="2255760" y="2239200"/>
                <a:ext cx="421920" cy="428760"/>
              </a:xfrm>
              <a:custGeom>
                <a:rect b="b" l="l" r="r" t="t"/>
                <a:pathLst>
                  <a:path extrusionOk="0" h="1191" w="1172">
                    <a:moveTo>
                      <a:pt x="1172" y="630"/>
                    </a:moveTo>
                    <a:lnTo>
                      <a:pt x="1172" y="630"/>
                    </a:lnTo>
                    <a:cubicBezTo>
                      <a:pt x="1133" y="745"/>
                      <a:pt x="1101" y="891"/>
                      <a:pt x="1025" y="987"/>
                    </a:cubicBezTo>
                    <a:cubicBezTo>
                      <a:pt x="1019" y="987"/>
                      <a:pt x="1012" y="993"/>
                      <a:pt x="1006" y="993"/>
                    </a:cubicBezTo>
                    <a:lnTo>
                      <a:pt x="999" y="993"/>
                    </a:lnTo>
                    <a:cubicBezTo>
                      <a:pt x="898" y="968"/>
                      <a:pt x="796" y="924"/>
                      <a:pt x="694" y="879"/>
                    </a:cubicBezTo>
                    <a:cubicBezTo>
                      <a:pt x="656" y="980"/>
                      <a:pt x="624" y="1082"/>
                      <a:pt x="579" y="1178"/>
                    </a:cubicBezTo>
                    <a:cubicBezTo>
                      <a:pt x="579" y="1184"/>
                      <a:pt x="573" y="1191"/>
                      <a:pt x="567" y="1191"/>
                    </a:cubicBezTo>
                    <a:cubicBezTo>
                      <a:pt x="561" y="1191"/>
                      <a:pt x="554" y="1191"/>
                      <a:pt x="548" y="1191"/>
                    </a:cubicBezTo>
                    <a:cubicBezTo>
                      <a:pt x="439" y="1159"/>
                      <a:pt x="312" y="1120"/>
                      <a:pt x="216" y="1063"/>
                    </a:cubicBezTo>
                    <a:cubicBezTo>
                      <a:pt x="197" y="1063"/>
                      <a:pt x="185" y="1051"/>
                      <a:pt x="191" y="1032"/>
                    </a:cubicBezTo>
                    <a:cubicBezTo>
                      <a:pt x="223" y="930"/>
                      <a:pt x="261" y="815"/>
                      <a:pt x="312" y="719"/>
                    </a:cubicBezTo>
                    <a:cubicBezTo>
                      <a:pt x="261" y="713"/>
                      <a:pt x="216" y="688"/>
                      <a:pt x="172" y="675"/>
                    </a:cubicBezTo>
                    <a:cubicBezTo>
                      <a:pt x="121" y="650"/>
                      <a:pt x="70" y="630"/>
                      <a:pt x="19" y="605"/>
                    </a:cubicBezTo>
                    <a:cubicBezTo>
                      <a:pt x="13" y="605"/>
                      <a:pt x="6" y="598"/>
                      <a:pt x="6" y="592"/>
                    </a:cubicBezTo>
                    <a:cubicBezTo>
                      <a:pt x="6" y="586"/>
                      <a:pt x="0" y="579"/>
                      <a:pt x="0" y="573"/>
                    </a:cubicBezTo>
                    <a:cubicBezTo>
                      <a:pt x="32" y="458"/>
                      <a:pt x="64" y="344"/>
                      <a:pt x="121" y="236"/>
                    </a:cubicBezTo>
                    <a:cubicBezTo>
                      <a:pt x="121" y="223"/>
                      <a:pt x="134" y="223"/>
                      <a:pt x="147" y="229"/>
                    </a:cubicBezTo>
                    <a:lnTo>
                      <a:pt x="147" y="229"/>
                    </a:lnTo>
                    <a:cubicBezTo>
                      <a:pt x="204" y="236"/>
                      <a:pt x="255" y="255"/>
                      <a:pt x="306" y="280"/>
                    </a:cubicBezTo>
                    <a:cubicBezTo>
                      <a:pt x="363" y="300"/>
                      <a:pt x="414" y="318"/>
                      <a:pt x="458" y="350"/>
                    </a:cubicBezTo>
                    <a:cubicBezTo>
                      <a:pt x="471" y="293"/>
                      <a:pt x="490" y="248"/>
                      <a:pt x="509" y="197"/>
                    </a:cubicBezTo>
                    <a:cubicBezTo>
                      <a:pt x="529" y="140"/>
                      <a:pt x="548" y="89"/>
                      <a:pt x="579" y="39"/>
                    </a:cubicBezTo>
                    <a:cubicBezTo>
                      <a:pt x="579" y="32"/>
                      <a:pt x="586" y="19"/>
                      <a:pt x="592" y="13"/>
                    </a:cubicBezTo>
                    <a:cubicBezTo>
                      <a:pt x="592" y="7"/>
                      <a:pt x="598" y="0"/>
                      <a:pt x="611" y="0"/>
                    </a:cubicBezTo>
                    <a:cubicBezTo>
                      <a:pt x="675" y="19"/>
                      <a:pt x="738" y="45"/>
                      <a:pt x="803" y="64"/>
                    </a:cubicBezTo>
                    <a:cubicBezTo>
                      <a:pt x="847" y="83"/>
                      <a:pt x="891" y="95"/>
                      <a:pt x="936" y="121"/>
                    </a:cubicBezTo>
                    <a:cubicBezTo>
                      <a:pt x="942" y="127"/>
                      <a:pt x="955" y="127"/>
                      <a:pt x="961" y="134"/>
                    </a:cubicBezTo>
                    <a:cubicBezTo>
                      <a:pt x="968" y="134"/>
                      <a:pt x="968" y="134"/>
                      <a:pt x="968" y="134"/>
                    </a:cubicBezTo>
                    <a:cubicBezTo>
                      <a:pt x="974" y="134"/>
                      <a:pt x="974" y="140"/>
                      <a:pt x="974" y="147"/>
                    </a:cubicBezTo>
                    <a:cubicBezTo>
                      <a:pt x="974" y="166"/>
                      <a:pt x="961" y="185"/>
                      <a:pt x="955" y="204"/>
                    </a:cubicBezTo>
                    <a:cubicBezTo>
                      <a:pt x="955" y="216"/>
                      <a:pt x="949" y="229"/>
                      <a:pt x="942" y="242"/>
                    </a:cubicBezTo>
                    <a:cubicBezTo>
                      <a:pt x="917" y="325"/>
                      <a:pt x="885" y="408"/>
                      <a:pt x="859" y="484"/>
                    </a:cubicBezTo>
                    <a:cubicBezTo>
                      <a:pt x="955" y="522"/>
                      <a:pt x="1051" y="567"/>
                      <a:pt x="1152" y="605"/>
                    </a:cubicBezTo>
                    <a:cubicBezTo>
                      <a:pt x="1152" y="611"/>
                      <a:pt x="1152" y="611"/>
                      <a:pt x="1152" y="611"/>
                    </a:cubicBezTo>
                    <a:cubicBezTo>
                      <a:pt x="1165" y="611"/>
                      <a:pt x="1172" y="618"/>
                      <a:pt x="1172" y="630"/>
                    </a:cubicBezTo>
                    <a:moveTo>
                      <a:pt x="999" y="949"/>
                    </a:moveTo>
                    <a:lnTo>
                      <a:pt x="999" y="949"/>
                    </a:lnTo>
                    <a:cubicBezTo>
                      <a:pt x="1044" y="853"/>
                      <a:pt x="1076" y="745"/>
                      <a:pt x="1127" y="643"/>
                    </a:cubicBezTo>
                    <a:cubicBezTo>
                      <a:pt x="1025" y="605"/>
                      <a:pt x="923" y="560"/>
                      <a:pt x="821" y="516"/>
                    </a:cubicBezTo>
                    <a:cubicBezTo>
                      <a:pt x="809" y="509"/>
                      <a:pt x="803" y="497"/>
                      <a:pt x="809" y="484"/>
                    </a:cubicBezTo>
                    <a:cubicBezTo>
                      <a:pt x="847" y="376"/>
                      <a:pt x="879" y="255"/>
                      <a:pt x="936" y="153"/>
                    </a:cubicBezTo>
                    <a:cubicBezTo>
                      <a:pt x="885" y="147"/>
                      <a:pt x="834" y="121"/>
                      <a:pt x="790" y="108"/>
                    </a:cubicBezTo>
                    <a:cubicBezTo>
                      <a:pt x="732" y="83"/>
                      <a:pt x="675" y="64"/>
                      <a:pt x="617" y="45"/>
                    </a:cubicBezTo>
                    <a:cubicBezTo>
                      <a:pt x="611" y="51"/>
                      <a:pt x="611" y="51"/>
                      <a:pt x="611" y="51"/>
                    </a:cubicBezTo>
                    <a:cubicBezTo>
                      <a:pt x="598" y="102"/>
                      <a:pt x="573" y="160"/>
                      <a:pt x="554" y="210"/>
                    </a:cubicBezTo>
                    <a:cubicBezTo>
                      <a:pt x="529" y="268"/>
                      <a:pt x="516" y="325"/>
                      <a:pt x="484" y="376"/>
                    </a:cubicBezTo>
                    <a:cubicBezTo>
                      <a:pt x="484" y="382"/>
                      <a:pt x="471" y="382"/>
                      <a:pt x="465" y="382"/>
                    </a:cubicBezTo>
                    <a:cubicBezTo>
                      <a:pt x="458" y="382"/>
                      <a:pt x="452" y="382"/>
                      <a:pt x="446" y="382"/>
                    </a:cubicBezTo>
                    <a:cubicBezTo>
                      <a:pt x="388" y="363"/>
                      <a:pt x="337" y="337"/>
                      <a:pt x="280" y="312"/>
                    </a:cubicBezTo>
                    <a:cubicBezTo>
                      <a:pt x="235" y="293"/>
                      <a:pt x="191" y="280"/>
                      <a:pt x="147" y="255"/>
                    </a:cubicBezTo>
                    <a:cubicBezTo>
                      <a:pt x="108" y="363"/>
                      <a:pt x="70" y="471"/>
                      <a:pt x="45" y="586"/>
                    </a:cubicBezTo>
                    <a:cubicBezTo>
                      <a:pt x="95" y="598"/>
                      <a:pt x="140" y="618"/>
                      <a:pt x="185" y="630"/>
                    </a:cubicBezTo>
                    <a:cubicBezTo>
                      <a:pt x="235" y="650"/>
                      <a:pt x="287" y="662"/>
                      <a:pt x="325" y="688"/>
                    </a:cubicBezTo>
                    <a:cubicBezTo>
                      <a:pt x="331" y="694"/>
                      <a:pt x="331" y="694"/>
                      <a:pt x="331" y="700"/>
                    </a:cubicBezTo>
                    <a:cubicBezTo>
                      <a:pt x="337" y="700"/>
                      <a:pt x="350" y="713"/>
                      <a:pt x="344" y="726"/>
                    </a:cubicBezTo>
                    <a:cubicBezTo>
                      <a:pt x="318" y="828"/>
                      <a:pt x="274" y="930"/>
                      <a:pt x="235" y="1038"/>
                    </a:cubicBezTo>
                    <a:cubicBezTo>
                      <a:pt x="344" y="1057"/>
                      <a:pt x="452" y="1101"/>
                      <a:pt x="554" y="1146"/>
                    </a:cubicBezTo>
                    <a:cubicBezTo>
                      <a:pt x="586" y="1044"/>
                      <a:pt x="624" y="942"/>
                      <a:pt x="662" y="847"/>
                    </a:cubicBezTo>
                    <a:cubicBezTo>
                      <a:pt x="669" y="834"/>
                      <a:pt x="682" y="828"/>
                      <a:pt x="688" y="834"/>
                    </a:cubicBezTo>
                    <a:cubicBezTo>
                      <a:pt x="790" y="866"/>
                      <a:pt x="904" y="898"/>
                      <a:pt x="999" y="9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62" name="Google Shape;62;p2"/>
            <p:cNvGrpSpPr/>
            <p:nvPr/>
          </p:nvGrpSpPr>
          <p:grpSpPr>
            <a:xfrm>
              <a:off x="-683390" y="-721230"/>
              <a:ext cx="2994440" cy="5995013"/>
              <a:chOff x="-683390" y="-721230"/>
              <a:chExt cx="2994440" cy="5995013"/>
            </a:xfrm>
          </p:grpSpPr>
          <p:grpSp>
            <p:nvGrpSpPr>
              <p:cNvPr id="63" name="Google Shape;63;p2"/>
              <p:cNvGrpSpPr/>
              <p:nvPr/>
            </p:nvGrpSpPr>
            <p:grpSpPr>
              <a:xfrm>
                <a:off x="1064370" y="-721230"/>
                <a:ext cx="1246680" cy="1201680"/>
                <a:chOff x="4709520" y="2909520"/>
                <a:chExt cx="1246680" cy="1201680"/>
              </a:xfrm>
            </p:grpSpPr>
            <p:sp>
              <p:nvSpPr>
                <p:cNvPr id="64" name="Google Shape;64;p2"/>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2"/>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 name="Google Shape;66;p2"/>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 name="Google Shape;67;p2"/>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2"/>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2"/>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2"/>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2"/>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2"/>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 name="Google Shape;74;p2"/>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2"/>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 name="Google Shape;76;p2"/>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 name="Google Shape;77;p2"/>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2"/>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2"/>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2"/>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2"/>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2"/>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2"/>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2"/>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 name="Google Shape;85;p2"/>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 name="Google Shape;86;p2"/>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 name="Google Shape;87;p2"/>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 name="Google Shape;88;p2"/>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 name="Google Shape;89;p2"/>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0" name="Google Shape;90;p2"/>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 name="Google Shape;91;p2"/>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2" name="Google Shape;92;p2"/>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3" name="Google Shape;93;p2"/>
              <p:cNvGrpSpPr/>
              <p:nvPr/>
            </p:nvGrpSpPr>
            <p:grpSpPr>
              <a:xfrm>
                <a:off x="-683390" y="3934222"/>
                <a:ext cx="1322640" cy="1339560"/>
                <a:chOff x="6680160" y="2783160"/>
                <a:chExt cx="1322640" cy="1339560"/>
              </a:xfrm>
            </p:grpSpPr>
            <p:sp>
              <p:nvSpPr>
                <p:cNvPr id="94" name="Google Shape;94;p2"/>
                <p:cNvSpPr/>
                <p:nvPr/>
              </p:nvSpPr>
              <p:spPr>
                <a:xfrm>
                  <a:off x="7396200" y="2887560"/>
                  <a:ext cx="41040" cy="38880"/>
                </a:xfrm>
                <a:custGeom>
                  <a:rect b="b" l="l" r="r" t="t"/>
                  <a:pathLst>
                    <a:path extrusionOk="0" h="108" w="114">
                      <a:moveTo>
                        <a:pt x="114" y="0"/>
                      </a:moveTo>
                      <a:lnTo>
                        <a:pt x="114" y="0"/>
                      </a:lnTo>
                      <a:cubicBezTo>
                        <a:pt x="76" y="19"/>
                        <a:pt x="45" y="44"/>
                        <a:pt x="19" y="82"/>
                      </a:cubicBezTo>
                      <a:cubicBezTo>
                        <a:pt x="12" y="95"/>
                        <a:pt x="6" y="102"/>
                        <a:pt x="0" y="108"/>
                      </a:cubicBezTo>
                      <a:cubicBezTo>
                        <a:pt x="32" y="82"/>
                        <a:pt x="64" y="50"/>
                        <a:pt x="95" y="25"/>
                      </a:cubicBezTo>
                      <a:cubicBezTo>
                        <a:pt x="108" y="19"/>
                        <a:pt x="114" y="6"/>
                        <a:pt x="114"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2"/>
                <p:cNvSpPr/>
                <p:nvPr/>
              </p:nvSpPr>
              <p:spPr>
                <a:xfrm>
                  <a:off x="6680160" y="2783160"/>
                  <a:ext cx="1322640" cy="1339560"/>
                </a:xfrm>
                <a:custGeom>
                  <a:rect b="b" l="l" r="r" t="t"/>
                  <a:pathLst>
                    <a:path extrusionOk="0" h="3721" w="3674">
                      <a:moveTo>
                        <a:pt x="3625" y="1143"/>
                      </a:moveTo>
                      <a:lnTo>
                        <a:pt x="3625" y="1143"/>
                      </a:lnTo>
                      <a:cubicBezTo>
                        <a:pt x="3733" y="1340"/>
                        <a:pt x="3644" y="1506"/>
                        <a:pt x="3517" y="1671"/>
                      </a:cubicBezTo>
                      <a:cubicBezTo>
                        <a:pt x="3300" y="1939"/>
                        <a:pt x="3071" y="2200"/>
                        <a:pt x="2835" y="2454"/>
                      </a:cubicBezTo>
                      <a:cubicBezTo>
                        <a:pt x="2600" y="2709"/>
                        <a:pt x="2358" y="2957"/>
                        <a:pt x="2110" y="3199"/>
                      </a:cubicBezTo>
                      <a:cubicBezTo>
                        <a:pt x="1995" y="3308"/>
                        <a:pt x="1881" y="3416"/>
                        <a:pt x="1766" y="3517"/>
                      </a:cubicBezTo>
                      <a:cubicBezTo>
                        <a:pt x="1696" y="3588"/>
                        <a:pt x="1613" y="3677"/>
                        <a:pt x="1518" y="3709"/>
                      </a:cubicBezTo>
                      <a:cubicBezTo>
                        <a:pt x="1403" y="3746"/>
                        <a:pt x="1289" y="3690"/>
                        <a:pt x="1187" y="3632"/>
                      </a:cubicBezTo>
                      <a:cubicBezTo>
                        <a:pt x="868" y="3454"/>
                        <a:pt x="575" y="3225"/>
                        <a:pt x="320" y="2964"/>
                      </a:cubicBezTo>
                      <a:cubicBezTo>
                        <a:pt x="104" y="2734"/>
                        <a:pt x="-118" y="2359"/>
                        <a:pt x="72" y="2079"/>
                      </a:cubicBezTo>
                      <a:cubicBezTo>
                        <a:pt x="85" y="2060"/>
                        <a:pt x="98" y="2034"/>
                        <a:pt x="111" y="2015"/>
                      </a:cubicBezTo>
                      <a:cubicBezTo>
                        <a:pt x="124" y="1996"/>
                        <a:pt x="136" y="1977"/>
                        <a:pt x="149" y="1964"/>
                      </a:cubicBezTo>
                      <a:cubicBezTo>
                        <a:pt x="168" y="1945"/>
                        <a:pt x="187" y="1920"/>
                        <a:pt x="206" y="1900"/>
                      </a:cubicBezTo>
                      <a:cubicBezTo>
                        <a:pt x="684" y="1436"/>
                        <a:pt x="1142" y="958"/>
                        <a:pt x="1632" y="500"/>
                      </a:cubicBezTo>
                      <a:cubicBezTo>
                        <a:pt x="1747" y="385"/>
                        <a:pt x="1868" y="271"/>
                        <a:pt x="1989" y="164"/>
                      </a:cubicBezTo>
                      <a:cubicBezTo>
                        <a:pt x="2161" y="4"/>
                        <a:pt x="2332" y="-66"/>
                        <a:pt x="2543" y="81"/>
                      </a:cubicBezTo>
                      <a:cubicBezTo>
                        <a:pt x="2677" y="175"/>
                        <a:pt x="2791" y="296"/>
                        <a:pt x="2906" y="411"/>
                      </a:cubicBezTo>
                      <a:cubicBezTo>
                        <a:pt x="3046" y="538"/>
                        <a:pt x="3180" y="666"/>
                        <a:pt x="3313" y="793"/>
                      </a:cubicBezTo>
                      <a:cubicBezTo>
                        <a:pt x="3421" y="901"/>
                        <a:pt x="3549" y="1003"/>
                        <a:pt x="3625" y="1143"/>
                      </a:cubicBezTo>
                      <a:moveTo>
                        <a:pt x="2886" y="1760"/>
                      </a:moveTo>
                      <a:lnTo>
                        <a:pt x="2886" y="1760"/>
                      </a:lnTo>
                      <a:cubicBezTo>
                        <a:pt x="3154" y="1780"/>
                        <a:pt x="3345" y="1525"/>
                        <a:pt x="3281" y="1277"/>
                      </a:cubicBezTo>
                      <a:cubicBezTo>
                        <a:pt x="3275" y="1194"/>
                        <a:pt x="3236" y="1111"/>
                        <a:pt x="3173" y="1048"/>
                      </a:cubicBezTo>
                      <a:cubicBezTo>
                        <a:pt x="3033" y="920"/>
                        <a:pt x="2791" y="882"/>
                        <a:pt x="2670" y="1054"/>
                      </a:cubicBezTo>
                      <a:cubicBezTo>
                        <a:pt x="2619" y="1104"/>
                        <a:pt x="2593" y="1169"/>
                        <a:pt x="2581" y="1238"/>
                      </a:cubicBezTo>
                      <a:cubicBezTo>
                        <a:pt x="2517" y="1467"/>
                        <a:pt x="2619" y="1735"/>
                        <a:pt x="2886" y="1760"/>
                      </a:cubicBezTo>
                      <a:moveTo>
                        <a:pt x="2224" y="1079"/>
                      </a:moveTo>
                      <a:lnTo>
                        <a:pt x="2224" y="1079"/>
                      </a:lnTo>
                      <a:cubicBezTo>
                        <a:pt x="2492" y="1098"/>
                        <a:pt x="2683" y="843"/>
                        <a:pt x="2619" y="595"/>
                      </a:cubicBezTo>
                      <a:cubicBezTo>
                        <a:pt x="2612" y="513"/>
                        <a:pt x="2574" y="430"/>
                        <a:pt x="2511" y="366"/>
                      </a:cubicBezTo>
                      <a:cubicBezTo>
                        <a:pt x="2371" y="239"/>
                        <a:pt x="2129" y="201"/>
                        <a:pt x="2008" y="372"/>
                      </a:cubicBezTo>
                      <a:cubicBezTo>
                        <a:pt x="1957" y="424"/>
                        <a:pt x="1932" y="487"/>
                        <a:pt x="1919" y="557"/>
                      </a:cubicBezTo>
                      <a:cubicBezTo>
                        <a:pt x="1855" y="787"/>
                        <a:pt x="1957" y="1060"/>
                        <a:pt x="2224" y="1079"/>
                      </a:cubicBezTo>
                      <a:moveTo>
                        <a:pt x="2167" y="2486"/>
                      </a:moveTo>
                      <a:lnTo>
                        <a:pt x="2167" y="2486"/>
                      </a:lnTo>
                      <a:cubicBezTo>
                        <a:pt x="2435" y="2505"/>
                        <a:pt x="2619" y="2250"/>
                        <a:pt x="2556" y="2002"/>
                      </a:cubicBezTo>
                      <a:cubicBezTo>
                        <a:pt x="2549" y="1920"/>
                        <a:pt x="2517" y="1837"/>
                        <a:pt x="2447" y="1773"/>
                      </a:cubicBezTo>
                      <a:cubicBezTo>
                        <a:pt x="2314" y="1646"/>
                        <a:pt x="2065" y="1607"/>
                        <a:pt x="1944" y="1780"/>
                      </a:cubicBezTo>
                      <a:cubicBezTo>
                        <a:pt x="1900" y="1830"/>
                        <a:pt x="1868" y="1894"/>
                        <a:pt x="1855" y="1964"/>
                      </a:cubicBezTo>
                      <a:cubicBezTo>
                        <a:pt x="1792" y="2194"/>
                        <a:pt x="1893" y="2467"/>
                        <a:pt x="2167" y="2486"/>
                      </a:cubicBezTo>
                      <a:moveTo>
                        <a:pt x="1505" y="1805"/>
                      </a:moveTo>
                      <a:lnTo>
                        <a:pt x="1505" y="1805"/>
                      </a:lnTo>
                      <a:cubicBezTo>
                        <a:pt x="1772" y="1824"/>
                        <a:pt x="1957" y="1570"/>
                        <a:pt x="1893" y="1321"/>
                      </a:cubicBezTo>
                      <a:cubicBezTo>
                        <a:pt x="1887" y="1238"/>
                        <a:pt x="1855" y="1156"/>
                        <a:pt x="1785" y="1092"/>
                      </a:cubicBezTo>
                      <a:cubicBezTo>
                        <a:pt x="1652" y="964"/>
                        <a:pt x="1403" y="927"/>
                        <a:pt x="1282" y="1098"/>
                      </a:cubicBezTo>
                      <a:cubicBezTo>
                        <a:pt x="1237" y="1149"/>
                        <a:pt x="1205" y="1213"/>
                        <a:pt x="1193" y="1283"/>
                      </a:cubicBezTo>
                      <a:cubicBezTo>
                        <a:pt x="1129" y="1512"/>
                        <a:pt x="1231" y="1786"/>
                        <a:pt x="1505" y="1805"/>
                      </a:cubicBezTo>
                      <a:moveTo>
                        <a:pt x="1466" y="3358"/>
                      </a:moveTo>
                      <a:lnTo>
                        <a:pt x="1466" y="3358"/>
                      </a:lnTo>
                      <a:cubicBezTo>
                        <a:pt x="1734" y="3377"/>
                        <a:pt x="1925" y="3122"/>
                        <a:pt x="1861" y="2874"/>
                      </a:cubicBezTo>
                      <a:cubicBezTo>
                        <a:pt x="1855" y="2792"/>
                        <a:pt x="1817" y="2709"/>
                        <a:pt x="1753" y="2645"/>
                      </a:cubicBezTo>
                      <a:cubicBezTo>
                        <a:pt x="1613" y="2518"/>
                        <a:pt x="1371" y="2480"/>
                        <a:pt x="1250" y="2652"/>
                      </a:cubicBezTo>
                      <a:cubicBezTo>
                        <a:pt x="1199" y="2703"/>
                        <a:pt x="1174" y="2766"/>
                        <a:pt x="1161" y="2836"/>
                      </a:cubicBezTo>
                      <a:cubicBezTo>
                        <a:pt x="1097" y="3059"/>
                        <a:pt x="1199" y="3333"/>
                        <a:pt x="1466" y="3358"/>
                      </a:cubicBezTo>
                      <a:moveTo>
                        <a:pt x="805" y="2677"/>
                      </a:moveTo>
                      <a:lnTo>
                        <a:pt x="805" y="2677"/>
                      </a:lnTo>
                      <a:cubicBezTo>
                        <a:pt x="1072" y="2697"/>
                        <a:pt x="1263" y="2442"/>
                        <a:pt x="1199" y="2194"/>
                      </a:cubicBezTo>
                      <a:cubicBezTo>
                        <a:pt x="1193" y="2110"/>
                        <a:pt x="1155" y="2028"/>
                        <a:pt x="1091" y="1964"/>
                      </a:cubicBezTo>
                      <a:cubicBezTo>
                        <a:pt x="951" y="1837"/>
                        <a:pt x="709" y="1799"/>
                        <a:pt x="588" y="1970"/>
                      </a:cubicBezTo>
                      <a:cubicBezTo>
                        <a:pt x="537" y="2021"/>
                        <a:pt x="512" y="2085"/>
                        <a:pt x="499" y="2155"/>
                      </a:cubicBezTo>
                      <a:cubicBezTo>
                        <a:pt x="435" y="2378"/>
                        <a:pt x="537" y="2652"/>
                        <a:pt x="805" y="26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 name="Google Shape;96;p2"/>
                <p:cNvSpPr/>
                <p:nvPr/>
              </p:nvSpPr>
              <p:spPr>
                <a:xfrm>
                  <a:off x="7620120" y="3139560"/>
                  <a:ext cx="226440" cy="226800"/>
                </a:xfrm>
                <a:custGeom>
                  <a:rect b="b" l="l" r="r" t="t"/>
                  <a:pathLst>
                    <a:path extrusionOk="0" h="630" w="629">
                      <a:moveTo>
                        <a:pt x="556" y="121"/>
                      </a:moveTo>
                      <a:lnTo>
                        <a:pt x="556" y="121"/>
                      </a:lnTo>
                      <a:cubicBezTo>
                        <a:pt x="677" y="261"/>
                        <a:pt x="645" y="490"/>
                        <a:pt x="479" y="586"/>
                      </a:cubicBezTo>
                      <a:cubicBezTo>
                        <a:pt x="333" y="669"/>
                        <a:pt x="142" y="630"/>
                        <a:pt x="53" y="490"/>
                      </a:cubicBezTo>
                      <a:cubicBezTo>
                        <a:pt x="-43" y="338"/>
                        <a:pt x="1" y="179"/>
                        <a:pt x="110" y="64"/>
                      </a:cubicBezTo>
                      <a:cubicBezTo>
                        <a:pt x="256" y="-32"/>
                        <a:pt x="428" y="-26"/>
                        <a:pt x="556"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2"/>
                <p:cNvSpPr/>
                <p:nvPr/>
              </p:nvSpPr>
              <p:spPr>
                <a:xfrm>
                  <a:off x="7611480" y="3283920"/>
                  <a:ext cx="240840" cy="124200"/>
                </a:xfrm>
                <a:custGeom>
                  <a:rect b="b" l="l" r="r" t="t"/>
                  <a:pathLst>
                    <a:path extrusionOk="0" h="345" w="669">
                      <a:moveTo>
                        <a:pt x="554" y="204"/>
                      </a:moveTo>
                      <a:lnTo>
                        <a:pt x="554" y="204"/>
                      </a:lnTo>
                      <a:cubicBezTo>
                        <a:pt x="605" y="166"/>
                        <a:pt x="643" y="115"/>
                        <a:pt x="669" y="58"/>
                      </a:cubicBezTo>
                      <a:cubicBezTo>
                        <a:pt x="637" y="223"/>
                        <a:pt x="509" y="350"/>
                        <a:pt x="319" y="344"/>
                      </a:cubicBezTo>
                      <a:cubicBezTo>
                        <a:pt x="108" y="337"/>
                        <a:pt x="13" y="179"/>
                        <a:pt x="0" y="0"/>
                      </a:cubicBezTo>
                      <a:cubicBezTo>
                        <a:pt x="13" y="51"/>
                        <a:pt x="32" y="95"/>
                        <a:pt x="64" y="134"/>
                      </a:cubicBezTo>
                      <a:cubicBezTo>
                        <a:pt x="185" y="287"/>
                        <a:pt x="401" y="312"/>
                        <a:pt x="554" y="204"/>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2"/>
                <p:cNvSpPr/>
                <p:nvPr/>
              </p:nvSpPr>
              <p:spPr>
                <a:xfrm>
                  <a:off x="7381800" y="2894400"/>
                  <a:ext cx="226080" cy="226440"/>
                </a:xfrm>
                <a:custGeom>
                  <a:rect b="b" l="l" r="r" t="t"/>
                  <a:pathLst>
                    <a:path extrusionOk="0" h="629" w="628">
                      <a:moveTo>
                        <a:pt x="555" y="121"/>
                      </a:moveTo>
                      <a:lnTo>
                        <a:pt x="555" y="121"/>
                      </a:lnTo>
                      <a:cubicBezTo>
                        <a:pt x="676" y="261"/>
                        <a:pt x="644" y="490"/>
                        <a:pt x="479" y="586"/>
                      </a:cubicBezTo>
                      <a:cubicBezTo>
                        <a:pt x="333" y="668"/>
                        <a:pt x="148" y="630"/>
                        <a:pt x="52" y="490"/>
                      </a:cubicBezTo>
                      <a:cubicBezTo>
                        <a:pt x="-43" y="337"/>
                        <a:pt x="1" y="178"/>
                        <a:pt x="110" y="63"/>
                      </a:cubicBezTo>
                      <a:cubicBezTo>
                        <a:pt x="256" y="-32"/>
                        <a:pt x="428" y="-25"/>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2"/>
                <p:cNvSpPr/>
                <p:nvPr/>
              </p:nvSpPr>
              <p:spPr>
                <a:xfrm>
                  <a:off x="7373160" y="3040920"/>
                  <a:ext cx="240480" cy="122040"/>
                </a:xfrm>
                <a:custGeom>
                  <a:rect b="b" l="l" r="r" t="t"/>
                  <a:pathLst>
                    <a:path extrusionOk="0" h="339" w="668">
                      <a:moveTo>
                        <a:pt x="554" y="198"/>
                      </a:moveTo>
                      <a:lnTo>
                        <a:pt x="554" y="198"/>
                      </a:lnTo>
                      <a:cubicBezTo>
                        <a:pt x="605" y="159"/>
                        <a:pt x="643" y="109"/>
                        <a:pt x="668" y="51"/>
                      </a:cubicBezTo>
                      <a:cubicBezTo>
                        <a:pt x="637" y="217"/>
                        <a:pt x="510" y="344"/>
                        <a:pt x="318" y="338"/>
                      </a:cubicBezTo>
                      <a:cubicBezTo>
                        <a:pt x="109" y="332"/>
                        <a:pt x="13" y="172"/>
                        <a:pt x="0" y="0"/>
                      </a:cubicBezTo>
                      <a:cubicBezTo>
                        <a:pt x="13" y="45"/>
                        <a:pt x="32" y="90"/>
                        <a:pt x="64" y="127"/>
                      </a:cubicBezTo>
                      <a:cubicBezTo>
                        <a:pt x="185" y="280"/>
                        <a:pt x="401" y="306"/>
                        <a:pt x="554"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 name="Google Shape;100;p2"/>
                <p:cNvSpPr/>
                <p:nvPr/>
              </p:nvSpPr>
              <p:spPr>
                <a:xfrm>
                  <a:off x="7360740" y="3402368"/>
                  <a:ext cx="226440" cy="226080"/>
                </a:xfrm>
                <a:custGeom>
                  <a:rect b="b" l="l" r="r" t="t"/>
                  <a:pathLst>
                    <a:path extrusionOk="0" h="628" w="629">
                      <a:moveTo>
                        <a:pt x="553" y="120"/>
                      </a:moveTo>
                      <a:lnTo>
                        <a:pt x="553" y="120"/>
                      </a:lnTo>
                      <a:cubicBezTo>
                        <a:pt x="680" y="260"/>
                        <a:pt x="642" y="489"/>
                        <a:pt x="476" y="585"/>
                      </a:cubicBezTo>
                      <a:cubicBezTo>
                        <a:pt x="330" y="667"/>
                        <a:pt x="146" y="629"/>
                        <a:pt x="50" y="489"/>
                      </a:cubicBezTo>
                      <a:cubicBezTo>
                        <a:pt x="-46" y="336"/>
                        <a:pt x="5" y="177"/>
                        <a:pt x="113" y="63"/>
                      </a:cubicBezTo>
                      <a:cubicBezTo>
                        <a:pt x="260" y="-33"/>
                        <a:pt x="426" y="-26"/>
                        <a:pt x="553" y="12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2"/>
                <p:cNvSpPr/>
                <p:nvPr/>
              </p:nvSpPr>
              <p:spPr>
                <a:xfrm>
                  <a:off x="7350120" y="3547440"/>
                  <a:ext cx="240840" cy="122040"/>
                </a:xfrm>
                <a:custGeom>
                  <a:rect b="b" l="l" r="r" t="t"/>
                  <a:pathLst>
                    <a:path extrusionOk="0" h="339" w="669">
                      <a:moveTo>
                        <a:pt x="555" y="198"/>
                      </a:moveTo>
                      <a:lnTo>
                        <a:pt x="555" y="198"/>
                      </a:lnTo>
                      <a:cubicBezTo>
                        <a:pt x="611" y="159"/>
                        <a:pt x="643" y="108"/>
                        <a:pt x="669" y="51"/>
                      </a:cubicBezTo>
                      <a:cubicBezTo>
                        <a:pt x="637" y="217"/>
                        <a:pt x="510" y="344"/>
                        <a:pt x="319" y="338"/>
                      </a:cubicBezTo>
                      <a:cubicBezTo>
                        <a:pt x="108" y="331"/>
                        <a:pt x="13" y="172"/>
                        <a:pt x="0" y="0"/>
                      </a:cubicBezTo>
                      <a:cubicBezTo>
                        <a:pt x="13" y="45"/>
                        <a:pt x="32" y="89"/>
                        <a:pt x="64" y="127"/>
                      </a:cubicBezTo>
                      <a:cubicBezTo>
                        <a:pt x="185" y="280"/>
                        <a:pt x="402" y="306"/>
                        <a:pt x="555"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2"/>
                <p:cNvSpPr/>
                <p:nvPr/>
              </p:nvSpPr>
              <p:spPr>
                <a:xfrm>
                  <a:off x="7121520" y="3155760"/>
                  <a:ext cx="227160" cy="228240"/>
                </a:xfrm>
                <a:custGeom>
                  <a:rect b="b" l="l" r="r" t="t"/>
                  <a:pathLst>
                    <a:path extrusionOk="0" h="634" w="631">
                      <a:moveTo>
                        <a:pt x="553" y="121"/>
                      </a:moveTo>
                      <a:lnTo>
                        <a:pt x="553" y="121"/>
                      </a:lnTo>
                      <a:cubicBezTo>
                        <a:pt x="680" y="261"/>
                        <a:pt x="648" y="490"/>
                        <a:pt x="476" y="592"/>
                      </a:cubicBezTo>
                      <a:cubicBezTo>
                        <a:pt x="330" y="674"/>
                        <a:pt x="145" y="630"/>
                        <a:pt x="50" y="490"/>
                      </a:cubicBezTo>
                      <a:cubicBezTo>
                        <a:pt x="-46" y="343"/>
                        <a:pt x="5" y="178"/>
                        <a:pt x="113" y="63"/>
                      </a:cubicBezTo>
                      <a:cubicBezTo>
                        <a:pt x="260" y="-32"/>
                        <a:pt x="426" y="-26"/>
                        <a:pt x="553"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2"/>
                <p:cNvSpPr/>
                <p:nvPr/>
              </p:nvSpPr>
              <p:spPr>
                <a:xfrm>
                  <a:off x="7111800" y="3302280"/>
                  <a:ext cx="240840" cy="122040"/>
                </a:xfrm>
                <a:custGeom>
                  <a:rect b="b" l="l" r="r" t="t"/>
                  <a:pathLst>
                    <a:path extrusionOk="0" h="339" w="669">
                      <a:moveTo>
                        <a:pt x="561" y="197"/>
                      </a:moveTo>
                      <a:lnTo>
                        <a:pt x="561" y="197"/>
                      </a:lnTo>
                      <a:cubicBezTo>
                        <a:pt x="612" y="159"/>
                        <a:pt x="643" y="109"/>
                        <a:pt x="669" y="51"/>
                      </a:cubicBezTo>
                      <a:cubicBezTo>
                        <a:pt x="637" y="217"/>
                        <a:pt x="509" y="344"/>
                        <a:pt x="319" y="338"/>
                      </a:cubicBezTo>
                      <a:cubicBezTo>
                        <a:pt x="109" y="331"/>
                        <a:pt x="13" y="172"/>
                        <a:pt x="0" y="0"/>
                      </a:cubicBezTo>
                      <a:cubicBezTo>
                        <a:pt x="13" y="44"/>
                        <a:pt x="32" y="89"/>
                        <a:pt x="64" y="128"/>
                      </a:cubicBezTo>
                      <a:cubicBezTo>
                        <a:pt x="185" y="280"/>
                        <a:pt x="401" y="305"/>
                        <a:pt x="561"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 name="Google Shape;104;p2"/>
                <p:cNvSpPr/>
                <p:nvPr/>
              </p:nvSpPr>
              <p:spPr>
                <a:xfrm>
                  <a:off x="7109280" y="3712680"/>
                  <a:ext cx="226080" cy="227880"/>
                </a:xfrm>
                <a:custGeom>
                  <a:rect b="b" l="l" r="r" t="t"/>
                  <a:pathLst>
                    <a:path extrusionOk="0" h="633" w="628">
                      <a:moveTo>
                        <a:pt x="555" y="121"/>
                      </a:moveTo>
                      <a:lnTo>
                        <a:pt x="555" y="121"/>
                      </a:lnTo>
                      <a:cubicBezTo>
                        <a:pt x="676" y="267"/>
                        <a:pt x="644" y="496"/>
                        <a:pt x="479" y="592"/>
                      </a:cubicBezTo>
                      <a:cubicBezTo>
                        <a:pt x="332" y="674"/>
                        <a:pt x="141" y="630"/>
                        <a:pt x="52" y="490"/>
                      </a:cubicBezTo>
                      <a:cubicBezTo>
                        <a:pt x="-43" y="344"/>
                        <a:pt x="1" y="184"/>
                        <a:pt x="109" y="63"/>
                      </a:cubicBezTo>
                      <a:cubicBezTo>
                        <a:pt x="255" y="-32"/>
                        <a:pt x="427" y="-26"/>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2"/>
                <p:cNvSpPr/>
                <p:nvPr/>
              </p:nvSpPr>
              <p:spPr>
                <a:xfrm>
                  <a:off x="7100640" y="3859200"/>
                  <a:ext cx="240480" cy="123840"/>
                </a:xfrm>
                <a:custGeom>
                  <a:rect b="b" l="l" r="r" t="t"/>
                  <a:pathLst>
                    <a:path extrusionOk="0" h="344" w="668">
                      <a:moveTo>
                        <a:pt x="553" y="198"/>
                      </a:moveTo>
                      <a:lnTo>
                        <a:pt x="553" y="198"/>
                      </a:lnTo>
                      <a:cubicBezTo>
                        <a:pt x="604" y="159"/>
                        <a:pt x="643" y="115"/>
                        <a:pt x="668" y="57"/>
                      </a:cubicBezTo>
                      <a:cubicBezTo>
                        <a:pt x="630" y="217"/>
                        <a:pt x="509" y="350"/>
                        <a:pt x="318" y="344"/>
                      </a:cubicBezTo>
                      <a:cubicBezTo>
                        <a:pt x="108" y="338"/>
                        <a:pt x="12" y="178"/>
                        <a:pt x="0" y="0"/>
                      </a:cubicBezTo>
                      <a:cubicBezTo>
                        <a:pt x="6" y="51"/>
                        <a:pt x="31" y="96"/>
                        <a:pt x="63" y="133"/>
                      </a:cubicBezTo>
                      <a:cubicBezTo>
                        <a:pt x="184" y="280"/>
                        <a:pt x="394" y="312"/>
                        <a:pt x="553"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2"/>
                <p:cNvSpPr/>
                <p:nvPr/>
              </p:nvSpPr>
              <p:spPr>
                <a:xfrm>
                  <a:off x="6870960" y="3467880"/>
                  <a:ext cx="226080" cy="227520"/>
                </a:xfrm>
                <a:custGeom>
                  <a:rect b="b" l="l" r="r" t="t"/>
                  <a:pathLst>
                    <a:path extrusionOk="0" h="632" w="628">
                      <a:moveTo>
                        <a:pt x="554" y="119"/>
                      </a:moveTo>
                      <a:lnTo>
                        <a:pt x="554" y="119"/>
                      </a:lnTo>
                      <a:cubicBezTo>
                        <a:pt x="675" y="266"/>
                        <a:pt x="644" y="495"/>
                        <a:pt x="478" y="590"/>
                      </a:cubicBezTo>
                      <a:cubicBezTo>
                        <a:pt x="332" y="673"/>
                        <a:pt x="147" y="629"/>
                        <a:pt x="52" y="489"/>
                      </a:cubicBezTo>
                      <a:cubicBezTo>
                        <a:pt x="-44" y="342"/>
                        <a:pt x="1" y="183"/>
                        <a:pt x="109" y="62"/>
                      </a:cubicBezTo>
                      <a:cubicBezTo>
                        <a:pt x="256" y="-34"/>
                        <a:pt x="427" y="-21"/>
                        <a:pt x="554" y="11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2"/>
                <p:cNvSpPr/>
                <p:nvPr/>
              </p:nvSpPr>
              <p:spPr>
                <a:xfrm>
                  <a:off x="6862320" y="3614040"/>
                  <a:ext cx="240480" cy="124200"/>
                </a:xfrm>
                <a:custGeom>
                  <a:rect b="b" l="l" r="r" t="t"/>
                  <a:pathLst>
                    <a:path extrusionOk="0" h="345" w="668">
                      <a:moveTo>
                        <a:pt x="553" y="197"/>
                      </a:moveTo>
                      <a:lnTo>
                        <a:pt x="553" y="197"/>
                      </a:lnTo>
                      <a:cubicBezTo>
                        <a:pt x="604" y="165"/>
                        <a:pt x="643" y="115"/>
                        <a:pt x="668" y="57"/>
                      </a:cubicBezTo>
                      <a:cubicBezTo>
                        <a:pt x="636" y="216"/>
                        <a:pt x="509" y="350"/>
                        <a:pt x="317" y="344"/>
                      </a:cubicBezTo>
                      <a:cubicBezTo>
                        <a:pt x="108" y="337"/>
                        <a:pt x="12" y="178"/>
                        <a:pt x="0" y="0"/>
                      </a:cubicBezTo>
                      <a:cubicBezTo>
                        <a:pt x="12" y="51"/>
                        <a:pt x="31" y="95"/>
                        <a:pt x="63" y="134"/>
                      </a:cubicBezTo>
                      <a:cubicBezTo>
                        <a:pt x="184" y="286"/>
                        <a:pt x="401" y="312"/>
                        <a:pt x="553"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2"/>
                <p:cNvSpPr/>
                <p:nvPr/>
              </p:nvSpPr>
              <p:spPr>
                <a:xfrm>
                  <a:off x="6793200" y="3382560"/>
                  <a:ext cx="1153080" cy="740160"/>
                </a:xfrm>
                <a:custGeom>
                  <a:rect b="b" l="l" r="r" t="t"/>
                  <a:pathLst>
                    <a:path extrusionOk="0" h="2056" w="3203">
                      <a:moveTo>
                        <a:pt x="1121" y="2056"/>
                      </a:moveTo>
                      <a:lnTo>
                        <a:pt x="1121" y="2056"/>
                      </a:lnTo>
                      <a:lnTo>
                        <a:pt x="1127" y="2056"/>
                      </a:lnTo>
                      <a:lnTo>
                        <a:pt x="1127" y="2056"/>
                      </a:lnTo>
                      <a:cubicBezTo>
                        <a:pt x="1121" y="2056"/>
                        <a:pt x="1121" y="2056"/>
                        <a:pt x="1121" y="2056"/>
                      </a:cubicBezTo>
                      <a:moveTo>
                        <a:pt x="1197" y="2044"/>
                      </a:moveTo>
                      <a:lnTo>
                        <a:pt x="1197" y="2044"/>
                      </a:lnTo>
                      <a:cubicBezTo>
                        <a:pt x="1172" y="2050"/>
                        <a:pt x="1146" y="2056"/>
                        <a:pt x="1127" y="2056"/>
                      </a:cubicBezTo>
                      <a:cubicBezTo>
                        <a:pt x="1146" y="2056"/>
                        <a:pt x="1172" y="2050"/>
                        <a:pt x="1197" y="2044"/>
                      </a:cubicBezTo>
                      <a:moveTo>
                        <a:pt x="1204" y="2044"/>
                      </a:moveTo>
                      <a:lnTo>
                        <a:pt x="1204" y="2044"/>
                      </a:lnTo>
                      <a:lnTo>
                        <a:pt x="1197" y="2044"/>
                      </a:lnTo>
                      <a:cubicBezTo>
                        <a:pt x="1204" y="2044"/>
                        <a:pt x="1204" y="2044"/>
                        <a:pt x="1204" y="2044"/>
                      </a:cubicBezTo>
                      <a:moveTo>
                        <a:pt x="879" y="1973"/>
                      </a:moveTo>
                      <a:lnTo>
                        <a:pt x="879" y="1973"/>
                      </a:lnTo>
                      <a:moveTo>
                        <a:pt x="873" y="1967"/>
                      </a:moveTo>
                      <a:lnTo>
                        <a:pt x="873" y="1967"/>
                      </a:lnTo>
                      <a:cubicBezTo>
                        <a:pt x="879" y="1967"/>
                        <a:pt x="879" y="1973"/>
                        <a:pt x="879" y="1973"/>
                      </a:cubicBezTo>
                      <a:cubicBezTo>
                        <a:pt x="879" y="1973"/>
                        <a:pt x="879" y="1967"/>
                        <a:pt x="873" y="1967"/>
                      </a:cubicBezTo>
                      <a:moveTo>
                        <a:pt x="6" y="1299"/>
                      </a:moveTo>
                      <a:lnTo>
                        <a:pt x="6" y="1299"/>
                      </a:lnTo>
                      <a:cubicBezTo>
                        <a:pt x="249" y="1553"/>
                        <a:pt x="535" y="1776"/>
                        <a:pt x="841" y="1954"/>
                      </a:cubicBezTo>
                      <a:cubicBezTo>
                        <a:pt x="535" y="1776"/>
                        <a:pt x="249" y="1553"/>
                        <a:pt x="6" y="1299"/>
                      </a:cubicBezTo>
                      <a:moveTo>
                        <a:pt x="6" y="1292"/>
                      </a:moveTo>
                      <a:lnTo>
                        <a:pt x="6" y="1292"/>
                      </a:lnTo>
                      <a:lnTo>
                        <a:pt x="6" y="1299"/>
                      </a:lnTo>
                      <a:cubicBezTo>
                        <a:pt x="6" y="1292"/>
                        <a:pt x="6" y="1292"/>
                        <a:pt x="6" y="1292"/>
                      </a:cubicBezTo>
                      <a:moveTo>
                        <a:pt x="0" y="1292"/>
                      </a:moveTo>
                      <a:lnTo>
                        <a:pt x="0" y="1292"/>
                      </a:lnTo>
                      <a:moveTo>
                        <a:pt x="0" y="1292"/>
                      </a:moveTo>
                      <a:lnTo>
                        <a:pt x="0" y="1292"/>
                      </a:lnTo>
                      <a:moveTo>
                        <a:pt x="0" y="1292"/>
                      </a:moveTo>
                      <a:lnTo>
                        <a:pt x="0" y="1292"/>
                      </a:lnTo>
                      <a:moveTo>
                        <a:pt x="2509" y="802"/>
                      </a:moveTo>
                      <a:lnTo>
                        <a:pt x="2509" y="802"/>
                      </a:lnTo>
                      <a:cubicBezTo>
                        <a:pt x="2279" y="1050"/>
                        <a:pt x="2044" y="1292"/>
                        <a:pt x="1796" y="1534"/>
                      </a:cubicBezTo>
                      <a:cubicBezTo>
                        <a:pt x="2044" y="1292"/>
                        <a:pt x="2279" y="1050"/>
                        <a:pt x="2509" y="802"/>
                      </a:cubicBezTo>
                      <a:moveTo>
                        <a:pt x="3203" y="0"/>
                      </a:moveTo>
                      <a:lnTo>
                        <a:pt x="3203" y="0"/>
                      </a:lnTo>
                      <a:moveTo>
                        <a:pt x="3203" y="0"/>
                      </a:moveTo>
                      <a:lnTo>
                        <a:pt x="320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2"/>
                <p:cNvSpPr/>
                <p:nvPr/>
              </p:nvSpPr>
              <p:spPr>
                <a:xfrm>
                  <a:off x="6680520" y="3213000"/>
                  <a:ext cx="1321200" cy="909720"/>
                </a:xfrm>
                <a:custGeom>
                  <a:rect b="b" l="l" r="r" t="t"/>
                  <a:pathLst>
                    <a:path extrusionOk="0" h="2527" w="3670">
                      <a:moveTo>
                        <a:pt x="3643" y="0"/>
                      </a:moveTo>
                      <a:lnTo>
                        <a:pt x="3643" y="0"/>
                      </a:lnTo>
                      <a:cubicBezTo>
                        <a:pt x="3586" y="83"/>
                        <a:pt x="3522" y="171"/>
                        <a:pt x="3458" y="255"/>
                      </a:cubicBezTo>
                      <a:cubicBezTo>
                        <a:pt x="3452" y="273"/>
                        <a:pt x="3440" y="292"/>
                        <a:pt x="3420" y="299"/>
                      </a:cubicBezTo>
                      <a:cubicBezTo>
                        <a:pt x="3331" y="413"/>
                        <a:pt x="3242" y="522"/>
                        <a:pt x="3146" y="630"/>
                      </a:cubicBezTo>
                      <a:cubicBezTo>
                        <a:pt x="3146" y="649"/>
                        <a:pt x="3140" y="668"/>
                        <a:pt x="3121" y="687"/>
                      </a:cubicBezTo>
                      <a:cubicBezTo>
                        <a:pt x="3095" y="713"/>
                        <a:pt x="3070" y="732"/>
                        <a:pt x="3045" y="751"/>
                      </a:cubicBezTo>
                      <a:cubicBezTo>
                        <a:pt x="3019" y="770"/>
                        <a:pt x="3000" y="795"/>
                        <a:pt x="2981" y="821"/>
                      </a:cubicBezTo>
                      <a:cubicBezTo>
                        <a:pt x="2873" y="935"/>
                        <a:pt x="2771" y="1056"/>
                        <a:pt x="2663" y="1171"/>
                      </a:cubicBezTo>
                      <a:cubicBezTo>
                        <a:pt x="2663" y="1177"/>
                        <a:pt x="2656" y="1177"/>
                        <a:pt x="2656" y="1184"/>
                      </a:cubicBezTo>
                      <a:cubicBezTo>
                        <a:pt x="2592" y="1292"/>
                        <a:pt x="2510" y="1381"/>
                        <a:pt x="2415" y="1438"/>
                      </a:cubicBezTo>
                      <a:cubicBezTo>
                        <a:pt x="2344" y="1521"/>
                        <a:pt x="2274" y="1604"/>
                        <a:pt x="2204" y="1687"/>
                      </a:cubicBezTo>
                      <a:cubicBezTo>
                        <a:pt x="2089" y="1820"/>
                        <a:pt x="1975" y="1948"/>
                        <a:pt x="1835" y="2056"/>
                      </a:cubicBezTo>
                      <a:cubicBezTo>
                        <a:pt x="1720" y="2145"/>
                        <a:pt x="1580" y="2215"/>
                        <a:pt x="1434" y="2215"/>
                      </a:cubicBezTo>
                      <a:cubicBezTo>
                        <a:pt x="1428" y="2215"/>
                        <a:pt x="1421" y="2215"/>
                        <a:pt x="1409" y="2215"/>
                      </a:cubicBezTo>
                      <a:cubicBezTo>
                        <a:pt x="1256" y="2202"/>
                        <a:pt x="1103" y="2126"/>
                        <a:pt x="975" y="2043"/>
                      </a:cubicBezTo>
                      <a:cubicBezTo>
                        <a:pt x="822" y="1935"/>
                        <a:pt x="683" y="1808"/>
                        <a:pt x="555" y="1674"/>
                      </a:cubicBezTo>
                      <a:cubicBezTo>
                        <a:pt x="447" y="1553"/>
                        <a:pt x="345" y="1432"/>
                        <a:pt x="250" y="1305"/>
                      </a:cubicBezTo>
                      <a:cubicBezTo>
                        <a:pt x="224" y="1298"/>
                        <a:pt x="205" y="1286"/>
                        <a:pt x="186" y="1254"/>
                      </a:cubicBezTo>
                      <a:cubicBezTo>
                        <a:pt x="173" y="1229"/>
                        <a:pt x="161" y="1197"/>
                        <a:pt x="154" y="1171"/>
                      </a:cubicBezTo>
                      <a:cubicBezTo>
                        <a:pt x="110" y="1108"/>
                        <a:pt x="65" y="1037"/>
                        <a:pt x="27" y="974"/>
                      </a:cubicBezTo>
                      <a:cubicBezTo>
                        <a:pt x="-75" y="1241"/>
                        <a:pt x="123" y="1559"/>
                        <a:pt x="313" y="1763"/>
                      </a:cubicBezTo>
                      <a:lnTo>
                        <a:pt x="313" y="1763"/>
                      </a:lnTo>
                      <a:lnTo>
                        <a:pt x="313" y="1763"/>
                      </a:lnTo>
                      <a:lnTo>
                        <a:pt x="313" y="1763"/>
                      </a:lnTo>
                      <a:lnTo>
                        <a:pt x="313" y="1763"/>
                      </a:lnTo>
                      <a:lnTo>
                        <a:pt x="313" y="1763"/>
                      </a:lnTo>
                      <a:cubicBezTo>
                        <a:pt x="319" y="1763"/>
                        <a:pt x="319" y="1763"/>
                        <a:pt x="319" y="1763"/>
                      </a:cubicBezTo>
                      <a:lnTo>
                        <a:pt x="319" y="1770"/>
                      </a:lnTo>
                      <a:lnTo>
                        <a:pt x="319" y="1770"/>
                      </a:lnTo>
                      <a:lnTo>
                        <a:pt x="319" y="1770"/>
                      </a:lnTo>
                      <a:cubicBezTo>
                        <a:pt x="562" y="2024"/>
                        <a:pt x="848" y="2247"/>
                        <a:pt x="1154" y="2425"/>
                      </a:cubicBezTo>
                      <a:cubicBezTo>
                        <a:pt x="1167" y="2425"/>
                        <a:pt x="1173" y="2431"/>
                        <a:pt x="1186" y="2438"/>
                      </a:cubicBezTo>
                      <a:lnTo>
                        <a:pt x="1186" y="2438"/>
                      </a:lnTo>
                      <a:cubicBezTo>
                        <a:pt x="1192" y="2438"/>
                        <a:pt x="1192" y="2444"/>
                        <a:pt x="1192" y="2444"/>
                      </a:cubicBezTo>
                      <a:lnTo>
                        <a:pt x="1192" y="2444"/>
                      </a:lnTo>
                      <a:lnTo>
                        <a:pt x="1192" y="2444"/>
                      </a:lnTo>
                      <a:cubicBezTo>
                        <a:pt x="1269" y="2483"/>
                        <a:pt x="1351" y="2527"/>
                        <a:pt x="1434" y="2527"/>
                      </a:cubicBezTo>
                      <a:lnTo>
                        <a:pt x="1440" y="2527"/>
                      </a:lnTo>
                      <a:lnTo>
                        <a:pt x="1440" y="2527"/>
                      </a:lnTo>
                      <a:cubicBezTo>
                        <a:pt x="1459" y="2527"/>
                        <a:pt x="1485" y="2521"/>
                        <a:pt x="1510" y="2515"/>
                      </a:cubicBezTo>
                      <a:lnTo>
                        <a:pt x="1510" y="2515"/>
                      </a:lnTo>
                      <a:cubicBezTo>
                        <a:pt x="1517" y="2515"/>
                        <a:pt x="1517" y="2515"/>
                        <a:pt x="1517" y="2515"/>
                      </a:cubicBezTo>
                      <a:lnTo>
                        <a:pt x="1517" y="2515"/>
                      </a:lnTo>
                      <a:cubicBezTo>
                        <a:pt x="1612" y="2483"/>
                        <a:pt x="1695" y="2394"/>
                        <a:pt x="1765" y="2323"/>
                      </a:cubicBezTo>
                      <a:cubicBezTo>
                        <a:pt x="1880" y="2222"/>
                        <a:pt x="1994" y="2114"/>
                        <a:pt x="2109" y="2005"/>
                      </a:cubicBezTo>
                      <a:lnTo>
                        <a:pt x="2109" y="2005"/>
                      </a:lnTo>
                      <a:cubicBezTo>
                        <a:pt x="2357" y="1763"/>
                        <a:pt x="2592" y="1521"/>
                        <a:pt x="2822" y="1273"/>
                      </a:cubicBezTo>
                      <a:cubicBezTo>
                        <a:pt x="2828" y="1267"/>
                        <a:pt x="2828" y="1260"/>
                        <a:pt x="2834" y="1260"/>
                      </a:cubicBezTo>
                      <a:cubicBezTo>
                        <a:pt x="3070" y="1006"/>
                        <a:pt x="3299" y="745"/>
                        <a:pt x="3516" y="477"/>
                      </a:cubicBezTo>
                      <a:cubicBezTo>
                        <a:pt x="3516" y="471"/>
                        <a:pt x="3516" y="471"/>
                        <a:pt x="3516" y="471"/>
                      </a:cubicBezTo>
                      <a:lnTo>
                        <a:pt x="3516" y="471"/>
                      </a:lnTo>
                      <a:lnTo>
                        <a:pt x="3516" y="471"/>
                      </a:lnTo>
                      <a:lnTo>
                        <a:pt x="3516" y="471"/>
                      </a:lnTo>
                      <a:cubicBezTo>
                        <a:pt x="3637" y="324"/>
                        <a:pt x="3713" y="171"/>
                        <a:pt x="3643"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2"/>
                <p:cNvSpPr/>
                <p:nvPr/>
              </p:nvSpPr>
              <p:spPr>
                <a:xfrm>
                  <a:off x="7104960" y="3542760"/>
                  <a:ext cx="11520" cy="55080"/>
                </a:xfrm>
                <a:custGeom>
                  <a:rect b="b" l="l" r="r" t="t"/>
                  <a:pathLst>
                    <a:path extrusionOk="0" h="153" w="32">
                      <a:moveTo>
                        <a:pt x="19" y="90"/>
                      </a:moveTo>
                      <a:lnTo>
                        <a:pt x="19" y="90"/>
                      </a:lnTo>
                      <a:cubicBezTo>
                        <a:pt x="25" y="109"/>
                        <a:pt x="32" y="134"/>
                        <a:pt x="32" y="153"/>
                      </a:cubicBezTo>
                      <a:lnTo>
                        <a:pt x="32" y="153"/>
                      </a:lnTo>
                      <a:lnTo>
                        <a:pt x="32" y="153"/>
                      </a:lnTo>
                      <a:lnTo>
                        <a:pt x="32" y="153"/>
                      </a:lnTo>
                      <a:cubicBezTo>
                        <a:pt x="32" y="134"/>
                        <a:pt x="25" y="109"/>
                        <a:pt x="19" y="90"/>
                      </a:cubicBezTo>
                      <a:moveTo>
                        <a:pt x="19" y="84"/>
                      </a:moveTo>
                      <a:lnTo>
                        <a:pt x="19" y="84"/>
                      </a:lnTo>
                      <a:cubicBezTo>
                        <a:pt x="19" y="90"/>
                        <a:pt x="19" y="90"/>
                        <a:pt x="19" y="90"/>
                      </a:cubicBezTo>
                      <a:lnTo>
                        <a:pt x="19" y="84"/>
                      </a:lnTo>
                      <a:moveTo>
                        <a:pt x="19" y="84"/>
                      </a:moveTo>
                      <a:lnTo>
                        <a:pt x="19" y="84"/>
                      </a:lnTo>
                      <a:moveTo>
                        <a:pt x="0" y="0"/>
                      </a:moveTo>
                      <a:lnTo>
                        <a:pt x="0" y="0"/>
                      </a:lnTo>
                      <a:cubicBezTo>
                        <a:pt x="13" y="26"/>
                        <a:pt x="19" y="52"/>
                        <a:pt x="19" y="84"/>
                      </a:cubicBezTo>
                      <a:cubicBezTo>
                        <a:pt x="19" y="52"/>
                        <a:pt x="13" y="26"/>
                        <a:pt x="0" y="0"/>
                      </a:cubicBezTo>
                      <a:close/>
                    </a:path>
                  </a:pathLst>
                </a:custGeom>
                <a:solidFill>
                  <a:srgbClr val="D1E3ED"/>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2"/>
                <p:cNvSpPr/>
                <p:nvPr/>
              </p:nvSpPr>
              <p:spPr>
                <a:xfrm>
                  <a:off x="7104960" y="3542760"/>
                  <a:ext cx="11520" cy="55080"/>
                </a:xfrm>
                <a:custGeom>
                  <a:rect b="b" l="l" r="r" t="t"/>
                  <a:pathLst>
                    <a:path extrusionOk="0" h="153" w="32">
                      <a:moveTo>
                        <a:pt x="0" y="0"/>
                      </a:moveTo>
                      <a:lnTo>
                        <a:pt x="0" y="0"/>
                      </a:lnTo>
                      <a:cubicBezTo>
                        <a:pt x="13" y="26"/>
                        <a:pt x="19" y="52"/>
                        <a:pt x="19" y="84"/>
                      </a:cubicBezTo>
                      <a:lnTo>
                        <a:pt x="19" y="84"/>
                      </a:lnTo>
                      <a:lnTo>
                        <a:pt x="19" y="84"/>
                      </a:lnTo>
                      <a:lnTo>
                        <a:pt x="19" y="84"/>
                      </a:lnTo>
                      <a:lnTo>
                        <a:pt x="19" y="84"/>
                      </a:lnTo>
                      <a:cubicBezTo>
                        <a:pt x="19" y="90"/>
                        <a:pt x="19" y="90"/>
                        <a:pt x="19" y="90"/>
                      </a:cubicBezTo>
                      <a:lnTo>
                        <a:pt x="19" y="90"/>
                      </a:lnTo>
                      <a:cubicBezTo>
                        <a:pt x="25" y="109"/>
                        <a:pt x="32" y="134"/>
                        <a:pt x="32" y="153"/>
                      </a:cubicBezTo>
                      <a:cubicBezTo>
                        <a:pt x="32" y="96"/>
                        <a:pt x="25" y="45"/>
                        <a:pt x="0" y="0"/>
                      </a:cubicBezTo>
                      <a:close/>
                    </a:path>
                  </a:pathLst>
                </a:custGeom>
                <a:solidFill>
                  <a:srgbClr val="93BAD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2"/>
                <p:cNvSpPr/>
                <p:nvPr/>
              </p:nvSpPr>
              <p:spPr>
                <a:xfrm>
                  <a:off x="6942240" y="3650760"/>
                  <a:ext cx="167400" cy="96120"/>
                </a:xfrm>
                <a:custGeom>
                  <a:rect b="b" l="l" r="r" t="t"/>
                  <a:pathLst>
                    <a:path extrusionOk="0" h="267" w="465">
                      <a:moveTo>
                        <a:pt x="115" y="267"/>
                      </a:moveTo>
                      <a:lnTo>
                        <a:pt x="115" y="267"/>
                      </a:lnTo>
                      <a:lnTo>
                        <a:pt x="108" y="267"/>
                      </a:lnTo>
                      <a:lnTo>
                        <a:pt x="108" y="267"/>
                      </a:lnTo>
                      <a:lnTo>
                        <a:pt x="115" y="267"/>
                      </a:lnTo>
                      <a:moveTo>
                        <a:pt x="115" y="267"/>
                      </a:moveTo>
                      <a:lnTo>
                        <a:pt x="115" y="267"/>
                      </a:lnTo>
                      <a:moveTo>
                        <a:pt x="115" y="267"/>
                      </a:moveTo>
                      <a:lnTo>
                        <a:pt x="115" y="267"/>
                      </a:lnTo>
                      <a:moveTo>
                        <a:pt x="121" y="267"/>
                      </a:moveTo>
                      <a:lnTo>
                        <a:pt x="121" y="267"/>
                      </a:lnTo>
                      <a:cubicBezTo>
                        <a:pt x="115" y="267"/>
                        <a:pt x="115" y="267"/>
                        <a:pt x="115" y="267"/>
                      </a:cubicBezTo>
                      <a:lnTo>
                        <a:pt x="121" y="267"/>
                      </a:lnTo>
                      <a:moveTo>
                        <a:pt x="121" y="267"/>
                      </a:moveTo>
                      <a:lnTo>
                        <a:pt x="121" y="267"/>
                      </a:lnTo>
                      <a:moveTo>
                        <a:pt x="121" y="267"/>
                      </a:moveTo>
                      <a:lnTo>
                        <a:pt x="121" y="267"/>
                      </a:lnTo>
                      <a:moveTo>
                        <a:pt x="121" y="267"/>
                      </a:moveTo>
                      <a:lnTo>
                        <a:pt x="121" y="267"/>
                      </a:lnTo>
                      <a:moveTo>
                        <a:pt x="127" y="267"/>
                      </a:moveTo>
                      <a:lnTo>
                        <a:pt x="127" y="267"/>
                      </a:lnTo>
                      <a:moveTo>
                        <a:pt x="127" y="267"/>
                      </a:moveTo>
                      <a:lnTo>
                        <a:pt x="127" y="267"/>
                      </a:lnTo>
                      <a:moveTo>
                        <a:pt x="0" y="254"/>
                      </a:moveTo>
                      <a:lnTo>
                        <a:pt x="0" y="254"/>
                      </a:lnTo>
                      <a:lnTo>
                        <a:pt x="7" y="254"/>
                      </a:lnTo>
                      <a:cubicBezTo>
                        <a:pt x="26" y="261"/>
                        <a:pt x="51" y="261"/>
                        <a:pt x="77" y="267"/>
                      </a:cubicBezTo>
                      <a:lnTo>
                        <a:pt x="77" y="267"/>
                      </a:lnTo>
                      <a:lnTo>
                        <a:pt x="77" y="267"/>
                      </a:lnTo>
                      <a:lnTo>
                        <a:pt x="77" y="267"/>
                      </a:lnTo>
                      <a:cubicBezTo>
                        <a:pt x="51" y="261"/>
                        <a:pt x="26" y="261"/>
                        <a:pt x="0" y="254"/>
                      </a:cubicBezTo>
                      <a:moveTo>
                        <a:pt x="465" y="0"/>
                      </a:moveTo>
                      <a:lnTo>
                        <a:pt x="465" y="0"/>
                      </a:lnTo>
                      <a:lnTo>
                        <a:pt x="465" y="6"/>
                      </a:lnTo>
                      <a:lnTo>
                        <a:pt x="465" y="6"/>
                      </a:lnTo>
                      <a:lnTo>
                        <a:pt x="465" y="6"/>
                      </a:lnTo>
                      <a:cubicBezTo>
                        <a:pt x="414" y="146"/>
                        <a:pt x="293" y="261"/>
                        <a:pt x="127" y="267"/>
                      </a:cubicBezTo>
                      <a:cubicBezTo>
                        <a:pt x="293" y="261"/>
                        <a:pt x="421" y="146"/>
                        <a:pt x="46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2"/>
                <p:cNvSpPr/>
                <p:nvPr/>
              </p:nvSpPr>
              <p:spPr>
                <a:xfrm>
                  <a:off x="7341120" y="3884400"/>
                  <a:ext cx="9000" cy="27360"/>
                </a:xfrm>
                <a:custGeom>
                  <a:rect b="b" l="l" r="r" t="t"/>
                  <a:pathLst>
                    <a:path extrusionOk="0" h="76" w="25">
                      <a:moveTo>
                        <a:pt x="25" y="0"/>
                      </a:moveTo>
                      <a:lnTo>
                        <a:pt x="25" y="0"/>
                      </a:lnTo>
                      <a:cubicBezTo>
                        <a:pt x="19" y="26"/>
                        <a:pt x="12" y="51"/>
                        <a:pt x="0" y="76"/>
                      </a:cubicBezTo>
                      <a:lnTo>
                        <a:pt x="0" y="76"/>
                      </a:lnTo>
                      <a:cubicBezTo>
                        <a:pt x="12" y="51"/>
                        <a:pt x="19" y="26"/>
                        <a:pt x="25"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2"/>
                <p:cNvSpPr/>
                <p:nvPr/>
              </p:nvSpPr>
              <p:spPr>
                <a:xfrm>
                  <a:off x="7292880" y="3721680"/>
                  <a:ext cx="57240" cy="100800"/>
                </a:xfrm>
                <a:custGeom>
                  <a:rect b="b" l="l" r="r" t="t"/>
                  <a:pathLst>
                    <a:path extrusionOk="0" h="280" w="159">
                      <a:moveTo>
                        <a:pt x="159" y="267"/>
                      </a:moveTo>
                      <a:lnTo>
                        <a:pt x="159" y="267"/>
                      </a:lnTo>
                      <a:cubicBezTo>
                        <a:pt x="159" y="274"/>
                        <a:pt x="159" y="280"/>
                        <a:pt x="159" y="280"/>
                      </a:cubicBezTo>
                      <a:lnTo>
                        <a:pt x="159" y="280"/>
                      </a:lnTo>
                      <a:lnTo>
                        <a:pt x="159" y="280"/>
                      </a:lnTo>
                      <a:lnTo>
                        <a:pt x="159" y="280"/>
                      </a:lnTo>
                      <a:cubicBezTo>
                        <a:pt x="159" y="280"/>
                        <a:pt x="159" y="274"/>
                        <a:pt x="159" y="267"/>
                      </a:cubicBezTo>
                      <a:moveTo>
                        <a:pt x="0" y="0"/>
                      </a:moveTo>
                      <a:lnTo>
                        <a:pt x="0" y="0"/>
                      </a:lnTo>
                      <a:lnTo>
                        <a:pt x="0" y="0"/>
                      </a:lnTo>
                      <a:lnTo>
                        <a:pt x="0" y="0"/>
                      </a:lnTo>
                      <a:lnTo>
                        <a:pt x="0" y="0"/>
                      </a:lnTo>
                      <a:cubicBezTo>
                        <a:pt x="19" y="13"/>
                        <a:pt x="32" y="25"/>
                        <a:pt x="45" y="32"/>
                      </a:cubicBezTo>
                      <a:cubicBezTo>
                        <a:pt x="32" y="25"/>
                        <a:pt x="19" y="13"/>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2"/>
                <p:cNvSpPr/>
                <p:nvPr/>
              </p:nvSpPr>
              <p:spPr>
                <a:xfrm>
                  <a:off x="7570080" y="3430800"/>
                  <a:ext cx="20880" cy="36360"/>
                </a:xfrm>
                <a:custGeom>
                  <a:rect b="b" l="l" r="r" t="t"/>
                  <a:pathLst>
                    <a:path extrusionOk="0" h="101" w="58">
                      <a:moveTo>
                        <a:pt x="0" y="0"/>
                      </a:moveTo>
                      <a:lnTo>
                        <a:pt x="0" y="0"/>
                      </a:lnTo>
                      <a:cubicBezTo>
                        <a:pt x="26" y="31"/>
                        <a:pt x="45" y="63"/>
                        <a:pt x="58" y="101"/>
                      </a:cubicBezTo>
                      <a:cubicBezTo>
                        <a:pt x="58" y="95"/>
                        <a:pt x="58" y="95"/>
                        <a:pt x="58" y="95"/>
                      </a:cubicBezTo>
                      <a:cubicBezTo>
                        <a:pt x="45" y="63"/>
                        <a:pt x="26" y="31"/>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2"/>
                <p:cNvSpPr/>
                <p:nvPr/>
              </p:nvSpPr>
              <p:spPr>
                <a:xfrm>
                  <a:off x="7790400" y="3382560"/>
                  <a:ext cx="29880" cy="20520"/>
                </a:xfrm>
                <a:custGeom>
                  <a:rect b="b" l="l" r="r" t="t"/>
                  <a:pathLst>
                    <a:path extrusionOk="0" h="57" w="83">
                      <a:moveTo>
                        <a:pt x="83" y="0"/>
                      </a:moveTo>
                      <a:lnTo>
                        <a:pt x="83" y="0"/>
                      </a:lnTo>
                      <a:cubicBezTo>
                        <a:pt x="57" y="26"/>
                        <a:pt x="31" y="44"/>
                        <a:pt x="0" y="57"/>
                      </a:cubicBezTo>
                      <a:lnTo>
                        <a:pt x="0" y="57"/>
                      </a:lnTo>
                      <a:cubicBezTo>
                        <a:pt x="31" y="44"/>
                        <a:pt x="57" y="26"/>
                        <a:pt x="83"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2"/>
                <p:cNvSpPr/>
                <p:nvPr/>
              </p:nvSpPr>
              <p:spPr>
                <a:xfrm>
                  <a:off x="7341120" y="3494880"/>
                  <a:ext cx="29880" cy="135000"/>
                </a:xfrm>
                <a:custGeom>
                  <a:rect b="b" l="l" r="r" t="t"/>
                  <a:pathLst>
                    <a:path extrusionOk="0" h="375" w="83">
                      <a:moveTo>
                        <a:pt x="19" y="0"/>
                      </a:moveTo>
                      <a:lnTo>
                        <a:pt x="19" y="0"/>
                      </a:lnTo>
                      <a:lnTo>
                        <a:pt x="19" y="0"/>
                      </a:lnTo>
                      <a:cubicBezTo>
                        <a:pt x="-19" y="127"/>
                        <a:pt x="6" y="273"/>
                        <a:pt x="83" y="375"/>
                      </a:cubicBezTo>
                      <a:lnTo>
                        <a:pt x="83" y="375"/>
                      </a:lnTo>
                      <a:cubicBezTo>
                        <a:pt x="25" y="305"/>
                        <a:pt x="0" y="210"/>
                        <a:pt x="0" y="121"/>
                      </a:cubicBezTo>
                      <a:cubicBezTo>
                        <a:pt x="0" y="76"/>
                        <a:pt x="6" y="38"/>
                        <a:pt x="1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2"/>
                <p:cNvSpPr/>
                <p:nvPr/>
              </p:nvSpPr>
              <p:spPr>
                <a:xfrm>
                  <a:off x="7455600" y="3382560"/>
                  <a:ext cx="34560" cy="2160"/>
                </a:xfrm>
                <a:custGeom>
                  <a:rect b="b" l="l" r="r" t="t"/>
                  <a:pathLst>
                    <a:path extrusionOk="0" h="6" w="96">
                      <a:moveTo>
                        <a:pt x="26" y="0"/>
                      </a:moveTo>
                      <a:lnTo>
                        <a:pt x="26" y="0"/>
                      </a:lnTo>
                      <a:cubicBezTo>
                        <a:pt x="13" y="0"/>
                        <a:pt x="7" y="0"/>
                        <a:pt x="0" y="0"/>
                      </a:cubicBezTo>
                      <a:lnTo>
                        <a:pt x="0" y="0"/>
                      </a:lnTo>
                      <a:cubicBezTo>
                        <a:pt x="7" y="0"/>
                        <a:pt x="13" y="0"/>
                        <a:pt x="26" y="0"/>
                      </a:cubicBezTo>
                      <a:lnTo>
                        <a:pt x="26" y="0"/>
                      </a:lnTo>
                      <a:lnTo>
                        <a:pt x="26" y="0"/>
                      </a:lnTo>
                      <a:lnTo>
                        <a:pt x="26" y="0"/>
                      </a:lnTo>
                      <a:lnTo>
                        <a:pt x="26" y="0"/>
                      </a:lnTo>
                      <a:cubicBezTo>
                        <a:pt x="45" y="0"/>
                        <a:pt x="70" y="0"/>
                        <a:pt x="89" y="6"/>
                      </a:cubicBezTo>
                      <a:lnTo>
                        <a:pt x="89" y="6"/>
                      </a:lnTo>
                      <a:lnTo>
                        <a:pt x="96" y="6"/>
                      </a:lnTo>
                      <a:lnTo>
                        <a:pt x="96" y="6"/>
                      </a:lnTo>
                      <a:lnTo>
                        <a:pt x="96" y="6"/>
                      </a:lnTo>
                      <a:cubicBezTo>
                        <a:pt x="70" y="0"/>
                        <a:pt x="45" y="0"/>
                        <a:pt x="26"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2"/>
                <p:cNvSpPr/>
                <p:nvPr/>
              </p:nvSpPr>
              <p:spPr>
                <a:xfrm>
                  <a:off x="7364160" y="2935800"/>
                  <a:ext cx="24840" cy="144360"/>
                </a:xfrm>
                <a:custGeom>
                  <a:rect b="b" l="l" r="r" t="t"/>
                  <a:pathLst>
                    <a:path extrusionOk="0" h="401" w="69">
                      <a:moveTo>
                        <a:pt x="19" y="140"/>
                      </a:moveTo>
                      <a:lnTo>
                        <a:pt x="19" y="140"/>
                      </a:lnTo>
                      <a:cubicBezTo>
                        <a:pt x="-7" y="222"/>
                        <a:pt x="-7" y="318"/>
                        <a:pt x="19" y="401"/>
                      </a:cubicBezTo>
                      <a:lnTo>
                        <a:pt x="19" y="401"/>
                      </a:lnTo>
                      <a:cubicBezTo>
                        <a:pt x="6" y="356"/>
                        <a:pt x="0" y="311"/>
                        <a:pt x="0" y="267"/>
                      </a:cubicBezTo>
                      <a:cubicBezTo>
                        <a:pt x="0" y="222"/>
                        <a:pt x="6" y="177"/>
                        <a:pt x="19" y="140"/>
                      </a:cubicBezTo>
                      <a:moveTo>
                        <a:pt x="19" y="133"/>
                      </a:moveTo>
                      <a:lnTo>
                        <a:pt x="19" y="133"/>
                      </a:lnTo>
                      <a:cubicBezTo>
                        <a:pt x="19" y="140"/>
                        <a:pt x="19" y="140"/>
                        <a:pt x="19" y="140"/>
                      </a:cubicBezTo>
                      <a:lnTo>
                        <a:pt x="19" y="133"/>
                      </a:lnTo>
                      <a:moveTo>
                        <a:pt x="19" y="133"/>
                      </a:moveTo>
                      <a:lnTo>
                        <a:pt x="19" y="133"/>
                      </a:lnTo>
                      <a:moveTo>
                        <a:pt x="19" y="133"/>
                      </a:moveTo>
                      <a:lnTo>
                        <a:pt x="19" y="133"/>
                      </a:lnTo>
                      <a:moveTo>
                        <a:pt x="19" y="127"/>
                      </a:moveTo>
                      <a:lnTo>
                        <a:pt x="19" y="127"/>
                      </a:lnTo>
                      <a:cubicBezTo>
                        <a:pt x="19" y="133"/>
                        <a:pt x="19" y="133"/>
                        <a:pt x="19" y="133"/>
                      </a:cubicBezTo>
                      <a:lnTo>
                        <a:pt x="19" y="127"/>
                      </a:lnTo>
                      <a:moveTo>
                        <a:pt x="19" y="127"/>
                      </a:moveTo>
                      <a:lnTo>
                        <a:pt x="19" y="127"/>
                      </a:lnTo>
                      <a:moveTo>
                        <a:pt x="69" y="0"/>
                      </a:moveTo>
                      <a:lnTo>
                        <a:pt x="69" y="0"/>
                      </a:lnTo>
                      <a:cubicBezTo>
                        <a:pt x="44" y="37"/>
                        <a:pt x="25" y="82"/>
                        <a:pt x="19" y="127"/>
                      </a:cubicBezTo>
                      <a:cubicBezTo>
                        <a:pt x="25" y="82"/>
                        <a:pt x="44" y="37"/>
                        <a:pt x="6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2"/>
                <p:cNvSpPr/>
                <p:nvPr/>
              </p:nvSpPr>
              <p:spPr>
                <a:xfrm>
                  <a:off x="7373160" y="3084480"/>
                  <a:ext cx="133200" cy="87120"/>
                </a:xfrm>
                <a:custGeom>
                  <a:rect b="b" l="l" r="r" t="t"/>
                  <a:pathLst>
                    <a:path extrusionOk="0" h="242" w="370">
                      <a:moveTo>
                        <a:pt x="299" y="242"/>
                      </a:moveTo>
                      <a:lnTo>
                        <a:pt x="299" y="242"/>
                      </a:lnTo>
                      <a:moveTo>
                        <a:pt x="299" y="242"/>
                      </a:moveTo>
                      <a:lnTo>
                        <a:pt x="299" y="242"/>
                      </a:lnTo>
                      <a:moveTo>
                        <a:pt x="370" y="242"/>
                      </a:moveTo>
                      <a:lnTo>
                        <a:pt x="370" y="242"/>
                      </a:lnTo>
                      <a:lnTo>
                        <a:pt x="370" y="242"/>
                      </a:lnTo>
                      <a:cubicBezTo>
                        <a:pt x="357" y="242"/>
                        <a:pt x="344" y="242"/>
                        <a:pt x="331" y="242"/>
                      </a:cubicBezTo>
                      <a:lnTo>
                        <a:pt x="331" y="242"/>
                      </a:lnTo>
                      <a:lnTo>
                        <a:pt x="331" y="242"/>
                      </a:lnTo>
                      <a:lnTo>
                        <a:pt x="331" y="242"/>
                      </a:lnTo>
                      <a:lnTo>
                        <a:pt x="331" y="242"/>
                      </a:lnTo>
                      <a:cubicBezTo>
                        <a:pt x="318" y="242"/>
                        <a:pt x="312" y="242"/>
                        <a:pt x="299" y="242"/>
                      </a:cubicBezTo>
                      <a:lnTo>
                        <a:pt x="299" y="242"/>
                      </a:lnTo>
                      <a:lnTo>
                        <a:pt x="299" y="242"/>
                      </a:lnTo>
                      <a:cubicBezTo>
                        <a:pt x="312" y="242"/>
                        <a:pt x="325" y="242"/>
                        <a:pt x="331" y="242"/>
                      </a:cubicBezTo>
                      <a:cubicBezTo>
                        <a:pt x="344" y="242"/>
                        <a:pt x="357" y="242"/>
                        <a:pt x="370" y="242"/>
                      </a:cubicBezTo>
                      <a:moveTo>
                        <a:pt x="293" y="242"/>
                      </a:moveTo>
                      <a:lnTo>
                        <a:pt x="293" y="242"/>
                      </a:lnTo>
                      <a:moveTo>
                        <a:pt x="293" y="242"/>
                      </a:moveTo>
                      <a:lnTo>
                        <a:pt x="293" y="242"/>
                      </a:lnTo>
                      <a:moveTo>
                        <a:pt x="293" y="242"/>
                      </a:moveTo>
                      <a:lnTo>
                        <a:pt x="293" y="242"/>
                      </a:lnTo>
                      <a:moveTo>
                        <a:pt x="286" y="242"/>
                      </a:moveTo>
                      <a:lnTo>
                        <a:pt x="286" y="242"/>
                      </a:lnTo>
                      <a:moveTo>
                        <a:pt x="286" y="242"/>
                      </a:moveTo>
                      <a:lnTo>
                        <a:pt x="286" y="242"/>
                      </a:lnTo>
                      <a:moveTo>
                        <a:pt x="286" y="242"/>
                      </a:moveTo>
                      <a:lnTo>
                        <a:pt x="286" y="242"/>
                      </a:lnTo>
                      <a:moveTo>
                        <a:pt x="286" y="242"/>
                      </a:moveTo>
                      <a:lnTo>
                        <a:pt x="286" y="242"/>
                      </a:lnTo>
                      <a:moveTo>
                        <a:pt x="280" y="242"/>
                      </a:moveTo>
                      <a:lnTo>
                        <a:pt x="280" y="242"/>
                      </a:lnTo>
                      <a:moveTo>
                        <a:pt x="274" y="242"/>
                      </a:moveTo>
                      <a:lnTo>
                        <a:pt x="274" y="242"/>
                      </a:lnTo>
                      <a:moveTo>
                        <a:pt x="76" y="134"/>
                      </a:moveTo>
                      <a:lnTo>
                        <a:pt x="76" y="134"/>
                      </a:lnTo>
                      <a:moveTo>
                        <a:pt x="70" y="134"/>
                      </a:moveTo>
                      <a:lnTo>
                        <a:pt x="70" y="134"/>
                      </a:lnTo>
                      <a:moveTo>
                        <a:pt x="70" y="134"/>
                      </a:moveTo>
                      <a:lnTo>
                        <a:pt x="70" y="134"/>
                      </a:lnTo>
                      <a:moveTo>
                        <a:pt x="70" y="127"/>
                      </a:moveTo>
                      <a:lnTo>
                        <a:pt x="70" y="127"/>
                      </a:lnTo>
                      <a:moveTo>
                        <a:pt x="70" y="127"/>
                      </a:moveTo>
                      <a:lnTo>
                        <a:pt x="70" y="127"/>
                      </a:lnTo>
                      <a:moveTo>
                        <a:pt x="70" y="127"/>
                      </a:moveTo>
                      <a:lnTo>
                        <a:pt x="70" y="127"/>
                      </a:lnTo>
                      <a:moveTo>
                        <a:pt x="64" y="127"/>
                      </a:moveTo>
                      <a:lnTo>
                        <a:pt x="64" y="127"/>
                      </a:lnTo>
                      <a:lnTo>
                        <a:pt x="70" y="127"/>
                      </a:lnTo>
                      <a:lnTo>
                        <a:pt x="64" y="127"/>
                      </a:lnTo>
                      <a:moveTo>
                        <a:pt x="64" y="121"/>
                      </a:moveTo>
                      <a:lnTo>
                        <a:pt x="64" y="121"/>
                      </a:lnTo>
                      <a:moveTo>
                        <a:pt x="64" y="121"/>
                      </a:moveTo>
                      <a:lnTo>
                        <a:pt x="64" y="121"/>
                      </a:lnTo>
                      <a:moveTo>
                        <a:pt x="64" y="121"/>
                      </a:moveTo>
                      <a:lnTo>
                        <a:pt x="64" y="121"/>
                      </a:lnTo>
                      <a:moveTo>
                        <a:pt x="64" y="121"/>
                      </a:moveTo>
                      <a:lnTo>
                        <a:pt x="64" y="121"/>
                      </a:lnTo>
                      <a:moveTo>
                        <a:pt x="64" y="121"/>
                      </a:moveTo>
                      <a:lnTo>
                        <a:pt x="64" y="121"/>
                      </a:lnTo>
                      <a:moveTo>
                        <a:pt x="64" y="115"/>
                      </a:moveTo>
                      <a:lnTo>
                        <a:pt x="64" y="115"/>
                      </a:lnTo>
                      <a:lnTo>
                        <a:pt x="64" y="121"/>
                      </a:lnTo>
                      <a:cubicBezTo>
                        <a:pt x="64" y="115"/>
                        <a:pt x="64" y="115"/>
                        <a:pt x="64" y="115"/>
                      </a:cubicBezTo>
                      <a:moveTo>
                        <a:pt x="57" y="115"/>
                      </a:moveTo>
                      <a:lnTo>
                        <a:pt x="57" y="115"/>
                      </a:lnTo>
                      <a:moveTo>
                        <a:pt x="57" y="115"/>
                      </a:moveTo>
                      <a:lnTo>
                        <a:pt x="57" y="115"/>
                      </a:lnTo>
                      <a:moveTo>
                        <a:pt x="57" y="115"/>
                      </a:moveTo>
                      <a:lnTo>
                        <a:pt x="57" y="115"/>
                      </a:lnTo>
                      <a:moveTo>
                        <a:pt x="57" y="109"/>
                      </a:moveTo>
                      <a:lnTo>
                        <a:pt x="57" y="109"/>
                      </a:lnTo>
                      <a:lnTo>
                        <a:pt x="57" y="115"/>
                      </a:lnTo>
                      <a:lnTo>
                        <a:pt x="57" y="109"/>
                      </a:lnTo>
                      <a:moveTo>
                        <a:pt x="0" y="0"/>
                      </a:moveTo>
                      <a:lnTo>
                        <a:pt x="0" y="0"/>
                      </a:lnTo>
                      <a:lnTo>
                        <a:pt x="0" y="0"/>
                      </a:lnTo>
                      <a:cubicBezTo>
                        <a:pt x="13" y="38"/>
                        <a:pt x="32" y="77"/>
                        <a:pt x="57" y="109"/>
                      </a:cubicBezTo>
                      <a:cubicBezTo>
                        <a:pt x="32" y="77"/>
                        <a:pt x="13" y="38"/>
                        <a:pt x="0" y="0"/>
                      </a:cubicBezTo>
                      <a:close/>
                    </a:path>
                  </a:pathLst>
                </a:custGeom>
                <a:solidFill>
                  <a:srgbClr val="D1E3ED"/>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2"/>
                <p:cNvSpPr/>
                <p:nvPr/>
              </p:nvSpPr>
              <p:spPr>
                <a:xfrm>
                  <a:off x="7602480" y="3286440"/>
                  <a:ext cx="6840" cy="38880"/>
                </a:xfrm>
                <a:custGeom>
                  <a:rect b="b" l="l" r="r" t="t"/>
                  <a:pathLst>
                    <a:path extrusionOk="0" h="108" w="19">
                      <a:moveTo>
                        <a:pt x="0" y="0"/>
                      </a:moveTo>
                      <a:lnTo>
                        <a:pt x="0" y="0"/>
                      </a:lnTo>
                      <a:lnTo>
                        <a:pt x="0" y="6"/>
                      </a:lnTo>
                      <a:cubicBezTo>
                        <a:pt x="0" y="38"/>
                        <a:pt x="6" y="76"/>
                        <a:pt x="19" y="108"/>
                      </a:cubicBezTo>
                      <a:lnTo>
                        <a:pt x="19" y="108"/>
                      </a:lnTo>
                      <a:cubicBezTo>
                        <a:pt x="6" y="76"/>
                        <a:pt x="0"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2"/>
                <p:cNvSpPr/>
                <p:nvPr/>
              </p:nvSpPr>
              <p:spPr>
                <a:xfrm>
                  <a:off x="7602480" y="3288600"/>
                  <a:ext cx="6840" cy="36720"/>
                </a:xfrm>
                <a:custGeom>
                  <a:rect b="b" l="l" r="r" t="t"/>
                  <a:pathLst>
                    <a:path extrusionOk="0" h="102" w="19">
                      <a:moveTo>
                        <a:pt x="0" y="0"/>
                      </a:moveTo>
                      <a:lnTo>
                        <a:pt x="0" y="0"/>
                      </a:lnTo>
                      <a:cubicBezTo>
                        <a:pt x="0" y="19"/>
                        <a:pt x="0" y="45"/>
                        <a:pt x="0" y="70"/>
                      </a:cubicBezTo>
                      <a:cubicBezTo>
                        <a:pt x="0" y="76"/>
                        <a:pt x="0" y="76"/>
                        <a:pt x="0" y="76"/>
                      </a:cubicBezTo>
                      <a:cubicBezTo>
                        <a:pt x="6" y="76"/>
                        <a:pt x="6" y="82"/>
                        <a:pt x="12" y="89"/>
                      </a:cubicBezTo>
                      <a:cubicBezTo>
                        <a:pt x="12" y="89"/>
                        <a:pt x="12" y="95"/>
                        <a:pt x="19" y="102"/>
                      </a:cubicBezTo>
                      <a:cubicBezTo>
                        <a:pt x="6" y="70"/>
                        <a:pt x="0" y="32"/>
                        <a:pt x="0" y="0"/>
                      </a:cubicBezTo>
                      <a:close/>
                    </a:path>
                  </a:pathLst>
                </a:custGeom>
                <a:solidFill>
                  <a:srgbClr val="93BAD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2"/>
                <p:cNvSpPr/>
                <p:nvPr/>
              </p:nvSpPr>
              <p:spPr>
                <a:xfrm>
                  <a:off x="7842960" y="3304800"/>
                  <a:ext cx="20880" cy="50040"/>
                </a:xfrm>
                <a:custGeom>
                  <a:rect b="b" l="l" r="r" t="t"/>
                  <a:pathLst>
                    <a:path extrusionOk="0" h="139" w="58">
                      <a:moveTo>
                        <a:pt x="58" y="0"/>
                      </a:moveTo>
                      <a:lnTo>
                        <a:pt x="58" y="0"/>
                      </a:lnTo>
                      <a:cubicBezTo>
                        <a:pt x="45" y="50"/>
                        <a:pt x="26" y="95"/>
                        <a:pt x="0" y="139"/>
                      </a:cubicBezTo>
                      <a:lnTo>
                        <a:pt x="0" y="139"/>
                      </a:lnTo>
                      <a:cubicBezTo>
                        <a:pt x="26" y="95"/>
                        <a:pt x="45" y="50"/>
                        <a:pt x="58" y="0"/>
                      </a:cubicBezTo>
                      <a:close/>
                    </a:path>
                  </a:pathLst>
                </a:custGeom>
                <a:solidFill>
                  <a:srgbClr val="D1E3ED"/>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2"/>
                <p:cNvSpPr/>
                <p:nvPr/>
              </p:nvSpPr>
              <p:spPr>
                <a:xfrm>
                  <a:off x="7102800" y="3185280"/>
                  <a:ext cx="34560" cy="123840"/>
                </a:xfrm>
                <a:custGeom>
                  <a:rect b="b" l="l" r="r" t="t"/>
                  <a:pathLst>
                    <a:path extrusionOk="0" h="344" w="96">
                      <a:moveTo>
                        <a:pt x="96" y="0"/>
                      </a:moveTo>
                      <a:lnTo>
                        <a:pt x="96" y="0"/>
                      </a:lnTo>
                      <a:lnTo>
                        <a:pt x="96" y="0"/>
                      </a:lnTo>
                      <a:cubicBezTo>
                        <a:pt x="57" y="45"/>
                        <a:pt x="31" y="102"/>
                        <a:pt x="19" y="166"/>
                      </a:cubicBezTo>
                      <a:cubicBezTo>
                        <a:pt x="6" y="223"/>
                        <a:pt x="0" y="287"/>
                        <a:pt x="6" y="344"/>
                      </a:cubicBezTo>
                      <a:lnTo>
                        <a:pt x="6" y="344"/>
                      </a:lnTo>
                      <a:cubicBezTo>
                        <a:pt x="0" y="332"/>
                        <a:pt x="0" y="313"/>
                        <a:pt x="0" y="300"/>
                      </a:cubicBezTo>
                      <a:cubicBezTo>
                        <a:pt x="0" y="255"/>
                        <a:pt x="6" y="211"/>
                        <a:pt x="19" y="166"/>
                      </a:cubicBezTo>
                      <a:cubicBezTo>
                        <a:pt x="31" y="102"/>
                        <a:pt x="57" y="45"/>
                        <a:pt x="96"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2"/>
                <p:cNvSpPr/>
                <p:nvPr/>
              </p:nvSpPr>
              <p:spPr>
                <a:xfrm>
                  <a:off x="7338600" y="3196800"/>
                  <a:ext cx="27720" cy="101160"/>
                </a:xfrm>
                <a:custGeom>
                  <a:rect b="b" l="l" r="r" t="t"/>
                  <a:pathLst>
                    <a:path extrusionOk="0" h="281" w="77">
                      <a:moveTo>
                        <a:pt x="71" y="179"/>
                      </a:moveTo>
                      <a:lnTo>
                        <a:pt x="71" y="179"/>
                      </a:lnTo>
                      <a:cubicBezTo>
                        <a:pt x="77" y="210"/>
                        <a:pt x="77" y="236"/>
                        <a:pt x="77" y="268"/>
                      </a:cubicBezTo>
                      <a:cubicBezTo>
                        <a:pt x="77" y="274"/>
                        <a:pt x="77" y="274"/>
                        <a:pt x="77" y="281"/>
                      </a:cubicBezTo>
                      <a:lnTo>
                        <a:pt x="77" y="274"/>
                      </a:lnTo>
                      <a:cubicBezTo>
                        <a:pt x="77" y="242"/>
                        <a:pt x="77" y="210"/>
                        <a:pt x="71" y="179"/>
                      </a:cubicBezTo>
                      <a:moveTo>
                        <a:pt x="64" y="172"/>
                      </a:moveTo>
                      <a:lnTo>
                        <a:pt x="64" y="172"/>
                      </a:lnTo>
                      <a:lnTo>
                        <a:pt x="71" y="179"/>
                      </a:lnTo>
                      <a:lnTo>
                        <a:pt x="64" y="172"/>
                      </a:lnTo>
                      <a:moveTo>
                        <a:pt x="64" y="172"/>
                      </a:moveTo>
                      <a:lnTo>
                        <a:pt x="64" y="172"/>
                      </a:lnTo>
                      <a:moveTo>
                        <a:pt x="64" y="172"/>
                      </a:moveTo>
                      <a:lnTo>
                        <a:pt x="64" y="172"/>
                      </a:lnTo>
                      <a:moveTo>
                        <a:pt x="64" y="153"/>
                      </a:moveTo>
                      <a:lnTo>
                        <a:pt x="64" y="153"/>
                      </a:lnTo>
                      <a:moveTo>
                        <a:pt x="64" y="153"/>
                      </a:moveTo>
                      <a:lnTo>
                        <a:pt x="64" y="153"/>
                      </a:lnTo>
                      <a:moveTo>
                        <a:pt x="64" y="153"/>
                      </a:moveTo>
                      <a:lnTo>
                        <a:pt x="64" y="153"/>
                      </a:lnTo>
                      <a:moveTo>
                        <a:pt x="64" y="147"/>
                      </a:moveTo>
                      <a:lnTo>
                        <a:pt x="64" y="147"/>
                      </a:lnTo>
                      <a:moveTo>
                        <a:pt x="64" y="147"/>
                      </a:moveTo>
                      <a:lnTo>
                        <a:pt x="64" y="147"/>
                      </a:lnTo>
                      <a:moveTo>
                        <a:pt x="64" y="147"/>
                      </a:moveTo>
                      <a:lnTo>
                        <a:pt x="64" y="147"/>
                      </a:lnTo>
                      <a:moveTo>
                        <a:pt x="0" y="0"/>
                      </a:moveTo>
                      <a:lnTo>
                        <a:pt x="0" y="0"/>
                      </a:lnTo>
                      <a:lnTo>
                        <a:pt x="0" y="0"/>
                      </a:lnTo>
                      <a:cubicBezTo>
                        <a:pt x="32" y="39"/>
                        <a:pt x="58" y="89"/>
                        <a:pt x="64" y="147"/>
                      </a:cubicBezTo>
                      <a:cubicBezTo>
                        <a:pt x="58" y="89"/>
                        <a:pt x="32" y="39"/>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2"/>
                <p:cNvSpPr/>
                <p:nvPr/>
              </p:nvSpPr>
              <p:spPr>
                <a:xfrm>
                  <a:off x="7183080" y="3423960"/>
                  <a:ext cx="84600" cy="9000"/>
                </a:xfrm>
                <a:custGeom>
                  <a:rect b="b" l="l" r="r" t="t"/>
                  <a:pathLst>
                    <a:path extrusionOk="0" h="25" w="235">
                      <a:moveTo>
                        <a:pt x="89" y="25"/>
                      </a:moveTo>
                      <a:lnTo>
                        <a:pt x="89" y="25"/>
                      </a:lnTo>
                      <a:moveTo>
                        <a:pt x="235" y="12"/>
                      </a:moveTo>
                      <a:lnTo>
                        <a:pt x="235" y="12"/>
                      </a:lnTo>
                      <a:lnTo>
                        <a:pt x="235" y="12"/>
                      </a:lnTo>
                      <a:cubicBezTo>
                        <a:pt x="203" y="19"/>
                        <a:pt x="171" y="25"/>
                        <a:pt x="140" y="25"/>
                      </a:cubicBezTo>
                      <a:lnTo>
                        <a:pt x="140" y="25"/>
                      </a:lnTo>
                      <a:lnTo>
                        <a:pt x="140" y="25"/>
                      </a:lnTo>
                      <a:lnTo>
                        <a:pt x="140" y="25"/>
                      </a:lnTo>
                      <a:lnTo>
                        <a:pt x="134" y="25"/>
                      </a:lnTo>
                      <a:cubicBezTo>
                        <a:pt x="134" y="25"/>
                        <a:pt x="127" y="25"/>
                        <a:pt x="121" y="25"/>
                      </a:cubicBezTo>
                      <a:cubicBezTo>
                        <a:pt x="127" y="25"/>
                        <a:pt x="134" y="25"/>
                        <a:pt x="140" y="25"/>
                      </a:cubicBezTo>
                      <a:cubicBezTo>
                        <a:pt x="171" y="25"/>
                        <a:pt x="203" y="25"/>
                        <a:pt x="229" y="12"/>
                      </a:cubicBezTo>
                      <a:cubicBezTo>
                        <a:pt x="235" y="12"/>
                        <a:pt x="235" y="12"/>
                        <a:pt x="235" y="12"/>
                      </a:cubicBezTo>
                      <a:moveTo>
                        <a:pt x="0" y="0"/>
                      </a:moveTo>
                      <a:lnTo>
                        <a:pt x="0" y="0"/>
                      </a:lnTo>
                      <a:cubicBezTo>
                        <a:pt x="6" y="0"/>
                        <a:pt x="6" y="0"/>
                        <a:pt x="6" y="0"/>
                      </a:cubicBezTo>
                      <a:cubicBezTo>
                        <a:pt x="32" y="12"/>
                        <a:pt x="57" y="19"/>
                        <a:pt x="89" y="25"/>
                      </a:cubicBezTo>
                      <a:cubicBezTo>
                        <a:pt x="57" y="19"/>
                        <a:pt x="32" y="12"/>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2"/>
                <p:cNvSpPr/>
                <p:nvPr/>
              </p:nvSpPr>
              <p:spPr>
                <a:xfrm>
                  <a:off x="7389000" y="3650760"/>
                  <a:ext cx="114840" cy="27360"/>
                </a:xfrm>
                <a:custGeom>
                  <a:rect b="b" l="l" r="r" t="t"/>
                  <a:pathLst>
                    <a:path extrusionOk="0" h="76" w="319">
                      <a:moveTo>
                        <a:pt x="192" y="76"/>
                      </a:moveTo>
                      <a:lnTo>
                        <a:pt x="192" y="76"/>
                      </a:lnTo>
                      <a:moveTo>
                        <a:pt x="192" y="76"/>
                      </a:moveTo>
                      <a:lnTo>
                        <a:pt x="192" y="76"/>
                      </a:lnTo>
                      <a:moveTo>
                        <a:pt x="192" y="76"/>
                      </a:moveTo>
                      <a:lnTo>
                        <a:pt x="192" y="76"/>
                      </a:lnTo>
                      <a:moveTo>
                        <a:pt x="185" y="76"/>
                      </a:moveTo>
                      <a:lnTo>
                        <a:pt x="185" y="76"/>
                      </a:lnTo>
                      <a:moveTo>
                        <a:pt x="185" y="76"/>
                      </a:moveTo>
                      <a:lnTo>
                        <a:pt x="185" y="76"/>
                      </a:lnTo>
                      <a:moveTo>
                        <a:pt x="185" y="76"/>
                      </a:moveTo>
                      <a:lnTo>
                        <a:pt x="185" y="76"/>
                      </a:lnTo>
                      <a:moveTo>
                        <a:pt x="179" y="76"/>
                      </a:moveTo>
                      <a:lnTo>
                        <a:pt x="179" y="76"/>
                      </a:lnTo>
                      <a:lnTo>
                        <a:pt x="185" y="76"/>
                      </a:lnTo>
                      <a:lnTo>
                        <a:pt x="179" y="76"/>
                      </a:lnTo>
                      <a:moveTo>
                        <a:pt x="319" y="63"/>
                      </a:moveTo>
                      <a:lnTo>
                        <a:pt x="319" y="63"/>
                      </a:lnTo>
                      <a:lnTo>
                        <a:pt x="319" y="63"/>
                      </a:lnTo>
                      <a:cubicBezTo>
                        <a:pt x="313" y="70"/>
                        <a:pt x="313" y="70"/>
                        <a:pt x="313" y="70"/>
                      </a:cubicBezTo>
                      <a:lnTo>
                        <a:pt x="313" y="70"/>
                      </a:lnTo>
                      <a:cubicBezTo>
                        <a:pt x="281" y="76"/>
                        <a:pt x="255" y="76"/>
                        <a:pt x="230" y="76"/>
                      </a:cubicBezTo>
                      <a:lnTo>
                        <a:pt x="230" y="76"/>
                      </a:lnTo>
                      <a:lnTo>
                        <a:pt x="230" y="76"/>
                      </a:lnTo>
                      <a:lnTo>
                        <a:pt x="230" y="76"/>
                      </a:lnTo>
                      <a:lnTo>
                        <a:pt x="230" y="76"/>
                      </a:lnTo>
                      <a:cubicBezTo>
                        <a:pt x="217" y="76"/>
                        <a:pt x="205" y="76"/>
                        <a:pt x="198" y="76"/>
                      </a:cubicBezTo>
                      <a:lnTo>
                        <a:pt x="192" y="76"/>
                      </a:lnTo>
                      <a:lnTo>
                        <a:pt x="198" y="76"/>
                      </a:lnTo>
                      <a:cubicBezTo>
                        <a:pt x="205" y="76"/>
                        <a:pt x="217" y="76"/>
                        <a:pt x="230" y="76"/>
                      </a:cubicBezTo>
                      <a:cubicBezTo>
                        <a:pt x="255" y="76"/>
                        <a:pt x="287" y="76"/>
                        <a:pt x="313" y="63"/>
                      </a:cubicBezTo>
                      <a:lnTo>
                        <a:pt x="319" y="63"/>
                      </a:lnTo>
                      <a:moveTo>
                        <a:pt x="0" y="0"/>
                      </a:moveTo>
                      <a:lnTo>
                        <a:pt x="0" y="0"/>
                      </a:lnTo>
                      <a:lnTo>
                        <a:pt x="0" y="0"/>
                      </a:lnTo>
                      <a:cubicBezTo>
                        <a:pt x="52" y="38"/>
                        <a:pt x="109" y="63"/>
                        <a:pt x="179" y="76"/>
                      </a:cubicBezTo>
                      <a:cubicBezTo>
                        <a:pt x="109" y="63"/>
                        <a:pt x="52"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2"/>
                <p:cNvSpPr/>
                <p:nvPr/>
              </p:nvSpPr>
              <p:spPr>
                <a:xfrm>
                  <a:off x="6852960" y="3465000"/>
                  <a:ext cx="66600" cy="132840"/>
                </a:xfrm>
                <a:custGeom>
                  <a:rect b="b" l="l" r="r" t="t"/>
                  <a:pathLst>
                    <a:path extrusionOk="0" h="369" w="185">
                      <a:moveTo>
                        <a:pt x="19" y="261"/>
                      </a:moveTo>
                      <a:lnTo>
                        <a:pt x="19" y="261"/>
                      </a:lnTo>
                      <a:cubicBezTo>
                        <a:pt x="6" y="293"/>
                        <a:pt x="0" y="331"/>
                        <a:pt x="0" y="369"/>
                      </a:cubicBezTo>
                      <a:lnTo>
                        <a:pt x="0" y="369"/>
                      </a:lnTo>
                      <a:lnTo>
                        <a:pt x="0" y="369"/>
                      </a:lnTo>
                      <a:lnTo>
                        <a:pt x="0" y="369"/>
                      </a:lnTo>
                      <a:cubicBezTo>
                        <a:pt x="0" y="331"/>
                        <a:pt x="6" y="293"/>
                        <a:pt x="19" y="261"/>
                      </a:cubicBezTo>
                      <a:moveTo>
                        <a:pt x="108" y="76"/>
                      </a:moveTo>
                      <a:lnTo>
                        <a:pt x="108" y="76"/>
                      </a:lnTo>
                      <a:moveTo>
                        <a:pt x="185" y="0"/>
                      </a:moveTo>
                      <a:lnTo>
                        <a:pt x="185" y="0"/>
                      </a:lnTo>
                      <a:lnTo>
                        <a:pt x="185" y="0"/>
                      </a:lnTo>
                      <a:cubicBezTo>
                        <a:pt x="159" y="19"/>
                        <a:pt x="127" y="45"/>
                        <a:pt x="108" y="76"/>
                      </a:cubicBezTo>
                      <a:cubicBezTo>
                        <a:pt x="134" y="45"/>
                        <a:pt x="159" y="19"/>
                        <a:pt x="18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2"/>
                <p:cNvSpPr/>
                <p:nvPr/>
              </p:nvSpPr>
              <p:spPr>
                <a:xfrm>
                  <a:off x="7620480" y="3139560"/>
                  <a:ext cx="227160" cy="226800"/>
                </a:xfrm>
                <a:custGeom>
                  <a:rect b="b" l="l" r="r" t="t"/>
                  <a:pathLst>
                    <a:path extrusionOk="0" h="630" w="631">
                      <a:moveTo>
                        <a:pt x="319" y="630"/>
                      </a:moveTo>
                      <a:lnTo>
                        <a:pt x="319" y="630"/>
                      </a:lnTo>
                      <a:moveTo>
                        <a:pt x="472" y="592"/>
                      </a:moveTo>
                      <a:lnTo>
                        <a:pt x="472" y="592"/>
                      </a:lnTo>
                      <a:moveTo>
                        <a:pt x="52" y="490"/>
                      </a:moveTo>
                      <a:lnTo>
                        <a:pt x="52" y="490"/>
                      </a:lnTo>
                      <a:cubicBezTo>
                        <a:pt x="115" y="580"/>
                        <a:pt x="217" y="630"/>
                        <a:pt x="319" y="630"/>
                      </a:cubicBezTo>
                      <a:lnTo>
                        <a:pt x="319" y="630"/>
                      </a:lnTo>
                      <a:cubicBezTo>
                        <a:pt x="217" y="630"/>
                        <a:pt x="115" y="580"/>
                        <a:pt x="52" y="490"/>
                      </a:cubicBezTo>
                      <a:moveTo>
                        <a:pt x="52" y="484"/>
                      </a:moveTo>
                      <a:lnTo>
                        <a:pt x="52" y="484"/>
                      </a:lnTo>
                      <a:moveTo>
                        <a:pt x="52" y="484"/>
                      </a:moveTo>
                      <a:lnTo>
                        <a:pt x="52" y="484"/>
                      </a:lnTo>
                      <a:moveTo>
                        <a:pt x="45" y="484"/>
                      </a:moveTo>
                      <a:lnTo>
                        <a:pt x="45" y="484"/>
                      </a:lnTo>
                      <a:lnTo>
                        <a:pt x="52" y="484"/>
                      </a:lnTo>
                      <a:lnTo>
                        <a:pt x="45" y="484"/>
                      </a:lnTo>
                      <a:moveTo>
                        <a:pt x="631" y="325"/>
                      </a:moveTo>
                      <a:lnTo>
                        <a:pt x="631" y="325"/>
                      </a:lnTo>
                      <a:cubicBezTo>
                        <a:pt x="631" y="427"/>
                        <a:pt x="574" y="528"/>
                        <a:pt x="478" y="586"/>
                      </a:cubicBezTo>
                      <a:lnTo>
                        <a:pt x="478" y="586"/>
                      </a:lnTo>
                      <a:lnTo>
                        <a:pt x="478" y="586"/>
                      </a:lnTo>
                      <a:lnTo>
                        <a:pt x="478" y="586"/>
                      </a:lnTo>
                      <a:cubicBezTo>
                        <a:pt x="574" y="528"/>
                        <a:pt x="631" y="427"/>
                        <a:pt x="631" y="325"/>
                      </a:cubicBezTo>
                      <a:moveTo>
                        <a:pt x="0" y="312"/>
                      </a:moveTo>
                      <a:lnTo>
                        <a:pt x="0" y="312"/>
                      </a:lnTo>
                      <a:cubicBezTo>
                        <a:pt x="0" y="369"/>
                        <a:pt x="13" y="427"/>
                        <a:pt x="45" y="484"/>
                      </a:cubicBezTo>
                      <a:lnTo>
                        <a:pt x="45" y="484"/>
                      </a:lnTo>
                      <a:cubicBezTo>
                        <a:pt x="13" y="427"/>
                        <a:pt x="0" y="369"/>
                        <a:pt x="0" y="312"/>
                      </a:cubicBezTo>
                      <a:moveTo>
                        <a:pt x="548" y="114"/>
                      </a:moveTo>
                      <a:lnTo>
                        <a:pt x="548" y="114"/>
                      </a:lnTo>
                      <a:cubicBezTo>
                        <a:pt x="555" y="114"/>
                        <a:pt x="555" y="121"/>
                        <a:pt x="555" y="121"/>
                      </a:cubicBezTo>
                      <a:cubicBezTo>
                        <a:pt x="555" y="121"/>
                        <a:pt x="555" y="114"/>
                        <a:pt x="548" y="114"/>
                      </a:cubicBezTo>
                      <a:moveTo>
                        <a:pt x="548" y="114"/>
                      </a:moveTo>
                      <a:lnTo>
                        <a:pt x="548" y="114"/>
                      </a:lnTo>
                      <a:moveTo>
                        <a:pt x="357" y="0"/>
                      </a:moveTo>
                      <a:lnTo>
                        <a:pt x="357" y="0"/>
                      </a:lnTo>
                      <a:lnTo>
                        <a:pt x="357" y="0"/>
                      </a:lnTo>
                      <a:lnTo>
                        <a:pt x="357" y="0"/>
                      </a:lnTo>
                      <a:lnTo>
                        <a:pt x="357" y="0"/>
                      </a:lnTo>
                      <a:cubicBezTo>
                        <a:pt x="427" y="13"/>
                        <a:pt x="491" y="51"/>
                        <a:pt x="548" y="114"/>
                      </a:cubicBezTo>
                      <a:cubicBezTo>
                        <a:pt x="491" y="51"/>
                        <a:pt x="421" y="13"/>
                        <a:pt x="357"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2"/>
                <p:cNvSpPr/>
                <p:nvPr/>
              </p:nvSpPr>
              <p:spPr>
                <a:xfrm>
                  <a:off x="7611480" y="3283920"/>
                  <a:ext cx="240840" cy="117000"/>
                </a:xfrm>
                <a:custGeom>
                  <a:rect b="b" l="l" r="r" t="t"/>
                  <a:pathLst>
                    <a:path extrusionOk="0" h="325" w="669">
                      <a:moveTo>
                        <a:pt x="662" y="76"/>
                      </a:moveTo>
                      <a:lnTo>
                        <a:pt x="662" y="76"/>
                      </a:lnTo>
                      <a:cubicBezTo>
                        <a:pt x="662" y="83"/>
                        <a:pt x="656" y="95"/>
                        <a:pt x="656" y="108"/>
                      </a:cubicBezTo>
                      <a:cubicBezTo>
                        <a:pt x="624" y="204"/>
                        <a:pt x="554" y="287"/>
                        <a:pt x="452" y="325"/>
                      </a:cubicBezTo>
                      <a:cubicBezTo>
                        <a:pt x="459" y="325"/>
                        <a:pt x="459" y="325"/>
                        <a:pt x="459" y="325"/>
                      </a:cubicBezTo>
                      <a:cubicBezTo>
                        <a:pt x="567" y="280"/>
                        <a:pt x="637" y="185"/>
                        <a:pt x="662" y="76"/>
                      </a:cubicBezTo>
                      <a:moveTo>
                        <a:pt x="662" y="70"/>
                      </a:moveTo>
                      <a:lnTo>
                        <a:pt x="662" y="70"/>
                      </a:lnTo>
                      <a:moveTo>
                        <a:pt x="662" y="70"/>
                      </a:moveTo>
                      <a:lnTo>
                        <a:pt x="662" y="70"/>
                      </a:lnTo>
                      <a:moveTo>
                        <a:pt x="662" y="70"/>
                      </a:moveTo>
                      <a:lnTo>
                        <a:pt x="662" y="70"/>
                      </a:lnTo>
                      <a:moveTo>
                        <a:pt x="662" y="64"/>
                      </a:moveTo>
                      <a:lnTo>
                        <a:pt x="662" y="64"/>
                      </a:lnTo>
                      <a:cubicBezTo>
                        <a:pt x="662" y="70"/>
                        <a:pt x="662" y="70"/>
                        <a:pt x="662" y="70"/>
                      </a:cubicBezTo>
                      <a:lnTo>
                        <a:pt x="662" y="64"/>
                      </a:lnTo>
                      <a:moveTo>
                        <a:pt x="662" y="64"/>
                      </a:moveTo>
                      <a:lnTo>
                        <a:pt x="662" y="64"/>
                      </a:lnTo>
                      <a:moveTo>
                        <a:pt x="669" y="64"/>
                      </a:moveTo>
                      <a:lnTo>
                        <a:pt x="669" y="64"/>
                      </a:lnTo>
                      <a:moveTo>
                        <a:pt x="669" y="64"/>
                      </a:moveTo>
                      <a:lnTo>
                        <a:pt x="669" y="64"/>
                      </a:lnTo>
                      <a:moveTo>
                        <a:pt x="0" y="7"/>
                      </a:moveTo>
                      <a:lnTo>
                        <a:pt x="0" y="7"/>
                      </a:lnTo>
                      <a:cubicBezTo>
                        <a:pt x="6" y="76"/>
                        <a:pt x="25" y="147"/>
                        <a:pt x="58" y="197"/>
                      </a:cubicBezTo>
                      <a:lnTo>
                        <a:pt x="58" y="204"/>
                      </a:lnTo>
                      <a:cubicBezTo>
                        <a:pt x="25" y="147"/>
                        <a:pt x="6" y="76"/>
                        <a:pt x="0" y="7"/>
                      </a:cubicBezTo>
                      <a:moveTo>
                        <a:pt x="0" y="7"/>
                      </a:moveTo>
                      <a:lnTo>
                        <a:pt x="0" y="7"/>
                      </a:lnTo>
                      <a:moveTo>
                        <a:pt x="0" y="0"/>
                      </a:moveTo>
                      <a:lnTo>
                        <a:pt x="0" y="0"/>
                      </a:lnTo>
                      <a:lnTo>
                        <a:pt x="0" y="0"/>
                      </a:lnTo>
                      <a:lnTo>
                        <a:pt x="0" y="0"/>
                      </a:lnTo>
                      <a:cubicBezTo>
                        <a:pt x="13" y="51"/>
                        <a:pt x="32" y="95"/>
                        <a:pt x="64" y="134"/>
                      </a:cubicBezTo>
                      <a:cubicBezTo>
                        <a:pt x="32" y="95"/>
                        <a:pt x="13" y="51"/>
                        <a:pt x="0" y="0"/>
                      </a:cubicBezTo>
                      <a:moveTo>
                        <a:pt x="0" y="0"/>
                      </a:moveTo>
                      <a:lnTo>
                        <a:pt x="0" y="0"/>
                      </a:lnTo>
                      <a:close/>
                    </a:path>
                  </a:pathLst>
                </a:custGeom>
                <a:solidFill>
                  <a:srgbClr val="BE25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2"/>
                <p:cNvSpPr/>
                <p:nvPr/>
              </p:nvSpPr>
              <p:spPr>
                <a:xfrm>
                  <a:off x="7636680" y="3180600"/>
                  <a:ext cx="181080" cy="135360"/>
                </a:xfrm>
                <a:custGeom>
                  <a:rect b="b" l="l" r="r" t="t"/>
                  <a:pathLst>
                    <a:path extrusionOk="0" h="376" w="503">
                      <a:moveTo>
                        <a:pt x="7" y="370"/>
                      </a:moveTo>
                      <a:lnTo>
                        <a:pt x="7" y="370"/>
                      </a:lnTo>
                      <a:lnTo>
                        <a:pt x="7" y="376"/>
                      </a:lnTo>
                      <a:lnTo>
                        <a:pt x="7" y="370"/>
                      </a:lnTo>
                      <a:moveTo>
                        <a:pt x="7" y="370"/>
                      </a:moveTo>
                      <a:lnTo>
                        <a:pt x="7" y="370"/>
                      </a:lnTo>
                      <a:moveTo>
                        <a:pt x="7" y="370"/>
                      </a:moveTo>
                      <a:lnTo>
                        <a:pt x="7" y="370"/>
                      </a:lnTo>
                      <a:moveTo>
                        <a:pt x="0" y="370"/>
                      </a:moveTo>
                      <a:lnTo>
                        <a:pt x="0" y="370"/>
                      </a:lnTo>
                      <a:moveTo>
                        <a:pt x="503" y="0"/>
                      </a:moveTo>
                      <a:lnTo>
                        <a:pt x="503" y="0"/>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2"/>
                <p:cNvSpPr/>
                <p:nvPr/>
              </p:nvSpPr>
              <p:spPr>
                <a:xfrm>
                  <a:off x="7620480" y="3139560"/>
                  <a:ext cx="227160" cy="226800"/>
                </a:xfrm>
                <a:custGeom>
                  <a:rect b="b" l="l" r="r" t="t"/>
                  <a:pathLst>
                    <a:path extrusionOk="0" h="630" w="631">
                      <a:moveTo>
                        <a:pt x="357" y="0"/>
                      </a:moveTo>
                      <a:lnTo>
                        <a:pt x="357" y="0"/>
                      </a:lnTo>
                      <a:cubicBezTo>
                        <a:pt x="357" y="6"/>
                        <a:pt x="363" y="13"/>
                        <a:pt x="370" y="13"/>
                      </a:cubicBezTo>
                      <a:cubicBezTo>
                        <a:pt x="453" y="45"/>
                        <a:pt x="503" y="146"/>
                        <a:pt x="484" y="242"/>
                      </a:cubicBezTo>
                      <a:cubicBezTo>
                        <a:pt x="465" y="306"/>
                        <a:pt x="434" y="375"/>
                        <a:pt x="382" y="420"/>
                      </a:cubicBezTo>
                      <a:cubicBezTo>
                        <a:pt x="332" y="465"/>
                        <a:pt x="274" y="490"/>
                        <a:pt x="211" y="490"/>
                      </a:cubicBezTo>
                      <a:cubicBezTo>
                        <a:pt x="186" y="490"/>
                        <a:pt x="160" y="484"/>
                        <a:pt x="128" y="471"/>
                      </a:cubicBezTo>
                      <a:cubicBezTo>
                        <a:pt x="58" y="446"/>
                        <a:pt x="13" y="382"/>
                        <a:pt x="0" y="312"/>
                      </a:cubicBezTo>
                      <a:lnTo>
                        <a:pt x="0" y="312"/>
                      </a:lnTo>
                      <a:lnTo>
                        <a:pt x="0" y="312"/>
                      </a:lnTo>
                      <a:cubicBezTo>
                        <a:pt x="0" y="369"/>
                        <a:pt x="13" y="427"/>
                        <a:pt x="45" y="484"/>
                      </a:cubicBezTo>
                      <a:lnTo>
                        <a:pt x="45" y="484"/>
                      </a:lnTo>
                      <a:lnTo>
                        <a:pt x="45" y="484"/>
                      </a:lnTo>
                      <a:lnTo>
                        <a:pt x="52" y="484"/>
                      </a:lnTo>
                      <a:lnTo>
                        <a:pt x="52" y="484"/>
                      </a:lnTo>
                      <a:lnTo>
                        <a:pt x="52" y="484"/>
                      </a:lnTo>
                      <a:lnTo>
                        <a:pt x="52" y="484"/>
                      </a:lnTo>
                      <a:lnTo>
                        <a:pt x="52" y="484"/>
                      </a:lnTo>
                      <a:lnTo>
                        <a:pt x="52" y="490"/>
                      </a:lnTo>
                      <a:lnTo>
                        <a:pt x="52" y="490"/>
                      </a:lnTo>
                      <a:lnTo>
                        <a:pt x="52" y="490"/>
                      </a:lnTo>
                      <a:lnTo>
                        <a:pt x="52" y="490"/>
                      </a:lnTo>
                      <a:cubicBezTo>
                        <a:pt x="115" y="580"/>
                        <a:pt x="217" y="630"/>
                        <a:pt x="319" y="630"/>
                      </a:cubicBezTo>
                      <a:lnTo>
                        <a:pt x="319" y="630"/>
                      </a:lnTo>
                      <a:lnTo>
                        <a:pt x="319" y="630"/>
                      </a:lnTo>
                      <a:cubicBezTo>
                        <a:pt x="370" y="630"/>
                        <a:pt x="421" y="617"/>
                        <a:pt x="472" y="592"/>
                      </a:cubicBezTo>
                      <a:lnTo>
                        <a:pt x="472" y="592"/>
                      </a:lnTo>
                      <a:cubicBezTo>
                        <a:pt x="472" y="592"/>
                        <a:pt x="472" y="586"/>
                        <a:pt x="478" y="586"/>
                      </a:cubicBezTo>
                      <a:lnTo>
                        <a:pt x="478" y="586"/>
                      </a:lnTo>
                      <a:cubicBezTo>
                        <a:pt x="574" y="528"/>
                        <a:pt x="631" y="427"/>
                        <a:pt x="631" y="325"/>
                      </a:cubicBezTo>
                      <a:cubicBezTo>
                        <a:pt x="631" y="248"/>
                        <a:pt x="605" y="179"/>
                        <a:pt x="555" y="121"/>
                      </a:cubicBezTo>
                      <a:lnTo>
                        <a:pt x="555" y="121"/>
                      </a:lnTo>
                      <a:cubicBezTo>
                        <a:pt x="555" y="121"/>
                        <a:pt x="555" y="114"/>
                        <a:pt x="548" y="114"/>
                      </a:cubicBezTo>
                      <a:lnTo>
                        <a:pt x="548" y="114"/>
                      </a:lnTo>
                      <a:lnTo>
                        <a:pt x="548" y="114"/>
                      </a:lnTo>
                      <a:lnTo>
                        <a:pt x="548" y="114"/>
                      </a:lnTo>
                      <a:cubicBezTo>
                        <a:pt x="491" y="51"/>
                        <a:pt x="427" y="13"/>
                        <a:pt x="35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2"/>
                <p:cNvSpPr/>
                <p:nvPr/>
              </p:nvSpPr>
              <p:spPr>
                <a:xfrm>
                  <a:off x="7620480" y="3139560"/>
                  <a:ext cx="199800" cy="174240"/>
                </a:xfrm>
                <a:custGeom>
                  <a:rect b="b" l="l" r="r" t="t"/>
                  <a:pathLst>
                    <a:path extrusionOk="0" h="484" w="555">
                      <a:moveTo>
                        <a:pt x="0" y="312"/>
                      </a:moveTo>
                      <a:lnTo>
                        <a:pt x="0" y="312"/>
                      </a:lnTo>
                      <a:cubicBezTo>
                        <a:pt x="0" y="369"/>
                        <a:pt x="13" y="427"/>
                        <a:pt x="45" y="484"/>
                      </a:cubicBezTo>
                      <a:cubicBezTo>
                        <a:pt x="13" y="427"/>
                        <a:pt x="0" y="369"/>
                        <a:pt x="0" y="312"/>
                      </a:cubicBezTo>
                      <a:moveTo>
                        <a:pt x="548" y="114"/>
                      </a:moveTo>
                      <a:lnTo>
                        <a:pt x="548" y="114"/>
                      </a:lnTo>
                      <a:cubicBezTo>
                        <a:pt x="555" y="114"/>
                        <a:pt x="555" y="121"/>
                        <a:pt x="555" y="121"/>
                      </a:cubicBezTo>
                      <a:lnTo>
                        <a:pt x="555" y="121"/>
                      </a:lnTo>
                      <a:cubicBezTo>
                        <a:pt x="555" y="121"/>
                        <a:pt x="555" y="114"/>
                        <a:pt x="548" y="114"/>
                      </a:cubicBezTo>
                      <a:moveTo>
                        <a:pt x="548" y="114"/>
                      </a:moveTo>
                      <a:lnTo>
                        <a:pt x="548" y="114"/>
                      </a:lnTo>
                      <a:moveTo>
                        <a:pt x="357" y="0"/>
                      </a:moveTo>
                      <a:lnTo>
                        <a:pt x="357" y="0"/>
                      </a:lnTo>
                      <a:lnTo>
                        <a:pt x="357" y="0"/>
                      </a:lnTo>
                      <a:cubicBezTo>
                        <a:pt x="427" y="13"/>
                        <a:pt x="491" y="51"/>
                        <a:pt x="548" y="114"/>
                      </a:cubicBezTo>
                      <a:lnTo>
                        <a:pt x="548" y="114"/>
                      </a:lnTo>
                      <a:cubicBezTo>
                        <a:pt x="491" y="51"/>
                        <a:pt x="427" y="13"/>
                        <a:pt x="357" y="0"/>
                      </a:cubicBezTo>
                      <a:close/>
                    </a:path>
                  </a:pathLst>
                </a:custGeom>
                <a:solidFill>
                  <a:srgbClr val="B7294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2"/>
                <p:cNvSpPr/>
                <p:nvPr/>
              </p:nvSpPr>
              <p:spPr>
                <a:xfrm>
                  <a:off x="7735320" y="335268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2"/>
                <p:cNvSpPr/>
                <p:nvPr/>
              </p:nvSpPr>
              <p:spPr>
                <a:xfrm>
                  <a:off x="7611480" y="3283920"/>
                  <a:ext cx="240840" cy="27360"/>
                </a:xfrm>
                <a:custGeom>
                  <a:rect b="b" l="l" r="r" t="t"/>
                  <a:pathLst>
                    <a:path extrusionOk="0" h="76" w="669">
                      <a:moveTo>
                        <a:pt x="662" y="70"/>
                      </a:moveTo>
                      <a:lnTo>
                        <a:pt x="662" y="70"/>
                      </a:lnTo>
                      <a:cubicBezTo>
                        <a:pt x="662" y="76"/>
                        <a:pt x="662" y="76"/>
                        <a:pt x="662" y="76"/>
                      </a:cubicBezTo>
                      <a:lnTo>
                        <a:pt x="662" y="70"/>
                      </a:lnTo>
                      <a:moveTo>
                        <a:pt x="662" y="70"/>
                      </a:moveTo>
                      <a:lnTo>
                        <a:pt x="662" y="70"/>
                      </a:lnTo>
                      <a:moveTo>
                        <a:pt x="662" y="70"/>
                      </a:moveTo>
                      <a:lnTo>
                        <a:pt x="662" y="70"/>
                      </a:lnTo>
                      <a:moveTo>
                        <a:pt x="662" y="70"/>
                      </a:moveTo>
                      <a:lnTo>
                        <a:pt x="662" y="70"/>
                      </a:lnTo>
                      <a:moveTo>
                        <a:pt x="662" y="64"/>
                      </a:moveTo>
                      <a:lnTo>
                        <a:pt x="662" y="64"/>
                      </a:lnTo>
                      <a:moveTo>
                        <a:pt x="669" y="64"/>
                      </a:moveTo>
                      <a:lnTo>
                        <a:pt x="669" y="64"/>
                      </a:lnTo>
                      <a:cubicBezTo>
                        <a:pt x="662" y="64"/>
                        <a:pt x="662" y="64"/>
                        <a:pt x="662" y="64"/>
                      </a:cubicBezTo>
                      <a:lnTo>
                        <a:pt x="669" y="64"/>
                      </a:lnTo>
                      <a:moveTo>
                        <a:pt x="669" y="64"/>
                      </a:moveTo>
                      <a:lnTo>
                        <a:pt x="669" y="64"/>
                      </a:lnTo>
                      <a:moveTo>
                        <a:pt x="669" y="58"/>
                      </a:moveTo>
                      <a:lnTo>
                        <a:pt x="669" y="58"/>
                      </a:lnTo>
                      <a:lnTo>
                        <a:pt x="669" y="64"/>
                      </a:lnTo>
                      <a:lnTo>
                        <a:pt x="669" y="58"/>
                      </a:lnTo>
                      <a:moveTo>
                        <a:pt x="0" y="7"/>
                      </a:moveTo>
                      <a:lnTo>
                        <a:pt x="0" y="7"/>
                      </a:lnTo>
                      <a:moveTo>
                        <a:pt x="0" y="0"/>
                      </a:moveTo>
                      <a:lnTo>
                        <a:pt x="0" y="0"/>
                      </a:lnTo>
                      <a:cubicBezTo>
                        <a:pt x="0" y="7"/>
                        <a:pt x="0" y="7"/>
                        <a:pt x="0" y="7"/>
                      </a:cubicBezTo>
                      <a:lnTo>
                        <a:pt x="0" y="0"/>
                      </a:ln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2"/>
                <p:cNvSpPr/>
                <p:nvPr/>
              </p:nvSpPr>
              <p:spPr>
                <a:xfrm>
                  <a:off x="7774200" y="3322800"/>
                  <a:ext cx="73440" cy="78120"/>
                </a:xfrm>
                <a:custGeom>
                  <a:rect b="b" l="l" r="r" t="t"/>
                  <a:pathLst>
                    <a:path extrusionOk="0" h="217" w="204">
                      <a:moveTo>
                        <a:pt x="204" y="0"/>
                      </a:moveTo>
                      <a:lnTo>
                        <a:pt x="204" y="0"/>
                      </a:lnTo>
                      <a:cubicBezTo>
                        <a:pt x="172" y="96"/>
                        <a:pt x="102" y="179"/>
                        <a:pt x="0" y="217"/>
                      </a:cubicBezTo>
                      <a:lnTo>
                        <a:pt x="0" y="217"/>
                      </a:lnTo>
                      <a:cubicBezTo>
                        <a:pt x="102" y="179"/>
                        <a:pt x="172" y="96"/>
                        <a:pt x="204" y="0"/>
                      </a:cubicBezTo>
                      <a:close/>
                    </a:path>
                  </a:pathLst>
                </a:custGeom>
                <a:solidFill>
                  <a:srgbClr val="AF1725"/>
                </a:solidFill>
                <a:ln>
                  <a:noFill/>
                </a:ln>
              </p:spPr>
              <p:txBody>
                <a:bodyPr anchorCtr="1" anchor="ctr" bIns="33100" lIns="90000" spcFirstLastPara="1" rIns="90000" wrap="square" tIns="33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
                <p:cNvSpPr/>
                <p:nvPr/>
              </p:nvSpPr>
              <p:spPr>
                <a:xfrm>
                  <a:off x="7735320" y="3357360"/>
                  <a:ext cx="75600" cy="23040"/>
                </a:xfrm>
                <a:custGeom>
                  <a:rect b="b" l="l" r="r" t="t"/>
                  <a:pathLst>
                    <a:path extrusionOk="0" h="64" w="210">
                      <a:moveTo>
                        <a:pt x="0" y="64"/>
                      </a:moveTo>
                      <a:lnTo>
                        <a:pt x="0" y="64"/>
                      </a:lnTo>
                      <a:moveTo>
                        <a:pt x="210" y="0"/>
                      </a:moveTo>
                      <a:lnTo>
                        <a:pt x="210" y="0"/>
                      </a:lnTo>
                      <a:cubicBezTo>
                        <a:pt x="146" y="44"/>
                        <a:pt x="70" y="64"/>
                        <a:pt x="0" y="64"/>
                      </a:cubicBezTo>
                      <a:cubicBezTo>
                        <a:pt x="70" y="64"/>
                        <a:pt x="146" y="44"/>
                        <a:pt x="210" y="0"/>
                      </a:cubicBezTo>
                      <a:close/>
                    </a:path>
                  </a:pathLst>
                </a:custGeom>
                <a:solidFill>
                  <a:srgbClr val="CA3F6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2"/>
                <p:cNvSpPr/>
                <p:nvPr/>
              </p:nvSpPr>
              <p:spPr>
                <a:xfrm>
                  <a:off x="7371000" y="2981520"/>
                  <a:ext cx="109800" cy="190080"/>
                </a:xfrm>
                <a:custGeom>
                  <a:rect b="b" l="l" r="r" t="t"/>
                  <a:pathLst>
                    <a:path extrusionOk="0" h="528" w="305">
                      <a:moveTo>
                        <a:pt x="305" y="528"/>
                      </a:moveTo>
                      <a:lnTo>
                        <a:pt x="305" y="528"/>
                      </a:lnTo>
                      <a:moveTo>
                        <a:pt x="305" y="528"/>
                      </a:moveTo>
                      <a:lnTo>
                        <a:pt x="305" y="528"/>
                      </a:lnTo>
                      <a:moveTo>
                        <a:pt x="299" y="528"/>
                      </a:moveTo>
                      <a:lnTo>
                        <a:pt x="299" y="528"/>
                      </a:lnTo>
                      <a:lnTo>
                        <a:pt x="305" y="528"/>
                      </a:lnTo>
                      <a:lnTo>
                        <a:pt x="299" y="528"/>
                      </a:lnTo>
                      <a:moveTo>
                        <a:pt x="299" y="528"/>
                      </a:moveTo>
                      <a:lnTo>
                        <a:pt x="299" y="528"/>
                      </a:lnTo>
                      <a:moveTo>
                        <a:pt x="299" y="528"/>
                      </a:moveTo>
                      <a:lnTo>
                        <a:pt x="299" y="528"/>
                      </a:lnTo>
                      <a:moveTo>
                        <a:pt x="292" y="528"/>
                      </a:moveTo>
                      <a:lnTo>
                        <a:pt x="292" y="528"/>
                      </a:lnTo>
                      <a:cubicBezTo>
                        <a:pt x="299" y="528"/>
                        <a:pt x="299" y="528"/>
                        <a:pt x="299" y="528"/>
                      </a:cubicBezTo>
                      <a:lnTo>
                        <a:pt x="292" y="528"/>
                      </a:lnTo>
                      <a:moveTo>
                        <a:pt x="292" y="528"/>
                      </a:moveTo>
                      <a:lnTo>
                        <a:pt x="292" y="528"/>
                      </a:lnTo>
                      <a:moveTo>
                        <a:pt x="292" y="528"/>
                      </a:moveTo>
                      <a:lnTo>
                        <a:pt x="292" y="528"/>
                      </a:lnTo>
                      <a:moveTo>
                        <a:pt x="292" y="528"/>
                      </a:moveTo>
                      <a:lnTo>
                        <a:pt x="292" y="528"/>
                      </a:lnTo>
                      <a:moveTo>
                        <a:pt x="286" y="528"/>
                      </a:moveTo>
                      <a:lnTo>
                        <a:pt x="286" y="528"/>
                      </a:lnTo>
                      <a:lnTo>
                        <a:pt x="292" y="528"/>
                      </a:lnTo>
                      <a:cubicBezTo>
                        <a:pt x="286" y="528"/>
                        <a:pt x="286" y="528"/>
                        <a:pt x="286" y="528"/>
                      </a:cubicBezTo>
                      <a:moveTo>
                        <a:pt x="280" y="528"/>
                      </a:moveTo>
                      <a:lnTo>
                        <a:pt x="280" y="528"/>
                      </a:lnTo>
                      <a:cubicBezTo>
                        <a:pt x="286" y="528"/>
                        <a:pt x="286" y="528"/>
                        <a:pt x="286" y="528"/>
                      </a:cubicBezTo>
                      <a:lnTo>
                        <a:pt x="280" y="528"/>
                      </a:lnTo>
                      <a:moveTo>
                        <a:pt x="82" y="420"/>
                      </a:moveTo>
                      <a:lnTo>
                        <a:pt x="82" y="420"/>
                      </a:lnTo>
                      <a:cubicBezTo>
                        <a:pt x="127" y="471"/>
                        <a:pt x="197" y="516"/>
                        <a:pt x="280" y="528"/>
                      </a:cubicBezTo>
                      <a:cubicBezTo>
                        <a:pt x="197" y="516"/>
                        <a:pt x="127" y="471"/>
                        <a:pt x="82" y="420"/>
                      </a:cubicBezTo>
                      <a:moveTo>
                        <a:pt x="76" y="420"/>
                      </a:moveTo>
                      <a:lnTo>
                        <a:pt x="76" y="420"/>
                      </a:lnTo>
                      <a:lnTo>
                        <a:pt x="82" y="420"/>
                      </a:lnTo>
                      <a:lnTo>
                        <a:pt x="76" y="420"/>
                      </a:lnTo>
                      <a:moveTo>
                        <a:pt x="76" y="420"/>
                      </a:moveTo>
                      <a:lnTo>
                        <a:pt x="76" y="420"/>
                      </a:lnTo>
                      <a:moveTo>
                        <a:pt x="76" y="413"/>
                      </a:moveTo>
                      <a:lnTo>
                        <a:pt x="76" y="413"/>
                      </a:lnTo>
                      <a:lnTo>
                        <a:pt x="76" y="420"/>
                      </a:lnTo>
                      <a:cubicBezTo>
                        <a:pt x="76" y="413"/>
                        <a:pt x="76" y="413"/>
                        <a:pt x="76" y="413"/>
                      </a:cubicBezTo>
                      <a:moveTo>
                        <a:pt x="76" y="413"/>
                      </a:moveTo>
                      <a:lnTo>
                        <a:pt x="76" y="413"/>
                      </a:lnTo>
                      <a:moveTo>
                        <a:pt x="76" y="413"/>
                      </a:moveTo>
                      <a:lnTo>
                        <a:pt x="76" y="413"/>
                      </a:lnTo>
                      <a:moveTo>
                        <a:pt x="76" y="413"/>
                      </a:moveTo>
                      <a:lnTo>
                        <a:pt x="76" y="413"/>
                      </a:lnTo>
                      <a:moveTo>
                        <a:pt x="70" y="407"/>
                      </a:moveTo>
                      <a:lnTo>
                        <a:pt x="70" y="407"/>
                      </a:lnTo>
                      <a:lnTo>
                        <a:pt x="70" y="413"/>
                      </a:lnTo>
                      <a:lnTo>
                        <a:pt x="70" y="407"/>
                      </a:lnTo>
                      <a:moveTo>
                        <a:pt x="70" y="407"/>
                      </a:moveTo>
                      <a:lnTo>
                        <a:pt x="70" y="407"/>
                      </a:lnTo>
                      <a:moveTo>
                        <a:pt x="70" y="407"/>
                      </a:moveTo>
                      <a:lnTo>
                        <a:pt x="70" y="407"/>
                      </a:lnTo>
                      <a:moveTo>
                        <a:pt x="70" y="407"/>
                      </a:moveTo>
                      <a:lnTo>
                        <a:pt x="70" y="407"/>
                      </a:lnTo>
                      <a:moveTo>
                        <a:pt x="70" y="407"/>
                      </a:moveTo>
                      <a:lnTo>
                        <a:pt x="70" y="407"/>
                      </a:lnTo>
                      <a:moveTo>
                        <a:pt x="70" y="407"/>
                      </a:moveTo>
                      <a:lnTo>
                        <a:pt x="70" y="407"/>
                      </a:lnTo>
                      <a:moveTo>
                        <a:pt x="63" y="401"/>
                      </a:moveTo>
                      <a:lnTo>
                        <a:pt x="63" y="401"/>
                      </a:lnTo>
                      <a:lnTo>
                        <a:pt x="70" y="401"/>
                      </a:lnTo>
                      <a:lnTo>
                        <a:pt x="63" y="401"/>
                      </a:lnTo>
                      <a:moveTo>
                        <a:pt x="63" y="401"/>
                      </a:moveTo>
                      <a:lnTo>
                        <a:pt x="63" y="401"/>
                      </a:lnTo>
                      <a:moveTo>
                        <a:pt x="63" y="401"/>
                      </a:moveTo>
                      <a:lnTo>
                        <a:pt x="63" y="401"/>
                      </a:lnTo>
                      <a:moveTo>
                        <a:pt x="63" y="401"/>
                      </a:moveTo>
                      <a:lnTo>
                        <a:pt x="63" y="401"/>
                      </a:lnTo>
                      <a:moveTo>
                        <a:pt x="63" y="395"/>
                      </a:moveTo>
                      <a:lnTo>
                        <a:pt x="63" y="395"/>
                      </a:lnTo>
                      <a:moveTo>
                        <a:pt x="0" y="13"/>
                      </a:moveTo>
                      <a:lnTo>
                        <a:pt x="0" y="13"/>
                      </a:lnTo>
                      <a:moveTo>
                        <a:pt x="0" y="6"/>
                      </a:moveTo>
                      <a:lnTo>
                        <a:pt x="0" y="6"/>
                      </a:lnTo>
                      <a:moveTo>
                        <a:pt x="0" y="6"/>
                      </a:moveTo>
                      <a:lnTo>
                        <a:pt x="0" y="6"/>
                      </a:lnTo>
                      <a:moveTo>
                        <a:pt x="0" y="0"/>
                      </a:moveTo>
                      <a:lnTo>
                        <a:pt x="0" y="0"/>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
                <p:cNvSpPr/>
                <p:nvPr/>
              </p:nvSpPr>
              <p:spPr>
                <a:xfrm>
                  <a:off x="7381800" y="2914920"/>
                  <a:ext cx="227520" cy="206280"/>
                </a:xfrm>
                <a:custGeom>
                  <a:rect b="b" l="l" r="r" t="t"/>
                  <a:pathLst>
                    <a:path extrusionOk="0" h="573" w="632">
                      <a:moveTo>
                        <a:pt x="320" y="573"/>
                      </a:moveTo>
                      <a:lnTo>
                        <a:pt x="320" y="573"/>
                      </a:lnTo>
                      <a:moveTo>
                        <a:pt x="52" y="433"/>
                      </a:moveTo>
                      <a:lnTo>
                        <a:pt x="52" y="433"/>
                      </a:lnTo>
                      <a:lnTo>
                        <a:pt x="52" y="433"/>
                      </a:lnTo>
                      <a:cubicBezTo>
                        <a:pt x="116" y="522"/>
                        <a:pt x="218" y="573"/>
                        <a:pt x="320" y="573"/>
                      </a:cubicBezTo>
                      <a:lnTo>
                        <a:pt x="320" y="573"/>
                      </a:lnTo>
                      <a:cubicBezTo>
                        <a:pt x="218" y="573"/>
                        <a:pt x="116" y="522"/>
                        <a:pt x="52" y="433"/>
                      </a:cubicBezTo>
                      <a:moveTo>
                        <a:pt x="52" y="427"/>
                      </a:moveTo>
                      <a:lnTo>
                        <a:pt x="52" y="427"/>
                      </a:lnTo>
                      <a:moveTo>
                        <a:pt x="52" y="427"/>
                      </a:moveTo>
                      <a:lnTo>
                        <a:pt x="52" y="427"/>
                      </a:lnTo>
                      <a:moveTo>
                        <a:pt x="632" y="268"/>
                      </a:moveTo>
                      <a:lnTo>
                        <a:pt x="632" y="268"/>
                      </a:lnTo>
                      <a:cubicBezTo>
                        <a:pt x="632" y="369"/>
                        <a:pt x="575" y="471"/>
                        <a:pt x="479" y="529"/>
                      </a:cubicBezTo>
                      <a:lnTo>
                        <a:pt x="479" y="535"/>
                      </a:lnTo>
                      <a:lnTo>
                        <a:pt x="479" y="535"/>
                      </a:lnTo>
                      <a:lnTo>
                        <a:pt x="479" y="529"/>
                      </a:lnTo>
                      <a:cubicBezTo>
                        <a:pt x="575" y="471"/>
                        <a:pt x="632" y="369"/>
                        <a:pt x="632" y="268"/>
                      </a:cubicBezTo>
                      <a:moveTo>
                        <a:pt x="1" y="242"/>
                      </a:moveTo>
                      <a:lnTo>
                        <a:pt x="1" y="242"/>
                      </a:lnTo>
                      <a:cubicBezTo>
                        <a:pt x="-5" y="300"/>
                        <a:pt x="14" y="363"/>
                        <a:pt x="52" y="427"/>
                      </a:cubicBezTo>
                      <a:cubicBezTo>
                        <a:pt x="14" y="369"/>
                        <a:pt x="1" y="319"/>
                        <a:pt x="1" y="261"/>
                      </a:cubicBezTo>
                      <a:cubicBezTo>
                        <a:pt x="1" y="255"/>
                        <a:pt x="1" y="248"/>
                        <a:pt x="1" y="242"/>
                      </a:cubicBezTo>
                      <a:moveTo>
                        <a:pt x="555" y="58"/>
                      </a:moveTo>
                      <a:lnTo>
                        <a:pt x="555" y="58"/>
                      </a:lnTo>
                      <a:cubicBezTo>
                        <a:pt x="555" y="64"/>
                        <a:pt x="555" y="64"/>
                        <a:pt x="555" y="64"/>
                      </a:cubicBezTo>
                      <a:lnTo>
                        <a:pt x="555" y="58"/>
                      </a:lnTo>
                      <a:moveTo>
                        <a:pt x="492" y="0"/>
                      </a:moveTo>
                      <a:lnTo>
                        <a:pt x="492" y="0"/>
                      </a:lnTo>
                      <a:lnTo>
                        <a:pt x="492" y="0"/>
                      </a:lnTo>
                      <a:lnTo>
                        <a:pt x="492" y="0"/>
                      </a:lnTo>
                      <a:lnTo>
                        <a:pt x="492" y="0"/>
                      </a:lnTo>
                      <a:cubicBezTo>
                        <a:pt x="511" y="19"/>
                        <a:pt x="530" y="39"/>
                        <a:pt x="555" y="58"/>
                      </a:cubicBezTo>
                      <a:cubicBezTo>
                        <a:pt x="530" y="39"/>
                        <a:pt x="511" y="19"/>
                        <a:pt x="49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
                <p:cNvSpPr/>
                <p:nvPr/>
              </p:nvSpPr>
              <p:spPr>
                <a:xfrm>
                  <a:off x="7492320" y="3171600"/>
                  <a:ext cx="14040" cy="0"/>
                </a:xfrm>
                <a:custGeom>
                  <a:rect b="b" l="l" r="r" t="t"/>
                  <a:pathLst>
                    <a:path extrusionOk="0" h="120000" w="39">
                      <a:moveTo>
                        <a:pt x="0" y="0"/>
                      </a:moveTo>
                      <a:lnTo>
                        <a:pt x="0" y="0"/>
                      </a:lnTo>
                      <a:moveTo>
                        <a:pt x="39" y="0"/>
                      </a:moveTo>
                      <a:lnTo>
                        <a:pt x="39" y="0"/>
                      </a:lnTo>
                      <a:cubicBezTo>
                        <a:pt x="26" y="0"/>
                        <a:pt x="13" y="0"/>
                        <a:pt x="0" y="0"/>
                      </a:cubicBezTo>
                      <a:cubicBezTo>
                        <a:pt x="13" y="0"/>
                        <a:pt x="26" y="0"/>
                        <a:pt x="39"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2"/>
                <p:cNvSpPr/>
                <p:nvPr/>
              </p:nvSpPr>
              <p:spPr>
                <a:xfrm>
                  <a:off x="7453440" y="3678120"/>
                  <a:ext cx="4680" cy="0"/>
                </a:xfrm>
                <a:custGeom>
                  <a:rect b="b" l="l" r="r" t="t"/>
                  <a:pathLst>
                    <a:path extrusionOk="0" h="120000" w="13">
                      <a:moveTo>
                        <a:pt x="13" y="0"/>
                      </a:moveTo>
                      <a:lnTo>
                        <a:pt x="13" y="0"/>
                      </a:lnTo>
                      <a:moveTo>
                        <a:pt x="13" y="0"/>
                      </a:moveTo>
                      <a:lnTo>
                        <a:pt x="13" y="0"/>
                      </a:lnTo>
                      <a:moveTo>
                        <a:pt x="13" y="0"/>
                      </a:moveTo>
                      <a:lnTo>
                        <a:pt x="13" y="0"/>
                      </a:lnTo>
                      <a:moveTo>
                        <a:pt x="6" y="0"/>
                      </a:moveTo>
                      <a:lnTo>
                        <a:pt x="6" y="0"/>
                      </a:lnTo>
                      <a:lnTo>
                        <a:pt x="13" y="0"/>
                      </a:lnTo>
                      <a:lnTo>
                        <a:pt x="6" y="0"/>
                      </a:lnTo>
                      <a:moveTo>
                        <a:pt x="6" y="0"/>
                      </a:moveTo>
                      <a:lnTo>
                        <a:pt x="6" y="0"/>
                      </a:lnTo>
                      <a:moveTo>
                        <a:pt x="6" y="0"/>
                      </a:moveTo>
                      <a:lnTo>
                        <a:pt x="6" y="0"/>
                      </a:lnTo>
                      <a:moveTo>
                        <a:pt x="6" y="0"/>
                      </a:moveTo>
                      <a:lnTo>
                        <a:pt x="6" y="0"/>
                      </a:lnTo>
                      <a:moveTo>
                        <a:pt x="0" y="0"/>
                      </a:moveTo>
                      <a:lnTo>
                        <a:pt x="0" y="0"/>
                      </a:lnTo>
                      <a:close/>
                    </a:path>
                  </a:pathLst>
                </a:custGeom>
                <a:solidFill>
                  <a:srgbClr val="9A54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2"/>
                <p:cNvSpPr/>
                <p:nvPr/>
              </p:nvSpPr>
              <p:spPr>
                <a:xfrm>
                  <a:off x="7359480" y="3430800"/>
                  <a:ext cx="226800" cy="196920"/>
                </a:xfrm>
                <a:custGeom>
                  <a:rect b="b" l="l" r="r" t="t"/>
                  <a:pathLst>
                    <a:path extrusionOk="0" h="547" w="630">
                      <a:moveTo>
                        <a:pt x="318" y="547"/>
                      </a:moveTo>
                      <a:lnTo>
                        <a:pt x="318" y="547"/>
                      </a:lnTo>
                      <a:moveTo>
                        <a:pt x="477" y="509"/>
                      </a:moveTo>
                      <a:lnTo>
                        <a:pt x="477" y="509"/>
                      </a:lnTo>
                      <a:lnTo>
                        <a:pt x="477" y="509"/>
                      </a:lnTo>
                      <a:lnTo>
                        <a:pt x="471" y="509"/>
                      </a:lnTo>
                      <a:lnTo>
                        <a:pt x="471" y="509"/>
                      </a:lnTo>
                      <a:lnTo>
                        <a:pt x="477" y="509"/>
                      </a:lnTo>
                      <a:moveTo>
                        <a:pt x="57" y="413"/>
                      </a:moveTo>
                      <a:lnTo>
                        <a:pt x="57" y="413"/>
                      </a:lnTo>
                      <a:cubicBezTo>
                        <a:pt x="121" y="503"/>
                        <a:pt x="216" y="547"/>
                        <a:pt x="318" y="547"/>
                      </a:cubicBezTo>
                      <a:lnTo>
                        <a:pt x="318" y="547"/>
                      </a:lnTo>
                      <a:cubicBezTo>
                        <a:pt x="216" y="547"/>
                        <a:pt x="121" y="503"/>
                        <a:pt x="57" y="413"/>
                      </a:cubicBezTo>
                      <a:moveTo>
                        <a:pt x="57" y="413"/>
                      </a:moveTo>
                      <a:lnTo>
                        <a:pt x="57" y="413"/>
                      </a:lnTo>
                      <a:moveTo>
                        <a:pt x="57" y="407"/>
                      </a:moveTo>
                      <a:lnTo>
                        <a:pt x="57" y="407"/>
                      </a:lnTo>
                      <a:lnTo>
                        <a:pt x="57" y="413"/>
                      </a:lnTo>
                      <a:lnTo>
                        <a:pt x="57" y="413"/>
                      </a:lnTo>
                      <a:cubicBezTo>
                        <a:pt x="57" y="407"/>
                        <a:pt x="57" y="407"/>
                        <a:pt x="57" y="407"/>
                      </a:cubicBezTo>
                      <a:moveTo>
                        <a:pt x="51" y="401"/>
                      </a:moveTo>
                      <a:lnTo>
                        <a:pt x="51" y="401"/>
                      </a:lnTo>
                      <a:lnTo>
                        <a:pt x="51" y="407"/>
                      </a:lnTo>
                      <a:lnTo>
                        <a:pt x="51" y="407"/>
                      </a:lnTo>
                      <a:lnTo>
                        <a:pt x="51" y="407"/>
                      </a:lnTo>
                      <a:lnTo>
                        <a:pt x="51" y="407"/>
                      </a:lnTo>
                      <a:lnTo>
                        <a:pt x="51" y="401"/>
                      </a:lnTo>
                      <a:moveTo>
                        <a:pt x="51" y="401"/>
                      </a:moveTo>
                      <a:lnTo>
                        <a:pt x="51" y="401"/>
                      </a:lnTo>
                      <a:moveTo>
                        <a:pt x="51" y="401"/>
                      </a:moveTo>
                      <a:lnTo>
                        <a:pt x="51" y="401"/>
                      </a:lnTo>
                      <a:moveTo>
                        <a:pt x="51" y="401"/>
                      </a:moveTo>
                      <a:lnTo>
                        <a:pt x="51" y="401"/>
                      </a:lnTo>
                      <a:moveTo>
                        <a:pt x="51" y="395"/>
                      </a:moveTo>
                      <a:lnTo>
                        <a:pt x="51" y="395"/>
                      </a:lnTo>
                      <a:moveTo>
                        <a:pt x="630" y="242"/>
                      </a:moveTo>
                      <a:lnTo>
                        <a:pt x="630" y="242"/>
                      </a:lnTo>
                      <a:cubicBezTo>
                        <a:pt x="630" y="343"/>
                        <a:pt x="579" y="445"/>
                        <a:pt x="477" y="503"/>
                      </a:cubicBezTo>
                      <a:cubicBezTo>
                        <a:pt x="477" y="509"/>
                        <a:pt x="477" y="509"/>
                        <a:pt x="477" y="509"/>
                      </a:cubicBezTo>
                      <a:lnTo>
                        <a:pt x="477" y="509"/>
                      </a:lnTo>
                      <a:lnTo>
                        <a:pt x="477" y="503"/>
                      </a:lnTo>
                      <a:cubicBezTo>
                        <a:pt x="579" y="445"/>
                        <a:pt x="630" y="343"/>
                        <a:pt x="630" y="242"/>
                      </a:cubicBezTo>
                      <a:moveTo>
                        <a:pt x="6" y="171"/>
                      </a:moveTo>
                      <a:lnTo>
                        <a:pt x="6" y="171"/>
                      </a:lnTo>
                      <a:cubicBezTo>
                        <a:pt x="-6" y="248"/>
                        <a:pt x="0" y="324"/>
                        <a:pt x="45" y="395"/>
                      </a:cubicBezTo>
                      <a:cubicBezTo>
                        <a:pt x="13" y="343"/>
                        <a:pt x="0" y="292"/>
                        <a:pt x="0" y="235"/>
                      </a:cubicBezTo>
                      <a:cubicBezTo>
                        <a:pt x="0" y="216"/>
                        <a:pt x="0" y="197"/>
                        <a:pt x="6" y="171"/>
                      </a:cubicBezTo>
                      <a:moveTo>
                        <a:pt x="522" y="0"/>
                      </a:moveTo>
                      <a:lnTo>
                        <a:pt x="522" y="0"/>
                      </a:lnTo>
                      <a:lnTo>
                        <a:pt x="522" y="0"/>
                      </a:lnTo>
                      <a:lnTo>
                        <a:pt x="522" y="0"/>
                      </a:lnTo>
                      <a:lnTo>
                        <a:pt x="522" y="0"/>
                      </a:lnTo>
                      <a:cubicBezTo>
                        <a:pt x="535" y="13"/>
                        <a:pt x="541" y="25"/>
                        <a:pt x="554" y="38"/>
                      </a:cubicBezTo>
                      <a:cubicBezTo>
                        <a:pt x="541" y="25"/>
                        <a:pt x="535" y="13"/>
                        <a:pt x="52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2"/>
                <p:cNvSpPr/>
                <p:nvPr/>
              </p:nvSpPr>
              <p:spPr>
                <a:xfrm>
                  <a:off x="7471800" y="3673440"/>
                  <a:ext cx="32040" cy="4680"/>
                </a:xfrm>
                <a:custGeom>
                  <a:rect b="b" l="l" r="r" t="t"/>
                  <a:pathLst>
                    <a:path extrusionOk="0" h="13" w="89">
                      <a:moveTo>
                        <a:pt x="0" y="13"/>
                      </a:moveTo>
                      <a:lnTo>
                        <a:pt x="0" y="13"/>
                      </a:lnTo>
                      <a:moveTo>
                        <a:pt x="83" y="7"/>
                      </a:moveTo>
                      <a:lnTo>
                        <a:pt x="83" y="7"/>
                      </a:lnTo>
                      <a:cubicBezTo>
                        <a:pt x="51" y="13"/>
                        <a:pt x="25" y="13"/>
                        <a:pt x="0" y="13"/>
                      </a:cubicBezTo>
                      <a:cubicBezTo>
                        <a:pt x="25" y="13"/>
                        <a:pt x="51" y="13"/>
                        <a:pt x="83" y="7"/>
                      </a:cubicBezTo>
                      <a:moveTo>
                        <a:pt x="89" y="0"/>
                      </a:moveTo>
                      <a:lnTo>
                        <a:pt x="89" y="0"/>
                      </a:lnTo>
                      <a:cubicBezTo>
                        <a:pt x="83" y="7"/>
                        <a:pt x="83" y="7"/>
                        <a:pt x="83" y="7"/>
                      </a:cubicBezTo>
                      <a:lnTo>
                        <a:pt x="89" y="0"/>
                      </a:ln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2"/>
                <p:cNvSpPr/>
                <p:nvPr/>
              </p:nvSpPr>
              <p:spPr>
                <a:xfrm>
                  <a:off x="7400520" y="2935800"/>
                  <a:ext cx="181080" cy="135000"/>
                </a:xfrm>
                <a:custGeom>
                  <a:rect b="b" l="l" r="r" t="t"/>
                  <a:pathLst>
                    <a:path extrusionOk="0" h="375" w="503">
                      <a:moveTo>
                        <a:pt x="0" y="369"/>
                      </a:moveTo>
                      <a:lnTo>
                        <a:pt x="0" y="369"/>
                      </a:lnTo>
                      <a:lnTo>
                        <a:pt x="0" y="375"/>
                      </a:lnTo>
                      <a:lnTo>
                        <a:pt x="0" y="369"/>
                      </a:lnTo>
                      <a:moveTo>
                        <a:pt x="0" y="369"/>
                      </a:moveTo>
                      <a:lnTo>
                        <a:pt x="0" y="369"/>
                      </a:lnTo>
                      <a:moveTo>
                        <a:pt x="0" y="369"/>
                      </a:moveTo>
                      <a:lnTo>
                        <a:pt x="0" y="369"/>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2"/>
                <p:cNvSpPr/>
                <p:nvPr/>
              </p:nvSpPr>
              <p:spPr>
                <a:xfrm>
                  <a:off x="7382160" y="2914920"/>
                  <a:ext cx="227160" cy="206280"/>
                </a:xfrm>
                <a:custGeom>
                  <a:rect b="b" l="l" r="r" t="t"/>
                  <a:pathLst>
                    <a:path extrusionOk="0" h="573" w="631">
                      <a:moveTo>
                        <a:pt x="491" y="0"/>
                      </a:moveTo>
                      <a:lnTo>
                        <a:pt x="491" y="0"/>
                      </a:lnTo>
                      <a:cubicBezTo>
                        <a:pt x="497" y="32"/>
                        <a:pt x="503" y="58"/>
                        <a:pt x="503" y="89"/>
                      </a:cubicBezTo>
                      <a:cubicBezTo>
                        <a:pt x="510" y="153"/>
                        <a:pt x="503" y="229"/>
                        <a:pt x="485" y="293"/>
                      </a:cubicBezTo>
                      <a:cubicBezTo>
                        <a:pt x="459" y="382"/>
                        <a:pt x="382" y="459"/>
                        <a:pt x="287" y="459"/>
                      </a:cubicBezTo>
                      <a:lnTo>
                        <a:pt x="287" y="459"/>
                      </a:lnTo>
                      <a:cubicBezTo>
                        <a:pt x="236" y="459"/>
                        <a:pt x="185" y="433"/>
                        <a:pt x="147" y="401"/>
                      </a:cubicBezTo>
                      <a:cubicBezTo>
                        <a:pt x="140" y="395"/>
                        <a:pt x="134" y="395"/>
                        <a:pt x="128" y="388"/>
                      </a:cubicBezTo>
                      <a:cubicBezTo>
                        <a:pt x="115" y="382"/>
                        <a:pt x="103" y="369"/>
                        <a:pt x="90" y="356"/>
                      </a:cubicBezTo>
                      <a:cubicBezTo>
                        <a:pt x="71" y="350"/>
                        <a:pt x="58" y="344"/>
                        <a:pt x="51" y="331"/>
                      </a:cubicBezTo>
                      <a:cubicBezTo>
                        <a:pt x="19" y="306"/>
                        <a:pt x="7" y="274"/>
                        <a:pt x="0" y="242"/>
                      </a:cubicBezTo>
                      <a:lnTo>
                        <a:pt x="0" y="242"/>
                      </a:lnTo>
                      <a:lnTo>
                        <a:pt x="0" y="242"/>
                      </a:lnTo>
                      <a:cubicBezTo>
                        <a:pt x="0" y="248"/>
                        <a:pt x="0" y="255"/>
                        <a:pt x="0" y="261"/>
                      </a:cubicBezTo>
                      <a:cubicBezTo>
                        <a:pt x="0" y="319"/>
                        <a:pt x="13" y="369"/>
                        <a:pt x="51" y="427"/>
                      </a:cubicBezTo>
                      <a:lnTo>
                        <a:pt x="51" y="427"/>
                      </a:lnTo>
                      <a:lnTo>
                        <a:pt x="51" y="427"/>
                      </a:lnTo>
                      <a:lnTo>
                        <a:pt x="51" y="427"/>
                      </a:lnTo>
                      <a:lnTo>
                        <a:pt x="51" y="427"/>
                      </a:lnTo>
                      <a:lnTo>
                        <a:pt x="51" y="433"/>
                      </a:lnTo>
                      <a:lnTo>
                        <a:pt x="51" y="433"/>
                      </a:lnTo>
                      <a:cubicBezTo>
                        <a:pt x="115" y="522"/>
                        <a:pt x="217" y="573"/>
                        <a:pt x="319" y="573"/>
                      </a:cubicBezTo>
                      <a:lnTo>
                        <a:pt x="319" y="573"/>
                      </a:lnTo>
                      <a:lnTo>
                        <a:pt x="319" y="573"/>
                      </a:lnTo>
                      <a:cubicBezTo>
                        <a:pt x="370" y="573"/>
                        <a:pt x="427" y="561"/>
                        <a:pt x="478" y="535"/>
                      </a:cubicBezTo>
                      <a:lnTo>
                        <a:pt x="478" y="529"/>
                      </a:lnTo>
                      <a:cubicBezTo>
                        <a:pt x="574" y="471"/>
                        <a:pt x="631" y="369"/>
                        <a:pt x="631" y="268"/>
                      </a:cubicBezTo>
                      <a:cubicBezTo>
                        <a:pt x="631" y="191"/>
                        <a:pt x="606" y="121"/>
                        <a:pt x="554" y="64"/>
                      </a:cubicBezTo>
                      <a:lnTo>
                        <a:pt x="554" y="64"/>
                      </a:lnTo>
                      <a:lnTo>
                        <a:pt x="554" y="58"/>
                      </a:lnTo>
                      <a:lnTo>
                        <a:pt x="554" y="58"/>
                      </a:lnTo>
                      <a:cubicBezTo>
                        <a:pt x="529" y="39"/>
                        <a:pt x="510" y="19"/>
                        <a:pt x="49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2"/>
                <p:cNvSpPr/>
                <p:nvPr/>
              </p:nvSpPr>
              <p:spPr>
                <a:xfrm>
                  <a:off x="7497000" y="3107520"/>
                  <a:ext cx="57240" cy="13680"/>
                </a:xfrm>
                <a:custGeom>
                  <a:rect b="b" l="l" r="r" t="t"/>
                  <a:pathLst>
                    <a:path extrusionOk="0" h="38" w="159">
                      <a:moveTo>
                        <a:pt x="159" y="0"/>
                      </a:moveTo>
                      <a:lnTo>
                        <a:pt x="159" y="0"/>
                      </a:lnTo>
                      <a:cubicBezTo>
                        <a:pt x="108" y="26"/>
                        <a:pt x="51" y="38"/>
                        <a:pt x="0" y="38"/>
                      </a:cubicBezTo>
                      <a:cubicBezTo>
                        <a:pt x="51" y="38"/>
                        <a:pt x="108" y="26"/>
                        <a:pt x="159"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2"/>
                <p:cNvSpPr/>
                <p:nvPr/>
              </p:nvSpPr>
              <p:spPr>
                <a:xfrm>
                  <a:off x="7375680" y="3573000"/>
                  <a:ext cx="2160" cy="2160"/>
                </a:xfrm>
                <a:custGeom>
                  <a:rect b="b" l="l" r="r" t="t"/>
                  <a:pathLst>
                    <a:path extrusionOk="0" h="6" w="6">
                      <a:moveTo>
                        <a:pt x="6" y="6"/>
                      </a:moveTo>
                      <a:lnTo>
                        <a:pt x="6" y="6"/>
                      </a:lnTo>
                      <a:moveTo>
                        <a:pt x="6" y="6"/>
                      </a:moveTo>
                      <a:lnTo>
                        <a:pt x="6" y="6"/>
                      </a:lnTo>
                      <a:moveTo>
                        <a:pt x="6" y="6"/>
                      </a:moveTo>
                      <a:lnTo>
                        <a:pt x="6" y="6"/>
                      </a:lnTo>
                      <a:moveTo>
                        <a:pt x="6" y="0"/>
                      </a:moveTo>
                      <a:lnTo>
                        <a:pt x="6" y="0"/>
                      </a:lnTo>
                      <a:lnTo>
                        <a:pt x="6" y="6"/>
                      </a:lnTo>
                      <a:lnTo>
                        <a:pt x="6" y="0"/>
                      </a:lnTo>
                      <a:moveTo>
                        <a:pt x="0" y="0"/>
                      </a:moveTo>
                      <a:lnTo>
                        <a:pt x="0" y="0"/>
                      </a:lnTo>
                      <a:lnTo>
                        <a:pt x="6" y="0"/>
                      </a:ln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
                <p:cNvSpPr/>
                <p:nvPr/>
              </p:nvSpPr>
              <p:spPr>
                <a:xfrm>
                  <a:off x="7359480" y="3430800"/>
                  <a:ext cx="226800" cy="196920"/>
                </a:xfrm>
                <a:custGeom>
                  <a:rect b="b" l="l" r="r" t="t"/>
                  <a:pathLst>
                    <a:path extrusionOk="0" h="547" w="630">
                      <a:moveTo>
                        <a:pt x="496" y="197"/>
                      </a:moveTo>
                      <a:lnTo>
                        <a:pt x="496" y="197"/>
                      </a:lnTo>
                      <a:cubicBezTo>
                        <a:pt x="503" y="190"/>
                        <a:pt x="509" y="184"/>
                        <a:pt x="509" y="184"/>
                      </a:cubicBezTo>
                      <a:cubicBezTo>
                        <a:pt x="509" y="184"/>
                        <a:pt x="503" y="190"/>
                        <a:pt x="496" y="197"/>
                      </a:cubicBezTo>
                      <a:moveTo>
                        <a:pt x="522" y="0"/>
                      </a:moveTo>
                      <a:lnTo>
                        <a:pt x="522" y="0"/>
                      </a:lnTo>
                      <a:cubicBezTo>
                        <a:pt x="554" y="69"/>
                        <a:pt x="535" y="153"/>
                        <a:pt x="484" y="210"/>
                      </a:cubicBezTo>
                      <a:lnTo>
                        <a:pt x="484" y="210"/>
                      </a:lnTo>
                      <a:cubicBezTo>
                        <a:pt x="490" y="203"/>
                        <a:pt x="496" y="197"/>
                        <a:pt x="496" y="197"/>
                      </a:cubicBezTo>
                      <a:cubicBezTo>
                        <a:pt x="496" y="197"/>
                        <a:pt x="496" y="203"/>
                        <a:pt x="490" y="203"/>
                      </a:cubicBezTo>
                      <a:cubicBezTo>
                        <a:pt x="490" y="216"/>
                        <a:pt x="484" y="222"/>
                        <a:pt x="477" y="235"/>
                      </a:cubicBezTo>
                      <a:cubicBezTo>
                        <a:pt x="477" y="242"/>
                        <a:pt x="471" y="254"/>
                        <a:pt x="464" y="261"/>
                      </a:cubicBezTo>
                      <a:cubicBezTo>
                        <a:pt x="458" y="280"/>
                        <a:pt x="452" y="292"/>
                        <a:pt x="445" y="311"/>
                      </a:cubicBezTo>
                      <a:cubicBezTo>
                        <a:pt x="414" y="369"/>
                        <a:pt x="350" y="401"/>
                        <a:pt x="280" y="401"/>
                      </a:cubicBezTo>
                      <a:cubicBezTo>
                        <a:pt x="248" y="401"/>
                        <a:pt x="216" y="395"/>
                        <a:pt x="191" y="375"/>
                      </a:cubicBezTo>
                      <a:cubicBezTo>
                        <a:pt x="178" y="375"/>
                        <a:pt x="172" y="369"/>
                        <a:pt x="166" y="363"/>
                      </a:cubicBezTo>
                      <a:cubicBezTo>
                        <a:pt x="140" y="356"/>
                        <a:pt x="121" y="343"/>
                        <a:pt x="95" y="330"/>
                      </a:cubicBezTo>
                      <a:cubicBezTo>
                        <a:pt x="38" y="299"/>
                        <a:pt x="6" y="235"/>
                        <a:pt x="6" y="171"/>
                      </a:cubicBezTo>
                      <a:lnTo>
                        <a:pt x="6" y="171"/>
                      </a:lnTo>
                      <a:lnTo>
                        <a:pt x="6" y="171"/>
                      </a:lnTo>
                      <a:cubicBezTo>
                        <a:pt x="0" y="197"/>
                        <a:pt x="0" y="216"/>
                        <a:pt x="0" y="235"/>
                      </a:cubicBezTo>
                      <a:cubicBezTo>
                        <a:pt x="0" y="292"/>
                        <a:pt x="13" y="343"/>
                        <a:pt x="45" y="395"/>
                      </a:cubicBezTo>
                      <a:cubicBezTo>
                        <a:pt x="51" y="395"/>
                        <a:pt x="51" y="395"/>
                        <a:pt x="51" y="395"/>
                      </a:cubicBezTo>
                      <a:lnTo>
                        <a:pt x="51" y="395"/>
                      </a:lnTo>
                      <a:lnTo>
                        <a:pt x="51" y="401"/>
                      </a:lnTo>
                      <a:lnTo>
                        <a:pt x="51" y="401"/>
                      </a:lnTo>
                      <a:lnTo>
                        <a:pt x="51" y="401"/>
                      </a:lnTo>
                      <a:lnTo>
                        <a:pt x="51" y="401"/>
                      </a:lnTo>
                      <a:lnTo>
                        <a:pt x="51" y="401"/>
                      </a:lnTo>
                      <a:lnTo>
                        <a:pt x="51" y="401"/>
                      </a:lnTo>
                      <a:lnTo>
                        <a:pt x="51" y="401"/>
                      </a:lnTo>
                      <a:lnTo>
                        <a:pt x="51" y="407"/>
                      </a:lnTo>
                      <a:lnTo>
                        <a:pt x="51" y="407"/>
                      </a:lnTo>
                      <a:cubicBezTo>
                        <a:pt x="57" y="407"/>
                        <a:pt x="57" y="407"/>
                        <a:pt x="57" y="407"/>
                      </a:cubicBezTo>
                      <a:lnTo>
                        <a:pt x="57" y="413"/>
                      </a:lnTo>
                      <a:lnTo>
                        <a:pt x="57" y="413"/>
                      </a:lnTo>
                      <a:lnTo>
                        <a:pt x="57" y="413"/>
                      </a:lnTo>
                      <a:lnTo>
                        <a:pt x="57" y="413"/>
                      </a:lnTo>
                      <a:cubicBezTo>
                        <a:pt x="121" y="503"/>
                        <a:pt x="216" y="547"/>
                        <a:pt x="318" y="547"/>
                      </a:cubicBezTo>
                      <a:lnTo>
                        <a:pt x="318" y="547"/>
                      </a:lnTo>
                      <a:lnTo>
                        <a:pt x="318" y="547"/>
                      </a:lnTo>
                      <a:cubicBezTo>
                        <a:pt x="369" y="547"/>
                        <a:pt x="427" y="534"/>
                        <a:pt x="471" y="509"/>
                      </a:cubicBezTo>
                      <a:lnTo>
                        <a:pt x="477" y="509"/>
                      </a:lnTo>
                      <a:lnTo>
                        <a:pt x="477" y="509"/>
                      </a:lnTo>
                      <a:lnTo>
                        <a:pt x="477" y="503"/>
                      </a:lnTo>
                      <a:cubicBezTo>
                        <a:pt x="579" y="445"/>
                        <a:pt x="630" y="343"/>
                        <a:pt x="630" y="242"/>
                      </a:cubicBezTo>
                      <a:cubicBezTo>
                        <a:pt x="630" y="165"/>
                        <a:pt x="605" y="95"/>
                        <a:pt x="554" y="38"/>
                      </a:cubicBezTo>
                      <a:lnTo>
                        <a:pt x="554" y="38"/>
                      </a:lnTo>
                      <a:cubicBezTo>
                        <a:pt x="541" y="25"/>
                        <a:pt x="535" y="13"/>
                        <a:pt x="52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2"/>
                <p:cNvSpPr/>
                <p:nvPr/>
              </p:nvSpPr>
              <p:spPr>
                <a:xfrm>
                  <a:off x="7473960" y="3614040"/>
                  <a:ext cx="55080" cy="13680"/>
                </a:xfrm>
                <a:custGeom>
                  <a:rect b="b" l="l" r="r" t="t"/>
                  <a:pathLst>
                    <a:path extrusionOk="0" h="38" w="153">
                      <a:moveTo>
                        <a:pt x="153" y="0"/>
                      </a:moveTo>
                      <a:lnTo>
                        <a:pt x="153" y="0"/>
                      </a:lnTo>
                      <a:cubicBezTo>
                        <a:pt x="109" y="25"/>
                        <a:pt x="51" y="38"/>
                        <a:pt x="0" y="38"/>
                      </a:cubicBezTo>
                      <a:cubicBezTo>
                        <a:pt x="51" y="38"/>
                        <a:pt x="109"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2"/>
                <p:cNvSpPr/>
                <p:nvPr/>
              </p:nvSpPr>
              <p:spPr>
                <a:xfrm>
                  <a:off x="7464960" y="3570480"/>
                  <a:ext cx="123840" cy="98640"/>
                </a:xfrm>
                <a:custGeom>
                  <a:rect b="b" l="l" r="r" t="t"/>
                  <a:pathLst>
                    <a:path extrusionOk="0" h="274" w="344">
                      <a:moveTo>
                        <a:pt x="6" y="274"/>
                      </a:moveTo>
                      <a:lnTo>
                        <a:pt x="6" y="274"/>
                      </a:lnTo>
                      <a:moveTo>
                        <a:pt x="0" y="274"/>
                      </a:moveTo>
                      <a:lnTo>
                        <a:pt x="0" y="274"/>
                      </a:lnTo>
                      <a:lnTo>
                        <a:pt x="6" y="274"/>
                      </a:lnTo>
                      <a:lnTo>
                        <a:pt x="0" y="274"/>
                      </a:lnTo>
                      <a:moveTo>
                        <a:pt x="344" y="0"/>
                      </a:moveTo>
                      <a:lnTo>
                        <a:pt x="344" y="0"/>
                      </a:lnTo>
                      <a:cubicBezTo>
                        <a:pt x="324" y="51"/>
                        <a:pt x="286" y="95"/>
                        <a:pt x="242" y="134"/>
                      </a:cubicBezTo>
                      <a:cubicBezTo>
                        <a:pt x="286" y="95"/>
                        <a:pt x="318" y="51"/>
                        <a:pt x="344" y="7"/>
                      </a:cubicBezTo>
                      <a:lnTo>
                        <a:pt x="344" y="0"/>
                      </a:ln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2"/>
                <p:cNvSpPr/>
                <p:nvPr/>
              </p:nvSpPr>
              <p:spPr>
                <a:xfrm>
                  <a:off x="7469280" y="3646080"/>
                  <a:ext cx="75960" cy="23040"/>
                </a:xfrm>
                <a:custGeom>
                  <a:rect b="b" l="l" r="r" t="t"/>
                  <a:pathLst>
                    <a:path extrusionOk="0" h="64" w="211">
                      <a:moveTo>
                        <a:pt x="0" y="64"/>
                      </a:moveTo>
                      <a:lnTo>
                        <a:pt x="0" y="64"/>
                      </a:lnTo>
                      <a:lnTo>
                        <a:pt x="7" y="64"/>
                      </a:lnTo>
                      <a:lnTo>
                        <a:pt x="7" y="64"/>
                      </a:lnTo>
                      <a:lnTo>
                        <a:pt x="0" y="64"/>
                      </a:lnTo>
                      <a:moveTo>
                        <a:pt x="204" y="0"/>
                      </a:moveTo>
                      <a:lnTo>
                        <a:pt x="204" y="0"/>
                      </a:lnTo>
                      <a:cubicBezTo>
                        <a:pt x="147" y="38"/>
                        <a:pt x="83" y="64"/>
                        <a:pt x="7" y="64"/>
                      </a:cubicBezTo>
                      <a:cubicBezTo>
                        <a:pt x="83" y="64"/>
                        <a:pt x="147" y="38"/>
                        <a:pt x="204" y="0"/>
                      </a:cubicBezTo>
                      <a:moveTo>
                        <a:pt x="204" y="0"/>
                      </a:moveTo>
                      <a:lnTo>
                        <a:pt x="204" y="0"/>
                      </a:lnTo>
                      <a:moveTo>
                        <a:pt x="211" y="0"/>
                      </a:moveTo>
                      <a:lnTo>
                        <a:pt x="211" y="0"/>
                      </a:lnTo>
                      <a:cubicBezTo>
                        <a:pt x="204" y="0"/>
                        <a:pt x="204" y="0"/>
                        <a:pt x="204" y="0"/>
                      </a:cubicBezTo>
                      <a:lnTo>
                        <a:pt x="211" y="0"/>
                      </a:lnTo>
                      <a:close/>
                    </a:path>
                  </a:pathLst>
                </a:custGeom>
                <a:solidFill>
                  <a:srgbClr val="AF172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
                <p:cNvSpPr/>
                <p:nvPr/>
              </p:nvSpPr>
              <p:spPr>
                <a:xfrm>
                  <a:off x="7215120" y="3249720"/>
                  <a:ext cx="149040" cy="183240"/>
                </a:xfrm>
                <a:custGeom>
                  <a:rect b="b" l="l" r="r" t="t"/>
                  <a:pathLst>
                    <a:path extrusionOk="0" h="509" w="414">
                      <a:moveTo>
                        <a:pt x="0" y="509"/>
                      </a:moveTo>
                      <a:lnTo>
                        <a:pt x="0" y="509"/>
                      </a:lnTo>
                      <a:cubicBezTo>
                        <a:pt x="6" y="509"/>
                        <a:pt x="13" y="509"/>
                        <a:pt x="19" y="509"/>
                      </a:cubicBezTo>
                      <a:lnTo>
                        <a:pt x="19" y="509"/>
                      </a:lnTo>
                      <a:lnTo>
                        <a:pt x="19" y="509"/>
                      </a:lnTo>
                      <a:cubicBezTo>
                        <a:pt x="25" y="509"/>
                        <a:pt x="25" y="509"/>
                        <a:pt x="32" y="509"/>
                      </a:cubicBezTo>
                      <a:cubicBezTo>
                        <a:pt x="25" y="509"/>
                        <a:pt x="19" y="509"/>
                        <a:pt x="19" y="509"/>
                      </a:cubicBezTo>
                      <a:cubicBezTo>
                        <a:pt x="13" y="509"/>
                        <a:pt x="6" y="509"/>
                        <a:pt x="0" y="509"/>
                      </a:cubicBezTo>
                      <a:moveTo>
                        <a:pt x="0" y="509"/>
                      </a:moveTo>
                      <a:lnTo>
                        <a:pt x="0" y="509"/>
                      </a:lnTo>
                      <a:moveTo>
                        <a:pt x="414" y="32"/>
                      </a:moveTo>
                      <a:lnTo>
                        <a:pt x="414" y="32"/>
                      </a:lnTo>
                      <a:moveTo>
                        <a:pt x="407" y="25"/>
                      </a:moveTo>
                      <a:lnTo>
                        <a:pt x="407" y="25"/>
                      </a:lnTo>
                      <a:moveTo>
                        <a:pt x="407" y="25"/>
                      </a:moveTo>
                      <a:lnTo>
                        <a:pt x="407" y="25"/>
                      </a:lnTo>
                      <a:moveTo>
                        <a:pt x="407" y="6"/>
                      </a:moveTo>
                      <a:lnTo>
                        <a:pt x="407" y="6"/>
                      </a:lnTo>
                      <a:cubicBezTo>
                        <a:pt x="407" y="13"/>
                        <a:pt x="407" y="19"/>
                        <a:pt x="407" y="25"/>
                      </a:cubicBezTo>
                      <a:cubicBezTo>
                        <a:pt x="407" y="19"/>
                        <a:pt x="407" y="13"/>
                        <a:pt x="407" y="6"/>
                      </a:cubicBezTo>
                      <a:moveTo>
                        <a:pt x="407" y="6"/>
                      </a:moveTo>
                      <a:lnTo>
                        <a:pt x="407" y="6"/>
                      </a:lnTo>
                      <a:moveTo>
                        <a:pt x="407" y="6"/>
                      </a:moveTo>
                      <a:lnTo>
                        <a:pt x="407" y="6"/>
                      </a:lnTo>
                      <a:moveTo>
                        <a:pt x="407" y="0"/>
                      </a:moveTo>
                      <a:lnTo>
                        <a:pt x="407" y="0"/>
                      </a:lnTo>
                      <a:lnTo>
                        <a:pt x="407" y="6"/>
                      </a:lnTo>
                      <a:lnTo>
                        <a:pt x="407" y="0"/>
                      </a:lnTo>
                      <a:moveTo>
                        <a:pt x="407" y="0"/>
                      </a:moveTo>
                      <a:lnTo>
                        <a:pt x="407" y="0"/>
                      </a:lnTo>
                      <a:moveTo>
                        <a:pt x="407" y="0"/>
                      </a:moveTo>
                      <a:lnTo>
                        <a:pt x="407" y="0"/>
                      </a:lnTo>
                      <a:moveTo>
                        <a:pt x="407" y="0"/>
                      </a:moveTo>
                      <a:lnTo>
                        <a:pt x="407"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
                <p:cNvSpPr/>
                <p:nvPr/>
              </p:nvSpPr>
              <p:spPr>
                <a:xfrm>
                  <a:off x="7121160" y="3194640"/>
                  <a:ext cx="226800" cy="187920"/>
                </a:xfrm>
                <a:custGeom>
                  <a:rect b="b" l="l" r="r" t="t"/>
                  <a:pathLst>
                    <a:path extrusionOk="0" h="522" w="630">
                      <a:moveTo>
                        <a:pt x="318" y="522"/>
                      </a:moveTo>
                      <a:lnTo>
                        <a:pt x="318" y="522"/>
                      </a:lnTo>
                      <a:moveTo>
                        <a:pt x="477" y="484"/>
                      </a:moveTo>
                      <a:lnTo>
                        <a:pt x="477" y="484"/>
                      </a:lnTo>
                      <a:moveTo>
                        <a:pt x="51" y="382"/>
                      </a:moveTo>
                      <a:lnTo>
                        <a:pt x="51" y="382"/>
                      </a:lnTo>
                      <a:lnTo>
                        <a:pt x="51" y="382"/>
                      </a:lnTo>
                      <a:cubicBezTo>
                        <a:pt x="114" y="471"/>
                        <a:pt x="216" y="522"/>
                        <a:pt x="318" y="522"/>
                      </a:cubicBezTo>
                      <a:lnTo>
                        <a:pt x="318" y="522"/>
                      </a:lnTo>
                      <a:cubicBezTo>
                        <a:pt x="216" y="522"/>
                        <a:pt x="114" y="471"/>
                        <a:pt x="51" y="382"/>
                      </a:cubicBezTo>
                      <a:moveTo>
                        <a:pt x="51" y="375"/>
                      </a:moveTo>
                      <a:lnTo>
                        <a:pt x="51" y="375"/>
                      </a:lnTo>
                      <a:moveTo>
                        <a:pt x="51" y="375"/>
                      </a:moveTo>
                      <a:lnTo>
                        <a:pt x="51" y="375"/>
                      </a:lnTo>
                      <a:moveTo>
                        <a:pt x="51" y="375"/>
                      </a:moveTo>
                      <a:lnTo>
                        <a:pt x="51" y="375"/>
                      </a:lnTo>
                      <a:moveTo>
                        <a:pt x="51" y="375"/>
                      </a:moveTo>
                      <a:lnTo>
                        <a:pt x="51" y="375"/>
                      </a:lnTo>
                      <a:moveTo>
                        <a:pt x="51" y="369"/>
                      </a:moveTo>
                      <a:lnTo>
                        <a:pt x="51" y="369"/>
                      </a:lnTo>
                      <a:moveTo>
                        <a:pt x="630" y="216"/>
                      </a:moveTo>
                      <a:lnTo>
                        <a:pt x="630" y="216"/>
                      </a:lnTo>
                      <a:cubicBezTo>
                        <a:pt x="630" y="318"/>
                        <a:pt x="579" y="427"/>
                        <a:pt x="477" y="484"/>
                      </a:cubicBezTo>
                      <a:lnTo>
                        <a:pt x="477" y="484"/>
                      </a:lnTo>
                      <a:lnTo>
                        <a:pt x="477" y="484"/>
                      </a:lnTo>
                      <a:lnTo>
                        <a:pt x="477" y="484"/>
                      </a:lnTo>
                      <a:cubicBezTo>
                        <a:pt x="579" y="427"/>
                        <a:pt x="630" y="318"/>
                        <a:pt x="630" y="216"/>
                      </a:cubicBezTo>
                      <a:moveTo>
                        <a:pt x="547" y="6"/>
                      </a:moveTo>
                      <a:lnTo>
                        <a:pt x="547" y="6"/>
                      </a:lnTo>
                      <a:lnTo>
                        <a:pt x="547" y="6"/>
                      </a:lnTo>
                      <a:lnTo>
                        <a:pt x="547" y="6"/>
                      </a:lnTo>
                      <a:lnTo>
                        <a:pt x="547" y="6"/>
                      </a:lnTo>
                      <a:cubicBezTo>
                        <a:pt x="554" y="13"/>
                        <a:pt x="554" y="13"/>
                        <a:pt x="554" y="13"/>
                      </a:cubicBezTo>
                      <a:cubicBezTo>
                        <a:pt x="554" y="6"/>
                        <a:pt x="554" y="6"/>
                        <a:pt x="547" y="6"/>
                      </a:cubicBezTo>
                      <a:moveTo>
                        <a:pt x="76" y="0"/>
                      </a:moveTo>
                      <a:lnTo>
                        <a:pt x="76" y="0"/>
                      </a:lnTo>
                      <a:cubicBezTo>
                        <a:pt x="-7" y="108"/>
                        <a:pt x="-32" y="242"/>
                        <a:pt x="51" y="369"/>
                      </a:cubicBezTo>
                      <a:cubicBezTo>
                        <a:pt x="12" y="318"/>
                        <a:pt x="0" y="267"/>
                        <a:pt x="0" y="210"/>
                      </a:cubicBezTo>
                      <a:cubicBezTo>
                        <a:pt x="0" y="140"/>
                        <a:pt x="32" y="63"/>
                        <a:pt x="76"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
                <p:cNvSpPr/>
                <p:nvPr/>
              </p:nvSpPr>
              <p:spPr>
                <a:xfrm>
                  <a:off x="7233480" y="3428280"/>
                  <a:ext cx="34200" cy="4680"/>
                </a:xfrm>
                <a:custGeom>
                  <a:rect b="b" l="l" r="r" t="t"/>
                  <a:pathLst>
                    <a:path extrusionOk="0" h="13" w="95">
                      <a:moveTo>
                        <a:pt x="95" y="0"/>
                      </a:moveTo>
                      <a:lnTo>
                        <a:pt x="95" y="0"/>
                      </a:lnTo>
                      <a:cubicBezTo>
                        <a:pt x="63" y="7"/>
                        <a:pt x="31" y="13"/>
                        <a:pt x="0" y="13"/>
                      </a:cubicBezTo>
                      <a:cubicBezTo>
                        <a:pt x="31" y="13"/>
                        <a:pt x="63" y="7"/>
                        <a:pt x="95"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
                <p:cNvSpPr/>
                <p:nvPr/>
              </p:nvSpPr>
              <p:spPr>
                <a:xfrm>
                  <a:off x="7130160" y="3944160"/>
                  <a:ext cx="48240" cy="32040"/>
                </a:xfrm>
                <a:custGeom>
                  <a:rect b="b" l="l" r="r" t="t"/>
                  <a:pathLst>
                    <a:path extrusionOk="0" h="89" w="134">
                      <a:moveTo>
                        <a:pt x="0" y="0"/>
                      </a:moveTo>
                      <a:lnTo>
                        <a:pt x="0" y="0"/>
                      </a:lnTo>
                      <a:lnTo>
                        <a:pt x="0" y="0"/>
                      </a:lnTo>
                      <a:cubicBezTo>
                        <a:pt x="32" y="38"/>
                        <a:pt x="76" y="70"/>
                        <a:pt x="134" y="89"/>
                      </a:cubicBezTo>
                      <a:lnTo>
                        <a:pt x="134" y="89"/>
                      </a:lnTo>
                      <a:cubicBezTo>
                        <a:pt x="76" y="70"/>
                        <a:pt x="32" y="38"/>
                        <a:pt x="0" y="0"/>
                      </a:cubicBezTo>
                      <a:close/>
                    </a:path>
                  </a:pathLst>
                </a:custGeom>
                <a:solidFill>
                  <a:srgbClr val="BE25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2"/>
                <p:cNvSpPr/>
                <p:nvPr/>
              </p:nvSpPr>
              <p:spPr>
                <a:xfrm>
                  <a:off x="7108560" y="3749400"/>
                  <a:ext cx="227880" cy="192240"/>
                </a:xfrm>
                <a:custGeom>
                  <a:rect b="b" l="l" r="r" t="t"/>
                  <a:pathLst>
                    <a:path extrusionOk="0" h="534" w="633">
                      <a:moveTo>
                        <a:pt x="321" y="534"/>
                      </a:moveTo>
                      <a:lnTo>
                        <a:pt x="321" y="534"/>
                      </a:lnTo>
                      <a:moveTo>
                        <a:pt x="60" y="394"/>
                      </a:moveTo>
                      <a:lnTo>
                        <a:pt x="60" y="394"/>
                      </a:lnTo>
                      <a:cubicBezTo>
                        <a:pt x="118" y="483"/>
                        <a:pt x="220" y="534"/>
                        <a:pt x="321" y="534"/>
                      </a:cubicBezTo>
                      <a:lnTo>
                        <a:pt x="321" y="534"/>
                      </a:lnTo>
                      <a:cubicBezTo>
                        <a:pt x="220" y="534"/>
                        <a:pt x="118" y="483"/>
                        <a:pt x="60" y="394"/>
                      </a:cubicBezTo>
                      <a:moveTo>
                        <a:pt x="54" y="388"/>
                      </a:moveTo>
                      <a:lnTo>
                        <a:pt x="54" y="388"/>
                      </a:lnTo>
                      <a:lnTo>
                        <a:pt x="54" y="388"/>
                      </a:lnTo>
                      <a:cubicBezTo>
                        <a:pt x="54" y="394"/>
                        <a:pt x="54" y="394"/>
                        <a:pt x="54" y="394"/>
                      </a:cubicBezTo>
                      <a:lnTo>
                        <a:pt x="54" y="394"/>
                      </a:lnTo>
                      <a:lnTo>
                        <a:pt x="54" y="388"/>
                      </a:lnTo>
                      <a:moveTo>
                        <a:pt x="54" y="388"/>
                      </a:moveTo>
                      <a:lnTo>
                        <a:pt x="54" y="388"/>
                      </a:lnTo>
                      <a:moveTo>
                        <a:pt x="54" y="388"/>
                      </a:moveTo>
                      <a:lnTo>
                        <a:pt x="54" y="388"/>
                      </a:lnTo>
                      <a:moveTo>
                        <a:pt x="47" y="382"/>
                      </a:moveTo>
                      <a:lnTo>
                        <a:pt x="47" y="382"/>
                      </a:lnTo>
                      <a:lnTo>
                        <a:pt x="47" y="388"/>
                      </a:lnTo>
                      <a:lnTo>
                        <a:pt x="47" y="382"/>
                      </a:lnTo>
                      <a:moveTo>
                        <a:pt x="47" y="382"/>
                      </a:moveTo>
                      <a:lnTo>
                        <a:pt x="47" y="382"/>
                      </a:lnTo>
                      <a:moveTo>
                        <a:pt x="47" y="382"/>
                      </a:moveTo>
                      <a:lnTo>
                        <a:pt x="47" y="382"/>
                      </a:lnTo>
                      <a:moveTo>
                        <a:pt x="47" y="382"/>
                      </a:moveTo>
                      <a:lnTo>
                        <a:pt x="47" y="382"/>
                      </a:lnTo>
                      <a:moveTo>
                        <a:pt x="633" y="222"/>
                      </a:moveTo>
                      <a:lnTo>
                        <a:pt x="633" y="222"/>
                      </a:lnTo>
                      <a:cubicBezTo>
                        <a:pt x="633" y="330"/>
                        <a:pt x="576" y="432"/>
                        <a:pt x="481" y="490"/>
                      </a:cubicBezTo>
                      <a:lnTo>
                        <a:pt x="474" y="490"/>
                      </a:lnTo>
                      <a:lnTo>
                        <a:pt x="474" y="490"/>
                      </a:lnTo>
                      <a:lnTo>
                        <a:pt x="481" y="490"/>
                      </a:lnTo>
                      <a:cubicBezTo>
                        <a:pt x="576" y="432"/>
                        <a:pt x="633" y="330"/>
                        <a:pt x="633" y="222"/>
                      </a:cubicBezTo>
                      <a:moveTo>
                        <a:pt x="9" y="146"/>
                      </a:moveTo>
                      <a:lnTo>
                        <a:pt x="9" y="146"/>
                      </a:lnTo>
                      <a:cubicBezTo>
                        <a:pt x="-10" y="222"/>
                        <a:pt x="-3" y="299"/>
                        <a:pt x="47" y="382"/>
                      </a:cubicBezTo>
                      <a:cubicBezTo>
                        <a:pt x="15" y="324"/>
                        <a:pt x="3" y="273"/>
                        <a:pt x="3" y="222"/>
                      </a:cubicBezTo>
                      <a:cubicBezTo>
                        <a:pt x="3" y="197"/>
                        <a:pt x="3" y="171"/>
                        <a:pt x="9" y="146"/>
                      </a:cubicBezTo>
                      <a:moveTo>
                        <a:pt x="531" y="0"/>
                      </a:moveTo>
                      <a:lnTo>
                        <a:pt x="531" y="0"/>
                      </a:lnTo>
                      <a:lnTo>
                        <a:pt x="531" y="0"/>
                      </a:lnTo>
                      <a:lnTo>
                        <a:pt x="531" y="0"/>
                      </a:lnTo>
                      <a:lnTo>
                        <a:pt x="531" y="0"/>
                      </a:lnTo>
                      <a:cubicBezTo>
                        <a:pt x="544" y="6"/>
                        <a:pt x="550" y="13"/>
                        <a:pt x="557" y="19"/>
                      </a:cubicBezTo>
                      <a:cubicBezTo>
                        <a:pt x="550" y="13"/>
                        <a:pt x="544" y="6"/>
                        <a:pt x="531"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2"/>
                <p:cNvSpPr/>
                <p:nvPr/>
              </p:nvSpPr>
              <p:spPr>
                <a:xfrm>
                  <a:off x="7128000" y="3879720"/>
                  <a:ext cx="213120" cy="50760"/>
                </a:xfrm>
                <a:custGeom>
                  <a:rect b="b" l="l" r="r" t="t"/>
                  <a:pathLst>
                    <a:path extrusionOk="0" h="141" w="592">
                      <a:moveTo>
                        <a:pt x="6" y="96"/>
                      </a:moveTo>
                      <a:lnTo>
                        <a:pt x="6" y="96"/>
                      </a:lnTo>
                      <a:lnTo>
                        <a:pt x="6" y="102"/>
                      </a:lnTo>
                      <a:cubicBezTo>
                        <a:pt x="6" y="96"/>
                        <a:pt x="6" y="96"/>
                        <a:pt x="6" y="96"/>
                      </a:cubicBezTo>
                      <a:moveTo>
                        <a:pt x="0" y="89"/>
                      </a:moveTo>
                      <a:lnTo>
                        <a:pt x="0" y="89"/>
                      </a:lnTo>
                      <a:lnTo>
                        <a:pt x="0" y="96"/>
                      </a:lnTo>
                      <a:cubicBezTo>
                        <a:pt x="0" y="89"/>
                        <a:pt x="0" y="89"/>
                        <a:pt x="0" y="89"/>
                      </a:cubicBezTo>
                      <a:moveTo>
                        <a:pt x="567" y="39"/>
                      </a:moveTo>
                      <a:lnTo>
                        <a:pt x="567" y="39"/>
                      </a:lnTo>
                      <a:cubicBezTo>
                        <a:pt x="548" y="76"/>
                        <a:pt x="516" y="115"/>
                        <a:pt x="477" y="141"/>
                      </a:cubicBezTo>
                      <a:cubicBezTo>
                        <a:pt x="516" y="115"/>
                        <a:pt x="548" y="76"/>
                        <a:pt x="567" y="39"/>
                      </a:cubicBezTo>
                      <a:moveTo>
                        <a:pt x="592" y="0"/>
                      </a:moveTo>
                      <a:lnTo>
                        <a:pt x="592" y="0"/>
                      </a:lnTo>
                      <a:lnTo>
                        <a:pt x="592" y="0"/>
                      </a:lnTo>
                      <a:cubicBezTo>
                        <a:pt x="579" y="51"/>
                        <a:pt x="560" y="96"/>
                        <a:pt x="535" y="141"/>
                      </a:cubicBezTo>
                      <a:lnTo>
                        <a:pt x="535" y="141"/>
                      </a:lnTo>
                      <a:cubicBezTo>
                        <a:pt x="560" y="96"/>
                        <a:pt x="579" y="51"/>
                        <a:pt x="592" y="0"/>
                      </a:cubicBezTo>
                      <a:close/>
                    </a:path>
                  </a:pathLst>
                </a:custGeom>
                <a:solidFill>
                  <a:srgbClr val="BE253D"/>
                </a:solidFill>
                <a:ln>
                  <a:noFill/>
                </a:ln>
              </p:spPr>
              <p:txBody>
                <a:bodyPr anchorCtr="1" anchor="ctr" bIns="5750" lIns="90000" spcFirstLastPara="1" rIns="90000" wrap="square" tIns="5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2"/>
                <p:cNvSpPr/>
                <p:nvPr/>
              </p:nvSpPr>
              <p:spPr>
                <a:xfrm>
                  <a:off x="7139520" y="3327480"/>
                  <a:ext cx="0" cy="4680"/>
                </a:xfrm>
                <a:custGeom>
                  <a:rect b="b" l="l" r="r" t="t"/>
                  <a:pathLst>
                    <a:path extrusionOk="0" h="13" w="120000">
                      <a:moveTo>
                        <a:pt x="0" y="6"/>
                      </a:moveTo>
                      <a:lnTo>
                        <a:pt x="0" y="6"/>
                      </a:lnTo>
                      <a:cubicBezTo>
                        <a:pt x="0" y="13"/>
                        <a:pt x="0" y="13"/>
                        <a:pt x="0" y="13"/>
                      </a:cubicBezTo>
                      <a:lnTo>
                        <a:pt x="0" y="6"/>
                      </a:lnTo>
                      <a:moveTo>
                        <a:pt x="0" y="6"/>
                      </a:moveTo>
                      <a:lnTo>
                        <a:pt x="0" y="6"/>
                      </a:lnTo>
                      <a:moveTo>
                        <a:pt x="0" y="6"/>
                      </a:moveTo>
                      <a:lnTo>
                        <a:pt x="0" y="6"/>
                      </a:lnTo>
                      <a:moveTo>
                        <a:pt x="0" y="6"/>
                      </a:moveTo>
                      <a:lnTo>
                        <a:pt x="0" y="6"/>
                      </a:lnTo>
                      <a:moveTo>
                        <a:pt x="0" y="0"/>
                      </a:moveTo>
                      <a:lnTo>
                        <a:pt x="0" y="0"/>
                      </a:lnTo>
                      <a:lnTo>
                        <a:pt x="0" y="6"/>
                      </a:lnTo>
                      <a:cubicBezTo>
                        <a:pt x="0" y="0"/>
                        <a:pt x="0" y="0"/>
                        <a:pt x="0" y="0"/>
                      </a:cubicBezTo>
                      <a:moveTo>
                        <a:pt x="0" y="0"/>
                      </a:move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
                <p:cNvSpPr/>
                <p:nvPr/>
              </p:nvSpPr>
              <p:spPr>
                <a:xfrm>
                  <a:off x="7121160" y="3194640"/>
                  <a:ext cx="226800" cy="187920"/>
                </a:xfrm>
                <a:custGeom>
                  <a:rect b="b" l="l" r="r" t="t"/>
                  <a:pathLst>
                    <a:path extrusionOk="0" h="522" w="630">
                      <a:moveTo>
                        <a:pt x="76" y="0"/>
                      </a:moveTo>
                      <a:lnTo>
                        <a:pt x="76" y="0"/>
                      </a:lnTo>
                      <a:cubicBezTo>
                        <a:pt x="32" y="63"/>
                        <a:pt x="0" y="140"/>
                        <a:pt x="0" y="210"/>
                      </a:cubicBezTo>
                      <a:cubicBezTo>
                        <a:pt x="0" y="267"/>
                        <a:pt x="12" y="318"/>
                        <a:pt x="51" y="369"/>
                      </a:cubicBezTo>
                      <a:lnTo>
                        <a:pt x="51" y="369"/>
                      </a:lnTo>
                      <a:lnTo>
                        <a:pt x="51" y="369"/>
                      </a:lnTo>
                      <a:lnTo>
                        <a:pt x="51" y="375"/>
                      </a:lnTo>
                      <a:lnTo>
                        <a:pt x="51" y="375"/>
                      </a:lnTo>
                      <a:lnTo>
                        <a:pt x="51" y="375"/>
                      </a:lnTo>
                      <a:lnTo>
                        <a:pt x="51" y="375"/>
                      </a:lnTo>
                      <a:lnTo>
                        <a:pt x="51" y="375"/>
                      </a:lnTo>
                      <a:lnTo>
                        <a:pt x="51" y="375"/>
                      </a:lnTo>
                      <a:lnTo>
                        <a:pt x="51" y="375"/>
                      </a:lnTo>
                      <a:lnTo>
                        <a:pt x="51" y="375"/>
                      </a:lnTo>
                      <a:cubicBezTo>
                        <a:pt x="51" y="382"/>
                        <a:pt x="51" y="382"/>
                        <a:pt x="51" y="382"/>
                      </a:cubicBezTo>
                      <a:lnTo>
                        <a:pt x="51" y="382"/>
                      </a:lnTo>
                      <a:cubicBezTo>
                        <a:pt x="114" y="471"/>
                        <a:pt x="216" y="522"/>
                        <a:pt x="318" y="522"/>
                      </a:cubicBezTo>
                      <a:lnTo>
                        <a:pt x="318" y="522"/>
                      </a:lnTo>
                      <a:lnTo>
                        <a:pt x="318" y="522"/>
                      </a:lnTo>
                      <a:cubicBezTo>
                        <a:pt x="375" y="522"/>
                        <a:pt x="427" y="509"/>
                        <a:pt x="477" y="484"/>
                      </a:cubicBezTo>
                      <a:lnTo>
                        <a:pt x="477" y="484"/>
                      </a:lnTo>
                      <a:lnTo>
                        <a:pt x="477" y="484"/>
                      </a:lnTo>
                      <a:lnTo>
                        <a:pt x="477" y="484"/>
                      </a:lnTo>
                      <a:cubicBezTo>
                        <a:pt x="579" y="427"/>
                        <a:pt x="630" y="318"/>
                        <a:pt x="630" y="216"/>
                      </a:cubicBezTo>
                      <a:cubicBezTo>
                        <a:pt x="630" y="140"/>
                        <a:pt x="604" y="70"/>
                        <a:pt x="554" y="13"/>
                      </a:cubicBezTo>
                      <a:lnTo>
                        <a:pt x="554" y="13"/>
                      </a:lnTo>
                      <a:cubicBezTo>
                        <a:pt x="547" y="6"/>
                        <a:pt x="547" y="6"/>
                        <a:pt x="547" y="6"/>
                      </a:cubicBezTo>
                      <a:cubicBezTo>
                        <a:pt x="567" y="45"/>
                        <a:pt x="579" y="89"/>
                        <a:pt x="560" y="134"/>
                      </a:cubicBezTo>
                      <a:cubicBezTo>
                        <a:pt x="522" y="222"/>
                        <a:pt x="483" y="299"/>
                        <a:pt x="401" y="356"/>
                      </a:cubicBezTo>
                      <a:cubicBezTo>
                        <a:pt x="388" y="363"/>
                        <a:pt x="375" y="369"/>
                        <a:pt x="362" y="375"/>
                      </a:cubicBezTo>
                      <a:cubicBezTo>
                        <a:pt x="350" y="388"/>
                        <a:pt x="331" y="395"/>
                        <a:pt x="318" y="395"/>
                      </a:cubicBezTo>
                      <a:cubicBezTo>
                        <a:pt x="306" y="401"/>
                        <a:pt x="286" y="408"/>
                        <a:pt x="274" y="408"/>
                      </a:cubicBezTo>
                      <a:cubicBezTo>
                        <a:pt x="235" y="408"/>
                        <a:pt x="204" y="395"/>
                        <a:pt x="172" y="382"/>
                      </a:cubicBezTo>
                      <a:cubicBezTo>
                        <a:pt x="165" y="375"/>
                        <a:pt x="159" y="369"/>
                        <a:pt x="153" y="363"/>
                      </a:cubicBezTo>
                      <a:cubicBezTo>
                        <a:pt x="25" y="287"/>
                        <a:pt x="19" y="127"/>
                        <a:pt x="7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2"/>
                <p:cNvSpPr/>
                <p:nvPr/>
              </p:nvSpPr>
              <p:spPr>
                <a:xfrm>
                  <a:off x="7235640" y="3199320"/>
                  <a:ext cx="112320" cy="183240"/>
                </a:xfrm>
                <a:custGeom>
                  <a:rect b="b" l="l" r="r" t="t"/>
                  <a:pathLst>
                    <a:path extrusionOk="0" h="509" w="312">
                      <a:moveTo>
                        <a:pt x="0" y="509"/>
                      </a:moveTo>
                      <a:lnTo>
                        <a:pt x="0" y="509"/>
                      </a:lnTo>
                      <a:moveTo>
                        <a:pt x="159" y="471"/>
                      </a:moveTo>
                      <a:lnTo>
                        <a:pt x="159" y="471"/>
                      </a:lnTo>
                      <a:cubicBezTo>
                        <a:pt x="109" y="496"/>
                        <a:pt x="57" y="509"/>
                        <a:pt x="0" y="509"/>
                      </a:cubicBezTo>
                      <a:cubicBezTo>
                        <a:pt x="57" y="509"/>
                        <a:pt x="109" y="496"/>
                        <a:pt x="159" y="471"/>
                      </a:cubicBezTo>
                      <a:moveTo>
                        <a:pt x="159" y="471"/>
                      </a:moveTo>
                      <a:lnTo>
                        <a:pt x="159" y="471"/>
                      </a:lnTo>
                      <a:moveTo>
                        <a:pt x="236" y="0"/>
                      </a:moveTo>
                      <a:lnTo>
                        <a:pt x="236" y="0"/>
                      </a:lnTo>
                      <a:lnTo>
                        <a:pt x="236" y="0"/>
                      </a:lnTo>
                      <a:cubicBezTo>
                        <a:pt x="286" y="57"/>
                        <a:pt x="312" y="127"/>
                        <a:pt x="312" y="203"/>
                      </a:cubicBezTo>
                      <a:cubicBezTo>
                        <a:pt x="312" y="127"/>
                        <a:pt x="286" y="57"/>
                        <a:pt x="236" y="0"/>
                      </a:cubicBez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2"/>
                <p:cNvSpPr/>
                <p:nvPr/>
              </p:nvSpPr>
              <p:spPr>
                <a:xfrm>
                  <a:off x="7233480" y="3350520"/>
                  <a:ext cx="102960" cy="73440"/>
                </a:xfrm>
                <a:custGeom>
                  <a:rect b="b" l="l" r="r" t="t"/>
                  <a:pathLst>
                    <a:path extrusionOk="0" h="204" w="286">
                      <a:moveTo>
                        <a:pt x="0" y="204"/>
                      </a:moveTo>
                      <a:lnTo>
                        <a:pt x="0" y="204"/>
                      </a:lnTo>
                      <a:moveTo>
                        <a:pt x="0" y="204"/>
                      </a:moveTo>
                      <a:lnTo>
                        <a:pt x="0" y="204"/>
                      </a:lnTo>
                      <a:moveTo>
                        <a:pt x="6" y="204"/>
                      </a:moveTo>
                      <a:lnTo>
                        <a:pt x="6" y="204"/>
                      </a:lnTo>
                      <a:cubicBezTo>
                        <a:pt x="0" y="204"/>
                        <a:pt x="0" y="204"/>
                        <a:pt x="0" y="204"/>
                      </a:cubicBezTo>
                      <a:lnTo>
                        <a:pt x="6" y="204"/>
                      </a:lnTo>
                      <a:moveTo>
                        <a:pt x="6" y="204"/>
                      </a:moveTo>
                      <a:lnTo>
                        <a:pt x="6" y="204"/>
                      </a:lnTo>
                      <a:moveTo>
                        <a:pt x="6" y="204"/>
                      </a:moveTo>
                      <a:lnTo>
                        <a:pt x="6" y="204"/>
                      </a:lnTo>
                      <a:moveTo>
                        <a:pt x="13" y="204"/>
                      </a:moveTo>
                      <a:lnTo>
                        <a:pt x="13" y="204"/>
                      </a:lnTo>
                      <a:cubicBezTo>
                        <a:pt x="6" y="204"/>
                        <a:pt x="6" y="204"/>
                        <a:pt x="6" y="204"/>
                      </a:cubicBezTo>
                      <a:lnTo>
                        <a:pt x="13" y="204"/>
                      </a:lnTo>
                      <a:moveTo>
                        <a:pt x="13" y="204"/>
                      </a:moveTo>
                      <a:lnTo>
                        <a:pt x="13" y="204"/>
                      </a:lnTo>
                      <a:moveTo>
                        <a:pt x="13" y="204"/>
                      </a:moveTo>
                      <a:lnTo>
                        <a:pt x="13" y="204"/>
                      </a:lnTo>
                      <a:moveTo>
                        <a:pt x="13" y="204"/>
                      </a:moveTo>
                      <a:lnTo>
                        <a:pt x="13" y="204"/>
                      </a:lnTo>
                      <a:moveTo>
                        <a:pt x="19" y="204"/>
                      </a:moveTo>
                      <a:lnTo>
                        <a:pt x="19" y="204"/>
                      </a:lnTo>
                      <a:moveTo>
                        <a:pt x="19" y="204"/>
                      </a:moveTo>
                      <a:lnTo>
                        <a:pt x="19" y="204"/>
                      </a:lnTo>
                      <a:moveTo>
                        <a:pt x="19" y="204"/>
                      </a:moveTo>
                      <a:lnTo>
                        <a:pt x="19" y="204"/>
                      </a:lnTo>
                      <a:moveTo>
                        <a:pt x="25" y="204"/>
                      </a:moveTo>
                      <a:lnTo>
                        <a:pt x="25" y="204"/>
                      </a:lnTo>
                      <a:moveTo>
                        <a:pt x="25" y="204"/>
                      </a:moveTo>
                      <a:lnTo>
                        <a:pt x="25" y="204"/>
                      </a:lnTo>
                      <a:moveTo>
                        <a:pt x="31" y="204"/>
                      </a:moveTo>
                      <a:lnTo>
                        <a:pt x="31" y="204"/>
                      </a:lnTo>
                      <a:moveTo>
                        <a:pt x="286" y="0"/>
                      </a:moveTo>
                      <a:lnTo>
                        <a:pt x="286" y="0"/>
                      </a:lnTo>
                      <a:cubicBezTo>
                        <a:pt x="267" y="25"/>
                        <a:pt x="242" y="44"/>
                        <a:pt x="223" y="63"/>
                      </a:cubicBezTo>
                      <a:cubicBezTo>
                        <a:pt x="159" y="108"/>
                        <a:pt x="82" y="127"/>
                        <a:pt x="6" y="127"/>
                      </a:cubicBezTo>
                      <a:lnTo>
                        <a:pt x="6" y="127"/>
                      </a:lnTo>
                      <a:cubicBezTo>
                        <a:pt x="82" y="127"/>
                        <a:pt x="159" y="108"/>
                        <a:pt x="223" y="63"/>
                      </a:cubicBezTo>
                      <a:cubicBezTo>
                        <a:pt x="242" y="44"/>
                        <a:pt x="267" y="25"/>
                        <a:pt x="286" y="0"/>
                      </a:cubicBezTo>
                      <a:close/>
                    </a:path>
                  </a:pathLst>
                </a:custGeom>
                <a:solidFill>
                  <a:srgbClr val="EB9E9B"/>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2"/>
                <p:cNvSpPr/>
                <p:nvPr/>
              </p:nvSpPr>
              <p:spPr>
                <a:xfrm>
                  <a:off x="7111800" y="3302280"/>
                  <a:ext cx="224640" cy="121680"/>
                </a:xfrm>
                <a:custGeom>
                  <a:rect b="b" l="l" r="r" t="t"/>
                  <a:pathLst>
                    <a:path extrusionOk="0" h="338" w="624">
                      <a:moveTo>
                        <a:pt x="338" y="338"/>
                      </a:moveTo>
                      <a:lnTo>
                        <a:pt x="338" y="338"/>
                      </a:lnTo>
                      <a:moveTo>
                        <a:pt x="338" y="338"/>
                      </a:moveTo>
                      <a:lnTo>
                        <a:pt x="338" y="338"/>
                      </a:lnTo>
                      <a:moveTo>
                        <a:pt x="344" y="338"/>
                      </a:moveTo>
                      <a:lnTo>
                        <a:pt x="344" y="338"/>
                      </a:lnTo>
                      <a:lnTo>
                        <a:pt x="344" y="338"/>
                      </a:lnTo>
                      <a:cubicBezTo>
                        <a:pt x="338" y="338"/>
                        <a:pt x="338" y="338"/>
                        <a:pt x="338" y="338"/>
                      </a:cubicBezTo>
                      <a:lnTo>
                        <a:pt x="338" y="338"/>
                      </a:lnTo>
                      <a:lnTo>
                        <a:pt x="344" y="338"/>
                      </a:lnTo>
                      <a:moveTo>
                        <a:pt x="344" y="338"/>
                      </a:moveTo>
                      <a:lnTo>
                        <a:pt x="344" y="338"/>
                      </a:lnTo>
                      <a:moveTo>
                        <a:pt x="344" y="338"/>
                      </a:moveTo>
                      <a:lnTo>
                        <a:pt x="344" y="338"/>
                      </a:lnTo>
                      <a:moveTo>
                        <a:pt x="351" y="338"/>
                      </a:moveTo>
                      <a:lnTo>
                        <a:pt x="351" y="338"/>
                      </a:lnTo>
                      <a:lnTo>
                        <a:pt x="351" y="338"/>
                      </a:lnTo>
                      <a:cubicBezTo>
                        <a:pt x="344" y="338"/>
                        <a:pt x="344" y="338"/>
                        <a:pt x="344" y="338"/>
                      </a:cubicBezTo>
                      <a:lnTo>
                        <a:pt x="344" y="338"/>
                      </a:lnTo>
                      <a:lnTo>
                        <a:pt x="351" y="338"/>
                      </a:lnTo>
                      <a:moveTo>
                        <a:pt x="351" y="338"/>
                      </a:moveTo>
                      <a:lnTo>
                        <a:pt x="351" y="338"/>
                      </a:lnTo>
                      <a:moveTo>
                        <a:pt x="351" y="338"/>
                      </a:moveTo>
                      <a:lnTo>
                        <a:pt x="351" y="338"/>
                      </a:lnTo>
                      <a:moveTo>
                        <a:pt x="351" y="338"/>
                      </a:moveTo>
                      <a:lnTo>
                        <a:pt x="351" y="338"/>
                      </a:lnTo>
                      <a:moveTo>
                        <a:pt x="357" y="338"/>
                      </a:moveTo>
                      <a:lnTo>
                        <a:pt x="357" y="338"/>
                      </a:lnTo>
                      <a:moveTo>
                        <a:pt x="357" y="338"/>
                      </a:moveTo>
                      <a:lnTo>
                        <a:pt x="357" y="338"/>
                      </a:lnTo>
                      <a:moveTo>
                        <a:pt x="357" y="338"/>
                      </a:moveTo>
                      <a:lnTo>
                        <a:pt x="357" y="338"/>
                      </a:lnTo>
                      <a:moveTo>
                        <a:pt x="363" y="338"/>
                      </a:moveTo>
                      <a:lnTo>
                        <a:pt x="363" y="338"/>
                      </a:lnTo>
                      <a:moveTo>
                        <a:pt x="363" y="338"/>
                      </a:moveTo>
                      <a:lnTo>
                        <a:pt x="363" y="338"/>
                      </a:lnTo>
                      <a:moveTo>
                        <a:pt x="363" y="338"/>
                      </a:moveTo>
                      <a:lnTo>
                        <a:pt x="363" y="338"/>
                      </a:lnTo>
                      <a:moveTo>
                        <a:pt x="369" y="338"/>
                      </a:moveTo>
                      <a:lnTo>
                        <a:pt x="369" y="338"/>
                      </a:lnTo>
                      <a:moveTo>
                        <a:pt x="369" y="338"/>
                      </a:moveTo>
                      <a:lnTo>
                        <a:pt x="369" y="338"/>
                      </a:lnTo>
                      <a:moveTo>
                        <a:pt x="376" y="338"/>
                      </a:moveTo>
                      <a:lnTo>
                        <a:pt x="376" y="338"/>
                      </a:lnTo>
                      <a:moveTo>
                        <a:pt x="344" y="261"/>
                      </a:moveTo>
                      <a:lnTo>
                        <a:pt x="344" y="261"/>
                      </a:lnTo>
                      <a:moveTo>
                        <a:pt x="624" y="134"/>
                      </a:moveTo>
                      <a:lnTo>
                        <a:pt x="624" y="134"/>
                      </a:lnTo>
                      <a:cubicBezTo>
                        <a:pt x="605" y="159"/>
                        <a:pt x="580" y="178"/>
                        <a:pt x="561" y="197"/>
                      </a:cubicBezTo>
                      <a:cubicBezTo>
                        <a:pt x="497" y="242"/>
                        <a:pt x="420" y="261"/>
                        <a:pt x="344" y="261"/>
                      </a:cubicBezTo>
                      <a:cubicBezTo>
                        <a:pt x="420" y="261"/>
                        <a:pt x="497" y="242"/>
                        <a:pt x="561" y="197"/>
                      </a:cubicBezTo>
                      <a:cubicBezTo>
                        <a:pt x="580" y="178"/>
                        <a:pt x="605" y="159"/>
                        <a:pt x="624" y="134"/>
                      </a:cubicBezTo>
                      <a:moveTo>
                        <a:pt x="0" y="0"/>
                      </a:moveTo>
                      <a:lnTo>
                        <a:pt x="0" y="0"/>
                      </a:lnTo>
                      <a:lnTo>
                        <a:pt x="0" y="0"/>
                      </a:lnTo>
                      <a:cubicBezTo>
                        <a:pt x="13" y="44"/>
                        <a:pt x="32" y="89"/>
                        <a:pt x="64" y="128"/>
                      </a:cubicBezTo>
                      <a:cubicBezTo>
                        <a:pt x="71" y="128"/>
                        <a:pt x="71" y="134"/>
                        <a:pt x="71" y="134"/>
                      </a:cubicBezTo>
                      <a:cubicBezTo>
                        <a:pt x="71" y="134"/>
                        <a:pt x="71" y="128"/>
                        <a:pt x="64" y="128"/>
                      </a:cubicBezTo>
                      <a:cubicBezTo>
                        <a:pt x="32" y="89"/>
                        <a:pt x="13" y="44"/>
                        <a:pt x="0" y="0"/>
                      </a:cubicBezTo>
                      <a:close/>
                    </a:path>
                  </a:pathLst>
                </a:custGeom>
                <a:solidFill>
                  <a:srgbClr val="CA3F6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
                <p:cNvSpPr/>
                <p:nvPr/>
              </p:nvSpPr>
              <p:spPr>
                <a:xfrm>
                  <a:off x="7125480" y="3756240"/>
                  <a:ext cx="210960" cy="132840"/>
                </a:xfrm>
                <a:custGeom>
                  <a:rect b="b" l="l" r="r" t="t"/>
                  <a:pathLst>
                    <a:path extrusionOk="0" h="369" w="586">
                      <a:moveTo>
                        <a:pt x="7" y="369"/>
                      </a:moveTo>
                      <a:lnTo>
                        <a:pt x="7" y="369"/>
                      </a:lnTo>
                      <a:moveTo>
                        <a:pt x="7" y="369"/>
                      </a:moveTo>
                      <a:lnTo>
                        <a:pt x="7" y="369"/>
                      </a:lnTo>
                      <a:moveTo>
                        <a:pt x="0" y="369"/>
                      </a:moveTo>
                      <a:lnTo>
                        <a:pt x="0" y="369"/>
                      </a:lnTo>
                      <a:cubicBezTo>
                        <a:pt x="7" y="369"/>
                        <a:pt x="7" y="369"/>
                        <a:pt x="7" y="369"/>
                      </a:cubicBezTo>
                      <a:lnTo>
                        <a:pt x="0" y="369"/>
                      </a:lnTo>
                      <a:moveTo>
                        <a:pt x="0" y="363"/>
                      </a:moveTo>
                      <a:lnTo>
                        <a:pt x="0" y="363"/>
                      </a:lnTo>
                      <a:moveTo>
                        <a:pt x="0" y="363"/>
                      </a:moveTo>
                      <a:lnTo>
                        <a:pt x="0" y="363"/>
                      </a:lnTo>
                      <a:moveTo>
                        <a:pt x="0" y="363"/>
                      </a:moveTo>
                      <a:lnTo>
                        <a:pt x="0" y="363"/>
                      </a:lnTo>
                      <a:moveTo>
                        <a:pt x="0" y="363"/>
                      </a:moveTo>
                      <a:lnTo>
                        <a:pt x="0" y="363"/>
                      </a:lnTo>
                      <a:moveTo>
                        <a:pt x="510" y="0"/>
                      </a:moveTo>
                      <a:lnTo>
                        <a:pt x="510" y="0"/>
                      </a:lnTo>
                      <a:lnTo>
                        <a:pt x="510" y="0"/>
                      </a:lnTo>
                      <a:cubicBezTo>
                        <a:pt x="561" y="63"/>
                        <a:pt x="586" y="133"/>
                        <a:pt x="586" y="203"/>
                      </a:cubicBezTo>
                      <a:lnTo>
                        <a:pt x="586" y="203"/>
                      </a:lnTo>
                      <a:cubicBezTo>
                        <a:pt x="586" y="133"/>
                        <a:pt x="561" y="63"/>
                        <a:pt x="510" y="0"/>
                      </a:cubicBez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
                <p:cNvSpPr/>
                <p:nvPr/>
              </p:nvSpPr>
              <p:spPr>
                <a:xfrm>
                  <a:off x="7109640" y="3749400"/>
                  <a:ext cx="226800" cy="192240"/>
                </a:xfrm>
                <a:custGeom>
                  <a:rect b="b" l="l" r="r" t="t"/>
                  <a:pathLst>
                    <a:path extrusionOk="0" h="534" w="630">
                      <a:moveTo>
                        <a:pt x="528" y="0"/>
                      </a:moveTo>
                      <a:lnTo>
                        <a:pt x="528" y="0"/>
                      </a:lnTo>
                      <a:lnTo>
                        <a:pt x="535" y="6"/>
                      </a:lnTo>
                      <a:cubicBezTo>
                        <a:pt x="528" y="101"/>
                        <a:pt x="503" y="184"/>
                        <a:pt x="439" y="254"/>
                      </a:cubicBezTo>
                      <a:cubicBezTo>
                        <a:pt x="388" y="311"/>
                        <a:pt x="318" y="337"/>
                        <a:pt x="248" y="337"/>
                      </a:cubicBezTo>
                      <a:cubicBezTo>
                        <a:pt x="185" y="337"/>
                        <a:pt x="115" y="311"/>
                        <a:pt x="70" y="267"/>
                      </a:cubicBezTo>
                      <a:cubicBezTo>
                        <a:pt x="32" y="235"/>
                        <a:pt x="12" y="190"/>
                        <a:pt x="6" y="146"/>
                      </a:cubicBezTo>
                      <a:lnTo>
                        <a:pt x="6" y="146"/>
                      </a:lnTo>
                      <a:lnTo>
                        <a:pt x="6" y="146"/>
                      </a:lnTo>
                      <a:cubicBezTo>
                        <a:pt x="0" y="171"/>
                        <a:pt x="0" y="197"/>
                        <a:pt x="0" y="222"/>
                      </a:cubicBezTo>
                      <a:cubicBezTo>
                        <a:pt x="0" y="273"/>
                        <a:pt x="12" y="324"/>
                        <a:pt x="44" y="382"/>
                      </a:cubicBezTo>
                      <a:lnTo>
                        <a:pt x="44" y="382"/>
                      </a:lnTo>
                      <a:lnTo>
                        <a:pt x="44" y="382"/>
                      </a:lnTo>
                      <a:lnTo>
                        <a:pt x="44" y="382"/>
                      </a:lnTo>
                      <a:lnTo>
                        <a:pt x="44" y="382"/>
                      </a:lnTo>
                      <a:lnTo>
                        <a:pt x="44" y="382"/>
                      </a:lnTo>
                      <a:lnTo>
                        <a:pt x="44" y="382"/>
                      </a:lnTo>
                      <a:lnTo>
                        <a:pt x="44" y="382"/>
                      </a:lnTo>
                      <a:lnTo>
                        <a:pt x="44" y="388"/>
                      </a:lnTo>
                      <a:cubicBezTo>
                        <a:pt x="51" y="388"/>
                        <a:pt x="51" y="388"/>
                        <a:pt x="51" y="388"/>
                      </a:cubicBezTo>
                      <a:lnTo>
                        <a:pt x="51" y="388"/>
                      </a:lnTo>
                      <a:lnTo>
                        <a:pt x="51" y="388"/>
                      </a:lnTo>
                      <a:lnTo>
                        <a:pt x="51" y="388"/>
                      </a:lnTo>
                      <a:lnTo>
                        <a:pt x="51" y="388"/>
                      </a:lnTo>
                      <a:lnTo>
                        <a:pt x="51" y="388"/>
                      </a:lnTo>
                      <a:cubicBezTo>
                        <a:pt x="51" y="394"/>
                        <a:pt x="51" y="394"/>
                        <a:pt x="51" y="394"/>
                      </a:cubicBezTo>
                      <a:cubicBezTo>
                        <a:pt x="57" y="394"/>
                        <a:pt x="57" y="394"/>
                        <a:pt x="57" y="394"/>
                      </a:cubicBezTo>
                      <a:cubicBezTo>
                        <a:pt x="115" y="483"/>
                        <a:pt x="217" y="534"/>
                        <a:pt x="318" y="534"/>
                      </a:cubicBezTo>
                      <a:lnTo>
                        <a:pt x="318" y="534"/>
                      </a:lnTo>
                      <a:lnTo>
                        <a:pt x="318" y="534"/>
                      </a:lnTo>
                      <a:cubicBezTo>
                        <a:pt x="369" y="534"/>
                        <a:pt x="426" y="522"/>
                        <a:pt x="471" y="490"/>
                      </a:cubicBezTo>
                      <a:lnTo>
                        <a:pt x="478" y="490"/>
                      </a:lnTo>
                      <a:cubicBezTo>
                        <a:pt x="573" y="432"/>
                        <a:pt x="630" y="330"/>
                        <a:pt x="630" y="222"/>
                      </a:cubicBezTo>
                      <a:cubicBezTo>
                        <a:pt x="630" y="152"/>
                        <a:pt x="605" y="82"/>
                        <a:pt x="554" y="19"/>
                      </a:cubicBezTo>
                      <a:lnTo>
                        <a:pt x="554" y="19"/>
                      </a:lnTo>
                      <a:cubicBezTo>
                        <a:pt x="547" y="13"/>
                        <a:pt x="541" y="6"/>
                        <a:pt x="52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2"/>
                <p:cNvSpPr/>
                <p:nvPr/>
              </p:nvSpPr>
              <p:spPr>
                <a:xfrm>
                  <a:off x="7224120" y="3925800"/>
                  <a:ext cx="55080" cy="15840"/>
                </a:xfrm>
                <a:custGeom>
                  <a:rect b="b" l="l" r="r" t="t"/>
                  <a:pathLst>
                    <a:path extrusionOk="0" h="44" w="153">
                      <a:moveTo>
                        <a:pt x="153" y="0"/>
                      </a:moveTo>
                      <a:lnTo>
                        <a:pt x="153" y="0"/>
                      </a:lnTo>
                      <a:cubicBezTo>
                        <a:pt x="108" y="32"/>
                        <a:pt x="51" y="44"/>
                        <a:pt x="0" y="44"/>
                      </a:cubicBezTo>
                      <a:cubicBezTo>
                        <a:pt x="51" y="44"/>
                        <a:pt x="108" y="32"/>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2"/>
                <p:cNvSpPr/>
                <p:nvPr/>
              </p:nvSpPr>
              <p:spPr>
                <a:xfrm>
                  <a:off x="7118640" y="3879720"/>
                  <a:ext cx="222480" cy="75600"/>
                </a:xfrm>
                <a:custGeom>
                  <a:rect b="b" l="l" r="r" t="t"/>
                  <a:pathLst>
                    <a:path extrusionOk="0" h="210" w="618">
                      <a:moveTo>
                        <a:pt x="503" y="141"/>
                      </a:moveTo>
                      <a:lnTo>
                        <a:pt x="503" y="141"/>
                      </a:lnTo>
                      <a:lnTo>
                        <a:pt x="503" y="141"/>
                      </a:lnTo>
                      <a:cubicBezTo>
                        <a:pt x="440" y="191"/>
                        <a:pt x="363" y="210"/>
                        <a:pt x="293" y="210"/>
                      </a:cubicBezTo>
                      <a:lnTo>
                        <a:pt x="293" y="210"/>
                      </a:lnTo>
                      <a:lnTo>
                        <a:pt x="293" y="210"/>
                      </a:lnTo>
                      <a:lnTo>
                        <a:pt x="293" y="210"/>
                      </a:lnTo>
                      <a:lnTo>
                        <a:pt x="293" y="210"/>
                      </a:lnTo>
                      <a:cubicBezTo>
                        <a:pt x="255" y="210"/>
                        <a:pt x="217" y="204"/>
                        <a:pt x="179" y="191"/>
                      </a:cubicBezTo>
                      <a:cubicBezTo>
                        <a:pt x="217" y="204"/>
                        <a:pt x="255" y="210"/>
                        <a:pt x="293" y="210"/>
                      </a:cubicBezTo>
                      <a:cubicBezTo>
                        <a:pt x="363" y="210"/>
                        <a:pt x="440" y="191"/>
                        <a:pt x="503" y="141"/>
                      </a:cubicBezTo>
                      <a:moveTo>
                        <a:pt x="0" y="58"/>
                      </a:moveTo>
                      <a:lnTo>
                        <a:pt x="0" y="58"/>
                      </a:lnTo>
                      <a:lnTo>
                        <a:pt x="0" y="58"/>
                      </a:lnTo>
                      <a:cubicBezTo>
                        <a:pt x="0" y="64"/>
                        <a:pt x="7" y="70"/>
                        <a:pt x="13" y="76"/>
                      </a:cubicBezTo>
                      <a:lnTo>
                        <a:pt x="13" y="76"/>
                      </a:lnTo>
                      <a:lnTo>
                        <a:pt x="13" y="76"/>
                      </a:lnTo>
                      <a:lnTo>
                        <a:pt x="13" y="76"/>
                      </a:lnTo>
                      <a:cubicBezTo>
                        <a:pt x="7" y="70"/>
                        <a:pt x="0" y="64"/>
                        <a:pt x="0" y="58"/>
                      </a:cubicBezTo>
                      <a:moveTo>
                        <a:pt x="618" y="0"/>
                      </a:moveTo>
                      <a:lnTo>
                        <a:pt x="618" y="0"/>
                      </a:lnTo>
                      <a:cubicBezTo>
                        <a:pt x="611" y="13"/>
                        <a:pt x="605" y="26"/>
                        <a:pt x="593" y="39"/>
                      </a:cubicBezTo>
                      <a:cubicBezTo>
                        <a:pt x="605" y="26"/>
                        <a:pt x="611" y="13"/>
                        <a:pt x="618" y="0"/>
                      </a:cubicBezTo>
                      <a:close/>
                    </a:path>
                  </a:pathLst>
                </a:custGeom>
                <a:solidFill>
                  <a:srgbClr val="EB9E9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2"/>
                <p:cNvSpPr/>
                <p:nvPr/>
              </p:nvSpPr>
              <p:spPr>
                <a:xfrm>
                  <a:off x="7224120" y="3879720"/>
                  <a:ext cx="117000" cy="75600"/>
                </a:xfrm>
                <a:custGeom>
                  <a:rect b="b" l="l" r="r" t="t"/>
                  <a:pathLst>
                    <a:path extrusionOk="0" h="210" w="325">
                      <a:moveTo>
                        <a:pt x="210" y="141"/>
                      </a:moveTo>
                      <a:lnTo>
                        <a:pt x="210" y="141"/>
                      </a:lnTo>
                      <a:lnTo>
                        <a:pt x="210" y="141"/>
                      </a:lnTo>
                      <a:cubicBezTo>
                        <a:pt x="147" y="191"/>
                        <a:pt x="70" y="210"/>
                        <a:pt x="0" y="210"/>
                      </a:cubicBezTo>
                      <a:cubicBezTo>
                        <a:pt x="70" y="210"/>
                        <a:pt x="147" y="191"/>
                        <a:pt x="210" y="141"/>
                      </a:cubicBezTo>
                      <a:moveTo>
                        <a:pt x="325" y="0"/>
                      </a:moveTo>
                      <a:lnTo>
                        <a:pt x="325" y="0"/>
                      </a:lnTo>
                      <a:cubicBezTo>
                        <a:pt x="318" y="13"/>
                        <a:pt x="312" y="26"/>
                        <a:pt x="300" y="39"/>
                      </a:cubicBezTo>
                      <a:lnTo>
                        <a:pt x="300" y="39"/>
                      </a:lnTo>
                      <a:cubicBezTo>
                        <a:pt x="312" y="26"/>
                        <a:pt x="318" y="13"/>
                        <a:pt x="325" y="0"/>
                      </a:cubicBezTo>
                      <a:close/>
                    </a:path>
                  </a:pathLst>
                </a:custGeom>
                <a:solidFill>
                  <a:srgbClr val="CA3F6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2"/>
                <p:cNvSpPr/>
                <p:nvPr/>
              </p:nvSpPr>
              <p:spPr>
                <a:xfrm>
                  <a:off x="6891840" y="3492360"/>
                  <a:ext cx="219960" cy="254520"/>
                </a:xfrm>
                <a:custGeom>
                  <a:rect b="b" l="l" r="r" t="t"/>
                  <a:pathLst>
                    <a:path extrusionOk="0" h="707" w="611">
                      <a:moveTo>
                        <a:pt x="255" y="707"/>
                      </a:moveTo>
                      <a:lnTo>
                        <a:pt x="255" y="707"/>
                      </a:lnTo>
                      <a:moveTo>
                        <a:pt x="255" y="707"/>
                      </a:moveTo>
                      <a:lnTo>
                        <a:pt x="255" y="707"/>
                      </a:lnTo>
                      <a:moveTo>
                        <a:pt x="255" y="707"/>
                      </a:moveTo>
                      <a:lnTo>
                        <a:pt x="255" y="707"/>
                      </a:lnTo>
                      <a:moveTo>
                        <a:pt x="261" y="707"/>
                      </a:moveTo>
                      <a:lnTo>
                        <a:pt x="261" y="707"/>
                      </a:lnTo>
                      <a:moveTo>
                        <a:pt x="261" y="707"/>
                      </a:moveTo>
                      <a:lnTo>
                        <a:pt x="261" y="707"/>
                      </a:lnTo>
                      <a:moveTo>
                        <a:pt x="261" y="707"/>
                      </a:moveTo>
                      <a:lnTo>
                        <a:pt x="261" y="707"/>
                      </a:lnTo>
                      <a:moveTo>
                        <a:pt x="267" y="707"/>
                      </a:moveTo>
                      <a:lnTo>
                        <a:pt x="267" y="707"/>
                      </a:lnTo>
                      <a:lnTo>
                        <a:pt x="261" y="707"/>
                      </a:lnTo>
                      <a:cubicBezTo>
                        <a:pt x="267" y="707"/>
                        <a:pt x="267" y="707"/>
                        <a:pt x="267" y="707"/>
                      </a:cubicBezTo>
                      <a:moveTo>
                        <a:pt x="267" y="707"/>
                      </a:moveTo>
                      <a:lnTo>
                        <a:pt x="267" y="707"/>
                      </a:lnTo>
                      <a:moveTo>
                        <a:pt x="217" y="707"/>
                      </a:moveTo>
                      <a:lnTo>
                        <a:pt x="217" y="707"/>
                      </a:lnTo>
                      <a:lnTo>
                        <a:pt x="217" y="707"/>
                      </a:lnTo>
                      <a:lnTo>
                        <a:pt x="223" y="707"/>
                      </a:lnTo>
                      <a:cubicBezTo>
                        <a:pt x="229" y="707"/>
                        <a:pt x="242" y="707"/>
                        <a:pt x="248" y="707"/>
                      </a:cubicBezTo>
                      <a:lnTo>
                        <a:pt x="248" y="707"/>
                      </a:lnTo>
                      <a:lnTo>
                        <a:pt x="248" y="707"/>
                      </a:lnTo>
                      <a:lnTo>
                        <a:pt x="248" y="707"/>
                      </a:lnTo>
                      <a:cubicBezTo>
                        <a:pt x="242" y="707"/>
                        <a:pt x="229" y="707"/>
                        <a:pt x="217" y="707"/>
                      </a:cubicBezTo>
                      <a:moveTo>
                        <a:pt x="611" y="230"/>
                      </a:moveTo>
                      <a:lnTo>
                        <a:pt x="611" y="230"/>
                      </a:lnTo>
                      <a:moveTo>
                        <a:pt x="611" y="224"/>
                      </a:moveTo>
                      <a:lnTo>
                        <a:pt x="611" y="224"/>
                      </a:lnTo>
                      <a:moveTo>
                        <a:pt x="611" y="224"/>
                      </a:moveTo>
                      <a:lnTo>
                        <a:pt x="611" y="224"/>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2"/>
                <p:cNvSpPr/>
                <p:nvPr/>
              </p:nvSpPr>
              <p:spPr>
                <a:xfrm>
                  <a:off x="6871320" y="3584160"/>
                  <a:ext cx="226800" cy="112320"/>
                </a:xfrm>
                <a:custGeom>
                  <a:rect b="b" l="l" r="r" t="t"/>
                  <a:pathLst>
                    <a:path extrusionOk="0" h="312" w="630">
                      <a:moveTo>
                        <a:pt x="318" y="312"/>
                      </a:moveTo>
                      <a:lnTo>
                        <a:pt x="318" y="312"/>
                      </a:lnTo>
                      <a:moveTo>
                        <a:pt x="471" y="274"/>
                      </a:moveTo>
                      <a:lnTo>
                        <a:pt x="471" y="274"/>
                      </a:lnTo>
                      <a:moveTo>
                        <a:pt x="630" y="0"/>
                      </a:moveTo>
                      <a:lnTo>
                        <a:pt x="630" y="0"/>
                      </a:lnTo>
                      <a:cubicBezTo>
                        <a:pt x="630" y="108"/>
                        <a:pt x="573" y="210"/>
                        <a:pt x="477" y="267"/>
                      </a:cubicBezTo>
                      <a:lnTo>
                        <a:pt x="471" y="267"/>
                      </a:lnTo>
                      <a:lnTo>
                        <a:pt x="471" y="267"/>
                      </a:lnTo>
                      <a:lnTo>
                        <a:pt x="477" y="267"/>
                      </a:lnTo>
                      <a:cubicBezTo>
                        <a:pt x="573" y="210"/>
                        <a:pt x="630" y="108"/>
                        <a:pt x="630" y="0"/>
                      </a:cubicBezTo>
                      <a:moveTo>
                        <a:pt x="0" y="0"/>
                      </a:moveTo>
                      <a:lnTo>
                        <a:pt x="0" y="0"/>
                      </a:lnTo>
                      <a:cubicBezTo>
                        <a:pt x="0" y="57"/>
                        <a:pt x="13" y="115"/>
                        <a:pt x="51" y="166"/>
                      </a:cubicBezTo>
                      <a:cubicBezTo>
                        <a:pt x="115" y="261"/>
                        <a:pt x="216" y="312"/>
                        <a:pt x="318" y="312"/>
                      </a:cubicBezTo>
                      <a:lnTo>
                        <a:pt x="318" y="312"/>
                      </a:lnTo>
                      <a:cubicBezTo>
                        <a:pt x="216" y="312"/>
                        <a:pt x="115" y="261"/>
                        <a:pt x="51" y="166"/>
                      </a:cubicBezTo>
                      <a:cubicBezTo>
                        <a:pt x="13" y="115"/>
                        <a:pt x="0" y="57"/>
                        <a:pt x="0"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2"/>
                <p:cNvSpPr/>
                <p:nvPr/>
              </p:nvSpPr>
              <p:spPr>
                <a:xfrm>
                  <a:off x="6942240" y="3652920"/>
                  <a:ext cx="167400" cy="93960"/>
                </a:xfrm>
                <a:custGeom>
                  <a:rect b="b" l="l" r="r" t="t"/>
                  <a:pathLst>
                    <a:path extrusionOk="0" h="261" w="465">
                      <a:moveTo>
                        <a:pt x="115" y="261"/>
                      </a:moveTo>
                      <a:lnTo>
                        <a:pt x="115" y="261"/>
                      </a:lnTo>
                      <a:lnTo>
                        <a:pt x="108" y="261"/>
                      </a:lnTo>
                      <a:lnTo>
                        <a:pt x="115" y="261"/>
                      </a:lnTo>
                      <a:moveTo>
                        <a:pt x="115" y="261"/>
                      </a:moveTo>
                      <a:lnTo>
                        <a:pt x="115" y="261"/>
                      </a:lnTo>
                      <a:moveTo>
                        <a:pt x="115" y="261"/>
                      </a:moveTo>
                      <a:lnTo>
                        <a:pt x="115" y="261"/>
                      </a:lnTo>
                      <a:moveTo>
                        <a:pt x="121" y="261"/>
                      </a:moveTo>
                      <a:lnTo>
                        <a:pt x="121" y="261"/>
                      </a:lnTo>
                      <a:cubicBezTo>
                        <a:pt x="115" y="261"/>
                        <a:pt x="115" y="261"/>
                        <a:pt x="115" y="261"/>
                      </a:cubicBezTo>
                      <a:lnTo>
                        <a:pt x="115" y="261"/>
                      </a:lnTo>
                      <a:lnTo>
                        <a:pt x="121" y="261"/>
                      </a:lnTo>
                      <a:moveTo>
                        <a:pt x="121" y="261"/>
                      </a:moveTo>
                      <a:lnTo>
                        <a:pt x="121" y="261"/>
                      </a:lnTo>
                      <a:moveTo>
                        <a:pt x="121" y="261"/>
                      </a:moveTo>
                      <a:lnTo>
                        <a:pt x="121" y="261"/>
                      </a:lnTo>
                      <a:moveTo>
                        <a:pt x="121" y="261"/>
                      </a:moveTo>
                      <a:lnTo>
                        <a:pt x="121" y="261"/>
                      </a:lnTo>
                      <a:moveTo>
                        <a:pt x="127" y="261"/>
                      </a:moveTo>
                      <a:lnTo>
                        <a:pt x="127" y="261"/>
                      </a:lnTo>
                      <a:moveTo>
                        <a:pt x="0" y="248"/>
                      </a:moveTo>
                      <a:lnTo>
                        <a:pt x="0" y="248"/>
                      </a:lnTo>
                      <a:cubicBezTo>
                        <a:pt x="26" y="255"/>
                        <a:pt x="51" y="255"/>
                        <a:pt x="77" y="261"/>
                      </a:cubicBezTo>
                      <a:cubicBezTo>
                        <a:pt x="51" y="255"/>
                        <a:pt x="26" y="255"/>
                        <a:pt x="0" y="248"/>
                      </a:cubicBezTo>
                      <a:moveTo>
                        <a:pt x="465" y="0"/>
                      </a:moveTo>
                      <a:lnTo>
                        <a:pt x="465" y="0"/>
                      </a:lnTo>
                      <a:cubicBezTo>
                        <a:pt x="414" y="140"/>
                        <a:pt x="293" y="255"/>
                        <a:pt x="127" y="261"/>
                      </a:cubicBezTo>
                      <a:lnTo>
                        <a:pt x="127" y="261"/>
                      </a:lnTo>
                      <a:cubicBezTo>
                        <a:pt x="293" y="255"/>
                        <a:pt x="414" y="140"/>
                        <a:pt x="465" y="0"/>
                      </a:cubicBezTo>
                      <a:moveTo>
                        <a:pt x="465" y="0"/>
                      </a:moveTo>
                      <a:lnTo>
                        <a:pt x="465" y="0"/>
                      </a:lnTo>
                      <a:close/>
                    </a:path>
                  </a:pathLst>
                </a:custGeom>
                <a:solidFill>
                  <a:srgbClr val="B45BA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2"/>
                <p:cNvSpPr/>
                <p:nvPr/>
              </p:nvSpPr>
              <p:spPr>
                <a:xfrm>
                  <a:off x="6969960" y="3746880"/>
                  <a:ext cx="18000" cy="0"/>
                </a:xfrm>
                <a:custGeom>
                  <a:rect b="b" l="l" r="r" t="t"/>
                  <a:pathLst>
                    <a:path extrusionOk="0" h="120000" w="50">
                      <a:moveTo>
                        <a:pt x="31" y="0"/>
                      </a:moveTo>
                      <a:lnTo>
                        <a:pt x="31" y="0"/>
                      </a:lnTo>
                      <a:moveTo>
                        <a:pt x="38" y="0"/>
                      </a:moveTo>
                      <a:lnTo>
                        <a:pt x="38" y="0"/>
                      </a:lnTo>
                      <a:moveTo>
                        <a:pt x="38" y="0"/>
                      </a:moveTo>
                      <a:lnTo>
                        <a:pt x="38" y="0"/>
                      </a:lnTo>
                      <a:moveTo>
                        <a:pt x="38" y="0"/>
                      </a:moveTo>
                      <a:lnTo>
                        <a:pt x="38" y="0"/>
                      </a:lnTo>
                      <a:moveTo>
                        <a:pt x="44" y="0"/>
                      </a:moveTo>
                      <a:lnTo>
                        <a:pt x="44" y="0"/>
                      </a:lnTo>
                      <a:moveTo>
                        <a:pt x="44" y="0"/>
                      </a:moveTo>
                      <a:lnTo>
                        <a:pt x="44" y="0"/>
                      </a:lnTo>
                      <a:moveTo>
                        <a:pt x="44" y="0"/>
                      </a:moveTo>
                      <a:lnTo>
                        <a:pt x="44" y="0"/>
                      </a:lnTo>
                      <a:moveTo>
                        <a:pt x="50" y="0"/>
                      </a:moveTo>
                      <a:lnTo>
                        <a:pt x="50" y="0"/>
                      </a:lnTo>
                      <a:lnTo>
                        <a:pt x="50" y="0"/>
                      </a:lnTo>
                      <a:lnTo>
                        <a:pt x="44" y="0"/>
                      </a:lnTo>
                      <a:lnTo>
                        <a:pt x="44" y="0"/>
                      </a:lnTo>
                      <a:lnTo>
                        <a:pt x="50" y="0"/>
                      </a:lnTo>
                      <a:moveTo>
                        <a:pt x="50" y="0"/>
                      </a:moveTo>
                      <a:lnTo>
                        <a:pt x="50" y="0"/>
                      </a:lnTo>
                      <a:moveTo>
                        <a:pt x="50" y="0"/>
                      </a:moveTo>
                      <a:lnTo>
                        <a:pt x="50" y="0"/>
                      </a:lnTo>
                      <a:moveTo>
                        <a:pt x="0" y="0"/>
                      </a:moveTo>
                      <a:lnTo>
                        <a:pt x="0" y="0"/>
                      </a:lnTo>
                      <a:lnTo>
                        <a:pt x="6" y="0"/>
                      </a:lnTo>
                      <a:lnTo>
                        <a:pt x="0" y="0"/>
                      </a:lnTo>
                      <a:close/>
                    </a:path>
                  </a:pathLst>
                </a:custGeom>
                <a:solidFill>
                  <a:srgbClr val="7F4A9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2"/>
                <p:cNvSpPr/>
                <p:nvPr/>
              </p:nvSpPr>
              <p:spPr>
                <a:xfrm>
                  <a:off x="7068240" y="3510720"/>
                  <a:ext cx="29880" cy="73440"/>
                </a:xfrm>
                <a:custGeom>
                  <a:rect b="b" l="l" r="r" t="t"/>
                  <a:pathLst>
                    <a:path extrusionOk="0" h="204" w="83">
                      <a:moveTo>
                        <a:pt x="0" y="0"/>
                      </a:moveTo>
                      <a:lnTo>
                        <a:pt x="0" y="0"/>
                      </a:lnTo>
                      <a:lnTo>
                        <a:pt x="6" y="0"/>
                      </a:lnTo>
                      <a:cubicBezTo>
                        <a:pt x="58" y="64"/>
                        <a:pt x="83" y="134"/>
                        <a:pt x="83" y="204"/>
                      </a:cubicBezTo>
                      <a:lnTo>
                        <a:pt x="83" y="204"/>
                      </a:lnTo>
                      <a:cubicBezTo>
                        <a:pt x="83" y="134"/>
                        <a:pt x="58" y="64"/>
                        <a:pt x="6" y="0"/>
                      </a:cubicBezTo>
                      <a:lnTo>
                        <a:pt x="0" y="0"/>
                      </a:lnTo>
                      <a:close/>
                    </a:path>
                  </a:pathLst>
                </a:custGeom>
                <a:solidFill>
                  <a:srgbClr val="EFB9B4"/>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2"/>
                <p:cNvSpPr/>
                <p:nvPr/>
              </p:nvSpPr>
              <p:spPr>
                <a:xfrm>
                  <a:off x="6871320" y="3467160"/>
                  <a:ext cx="226800" cy="229320"/>
                </a:xfrm>
                <a:custGeom>
                  <a:rect b="b" l="l" r="r" t="t"/>
                  <a:pathLst>
                    <a:path extrusionOk="0" h="637" w="630">
                      <a:moveTo>
                        <a:pt x="255" y="561"/>
                      </a:moveTo>
                      <a:lnTo>
                        <a:pt x="255" y="561"/>
                      </a:lnTo>
                      <a:cubicBezTo>
                        <a:pt x="236" y="561"/>
                        <a:pt x="210" y="561"/>
                        <a:pt x="191" y="554"/>
                      </a:cubicBezTo>
                      <a:cubicBezTo>
                        <a:pt x="89" y="529"/>
                        <a:pt x="32" y="427"/>
                        <a:pt x="32" y="331"/>
                      </a:cubicBezTo>
                      <a:cubicBezTo>
                        <a:pt x="32" y="281"/>
                        <a:pt x="51" y="223"/>
                        <a:pt x="76" y="179"/>
                      </a:cubicBezTo>
                      <a:cubicBezTo>
                        <a:pt x="89" y="141"/>
                        <a:pt x="115" y="109"/>
                        <a:pt x="146" y="83"/>
                      </a:cubicBezTo>
                      <a:cubicBezTo>
                        <a:pt x="153" y="77"/>
                        <a:pt x="159" y="77"/>
                        <a:pt x="165" y="70"/>
                      </a:cubicBezTo>
                      <a:lnTo>
                        <a:pt x="171" y="64"/>
                      </a:lnTo>
                      <a:cubicBezTo>
                        <a:pt x="178" y="64"/>
                        <a:pt x="178" y="64"/>
                        <a:pt x="178" y="64"/>
                      </a:cubicBezTo>
                      <a:lnTo>
                        <a:pt x="178" y="64"/>
                      </a:lnTo>
                      <a:cubicBezTo>
                        <a:pt x="216" y="45"/>
                        <a:pt x="248" y="33"/>
                        <a:pt x="286" y="33"/>
                      </a:cubicBezTo>
                      <a:cubicBezTo>
                        <a:pt x="350" y="33"/>
                        <a:pt x="413" y="58"/>
                        <a:pt x="471" y="89"/>
                      </a:cubicBezTo>
                      <a:cubicBezTo>
                        <a:pt x="509" y="115"/>
                        <a:pt x="541" y="153"/>
                        <a:pt x="553" y="198"/>
                      </a:cubicBezTo>
                      <a:cubicBezTo>
                        <a:pt x="573" y="249"/>
                        <a:pt x="553" y="300"/>
                        <a:pt x="535" y="344"/>
                      </a:cubicBezTo>
                      <a:cubicBezTo>
                        <a:pt x="484" y="459"/>
                        <a:pt x="382" y="561"/>
                        <a:pt x="255" y="561"/>
                      </a:cubicBezTo>
                      <a:moveTo>
                        <a:pt x="305" y="0"/>
                      </a:moveTo>
                      <a:lnTo>
                        <a:pt x="305" y="0"/>
                      </a:lnTo>
                      <a:lnTo>
                        <a:pt x="305" y="0"/>
                      </a:lnTo>
                      <a:cubicBezTo>
                        <a:pt x="242" y="0"/>
                        <a:pt x="178" y="26"/>
                        <a:pt x="115" y="64"/>
                      </a:cubicBezTo>
                      <a:lnTo>
                        <a:pt x="115" y="64"/>
                      </a:lnTo>
                      <a:lnTo>
                        <a:pt x="115" y="64"/>
                      </a:lnTo>
                      <a:lnTo>
                        <a:pt x="108" y="64"/>
                      </a:lnTo>
                      <a:lnTo>
                        <a:pt x="108" y="64"/>
                      </a:lnTo>
                      <a:cubicBezTo>
                        <a:pt x="44" y="141"/>
                        <a:pt x="0" y="229"/>
                        <a:pt x="0" y="325"/>
                      </a:cubicBezTo>
                      <a:cubicBezTo>
                        <a:pt x="0" y="382"/>
                        <a:pt x="13" y="440"/>
                        <a:pt x="51" y="491"/>
                      </a:cubicBezTo>
                      <a:cubicBezTo>
                        <a:pt x="115" y="586"/>
                        <a:pt x="216" y="637"/>
                        <a:pt x="318" y="637"/>
                      </a:cubicBezTo>
                      <a:lnTo>
                        <a:pt x="318" y="637"/>
                      </a:lnTo>
                      <a:lnTo>
                        <a:pt x="318" y="637"/>
                      </a:lnTo>
                      <a:cubicBezTo>
                        <a:pt x="369" y="637"/>
                        <a:pt x="420" y="624"/>
                        <a:pt x="471" y="599"/>
                      </a:cubicBezTo>
                      <a:lnTo>
                        <a:pt x="471" y="599"/>
                      </a:lnTo>
                      <a:lnTo>
                        <a:pt x="471" y="592"/>
                      </a:lnTo>
                      <a:lnTo>
                        <a:pt x="477" y="592"/>
                      </a:lnTo>
                      <a:cubicBezTo>
                        <a:pt x="573" y="535"/>
                        <a:pt x="630" y="433"/>
                        <a:pt x="630" y="325"/>
                      </a:cubicBezTo>
                      <a:cubicBezTo>
                        <a:pt x="630" y="255"/>
                        <a:pt x="605" y="185"/>
                        <a:pt x="553" y="121"/>
                      </a:cubicBezTo>
                      <a:lnTo>
                        <a:pt x="547" y="121"/>
                      </a:lnTo>
                      <a:lnTo>
                        <a:pt x="547" y="121"/>
                      </a:lnTo>
                      <a:lnTo>
                        <a:pt x="547" y="115"/>
                      </a:lnTo>
                      <a:cubicBezTo>
                        <a:pt x="477" y="39"/>
                        <a:pt x="395" y="0"/>
                        <a:pt x="305"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
                <p:cNvSpPr/>
                <p:nvPr/>
              </p:nvSpPr>
              <p:spPr>
                <a:xfrm>
                  <a:off x="6871320" y="3467160"/>
                  <a:ext cx="226800" cy="215640"/>
                </a:xfrm>
                <a:custGeom>
                  <a:rect b="b" l="l" r="r" t="t"/>
                  <a:pathLst>
                    <a:path extrusionOk="0" h="599" w="630">
                      <a:moveTo>
                        <a:pt x="471" y="592"/>
                      </a:moveTo>
                      <a:lnTo>
                        <a:pt x="471" y="592"/>
                      </a:lnTo>
                      <a:lnTo>
                        <a:pt x="471" y="599"/>
                      </a:lnTo>
                      <a:lnTo>
                        <a:pt x="471" y="592"/>
                      </a:lnTo>
                      <a:moveTo>
                        <a:pt x="547" y="121"/>
                      </a:moveTo>
                      <a:lnTo>
                        <a:pt x="547" y="121"/>
                      </a:lnTo>
                      <a:lnTo>
                        <a:pt x="553" y="121"/>
                      </a:lnTo>
                      <a:cubicBezTo>
                        <a:pt x="605" y="185"/>
                        <a:pt x="630" y="255"/>
                        <a:pt x="630" y="325"/>
                      </a:cubicBezTo>
                      <a:cubicBezTo>
                        <a:pt x="630" y="255"/>
                        <a:pt x="605" y="185"/>
                        <a:pt x="553" y="121"/>
                      </a:cubicBezTo>
                      <a:lnTo>
                        <a:pt x="547" y="121"/>
                      </a:lnTo>
                      <a:moveTo>
                        <a:pt x="547" y="115"/>
                      </a:moveTo>
                      <a:lnTo>
                        <a:pt x="547" y="115"/>
                      </a:lnTo>
                      <a:lnTo>
                        <a:pt x="547" y="121"/>
                      </a:lnTo>
                      <a:lnTo>
                        <a:pt x="547" y="115"/>
                      </a:lnTo>
                      <a:moveTo>
                        <a:pt x="108" y="64"/>
                      </a:moveTo>
                      <a:lnTo>
                        <a:pt x="108" y="64"/>
                      </a:lnTo>
                      <a:lnTo>
                        <a:pt x="108" y="64"/>
                      </a:lnTo>
                      <a:cubicBezTo>
                        <a:pt x="44" y="141"/>
                        <a:pt x="0" y="229"/>
                        <a:pt x="0" y="325"/>
                      </a:cubicBezTo>
                      <a:cubicBezTo>
                        <a:pt x="0" y="229"/>
                        <a:pt x="44" y="141"/>
                        <a:pt x="108" y="64"/>
                      </a:cubicBezTo>
                      <a:moveTo>
                        <a:pt x="115" y="64"/>
                      </a:moveTo>
                      <a:lnTo>
                        <a:pt x="115" y="64"/>
                      </a:lnTo>
                      <a:moveTo>
                        <a:pt x="305" y="0"/>
                      </a:moveTo>
                      <a:lnTo>
                        <a:pt x="305" y="0"/>
                      </a:lnTo>
                      <a:cubicBezTo>
                        <a:pt x="242" y="0"/>
                        <a:pt x="178" y="26"/>
                        <a:pt x="115" y="64"/>
                      </a:cubicBezTo>
                      <a:cubicBezTo>
                        <a:pt x="178" y="26"/>
                        <a:pt x="242" y="0"/>
                        <a:pt x="305" y="0"/>
                      </a:cubicBezTo>
                      <a:moveTo>
                        <a:pt x="305" y="0"/>
                      </a:moveTo>
                      <a:lnTo>
                        <a:pt x="305" y="0"/>
                      </a:ln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
                <p:cNvSpPr/>
                <p:nvPr/>
              </p:nvSpPr>
              <p:spPr>
                <a:xfrm>
                  <a:off x="6985800" y="368280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6" name="Google Shape;176;p2"/>
                <p:cNvGrpSpPr/>
                <p:nvPr/>
              </p:nvGrpSpPr>
              <p:grpSpPr>
                <a:xfrm>
                  <a:off x="6862320" y="3040920"/>
                  <a:ext cx="990000" cy="937440"/>
                  <a:chOff x="6862320" y="3040920"/>
                  <a:chExt cx="990000" cy="937440"/>
                </a:xfrm>
              </p:grpSpPr>
              <p:sp>
                <p:nvSpPr>
                  <p:cNvPr id="177" name="Google Shape;177;p2"/>
                  <p:cNvSpPr/>
                  <p:nvPr/>
                </p:nvSpPr>
                <p:spPr>
                  <a:xfrm>
                    <a:off x="7611480" y="3283920"/>
                    <a:ext cx="240840" cy="121320"/>
                  </a:xfrm>
                  <a:custGeom>
                    <a:rect b="b" l="l" r="r" t="t"/>
                    <a:pathLst>
                      <a:path extrusionOk="0" h="337" w="669">
                        <a:moveTo>
                          <a:pt x="0" y="0"/>
                        </a:moveTo>
                        <a:lnTo>
                          <a:pt x="0" y="0"/>
                        </a:lnTo>
                        <a:lnTo>
                          <a:pt x="0" y="0"/>
                        </a:lnTo>
                        <a:cubicBezTo>
                          <a:pt x="0" y="7"/>
                          <a:pt x="0" y="7"/>
                          <a:pt x="0" y="7"/>
                        </a:cubicBezTo>
                        <a:lnTo>
                          <a:pt x="0" y="7"/>
                        </a:lnTo>
                        <a:lnTo>
                          <a:pt x="0" y="7"/>
                        </a:lnTo>
                        <a:cubicBezTo>
                          <a:pt x="6" y="76"/>
                          <a:pt x="25" y="147"/>
                          <a:pt x="58" y="204"/>
                        </a:cubicBezTo>
                        <a:cubicBezTo>
                          <a:pt x="134" y="287"/>
                          <a:pt x="229" y="337"/>
                          <a:pt x="344" y="337"/>
                        </a:cubicBezTo>
                        <a:cubicBezTo>
                          <a:pt x="376" y="337"/>
                          <a:pt x="401" y="331"/>
                          <a:pt x="440" y="325"/>
                        </a:cubicBezTo>
                        <a:cubicBezTo>
                          <a:pt x="446" y="325"/>
                          <a:pt x="446" y="325"/>
                          <a:pt x="452" y="325"/>
                        </a:cubicBezTo>
                        <a:lnTo>
                          <a:pt x="452" y="325"/>
                        </a:lnTo>
                        <a:lnTo>
                          <a:pt x="452" y="325"/>
                        </a:lnTo>
                        <a:cubicBezTo>
                          <a:pt x="554" y="287"/>
                          <a:pt x="624" y="204"/>
                          <a:pt x="656" y="108"/>
                        </a:cubicBezTo>
                        <a:cubicBezTo>
                          <a:pt x="656" y="95"/>
                          <a:pt x="662" y="83"/>
                          <a:pt x="662" y="76"/>
                        </a:cubicBezTo>
                        <a:lnTo>
                          <a:pt x="662" y="70"/>
                        </a:lnTo>
                        <a:lnTo>
                          <a:pt x="662" y="70"/>
                        </a:lnTo>
                        <a:lnTo>
                          <a:pt x="662" y="70"/>
                        </a:lnTo>
                        <a:lnTo>
                          <a:pt x="662" y="70"/>
                        </a:lnTo>
                        <a:lnTo>
                          <a:pt x="662" y="70"/>
                        </a:lnTo>
                        <a:lnTo>
                          <a:pt x="662" y="70"/>
                        </a:lnTo>
                        <a:lnTo>
                          <a:pt x="662" y="70"/>
                        </a:lnTo>
                        <a:lnTo>
                          <a:pt x="662" y="64"/>
                        </a:lnTo>
                        <a:lnTo>
                          <a:pt x="662" y="64"/>
                        </a:lnTo>
                        <a:lnTo>
                          <a:pt x="662" y="64"/>
                        </a:lnTo>
                        <a:lnTo>
                          <a:pt x="669" y="64"/>
                        </a:lnTo>
                        <a:lnTo>
                          <a:pt x="669" y="64"/>
                        </a:lnTo>
                        <a:lnTo>
                          <a:pt x="669" y="64"/>
                        </a:lnTo>
                        <a:lnTo>
                          <a:pt x="669" y="64"/>
                        </a:lnTo>
                        <a:lnTo>
                          <a:pt x="669" y="58"/>
                        </a:lnTo>
                        <a:lnTo>
                          <a:pt x="669" y="58"/>
                        </a:lnTo>
                        <a:cubicBezTo>
                          <a:pt x="643" y="115"/>
                          <a:pt x="605" y="166"/>
                          <a:pt x="554" y="204"/>
                        </a:cubicBezTo>
                        <a:lnTo>
                          <a:pt x="554" y="204"/>
                        </a:lnTo>
                        <a:lnTo>
                          <a:pt x="554" y="204"/>
                        </a:lnTo>
                        <a:cubicBezTo>
                          <a:pt x="490" y="248"/>
                          <a:pt x="414" y="268"/>
                          <a:pt x="344" y="268"/>
                        </a:cubicBezTo>
                        <a:lnTo>
                          <a:pt x="344" y="268"/>
                        </a:lnTo>
                        <a:lnTo>
                          <a:pt x="344" y="268"/>
                        </a:lnTo>
                        <a:lnTo>
                          <a:pt x="344" y="268"/>
                        </a:lnTo>
                        <a:lnTo>
                          <a:pt x="344" y="268"/>
                        </a:lnTo>
                        <a:cubicBezTo>
                          <a:pt x="236" y="268"/>
                          <a:pt x="134" y="223"/>
                          <a:pt x="64" y="134"/>
                        </a:cubicBezTo>
                        <a:lnTo>
                          <a:pt x="64" y="134"/>
                        </a:lnTo>
                        <a:lnTo>
                          <a:pt x="64" y="134"/>
                        </a:lnTo>
                        <a:cubicBezTo>
                          <a:pt x="32" y="95"/>
                          <a:pt x="13"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2"/>
                  <p:cNvSpPr/>
                  <p:nvPr/>
                </p:nvSpPr>
                <p:spPr>
                  <a:xfrm>
                    <a:off x="7373160" y="3040920"/>
                    <a:ext cx="217800" cy="121680"/>
                  </a:xfrm>
                  <a:custGeom>
                    <a:rect b="b" l="l" r="r" t="t"/>
                    <a:pathLst>
                      <a:path extrusionOk="0" h="338" w="605">
                        <a:moveTo>
                          <a:pt x="0" y="0"/>
                        </a:moveTo>
                        <a:lnTo>
                          <a:pt x="0" y="0"/>
                        </a:lnTo>
                        <a:cubicBezTo>
                          <a:pt x="7" y="83"/>
                          <a:pt x="32" y="166"/>
                          <a:pt x="83" y="230"/>
                        </a:cubicBezTo>
                        <a:cubicBezTo>
                          <a:pt x="134" y="293"/>
                          <a:pt x="217" y="338"/>
                          <a:pt x="318" y="338"/>
                        </a:cubicBezTo>
                        <a:lnTo>
                          <a:pt x="318" y="338"/>
                        </a:lnTo>
                        <a:lnTo>
                          <a:pt x="318" y="338"/>
                        </a:lnTo>
                        <a:lnTo>
                          <a:pt x="325" y="338"/>
                        </a:lnTo>
                        <a:lnTo>
                          <a:pt x="331" y="338"/>
                        </a:lnTo>
                        <a:lnTo>
                          <a:pt x="331" y="338"/>
                        </a:lnTo>
                        <a:lnTo>
                          <a:pt x="338" y="338"/>
                        </a:lnTo>
                        <a:lnTo>
                          <a:pt x="344" y="338"/>
                        </a:lnTo>
                        <a:lnTo>
                          <a:pt x="350" y="338"/>
                        </a:lnTo>
                        <a:cubicBezTo>
                          <a:pt x="363" y="338"/>
                          <a:pt x="376" y="338"/>
                          <a:pt x="389" y="332"/>
                        </a:cubicBezTo>
                        <a:lnTo>
                          <a:pt x="389" y="332"/>
                        </a:lnTo>
                        <a:lnTo>
                          <a:pt x="395" y="332"/>
                        </a:lnTo>
                        <a:lnTo>
                          <a:pt x="395" y="332"/>
                        </a:lnTo>
                        <a:lnTo>
                          <a:pt x="395" y="332"/>
                        </a:lnTo>
                        <a:cubicBezTo>
                          <a:pt x="420" y="332"/>
                          <a:pt x="446" y="319"/>
                          <a:pt x="471" y="312"/>
                        </a:cubicBezTo>
                        <a:cubicBezTo>
                          <a:pt x="528" y="267"/>
                          <a:pt x="573" y="217"/>
                          <a:pt x="605" y="153"/>
                        </a:cubicBezTo>
                        <a:cubicBezTo>
                          <a:pt x="592" y="166"/>
                          <a:pt x="573" y="179"/>
                          <a:pt x="554" y="191"/>
                        </a:cubicBezTo>
                        <a:cubicBezTo>
                          <a:pt x="554" y="198"/>
                          <a:pt x="554" y="198"/>
                          <a:pt x="554" y="198"/>
                        </a:cubicBezTo>
                        <a:lnTo>
                          <a:pt x="554" y="198"/>
                        </a:lnTo>
                        <a:lnTo>
                          <a:pt x="554" y="198"/>
                        </a:lnTo>
                        <a:lnTo>
                          <a:pt x="547" y="198"/>
                        </a:lnTo>
                        <a:cubicBezTo>
                          <a:pt x="547" y="204"/>
                          <a:pt x="547" y="204"/>
                          <a:pt x="541" y="204"/>
                        </a:cubicBezTo>
                        <a:lnTo>
                          <a:pt x="541" y="204"/>
                        </a:lnTo>
                        <a:cubicBezTo>
                          <a:pt x="497" y="230"/>
                          <a:pt x="458" y="248"/>
                          <a:pt x="414" y="255"/>
                        </a:cubicBezTo>
                        <a:cubicBezTo>
                          <a:pt x="389" y="261"/>
                          <a:pt x="370" y="261"/>
                          <a:pt x="344" y="261"/>
                        </a:cubicBezTo>
                        <a:lnTo>
                          <a:pt x="344" y="261"/>
                        </a:lnTo>
                        <a:lnTo>
                          <a:pt x="344" y="261"/>
                        </a:lnTo>
                        <a:lnTo>
                          <a:pt x="344" y="261"/>
                        </a:lnTo>
                        <a:lnTo>
                          <a:pt x="344" y="261"/>
                        </a:lnTo>
                        <a:cubicBezTo>
                          <a:pt x="242" y="261"/>
                          <a:pt x="140" y="217"/>
                          <a:pt x="70" y="134"/>
                        </a:cubicBezTo>
                        <a:lnTo>
                          <a:pt x="70" y="134"/>
                        </a:lnTo>
                        <a:cubicBezTo>
                          <a:pt x="64" y="134"/>
                          <a:pt x="64" y="127"/>
                          <a:pt x="64" y="127"/>
                        </a:cubicBezTo>
                        <a:lnTo>
                          <a:pt x="64" y="127"/>
                        </a:lnTo>
                        <a:cubicBezTo>
                          <a:pt x="32" y="90"/>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
                  <p:cNvSpPr/>
                  <p:nvPr/>
                </p:nvSpPr>
                <p:spPr>
                  <a:xfrm>
                    <a:off x="7350120" y="3547440"/>
                    <a:ext cx="238680" cy="121680"/>
                  </a:xfrm>
                  <a:custGeom>
                    <a:rect b="b" l="l" r="r" t="t"/>
                    <a:pathLst>
                      <a:path extrusionOk="0" h="338" w="663">
                        <a:moveTo>
                          <a:pt x="0" y="0"/>
                        </a:moveTo>
                        <a:lnTo>
                          <a:pt x="0" y="0"/>
                        </a:lnTo>
                        <a:cubicBezTo>
                          <a:pt x="13" y="172"/>
                          <a:pt x="108" y="331"/>
                          <a:pt x="319" y="338"/>
                        </a:cubicBezTo>
                        <a:lnTo>
                          <a:pt x="319" y="338"/>
                        </a:lnTo>
                        <a:lnTo>
                          <a:pt x="325" y="338"/>
                        </a:lnTo>
                        <a:lnTo>
                          <a:pt x="325" y="338"/>
                        </a:lnTo>
                        <a:lnTo>
                          <a:pt x="325" y="338"/>
                        </a:lnTo>
                        <a:lnTo>
                          <a:pt x="331" y="338"/>
                        </a:lnTo>
                        <a:lnTo>
                          <a:pt x="338" y="338"/>
                        </a:lnTo>
                        <a:lnTo>
                          <a:pt x="338" y="338"/>
                        </a:lnTo>
                        <a:cubicBezTo>
                          <a:pt x="414" y="338"/>
                          <a:pt x="478" y="312"/>
                          <a:pt x="535" y="274"/>
                        </a:cubicBezTo>
                        <a:lnTo>
                          <a:pt x="535" y="274"/>
                        </a:lnTo>
                        <a:lnTo>
                          <a:pt x="535" y="274"/>
                        </a:lnTo>
                        <a:lnTo>
                          <a:pt x="535" y="274"/>
                        </a:lnTo>
                        <a:lnTo>
                          <a:pt x="542" y="274"/>
                        </a:lnTo>
                        <a:lnTo>
                          <a:pt x="542" y="268"/>
                        </a:lnTo>
                        <a:cubicBezTo>
                          <a:pt x="580" y="229"/>
                          <a:pt x="611" y="185"/>
                          <a:pt x="637" y="134"/>
                        </a:cubicBezTo>
                        <a:cubicBezTo>
                          <a:pt x="643" y="115"/>
                          <a:pt x="656" y="89"/>
                          <a:pt x="663" y="71"/>
                        </a:cubicBezTo>
                        <a:cubicBezTo>
                          <a:pt x="637" y="115"/>
                          <a:pt x="605" y="159"/>
                          <a:pt x="561" y="198"/>
                        </a:cubicBezTo>
                        <a:lnTo>
                          <a:pt x="555" y="198"/>
                        </a:lnTo>
                        <a:lnTo>
                          <a:pt x="555" y="198"/>
                        </a:lnTo>
                        <a:cubicBezTo>
                          <a:pt x="490" y="242"/>
                          <a:pt x="421" y="261"/>
                          <a:pt x="344" y="261"/>
                        </a:cubicBezTo>
                        <a:lnTo>
                          <a:pt x="344" y="261"/>
                        </a:lnTo>
                        <a:lnTo>
                          <a:pt x="344" y="261"/>
                        </a:lnTo>
                        <a:lnTo>
                          <a:pt x="344" y="261"/>
                        </a:lnTo>
                        <a:lnTo>
                          <a:pt x="344" y="261"/>
                        </a:lnTo>
                        <a:cubicBezTo>
                          <a:pt x="242" y="261"/>
                          <a:pt x="140" y="217"/>
                          <a:pt x="71" y="127"/>
                        </a:cubicBezTo>
                        <a:cubicBezTo>
                          <a:pt x="64" y="127"/>
                          <a:pt x="64" y="127"/>
                          <a:pt x="64" y="127"/>
                        </a:cubicBezTo>
                        <a:lnTo>
                          <a:pt x="64" y="127"/>
                        </a:lnTo>
                        <a:lnTo>
                          <a:pt x="64" y="127"/>
                        </a:lnTo>
                        <a:lnTo>
                          <a:pt x="64" y="127"/>
                        </a:lnTo>
                        <a:cubicBezTo>
                          <a:pt x="32" y="89"/>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
                  <p:cNvSpPr/>
                  <p:nvPr/>
                </p:nvSpPr>
                <p:spPr>
                  <a:xfrm>
                    <a:off x="7111800" y="3302280"/>
                    <a:ext cx="224640" cy="121680"/>
                  </a:xfrm>
                  <a:custGeom>
                    <a:rect b="b" l="l" r="r" t="t"/>
                    <a:pathLst>
                      <a:path extrusionOk="0" h="338" w="624">
                        <a:moveTo>
                          <a:pt x="0" y="0"/>
                        </a:moveTo>
                        <a:lnTo>
                          <a:pt x="0" y="0"/>
                        </a:lnTo>
                        <a:cubicBezTo>
                          <a:pt x="13" y="172"/>
                          <a:pt x="109" y="331"/>
                          <a:pt x="319" y="338"/>
                        </a:cubicBezTo>
                        <a:cubicBezTo>
                          <a:pt x="325" y="338"/>
                          <a:pt x="332" y="338"/>
                          <a:pt x="338" y="338"/>
                        </a:cubicBezTo>
                        <a:lnTo>
                          <a:pt x="338" y="338"/>
                        </a:lnTo>
                        <a:lnTo>
                          <a:pt x="338" y="338"/>
                        </a:lnTo>
                        <a:lnTo>
                          <a:pt x="338" y="338"/>
                        </a:lnTo>
                        <a:lnTo>
                          <a:pt x="338" y="338"/>
                        </a:lnTo>
                        <a:lnTo>
                          <a:pt x="338" y="338"/>
                        </a:lnTo>
                        <a:lnTo>
                          <a:pt x="338" y="338"/>
                        </a:lnTo>
                        <a:lnTo>
                          <a:pt x="344" y="338"/>
                        </a:lnTo>
                        <a:lnTo>
                          <a:pt x="344" y="338"/>
                        </a:lnTo>
                        <a:lnTo>
                          <a:pt x="344" y="338"/>
                        </a:lnTo>
                        <a:lnTo>
                          <a:pt x="344" y="338"/>
                        </a:lnTo>
                        <a:lnTo>
                          <a:pt x="344" y="338"/>
                        </a:lnTo>
                        <a:lnTo>
                          <a:pt x="344" y="338"/>
                        </a:lnTo>
                        <a:lnTo>
                          <a:pt x="351" y="338"/>
                        </a:lnTo>
                        <a:lnTo>
                          <a:pt x="351" y="338"/>
                        </a:lnTo>
                        <a:lnTo>
                          <a:pt x="351" y="338"/>
                        </a:lnTo>
                        <a:lnTo>
                          <a:pt x="351" y="338"/>
                        </a:lnTo>
                        <a:lnTo>
                          <a:pt x="351" y="338"/>
                        </a:lnTo>
                        <a:lnTo>
                          <a:pt x="351" y="338"/>
                        </a:lnTo>
                        <a:lnTo>
                          <a:pt x="351" y="338"/>
                        </a:lnTo>
                        <a:cubicBezTo>
                          <a:pt x="357" y="338"/>
                          <a:pt x="357" y="338"/>
                          <a:pt x="357" y="338"/>
                        </a:cubicBezTo>
                        <a:lnTo>
                          <a:pt x="357" y="338"/>
                        </a:lnTo>
                        <a:lnTo>
                          <a:pt x="357" y="338"/>
                        </a:lnTo>
                        <a:lnTo>
                          <a:pt x="357" y="338"/>
                        </a:lnTo>
                        <a:lnTo>
                          <a:pt x="357" y="338"/>
                        </a:lnTo>
                        <a:lnTo>
                          <a:pt x="357" y="338"/>
                        </a:lnTo>
                        <a:cubicBezTo>
                          <a:pt x="363" y="338"/>
                          <a:pt x="363" y="338"/>
                          <a:pt x="363" y="338"/>
                        </a:cubicBezTo>
                        <a:lnTo>
                          <a:pt x="363" y="338"/>
                        </a:lnTo>
                        <a:lnTo>
                          <a:pt x="363" y="338"/>
                        </a:lnTo>
                        <a:lnTo>
                          <a:pt x="363" y="338"/>
                        </a:lnTo>
                        <a:lnTo>
                          <a:pt x="369" y="338"/>
                        </a:lnTo>
                        <a:lnTo>
                          <a:pt x="369" y="338"/>
                        </a:lnTo>
                        <a:cubicBezTo>
                          <a:pt x="484" y="325"/>
                          <a:pt x="573" y="261"/>
                          <a:pt x="624" y="172"/>
                        </a:cubicBezTo>
                        <a:lnTo>
                          <a:pt x="624" y="172"/>
                        </a:lnTo>
                        <a:lnTo>
                          <a:pt x="624" y="172"/>
                        </a:lnTo>
                        <a:lnTo>
                          <a:pt x="624" y="172"/>
                        </a:lnTo>
                        <a:cubicBezTo>
                          <a:pt x="624" y="159"/>
                          <a:pt x="618" y="146"/>
                          <a:pt x="624" y="134"/>
                        </a:cubicBezTo>
                        <a:cubicBezTo>
                          <a:pt x="605" y="159"/>
                          <a:pt x="580" y="178"/>
                          <a:pt x="561" y="197"/>
                        </a:cubicBezTo>
                        <a:cubicBezTo>
                          <a:pt x="497" y="242"/>
                          <a:pt x="420" y="261"/>
                          <a:pt x="344" y="261"/>
                        </a:cubicBezTo>
                        <a:lnTo>
                          <a:pt x="344" y="261"/>
                        </a:lnTo>
                        <a:lnTo>
                          <a:pt x="344" y="261"/>
                        </a:lnTo>
                        <a:lnTo>
                          <a:pt x="344" y="261"/>
                        </a:lnTo>
                        <a:lnTo>
                          <a:pt x="344" y="261"/>
                        </a:lnTo>
                        <a:cubicBezTo>
                          <a:pt x="242" y="261"/>
                          <a:pt x="140" y="217"/>
                          <a:pt x="71" y="134"/>
                        </a:cubicBezTo>
                        <a:cubicBezTo>
                          <a:pt x="71" y="134"/>
                          <a:pt x="71" y="128"/>
                          <a:pt x="64" y="128"/>
                        </a:cubicBezTo>
                        <a:cubicBezTo>
                          <a:pt x="32" y="89"/>
                          <a:pt x="13" y="44"/>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
                  <p:cNvSpPr/>
                  <p:nvPr/>
                </p:nvSpPr>
                <p:spPr>
                  <a:xfrm>
                    <a:off x="7118640" y="3879720"/>
                    <a:ext cx="222480" cy="98640"/>
                  </a:xfrm>
                  <a:custGeom>
                    <a:rect b="b" l="l" r="r" t="t"/>
                    <a:pathLst>
                      <a:path extrusionOk="0" h="274" w="618">
                        <a:moveTo>
                          <a:pt x="618" y="0"/>
                        </a:moveTo>
                        <a:lnTo>
                          <a:pt x="618" y="0"/>
                        </a:lnTo>
                        <a:cubicBezTo>
                          <a:pt x="611" y="13"/>
                          <a:pt x="605" y="26"/>
                          <a:pt x="593" y="39"/>
                        </a:cubicBezTo>
                        <a:cubicBezTo>
                          <a:pt x="574" y="76"/>
                          <a:pt x="542" y="115"/>
                          <a:pt x="503" y="141"/>
                        </a:cubicBezTo>
                        <a:lnTo>
                          <a:pt x="503" y="141"/>
                        </a:lnTo>
                        <a:cubicBezTo>
                          <a:pt x="440" y="191"/>
                          <a:pt x="363" y="210"/>
                          <a:pt x="293" y="210"/>
                        </a:cubicBezTo>
                        <a:cubicBezTo>
                          <a:pt x="255" y="210"/>
                          <a:pt x="217" y="204"/>
                          <a:pt x="179" y="191"/>
                        </a:cubicBezTo>
                        <a:cubicBezTo>
                          <a:pt x="115" y="172"/>
                          <a:pt x="58" y="134"/>
                          <a:pt x="13" y="76"/>
                        </a:cubicBezTo>
                        <a:lnTo>
                          <a:pt x="13" y="76"/>
                        </a:lnTo>
                        <a:lnTo>
                          <a:pt x="13" y="76"/>
                        </a:lnTo>
                        <a:lnTo>
                          <a:pt x="13" y="76"/>
                        </a:lnTo>
                        <a:cubicBezTo>
                          <a:pt x="7" y="70"/>
                          <a:pt x="0" y="64"/>
                          <a:pt x="0" y="58"/>
                        </a:cubicBezTo>
                        <a:cubicBezTo>
                          <a:pt x="7" y="76"/>
                          <a:pt x="13" y="96"/>
                          <a:pt x="19" y="115"/>
                        </a:cubicBezTo>
                        <a:cubicBezTo>
                          <a:pt x="32" y="134"/>
                          <a:pt x="32" y="160"/>
                          <a:pt x="32" y="179"/>
                        </a:cubicBezTo>
                        <a:cubicBezTo>
                          <a:pt x="64" y="217"/>
                          <a:pt x="108" y="249"/>
                          <a:pt x="166" y="268"/>
                        </a:cubicBezTo>
                        <a:cubicBezTo>
                          <a:pt x="185" y="268"/>
                          <a:pt x="204" y="274"/>
                          <a:pt x="223" y="274"/>
                        </a:cubicBezTo>
                        <a:cubicBezTo>
                          <a:pt x="248" y="274"/>
                          <a:pt x="274" y="268"/>
                          <a:pt x="306" y="262"/>
                        </a:cubicBezTo>
                        <a:cubicBezTo>
                          <a:pt x="395" y="242"/>
                          <a:pt x="484" y="197"/>
                          <a:pt x="561" y="141"/>
                        </a:cubicBezTo>
                        <a:cubicBezTo>
                          <a:pt x="586" y="96"/>
                          <a:pt x="605" y="51"/>
                          <a:pt x="61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2"/>
                  <p:cNvSpPr/>
                  <p:nvPr/>
                </p:nvSpPr>
                <p:spPr>
                  <a:xfrm>
                    <a:off x="6862320" y="3614040"/>
                    <a:ext cx="240480" cy="123840"/>
                  </a:xfrm>
                  <a:custGeom>
                    <a:rect b="b" l="l" r="r" t="t"/>
                    <a:pathLst>
                      <a:path extrusionOk="0" h="344" w="668">
                        <a:moveTo>
                          <a:pt x="0" y="0"/>
                        </a:moveTo>
                        <a:lnTo>
                          <a:pt x="0" y="0"/>
                        </a:lnTo>
                        <a:cubicBezTo>
                          <a:pt x="12" y="178"/>
                          <a:pt x="108" y="337"/>
                          <a:pt x="317" y="344"/>
                        </a:cubicBezTo>
                        <a:cubicBezTo>
                          <a:pt x="324" y="344"/>
                          <a:pt x="324" y="344"/>
                          <a:pt x="330" y="344"/>
                        </a:cubicBezTo>
                        <a:cubicBezTo>
                          <a:pt x="515" y="344"/>
                          <a:pt x="636" y="216"/>
                          <a:pt x="668" y="57"/>
                        </a:cubicBezTo>
                        <a:cubicBezTo>
                          <a:pt x="643" y="115"/>
                          <a:pt x="604" y="165"/>
                          <a:pt x="553" y="197"/>
                        </a:cubicBezTo>
                        <a:cubicBezTo>
                          <a:pt x="490" y="248"/>
                          <a:pt x="413" y="267"/>
                          <a:pt x="343" y="267"/>
                        </a:cubicBezTo>
                        <a:cubicBezTo>
                          <a:pt x="235" y="267"/>
                          <a:pt x="133" y="223"/>
                          <a:pt x="63" y="134"/>
                        </a:cubicBezTo>
                        <a:cubicBezTo>
                          <a:pt x="31" y="95"/>
                          <a:pt x="12"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3" name="Google Shape;183;p2"/>
                <p:cNvSpPr/>
                <p:nvPr/>
              </p:nvSpPr>
              <p:spPr>
                <a:xfrm>
                  <a:off x="6859800" y="2864520"/>
                  <a:ext cx="577800" cy="582120"/>
                </a:xfrm>
                <a:custGeom>
                  <a:rect b="b" l="l" r="r" t="t"/>
                  <a:pathLst>
                    <a:path extrusionOk="0" h="1617" w="1605">
                      <a:moveTo>
                        <a:pt x="1547" y="0"/>
                      </a:moveTo>
                      <a:lnTo>
                        <a:pt x="1547" y="0"/>
                      </a:lnTo>
                      <a:cubicBezTo>
                        <a:pt x="1535" y="0"/>
                        <a:pt x="1528" y="6"/>
                        <a:pt x="1515" y="13"/>
                      </a:cubicBezTo>
                      <a:cubicBezTo>
                        <a:pt x="1229" y="261"/>
                        <a:pt x="948" y="509"/>
                        <a:pt x="688" y="770"/>
                      </a:cubicBezTo>
                      <a:cubicBezTo>
                        <a:pt x="439" y="1025"/>
                        <a:pt x="172" y="1292"/>
                        <a:pt x="0" y="1604"/>
                      </a:cubicBezTo>
                      <a:cubicBezTo>
                        <a:pt x="0" y="1611"/>
                        <a:pt x="0" y="1617"/>
                        <a:pt x="7" y="1617"/>
                      </a:cubicBezTo>
                      <a:lnTo>
                        <a:pt x="7" y="1611"/>
                      </a:lnTo>
                      <a:cubicBezTo>
                        <a:pt x="261" y="1350"/>
                        <a:pt x="497" y="1070"/>
                        <a:pt x="764" y="815"/>
                      </a:cubicBezTo>
                      <a:cubicBezTo>
                        <a:pt x="1000" y="599"/>
                        <a:pt x="1241" y="382"/>
                        <a:pt x="1490" y="172"/>
                      </a:cubicBezTo>
                      <a:cubicBezTo>
                        <a:pt x="1496" y="166"/>
                        <a:pt x="1502" y="159"/>
                        <a:pt x="1509" y="146"/>
                      </a:cubicBezTo>
                      <a:cubicBezTo>
                        <a:pt x="1535" y="108"/>
                        <a:pt x="1566" y="83"/>
                        <a:pt x="1604" y="64"/>
                      </a:cubicBezTo>
                      <a:cubicBezTo>
                        <a:pt x="1611" y="32"/>
                        <a:pt x="1585" y="0"/>
                        <a:pt x="154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4" name="Google Shape;184;p2"/>
                <p:cNvGrpSpPr/>
                <p:nvPr/>
              </p:nvGrpSpPr>
              <p:grpSpPr>
                <a:xfrm>
                  <a:off x="6853320" y="2875680"/>
                  <a:ext cx="1012680" cy="1116720"/>
                  <a:chOff x="5938920" y="2875680"/>
                  <a:chExt cx="1012680" cy="1116720"/>
                </a:xfrm>
              </p:grpSpPr>
              <p:sp>
                <p:nvSpPr>
                  <p:cNvPr id="185" name="Google Shape;185;p2"/>
                  <p:cNvSpPr/>
                  <p:nvPr/>
                </p:nvSpPr>
                <p:spPr>
                  <a:xfrm>
                    <a:off x="6688440" y="3121200"/>
                    <a:ext cx="263160" cy="295920"/>
                  </a:xfrm>
                  <a:custGeom>
                    <a:rect b="b" l="l" r="r" t="t"/>
                    <a:pathLst>
                      <a:path extrusionOk="0" h="822" w="731">
                        <a:moveTo>
                          <a:pt x="718" y="338"/>
                        </a:moveTo>
                        <a:lnTo>
                          <a:pt x="718" y="338"/>
                        </a:lnTo>
                        <a:cubicBezTo>
                          <a:pt x="782" y="586"/>
                          <a:pt x="591" y="841"/>
                          <a:pt x="323" y="821"/>
                        </a:cubicBezTo>
                        <a:cubicBezTo>
                          <a:pt x="56" y="796"/>
                          <a:pt x="-46" y="528"/>
                          <a:pt x="18" y="299"/>
                        </a:cubicBezTo>
                        <a:cubicBezTo>
                          <a:pt x="30" y="230"/>
                          <a:pt x="56" y="165"/>
                          <a:pt x="107" y="115"/>
                        </a:cubicBezTo>
                        <a:cubicBezTo>
                          <a:pt x="228" y="-57"/>
                          <a:pt x="470" y="-19"/>
                          <a:pt x="610" y="109"/>
                        </a:cubicBezTo>
                        <a:cubicBezTo>
                          <a:pt x="673" y="172"/>
                          <a:pt x="712" y="255"/>
                          <a:pt x="718" y="338"/>
                        </a:cubicBezTo>
                        <a:moveTo>
                          <a:pt x="527" y="637"/>
                        </a:moveTo>
                        <a:lnTo>
                          <a:pt x="527" y="637"/>
                        </a:lnTo>
                        <a:cubicBezTo>
                          <a:pt x="693" y="541"/>
                          <a:pt x="725" y="312"/>
                          <a:pt x="604" y="172"/>
                        </a:cubicBezTo>
                        <a:cubicBezTo>
                          <a:pt x="476" y="25"/>
                          <a:pt x="304" y="19"/>
                          <a:pt x="158" y="115"/>
                        </a:cubicBezTo>
                        <a:cubicBezTo>
                          <a:pt x="49" y="230"/>
                          <a:pt x="5" y="389"/>
                          <a:pt x="101" y="541"/>
                        </a:cubicBezTo>
                        <a:cubicBezTo>
                          <a:pt x="190" y="681"/>
                          <a:pt x="381" y="720"/>
                          <a:pt x="527" y="637"/>
                        </a:cubicBezTo>
                        <a:moveTo>
                          <a:pt x="693" y="510"/>
                        </a:moveTo>
                        <a:lnTo>
                          <a:pt x="693" y="510"/>
                        </a:lnTo>
                        <a:cubicBezTo>
                          <a:pt x="667" y="567"/>
                          <a:pt x="629" y="618"/>
                          <a:pt x="578" y="656"/>
                        </a:cubicBezTo>
                        <a:cubicBezTo>
                          <a:pt x="425" y="764"/>
                          <a:pt x="209" y="739"/>
                          <a:pt x="88" y="586"/>
                        </a:cubicBezTo>
                        <a:cubicBezTo>
                          <a:pt x="56" y="547"/>
                          <a:pt x="37" y="503"/>
                          <a:pt x="24" y="452"/>
                        </a:cubicBezTo>
                        <a:cubicBezTo>
                          <a:pt x="37" y="631"/>
                          <a:pt x="132" y="789"/>
                          <a:pt x="343" y="796"/>
                        </a:cubicBezTo>
                        <a:cubicBezTo>
                          <a:pt x="533" y="802"/>
                          <a:pt x="661" y="675"/>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6" name="Google Shape;186;p2"/>
                  <p:cNvSpPr/>
                  <p:nvPr/>
                </p:nvSpPr>
                <p:spPr>
                  <a:xfrm>
                    <a:off x="6450120" y="2875680"/>
                    <a:ext cx="263160" cy="296280"/>
                  </a:xfrm>
                  <a:custGeom>
                    <a:rect b="b" l="l" r="r" t="t"/>
                    <a:pathLst>
                      <a:path extrusionOk="0" h="823" w="731">
                        <a:moveTo>
                          <a:pt x="718" y="338"/>
                        </a:moveTo>
                        <a:lnTo>
                          <a:pt x="718" y="338"/>
                        </a:lnTo>
                        <a:cubicBezTo>
                          <a:pt x="782" y="586"/>
                          <a:pt x="591" y="841"/>
                          <a:pt x="323" y="822"/>
                        </a:cubicBezTo>
                        <a:cubicBezTo>
                          <a:pt x="56" y="803"/>
                          <a:pt x="-46" y="530"/>
                          <a:pt x="18" y="300"/>
                        </a:cubicBezTo>
                        <a:cubicBezTo>
                          <a:pt x="31" y="230"/>
                          <a:pt x="56" y="167"/>
                          <a:pt x="107" y="115"/>
                        </a:cubicBezTo>
                        <a:cubicBezTo>
                          <a:pt x="228" y="-56"/>
                          <a:pt x="470" y="-18"/>
                          <a:pt x="610" y="109"/>
                        </a:cubicBezTo>
                        <a:cubicBezTo>
                          <a:pt x="673" y="173"/>
                          <a:pt x="711" y="256"/>
                          <a:pt x="718" y="338"/>
                        </a:cubicBezTo>
                        <a:moveTo>
                          <a:pt x="527" y="638"/>
                        </a:moveTo>
                        <a:lnTo>
                          <a:pt x="527" y="638"/>
                        </a:lnTo>
                        <a:cubicBezTo>
                          <a:pt x="692" y="542"/>
                          <a:pt x="724" y="313"/>
                          <a:pt x="603" y="173"/>
                        </a:cubicBezTo>
                        <a:cubicBezTo>
                          <a:pt x="476" y="27"/>
                          <a:pt x="304" y="20"/>
                          <a:pt x="158" y="115"/>
                        </a:cubicBezTo>
                        <a:cubicBezTo>
                          <a:pt x="49" y="230"/>
                          <a:pt x="5" y="389"/>
                          <a:pt x="100" y="542"/>
                        </a:cubicBezTo>
                        <a:cubicBezTo>
                          <a:pt x="196" y="682"/>
                          <a:pt x="381" y="720"/>
                          <a:pt x="527" y="638"/>
                        </a:cubicBezTo>
                        <a:moveTo>
                          <a:pt x="692" y="510"/>
                        </a:moveTo>
                        <a:lnTo>
                          <a:pt x="692" y="510"/>
                        </a:lnTo>
                        <a:cubicBezTo>
                          <a:pt x="667" y="568"/>
                          <a:pt x="629" y="618"/>
                          <a:pt x="578" y="657"/>
                        </a:cubicBezTo>
                        <a:cubicBezTo>
                          <a:pt x="425" y="765"/>
                          <a:pt x="209" y="739"/>
                          <a:pt x="88" y="586"/>
                        </a:cubicBezTo>
                        <a:cubicBezTo>
                          <a:pt x="56" y="549"/>
                          <a:pt x="37" y="504"/>
                          <a:pt x="24" y="459"/>
                        </a:cubicBezTo>
                        <a:cubicBezTo>
                          <a:pt x="37" y="631"/>
                          <a:pt x="133" y="791"/>
                          <a:pt x="342" y="797"/>
                        </a:cubicBezTo>
                        <a:cubicBezTo>
                          <a:pt x="534" y="803"/>
                          <a:pt x="661" y="676"/>
                          <a:pt x="692"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 name="Google Shape;187;p2"/>
                  <p:cNvSpPr/>
                  <p:nvPr/>
                </p:nvSpPr>
                <p:spPr>
                  <a:xfrm>
                    <a:off x="6427080" y="3382200"/>
                    <a:ext cx="263520" cy="296280"/>
                  </a:xfrm>
                  <a:custGeom>
                    <a:rect b="b" l="l" r="r" t="t"/>
                    <a:pathLst>
                      <a:path extrusionOk="0" h="823" w="732">
                        <a:moveTo>
                          <a:pt x="719" y="338"/>
                        </a:moveTo>
                        <a:lnTo>
                          <a:pt x="719" y="338"/>
                        </a:lnTo>
                        <a:cubicBezTo>
                          <a:pt x="782" y="586"/>
                          <a:pt x="598" y="841"/>
                          <a:pt x="330" y="822"/>
                        </a:cubicBezTo>
                        <a:cubicBezTo>
                          <a:pt x="56" y="803"/>
                          <a:pt x="-45" y="530"/>
                          <a:pt x="18" y="300"/>
                        </a:cubicBezTo>
                        <a:cubicBezTo>
                          <a:pt x="31" y="230"/>
                          <a:pt x="63" y="166"/>
                          <a:pt x="107" y="116"/>
                        </a:cubicBezTo>
                        <a:cubicBezTo>
                          <a:pt x="228" y="-57"/>
                          <a:pt x="477" y="-18"/>
                          <a:pt x="610" y="109"/>
                        </a:cubicBezTo>
                        <a:cubicBezTo>
                          <a:pt x="680" y="173"/>
                          <a:pt x="712" y="256"/>
                          <a:pt x="719" y="338"/>
                        </a:cubicBezTo>
                        <a:moveTo>
                          <a:pt x="527" y="638"/>
                        </a:moveTo>
                        <a:lnTo>
                          <a:pt x="527" y="638"/>
                        </a:lnTo>
                        <a:cubicBezTo>
                          <a:pt x="693" y="542"/>
                          <a:pt x="731" y="313"/>
                          <a:pt x="604" y="173"/>
                        </a:cubicBezTo>
                        <a:cubicBezTo>
                          <a:pt x="477" y="27"/>
                          <a:pt x="311" y="20"/>
                          <a:pt x="164" y="116"/>
                        </a:cubicBezTo>
                        <a:cubicBezTo>
                          <a:pt x="56" y="230"/>
                          <a:pt x="5" y="389"/>
                          <a:pt x="101" y="542"/>
                        </a:cubicBezTo>
                        <a:cubicBezTo>
                          <a:pt x="197" y="682"/>
                          <a:pt x="381" y="720"/>
                          <a:pt x="527" y="638"/>
                        </a:cubicBezTo>
                        <a:moveTo>
                          <a:pt x="693" y="510"/>
                        </a:moveTo>
                        <a:lnTo>
                          <a:pt x="693" y="510"/>
                        </a:lnTo>
                        <a:cubicBezTo>
                          <a:pt x="667" y="567"/>
                          <a:pt x="635" y="618"/>
                          <a:pt x="579" y="657"/>
                        </a:cubicBezTo>
                        <a:cubicBezTo>
                          <a:pt x="426" y="765"/>
                          <a:pt x="209" y="739"/>
                          <a:pt x="88" y="586"/>
                        </a:cubicBezTo>
                        <a:cubicBezTo>
                          <a:pt x="56" y="548"/>
                          <a:pt x="37" y="504"/>
                          <a:pt x="24" y="459"/>
                        </a:cubicBezTo>
                        <a:cubicBezTo>
                          <a:pt x="37" y="631"/>
                          <a:pt x="132" y="790"/>
                          <a:pt x="343" y="797"/>
                        </a:cubicBezTo>
                        <a:cubicBezTo>
                          <a:pt x="534"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8" name="Google Shape;188;p2"/>
                  <p:cNvSpPr/>
                  <p:nvPr/>
                </p:nvSpPr>
                <p:spPr>
                  <a:xfrm>
                    <a:off x="6188760" y="3137040"/>
                    <a:ext cx="263160" cy="296280"/>
                  </a:xfrm>
                  <a:custGeom>
                    <a:rect b="b" l="l" r="r" t="t"/>
                    <a:pathLst>
                      <a:path extrusionOk="0" h="823" w="731">
                        <a:moveTo>
                          <a:pt x="718" y="338"/>
                        </a:moveTo>
                        <a:lnTo>
                          <a:pt x="718" y="338"/>
                        </a:lnTo>
                        <a:cubicBezTo>
                          <a:pt x="782" y="587"/>
                          <a:pt x="597" y="841"/>
                          <a:pt x="330" y="822"/>
                        </a:cubicBezTo>
                        <a:cubicBezTo>
                          <a:pt x="56" y="803"/>
                          <a:pt x="-46" y="529"/>
                          <a:pt x="18" y="300"/>
                        </a:cubicBezTo>
                        <a:cubicBezTo>
                          <a:pt x="30" y="230"/>
                          <a:pt x="62" y="166"/>
                          <a:pt x="107" y="115"/>
                        </a:cubicBezTo>
                        <a:cubicBezTo>
                          <a:pt x="228" y="-56"/>
                          <a:pt x="477" y="-19"/>
                          <a:pt x="610" y="109"/>
                        </a:cubicBezTo>
                        <a:cubicBezTo>
                          <a:pt x="680" y="173"/>
                          <a:pt x="712" y="255"/>
                          <a:pt x="718" y="338"/>
                        </a:cubicBezTo>
                        <a:moveTo>
                          <a:pt x="527" y="644"/>
                        </a:moveTo>
                        <a:lnTo>
                          <a:pt x="527" y="644"/>
                        </a:lnTo>
                        <a:cubicBezTo>
                          <a:pt x="699" y="542"/>
                          <a:pt x="731" y="313"/>
                          <a:pt x="604" y="173"/>
                        </a:cubicBezTo>
                        <a:cubicBezTo>
                          <a:pt x="477" y="26"/>
                          <a:pt x="311" y="20"/>
                          <a:pt x="164" y="115"/>
                        </a:cubicBezTo>
                        <a:cubicBezTo>
                          <a:pt x="56" y="230"/>
                          <a:pt x="5" y="395"/>
                          <a:pt x="101" y="542"/>
                        </a:cubicBezTo>
                        <a:cubicBezTo>
                          <a:pt x="196" y="682"/>
                          <a:pt x="381" y="726"/>
                          <a:pt x="527" y="644"/>
                        </a:cubicBezTo>
                        <a:moveTo>
                          <a:pt x="693" y="510"/>
                        </a:moveTo>
                        <a:lnTo>
                          <a:pt x="693" y="510"/>
                        </a:lnTo>
                        <a:cubicBezTo>
                          <a:pt x="667" y="568"/>
                          <a:pt x="636" y="618"/>
                          <a:pt x="585" y="656"/>
                        </a:cubicBezTo>
                        <a:cubicBezTo>
                          <a:pt x="425" y="764"/>
                          <a:pt x="209" y="739"/>
                          <a:pt x="88" y="587"/>
                        </a:cubicBezTo>
                        <a:cubicBezTo>
                          <a:pt x="56" y="548"/>
                          <a:pt x="37" y="503"/>
                          <a:pt x="24" y="459"/>
                        </a:cubicBezTo>
                        <a:cubicBezTo>
                          <a:pt x="37" y="631"/>
                          <a:pt x="133" y="790"/>
                          <a:pt x="343" y="797"/>
                        </a:cubicBezTo>
                        <a:cubicBezTo>
                          <a:pt x="533"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9" name="Google Shape;189;p2"/>
                  <p:cNvSpPr/>
                  <p:nvPr/>
                </p:nvSpPr>
                <p:spPr>
                  <a:xfrm>
                    <a:off x="6177240" y="3696120"/>
                    <a:ext cx="263160" cy="296280"/>
                  </a:xfrm>
                  <a:custGeom>
                    <a:rect b="b" l="l" r="r" t="t"/>
                    <a:pathLst>
                      <a:path extrusionOk="0" h="823" w="731">
                        <a:moveTo>
                          <a:pt x="718" y="338"/>
                        </a:moveTo>
                        <a:lnTo>
                          <a:pt x="718" y="338"/>
                        </a:lnTo>
                        <a:cubicBezTo>
                          <a:pt x="782" y="586"/>
                          <a:pt x="591" y="841"/>
                          <a:pt x="323" y="822"/>
                        </a:cubicBezTo>
                        <a:cubicBezTo>
                          <a:pt x="56" y="797"/>
                          <a:pt x="-46" y="523"/>
                          <a:pt x="18" y="300"/>
                        </a:cubicBezTo>
                        <a:cubicBezTo>
                          <a:pt x="31" y="230"/>
                          <a:pt x="56" y="167"/>
                          <a:pt x="107" y="116"/>
                        </a:cubicBezTo>
                        <a:cubicBezTo>
                          <a:pt x="228" y="-56"/>
                          <a:pt x="470" y="-18"/>
                          <a:pt x="610" y="109"/>
                        </a:cubicBezTo>
                        <a:cubicBezTo>
                          <a:pt x="674" y="173"/>
                          <a:pt x="712" y="256"/>
                          <a:pt x="718" y="338"/>
                        </a:cubicBezTo>
                        <a:moveTo>
                          <a:pt x="528" y="638"/>
                        </a:moveTo>
                        <a:lnTo>
                          <a:pt x="528" y="638"/>
                        </a:lnTo>
                        <a:cubicBezTo>
                          <a:pt x="693" y="542"/>
                          <a:pt x="725" y="313"/>
                          <a:pt x="604" y="167"/>
                        </a:cubicBezTo>
                        <a:cubicBezTo>
                          <a:pt x="476" y="20"/>
                          <a:pt x="304" y="14"/>
                          <a:pt x="158" y="109"/>
                        </a:cubicBezTo>
                        <a:cubicBezTo>
                          <a:pt x="50" y="230"/>
                          <a:pt x="6" y="390"/>
                          <a:pt x="101" y="536"/>
                        </a:cubicBezTo>
                        <a:cubicBezTo>
                          <a:pt x="190" y="676"/>
                          <a:pt x="381" y="720"/>
                          <a:pt x="528" y="638"/>
                        </a:cubicBezTo>
                        <a:moveTo>
                          <a:pt x="693" y="510"/>
                        </a:moveTo>
                        <a:lnTo>
                          <a:pt x="693" y="510"/>
                        </a:lnTo>
                        <a:cubicBezTo>
                          <a:pt x="668" y="568"/>
                          <a:pt x="629" y="612"/>
                          <a:pt x="578" y="651"/>
                        </a:cubicBezTo>
                        <a:cubicBezTo>
                          <a:pt x="419" y="765"/>
                          <a:pt x="209" y="733"/>
                          <a:pt x="88" y="586"/>
                        </a:cubicBezTo>
                        <a:cubicBezTo>
                          <a:pt x="56" y="549"/>
                          <a:pt x="31" y="504"/>
                          <a:pt x="25" y="453"/>
                        </a:cubicBezTo>
                        <a:cubicBezTo>
                          <a:pt x="37" y="631"/>
                          <a:pt x="133" y="791"/>
                          <a:pt x="343" y="797"/>
                        </a:cubicBezTo>
                        <a:cubicBezTo>
                          <a:pt x="534" y="803"/>
                          <a:pt x="655" y="670"/>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0" name="Google Shape;190;p2"/>
                  <p:cNvSpPr/>
                  <p:nvPr/>
                </p:nvSpPr>
                <p:spPr>
                  <a:xfrm>
                    <a:off x="5938920" y="3450960"/>
                    <a:ext cx="263160" cy="296280"/>
                  </a:xfrm>
                  <a:custGeom>
                    <a:rect b="b" l="l" r="r" t="t"/>
                    <a:pathLst>
                      <a:path extrusionOk="0" h="823" w="731">
                        <a:moveTo>
                          <a:pt x="718" y="339"/>
                        </a:moveTo>
                        <a:lnTo>
                          <a:pt x="718" y="339"/>
                        </a:lnTo>
                        <a:cubicBezTo>
                          <a:pt x="782" y="587"/>
                          <a:pt x="591" y="842"/>
                          <a:pt x="324" y="822"/>
                        </a:cubicBezTo>
                        <a:cubicBezTo>
                          <a:pt x="56" y="797"/>
                          <a:pt x="-46" y="523"/>
                          <a:pt x="18" y="300"/>
                        </a:cubicBezTo>
                        <a:cubicBezTo>
                          <a:pt x="31" y="230"/>
                          <a:pt x="56" y="166"/>
                          <a:pt x="107" y="115"/>
                        </a:cubicBezTo>
                        <a:cubicBezTo>
                          <a:pt x="228" y="-56"/>
                          <a:pt x="470" y="-18"/>
                          <a:pt x="610" y="109"/>
                        </a:cubicBezTo>
                        <a:cubicBezTo>
                          <a:pt x="674" y="173"/>
                          <a:pt x="712" y="255"/>
                          <a:pt x="718" y="339"/>
                        </a:cubicBezTo>
                        <a:moveTo>
                          <a:pt x="527" y="637"/>
                        </a:moveTo>
                        <a:lnTo>
                          <a:pt x="527" y="637"/>
                        </a:lnTo>
                        <a:cubicBezTo>
                          <a:pt x="693" y="542"/>
                          <a:pt x="724" y="313"/>
                          <a:pt x="603" y="166"/>
                        </a:cubicBezTo>
                        <a:cubicBezTo>
                          <a:pt x="476" y="26"/>
                          <a:pt x="305" y="13"/>
                          <a:pt x="158" y="109"/>
                        </a:cubicBezTo>
                        <a:cubicBezTo>
                          <a:pt x="50" y="230"/>
                          <a:pt x="5" y="389"/>
                          <a:pt x="101" y="536"/>
                        </a:cubicBezTo>
                        <a:cubicBezTo>
                          <a:pt x="196" y="676"/>
                          <a:pt x="381" y="720"/>
                          <a:pt x="527" y="637"/>
                        </a:cubicBezTo>
                        <a:moveTo>
                          <a:pt x="693" y="510"/>
                        </a:moveTo>
                        <a:lnTo>
                          <a:pt x="693" y="510"/>
                        </a:lnTo>
                        <a:cubicBezTo>
                          <a:pt x="668" y="568"/>
                          <a:pt x="629" y="618"/>
                          <a:pt x="578" y="650"/>
                        </a:cubicBezTo>
                        <a:cubicBezTo>
                          <a:pt x="426" y="765"/>
                          <a:pt x="209" y="739"/>
                          <a:pt x="88" y="587"/>
                        </a:cubicBezTo>
                        <a:cubicBezTo>
                          <a:pt x="56" y="548"/>
                          <a:pt x="37" y="504"/>
                          <a:pt x="25" y="453"/>
                        </a:cubicBezTo>
                        <a:cubicBezTo>
                          <a:pt x="37" y="631"/>
                          <a:pt x="133" y="790"/>
                          <a:pt x="342" y="797"/>
                        </a:cubicBezTo>
                        <a:cubicBezTo>
                          <a:pt x="534" y="803"/>
                          <a:pt x="661" y="669"/>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grpSp>
      <p:grpSp>
        <p:nvGrpSpPr>
          <p:cNvPr id="191" name="Google Shape;191;p2"/>
          <p:cNvGrpSpPr/>
          <p:nvPr/>
        </p:nvGrpSpPr>
        <p:grpSpPr>
          <a:xfrm>
            <a:off x="80020" y="-86637"/>
            <a:ext cx="9106455" cy="5167885"/>
            <a:chOff x="80020" y="-86637"/>
            <a:chExt cx="9106455" cy="5167885"/>
          </a:xfrm>
        </p:grpSpPr>
        <p:grpSp>
          <p:nvGrpSpPr>
            <p:cNvPr id="192" name="Google Shape;192;p2"/>
            <p:cNvGrpSpPr/>
            <p:nvPr/>
          </p:nvGrpSpPr>
          <p:grpSpPr>
            <a:xfrm>
              <a:off x="8557915" y="648328"/>
              <a:ext cx="628560" cy="299160"/>
              <a:chOff x="3729240" y="2426040"/>
              <a:chExt cx="628560" cy="299160"/>
            </a:xfrm>
          </p:grpSpPr>
          <p:sp>
            <p:nvSpPr>
              <p:cNvPr id="193" name="Google Shape;193;p2"/>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2"/>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2"/>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2"/>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2"/>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2"/>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2"/>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2"/>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2"/>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2"/>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03" name="Google Shape;203;p2"/>
            <p:cNvGrpSpPr/>
            <p:nvPr/>
          </p:nvGrpSpPr>
          <p:grpSpPr>
            <a:xfrm>
              <a:off x="8632643" y="-83550"/>
              <a:ext cx="414000" cy="418320"/>
              <a:chOff x="4622393" y="2036175"/>
              <a:chExt cx="414000" cy="418320"/>
            </a:xfrm>
          </p:grpSpPr>
          <p:sp>
            <p:nvSpPr>
              <p:cNvPr id="204" name="Google Shape;204;p2"/>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2"/>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2"/>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2"/>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2"/>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2"/>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2"/>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2"/>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2"/>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 name="Google Shape;213;p2"/>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2"/>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2"/>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2"/>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2"/>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18" name="Google Shape;218;p2"/>
            <p:cNvGrpSpPr/>
            <p:nvPr/>
          </p:nvGrpSpPr>
          <p:grpSpPr>
            <a:xfrm>
              <a:off x="8832955" y="4261103"/>
              <a:ext cx="263520" cy="294840"/>
              <a:chOff x="7341480" y="2057040"/>
              <a:chExt cx="263520" cy="294840"/>
            </a:xfrm>
          </p:grpSpPr>
          <p:sp>
            <p:nvSpPr>
              <p:cNvPr id="219" name="Google Shape;219;p2"/>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2"/>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2"/>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2"/>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2"/>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2"/>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2"/>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2"/>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27" name="Google Shape;227;p2"/>
            <p:cNvGrpSpPr/>
            <p:nvPr/>
          </p:nvGrpSpPr>
          <p:grpSpPr>
            <a:xfrm rot="3505622">
              <a:off x="8634228" y="4615990"/>
              <a:ext cx="385932" cy="394932"/>
              <a:chOff x="8131680" y="1489320"/>
              <a:chExt cx="385920" cy="394920"/>
            </a:xfrm>
          </p:grpSpPr>
          <p:sp>
            <p:nvSpPr>
              <p:cNvPr id="228" name="Google Shape;228;p2"/>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2"/>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2"/>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2"/>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2"/>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2"/>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2"/>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2"/>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2"/>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2"/>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38" name="Google Shape;238;p2"/>
            <p:cNvGrpSpPr/>
            <p:nvPr/>
          </p:nvGrpSpPr>
          <p:grpSpPr>
            <a:xfrm>
              <a:off x="80020" y="480460"/>
              <a:ext cx="418320" cy="414000"/>
              <a:chOff x="3690720" y="1877760"/>
              <a:chExt cx="418320" cy="414000"/>
            </a:xfrm>
          </p:grpSpPr>
          <p:sp>
            <p:nvSpPr>
              <p:cNvPr id="239" name="Google Shape;239;p2"/>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2"/>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2"/>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2"/>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2"/>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2"/>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2"/>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 name="Google Shape;246;p2"/>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2"/>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2"/>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2"/>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2"/>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2"/>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 name="Google Shape;252;p2"/>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53" name="Google Shape;253;p2"/>
            <p:cNvGrpSpPr/>
            <p:nvPr/>
          </p:nvGrpSpPr>
          <p:grpSpPr>
            <a:xfrm rot="-2216388">
              <a:off x="312658" y="72219"/>
              <a:ext cx="628586" cy="299172"/>
              <a:chOff x="3729240" y="2426040"/>
              <a:chExt cx="628560" cy="299160"/>
            </a:xfrm>
          </p:grpSpPr>
          <p:sp>
            <p:nvSpPr>
              <p:cNvPr id="254" name="Google Shape;254;p2"/>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 name="Google Shape;255;p2"/>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 name="Google Shape;256;p2"/>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 name="Google Shape;257;p2"/>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2"/>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2"/>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2"/>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2"/>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2"/>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2"/>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64" name="Google Shape;264;p2"/>
            <p:cNvGrpSpPr/>
            <p:nvPr/>
          </p:nvGrpSpPr>
          <p:grpSpPr>
            <a:xfrm rot="-1942260">
              <a:off x="8506519" y="3990249"/>
              <a:ext cx="385920" cy="394920"/>
              <a:chOff x="8131680" y="1489320"/>
              <a:chExt cx="385920" cy="394920"/>
            </a:xfrm>
          </p:grpSpPr>
          <p:sp>
            <p:nvSpPr>
              <p:cNvPr id="265" name="Google Shape;265;p2"/>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2"/>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2"/>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2"/>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 name="Google Shape;269;p2"/>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 name="Google Shape;270;p2"/>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2"/>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2" name="Google Shape;272;p2"/>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3" name="Google Shape;273;p2"/>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4" name="Google Shape;274;p2"/>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7" name="Shape 887"/>
        <p:cNvGrpSpPr/>
        <p:nvPr/>
      </p:nvGrpSpPr>
      <p:grpSpPr>
        <a:xfrm>
          <a:off x="0" y="0"/>
          <a:ext cx="0" cy="0"/>
          <a:chOff x="0" y="0"/>
          <a:chExt cx="0" cy="0"/>
        </a:xfrm>
      </p:grpSpPr>
      <p:sp>
        <p:nvSpPr>
          <p:cNvPr id="888" name="Google Shape;888;p11"/>
          <p:cNvSpPr txBox="1"/>
          <p:nvPr>
            <p:ph hasCustomPrompt="1" type="title"/>
          </p:nvPr>
        </p:nvSpPr>
        <p:spPr>
          <a:xfrm>
            <a:off x="2153850" y="1785896"/>
            <a:ext cx="4836300" cy="799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9" name="Google Shape;889;p11"/>
          <p:cNvSpPr txBox="1"/>
          <p:nvPr>
            <p:ph idx="1" type="subTitle"/>
          </p:nvPr>
        </p:nvSpPr>
        <p:spPr>
          <a:xfrm>
            <a:off x="3401100" y="2617813"/>
            <a:ext cx="2341800" cy="7398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90" name="Google Shape;890;p11"/>
          <p:cNvGrpSpPr/>
          <p:nvPr/>
        </p:nvGrpSpPr>
        <p:grpSpPr>
          <a:xfrm>
            <a:off x="-315334" y="-343251"/>
            <a:ext cx="9999510" cy="6277650"/>
            <a:chOff x="-315334" y="-343251"/>
            <a:chExt cx="9999510" cy="6277650"/>
          </a:xfrm>
        </p:grpSpPr>
        <p:sp>
          <p:nvSpPr>
            <p:cNvPr id="891" name="Google Shape;891;p11"/>
            <p:cNvSpPr/>
            <p:nvPr/>
          </p:nvSpPr>
          <p:spPr>
            <a:xfrm rot="5400000">
              <a:off x="-532774" y="-125811"/>
              <a:ext cx="3861000" cy="3426120"/>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sp>
          <p:nvSpPr>
            <p:cNvPr id="892" name="Google Shape;892;p11"/>
            <p:cNvSpPr/>
            <p:nvPr/>
          </p:nvSpPr>
          <p:spPr>
            <a:xfrm rot="-5400000">
              <a:off x="6040616" y="2290839"/>
              <a:ext cx="3861000" cy="3426120"/>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pic>
          <p:nvPicPr>
            <p:cNvPr id="893" name="Google Shape;893;p11"/>
            <p:cNvPicPr preferRelativeResize="0"/>
            <p:nvPr/>
          </p:nvPicPr>
          <p:blipFill>
            <a:blip r:embed="rId2">
              <a:alphaModFix/>
            </a:blip>
            <a:stretch>
              <a:fillRect/>
            </a:stretch>
          </p:blipFill>
          <p:spPr>
            <a:xfrm rot="-5400000">
              <a:off x="5759778" y="1957625"/>
              <a:ext cx="3584599" cy="3037700"/>
            </a:xfrm>
            <a:prstGeom prst="rect">
              <a:avLst/>
            </a:prstGeom>
            <a:noFill/>
            <a:ln>
              <a:noFill/>
            </a:ln>
          </p:spPr>
        </p:pic>
        <p:pic>
          <p:nvPicPr>
            <p:cNvPr id="894" name="Google Shape;894;p11"/>
            <p:cNvPicPr preferRelativeResize="0"/>
            <p:nvPr/>
          </p:nvPicPr>
          <p:blipFill>
            <a:blip r:embed="rId2">
              <a:alphaModFix/>
            </a:blip>
            <a:stretch>
              <a:fillRect/>
            </a:stretch>
          </p:blipFill>
          <p:spPr>
            <a:xfrm rot="5400000">
              <a:off x="-54347" y="352750"/>
              <a:ext cx="3584599" cy="3037700"/>
            </a:xfrm>
            <a:prstGeom prst="rect">
              <a:avLst/>
            </a:prstGeom>
            <a:noFill/>
            <a:ln>
              <a:noFill/>
            </a:ln>
          </p:spPr>
        </p:pic>
      </p:grpSp>
      <p:grpSp>
        <p:nvGrpSpPr>
          <p:cNvPr id="895" name="Google Shape;895;p11"/>
          <p:cNvGrpSpPr/>
          <p:nvPr/>
        </p:nvGrpSpPr>
        <p:grpSpPr>
          <a:xfrm>
            <a:off x="387849" y="-214674"/>
            <a:ext cx="8623403" cy="5277399"/>
            <a:chOff x="387849" y="-214674"/>
            <a:chExt cx="8623403" cy="5277399"/>
          </a:xfrm>
        </p:grpSpPr>
        <p:grpSp>
          <p:nvGrpSpPr>
            <p:cNvPr id="896" name="Google Shape;896;p11"/>
            <p:cNvGrpSpPr/>
            <p:nvPr/>
          </p:nvGrpSpPr>
          <p:grpSpPr>
            <a:xfrm rot="4680413">
              <a:off x="285187" y="-25746"/>
              <a:ext cx="628578" cy="299168"/>
              <a:chOff x="3729240" y="2426040"/>
              <a:chExt cx="628560" cy="299160"/>
            </a:xfrm>
          </p:grpSpPr>
          <p:sp>
            <p:nvSpPr>
              <p:cNvPr id="897" name="Google Shape;897;p11"/>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8" name="Google Shape;898;p11"/>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9" name="Google Shape;899;p11"/>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0" name="Google Shape;900;p11"/>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1" name="Google Shape;901;p11"/>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11"/>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3" name="Google Shape;903;p11"/>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4" name="Google Shape;904;p11"/>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5" name="Google Shape;905;p11"/>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6" name="Google Shape;906;p11"/>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07" name="Google Shape;907;p11"/>
            <p:cNvGrpSpPr/>
            <p:nvPr/>
          </p:nvGrpSpPr>
          <p:grpSpPr>
            <a:xfrm>
              <a:off x="6726440" y="4763565"/>
              <a:ext cx="628560" cy="299160"/>
              <a:chOff x="3729240" y="2426040"/>
              <a:chExt cx="628560" cy="299160"/>
            </a:xfrm>
          </p:grpSpPr>
          <p:sp>
            <p:nvSpPr>
              <p:cNvPr id="908" name="Google Shape;908;p11"/>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11"/>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11"/>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1" name="Google Shape;911;p11"/>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2" name="Google Shape;912;p11"/>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11"/>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4" name="Google Shape;914;p11"/>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11"/>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11"/>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11"/>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18" name="Google Shape;918;p11"/>
            <p:cNvGrpSpPr/>
            <p:nvPr/>
          </p:nvGrpSpPr>
          <p:grpSpPr>
            <a:xfrm>
              <a:off x="8592920" y="4544760"/>
              <a:ext cx="418320" cy="414000"/>
              <a:chOff x="3690720" y="1877760"/>
              <a:chExt cx="418320" cy="414000"/>
            </a:xfrm>
          </p:grpSpPr>
          <p:sp>
            <p:nvSpPr>
              <p:cNvPr id="919" name="Google Shape;919;p11"/>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0" name="Google Shape;920;p11"/>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11"/>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11"/>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11"/>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11"/>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11"/>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11"/>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11"/>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11"/>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11"/>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11"/>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11"/>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11"/>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33" name="Google Shape;933;p11"/>
            <p:cNvGrpSpPr/>
            <p:nvPr/>
          </p:nvGrpSpPr>
          <p:grpSpPr>
            <a:xfrm rot="-2216388">
              <a:off x="8355858" y="1838344"/>
              <a:ext cx="628586" cy="299172"/>
              <a:chOff x="3729240" y="2426040"/>
              <a:chExt cx="628560" cy="299160"/>
            </a:xfrm>
          </p:grpSpPr>
          <p:sp>
            <p:nvSpPr>
              <p:cNvPr id="934" name="Google Shape;934;p11"/>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5" name="Google Shape;935;p11"/>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6" name="Google Shape;936;p11"/>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11"/>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11"/>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9" name="Google Shape;939;p11"/>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0" name="Google Shape;940;p11"/>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1" name="Google Shape;941;p11"/>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11"/>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11"/>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44" name="Google Shape;944;p11"/>
            <p:cNvGrpSpPr/>
            <p:nvPr/>
          </p:nvGrpSpPr>
          <p:grpSpPr>
            <a:xfrm>
              <a:off x="2610720" y="-3"/>
              <a:ext cx="418320" cy="414000"/>
              <a:chOff x="3690720" y="1877760"/>
              <a:chExt cx="418320" cy="414000"/>
            </a:xfrm>
          </p:grpSpPr>
          <p:sp>
            <p:nvSpPr>
              <p:cNvPr id="945" name="Google Shape;945;p11"/>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11"/>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11"/>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11"/>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11"/>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11"/>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11"/>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2" name="Google Shape;952;p11"/>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3" name="Google Shape;953;p11"/>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4" name="Google Shape;954;p11"/>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5" name="Google Shape;955;p11"/>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6" name="Google Shape;956;p11"/>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7" name="Google Shape;957;p11"/>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8" name="Google Shape;958;p11"/>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9" name="Shape 9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60" name="Shape 960"/>
        <p:cNvGrpSpPr/>
        <p:nvPr/>
      </p:nvGrpSpPr>
      <p:grpSpPr>
        <a:xfrm>
          <a:off x="0" y="0"/>
          <a:ext cx="0" cy="0"/>
          <a:chOff x="0" y="0"/>
          <a:chExt cx="0" cy="0"/>
        </a:xfrm>
      </p:grpSpPr>
      <p:sp>
        <p:nvSpPr>
          <p:cNvPr id="961" name="Google Shape;961;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62" name="Google Shape;962;p13"/>
          <p:cNvGrpSpPr/>
          <p:nvPr/>
        </p:nvGrpSpPr>
        <p:grpSpPr>
          <a:xfrm>
            <a:off x="-37477" y="125500"/>
            <a:ext cx="9181470" cy="4989846"/>
            <a:chOff x="-37477" y="125500"/>
            <a:chExt cx="9181470" cy="4989846"/>
          </a:xfrm>
        </p:grpSpPr>
        <p:grpSp>
          <p:nvGrpSpPr>
            <p:cNvPr id="963" name="Google Shape;963;p13"/>
            <p:cNvGrpSpPr/>
            <p:nvPr/>
          </p:nvGrpSpPr>
          <p:grpSpPr>
            <a:xfrm flipH="1" rot="7294378">
              <a:off x="8604178" y="4650088"/>
              <a:ext cx="385932" cy="394932"/>
              <a:chOff x="8131680" y="1489320"/>
              <a:chExt cx="385920" cy="394920"/>
            </a:xfrm>
          </p:grpSpPr>
          <p:sp>
            <p:nvSpPr>
              <p:cNvPr id="964" name="Google Shape;964;p13"/>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13"/>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13"/>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13"/>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13"/>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13"/>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13"/>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13"/>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13"/>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13"/>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74" name="Google Shape;974;p13"/>
            <p:cNvGrpSpPr/>
            <p:nvPr/>
          </p:nvGrpSpPr>
          <p:grpSpPr>
            <a:xfrm flipH="1" rot="10800000">
              <a:off x="8729993" y="3576090"/>
              <a:ext cx="414000" cy="418320"/>
              <a:chOff x="4622393" y="2036175"/>
              <a:chExt cx="414000" cy="418320"/>
            </a:xfrm>
          </p:grpSpPr>
          <p:sp>
            <p:nvSpPr>
              <p:cNvPr id="975" name="Google Shape;975;p13"/>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6" name="Google Shape;976;p13"/>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7" name="Google Shape;977;p13"/>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8" name="Google Shape;978;p13"/>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9" name="Google Shape;979;p13"/>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0" name="Google Shape;980;p13"/>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13"/>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13"/>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3" name="Google Shape;983;p13"/>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13"/>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13"/>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13"/>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7" name="Google Shape;987;p13"/>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8" name="Google Shape;988;p13"/>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989" name="Google Shape;989;p13"/>
            <p:cNvGrpSpPr/>
            <p:nvPr/>
          </p:nvGrpSpPr>
          <p:grpSpPr>
            <a:xfrm flipH="1" rot="10800000">
              <a:off x="127170" y="125500"/>
              <a:ext cx="418320" cy="414000"/>
              <a:chOff x="3690720" y="1877760"/>
              <a:chExt cx="418320" cy="414000"/>
            </a:xfrm>
          </p:grpSpPr>
          <p:sp>
            <p:nvSpPr>
              <p:cNvPr id="990" name="Google Shape;990;p13"/>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13"/>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2" name="Google Shape;992;p13"/>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13"/>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13"/>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5" name="Google Shape;995;p13"/>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6" name="Google Shape;996;p13"/>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7" name="Google Shape;997;p13"/>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8" name="Google Shape;998;p13"/>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9" name="Google Shape;999;p13"/>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13"/>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13"/>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13"/>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13"/>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04" name="Google Shape;1004;p13"/>
            <p:cNvGrpSpPr/>
            <p:nvPr/>
          </p:nvGrpSpPr>
          <p:grpSpPr>
            <a:xfrm flipH="1" rot="10800000">
              <a:off x="8665392" y="4115630"/>
              <a:ext cx="263520" cy="294840"/>
              <a:chOff x="7341480" y="2057040"/>
              <a:chExt cx="263520" cy="294840"/>
            </a:xfrm>
          </p:grpSpPr>
          <p:sp>
            <p:nvSpPr>
              <p:cNvPr id="1005" name="Google Shape;1005;p13"/>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6" name="Google Shape;1006;p13"/>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7" name="Google Shape;1007;p13"/>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13"/>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13"/>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0" name="Google Shape;1010;p13"/>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1" name="Google Shape;1011;p13"/>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2" name="Google Shape;1012;p13"/>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13" name="Google Shape;1013;p13"/>
            <p:cNvGrpSpPr/>
            <p:nvPr/>
          </p:nvGrpSpPr>
          <p:grpSpPr>
            <a:xfrm flipH="1" rot="10800000">
              <a:off x="281980" y="722892"/>
              <a:ext cx="263520" cy="294840"/>
              <a:chOff x="7341480" y="2057040"/>
              <a:chExt cx="263520" cy="294840"/>
            </a:xfrm>
          </p:grpSpPr>
          <p:sp>
            <p:nvSpPr>
              <p:cNvPr id="1014" name="Google Shape;1014;p13"/>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5" name="Google Shape;1015;p13"/>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6" name="Google Shape;1016;p13"/>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7" name="Google Shape;1017;p13"/>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13"/>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13"/>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13"/>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13"/>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22" name="Google Shape;1022;p13"/>
            <p:cNvGrpSpPr/>
            <p:nvPr/>
          </p:nvGrpSpPr>
          <p:grpSpPr>
            <a:xfrm flipH="1" rot="-8857740">
              <a:off x="38257" y="1168340"/>
              <a:ext cx="385920" cy="394920"/>
              <a:chOff x="8131680" y="1489320"/>
              <a:chExt cx="385920" cy="394920"/>
            </a:xfrm>
          </p:grpSpPr>
          <p:sp>
            <p:nvSpPr>
              <p:cNvPr id="1023" name="Google Shape;1023;p13"/>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13"/>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13"/>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13"/>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13"/>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8" name="Google Shape;1028;p13"/>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13"/>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13"/>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1" name="Google Shape;1031;p13"/>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2" name="Google Shape;1032;p13"/>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033" name="Shape 1033"/>
        <p:cNvGrpSpPr/>
        <p:nvPr/>
      </p:nvGrpSpPr>
      <p:grpSpPr>
        <a:xfrm>
          <a:off x="0" y="0"/>
          <a:ext cx="0" cy="0"/>
          <a:chOff x="0" y="0"/>
          <a:chExt cx="0" cy="0"/>
        </a:xfrm>
      </p:grpSpPr>
      <p:sp>
        <p:nvSpPr>
          <p:cNvPr id="1034" name="Google Shape;1034;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35" name="Google Shape;1035;p14"/>
          <p:cNvGrpSpPr/>
          <p:nvPr/>
        </p:nvGrpSpPr>
        <p:grpSpPr>
          <a:xfrm>
            <a:off x="-43077" y="63291"/>
            <a:ext cx="9187082" cy="5031120"/>
            <a:chOff x="-43077" y="63291"/>
            <a:chExt cx="9187082" cy="5031120"/>
          </a:xfrm>
        </p:grpSpPr>
        <p:grpSp>
          <p:nvGrpSpPr>
            <p:cNvPr id="1036" name="Google Shape;1036;p14"/>
            <p:cNvGrpSpPr/>
            <p:nvPr/>
          </p:nvGrpSpPr>
          <p:grpSpPr>
            <a:xfrm flipH="1">
              <a:off x="907142" y="4757456"/>
              <a:ext cx="340471" cy="336955"/>
              <a:chOff x="3690720" y="1877760"/>
              <a:chExt cx="418320" cy="414000"/>
            </a:xfrm>
          </p:grpSpPr>
          <p:sp>
            <p:nvSpPr>
              <p:cNvPr id="1037" name="Google Shape;1037;p14"/>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8" name="Google Shape;1038;p14"/>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9" name="Google Shape;1039;p14"/>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0" name="Google Shape;1040;p14"/>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1" name="Google Shape;1041;p14"/>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2" name="Google Shape;1042;p14"/>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3" name="Google Shape;1043;p14"/>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4" name="Google Shape;1044;p14"/>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5" name="Google Shape;1045;p14"/>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6" name="Google Shape;1046;p14"/>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7" name="Google Shape;1047;p14"/>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8" name="Google Shape;1048;p14"/>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9" name="Google Shape;1049;p14"/>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0" name="Google Shape;1050;p14"/>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51" name="Google Shape;1051;p14"/>
            <p:cNvGrpSpPr/>
            <p:nvPr/>
          </p:nvGrpSpPr>
          <p:grpSpPr>
            <a:xfrm>
              <a:off x="8430774" y="63291"/>
              <a:ext cx="713231" cy="1074251"/>
              <a:chOff x="8430774" y="63291"/>
              <a:chExt cx="713231" cy="1074251"/>
            </a:xfrm>
          </p:grpSpPr>
          <p:grpSp>
            <p:nvGrpSpPr>
              <p:cNvPr id="1052" name="Google Shape;1052;p14"/>
              <p:cNvGrpSpPr/>
              <p:nvPr/>
            </p:nvGrpSpPr>
            <p:grpSpPr>
              <a:xfrm flipH="1">
                <a:off x="8679265" y="398206"/>
                <a:ext cx="428238" cy="203818"/>
                <a:chOff x="3729240" y="2426040"/>
                <a:chExt cx="628560" cy="299160"/>
              </a:xfrm>
            </p:grpSpPr>
            <p:sp>
              <p:nvSpPr>
                <p:cNvPr id="1053" name="Google Shape;1053;p14"/>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4" name="Google Shape;1054;p14"/>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5" name="Google Shape;1055;p14"/>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6" name="Google Shape;1056;p14"/>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7" name="Google Shape;1057;p14"/>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8" name="Google Shape;1058;p14"/>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9" name="Google Shape;1059;p14"/>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0" name="Google Shape;1060;p14"/>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1" name="Google Shape;1061;p14"/>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2" name="Google Shape;1062;p14"/>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63" name="Google Shape;1063;p14"/>
              <p:cNvGrpSpPr/>
              <p:nvPr/>
            </p:nvGrpSpPr>
            <p:grpSpPr>
              <a:xfrm flipH="1" rot="-3505735">
                <a:off x="8595481" y="672350"/>
                <a:ext cx="385879" cy="394878"/>
                <a:chOff x="8131680" y="1489320"/>
                <a:chExt cx="385920" cy="394920"/>
              </a:xfrm>
            </p:grpSpPr>
            <p:sp>
              <p:nvSpPr>
                <p:cNvPr id="1064" name="Google Shape;1064;p14"/>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5" name="Google Shape;1065;p14"/>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14"/>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7" name="Google Shape;1067;p14"/>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8" name="Google Shape;1068;p14"/>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9" name="Google Shape;1069;p14"/>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14"/>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14"/>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14"/>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3" name="Google Shape;1073;p14"/>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74" name="Google Shape;1074;p14"/>
              <p:cNvGrpSpPr/>
              <p:nvPr/>
            </p:nvGrpSpPr>
            <p:grpSpPr>
              <a:xfrm flipH="1">
                <a:off x="8861946" y="63291"/>
                <a:ext cx="282058" cy="285001"/>
                <a:chOff x="4622393" y="2036175"/>
                <a:chExt cx="414000" cy="418320"/>
              </a:xfrm>
            </p:grpSpPr>
            <p:sp>
              <p:nvSpPr>
                <p:cNvPr id="1075" name="Google Shape;1075;p14"/>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6" name="Google Shape;1076;p14"/>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7" name="Google Shape;1077;p14"/>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8" name="Google Shape;1078;p14"/>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9" name="Google Shape;1079;p14"/>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0" name="Google Shape;1080;p14"/>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1" name="Google Shape;1081;p14"/>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2" name="Google Shape;1082;p14"/>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3" name="Google Shape;1083;p14"/>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4" name="Google Shape;1084;p14"/>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5" name="Google Shape;1085;p14"/>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6" name="Google Shape;1086;p14"/>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7" name="Google Shape;1087;p14"/>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8" name="Google Shape;1088;p14"/>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89" name="Google Shape;1089;p14"/>
              <p:cNvGrpSpPr/>
              <p:nvPr/>
            </p:nvGrpSpPr>
            <p:grpSpPr>
              <a:xfrm flipH="1">
                <a:off x="8430774" y="147421"/>
                <a:ext cx="179536" cy="200874"/>
                <a:chOff x="7341480" y="2057040"/>
                <a:chExt cx="263520" cy="294840"/>
              </a:xfrm>
            </p:grpSpPr>
            <p:sp>
              <p:nvSpPr>
                <p:cNvPr id="1090" name="Google Shape;1090;p14"/>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1" name="Google Shape;1091;p14"/>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2" name="Google Shape;1092;p14"/>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3" name="Google Shape;1093;p14"/>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4" name="Google Shape;1094;p14"/>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5" name="Google Shape;1095;p14"/>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6" name="Google Shape;1096;p14"/>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7" name="Google Shape;1097;p14"/>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098" name="Google Shape;1098;p14"/>
            <p:cNvGrpSpPr/>
            <p:nvPr/>
          </p:nvGrpSpPr>
          <p:grpSpPr>
            <a:xfrm flipH="1">
              <a:off x="317733" y="4132183"/>
              <a:ext cx="214479" cy="239970"/>
              <a:chOff x="7341480" y="2057040"/>
              <a:chExt cx="263520" cy="294840"/>
            </a:xfrm>
          </p:grpSpPr>
          <p:sp>
            <p:nvSpPr>
              <p:cNvPr id="1099" name="Google Shape;1099;p14"/>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0" name="Google Shape;1100;p14"/>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1" name="Google Shape;1101;p14"/>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2" name="Google Shape;1102;p14"/>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3" name="Google Shape;1103;p14"/>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4" name="Google Shape;1104;p14"/>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5" name="Google Shape;1105;p14"/>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6" name="Google Shape;1106;p14"/>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07" name="Google Shape;1107;p14"/>
            <p:cNvGrpSpPr/>
            <p:nvPr/>
          </p:nvGrpSpPr>
          <p:grpSpPr>
            <a:xfrm flipH="1" rot="1942440">
              <a:off x="18565" y="3991600"/>
              <a:ext cx="314102" cy="321427"/>
              <a:chOff x="8131680" y="1489320"/>
              <a:chExt cx="385920" cy="394920"/>
            </a:xfrm>
          </p:grpSpPr>
          <p:sp>
            <p:nvSpPr>
              <p:cNvPr id="1108" name="Google Shape;1108;p14"/>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9" name="Google Shape;1109;p14"/>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0" name="Google Shape;1110;p14"/>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1" name="Google Shape;1111;p14"/>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2" name="Google Shape;1112;p14"/>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3" name="Google Shape;1113;p14"/>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4" name="Google Shape;1114;p14"/>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5" name="Google Shape;1115;p14"/>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6" name="Google Shape;1116;p14"/>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14"/>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18" name="Google Shape;1118;p14"/>
            <p:cNvGrpSpPr/>
            <p:nvPr/>
          </p:nvGrpSpPr>
          <p:grpSpPr>
            <a:xfrm flipH="1">
              <a:off x="85532" y="4489230"/>
              <a:ext cx="538475" cy="526433"/>
              <a:chOff x="3162960" y="3784680"/>
              <a:chExt cx="1464840" cy="1432080"/>
            </a:xfrm>
          </p:grpSpPr>
          <p:sp>
            <p:nvSpPr>
              <p:cNvPr id="1119" name="Google Shape;1119;p14"/>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0" name="Google Shape;1120;p14"/>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1" name="Google Shape;1121;p14"/>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2" name="Google Shape;1122;p14"/>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3" name="Google Shape;1123;p14"/>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4" name="Google Shape;1124;p14"/>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5" name="Google Shape;1125;p14"/>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26" name="Google Shape;1126;p14"/>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27" name="Google Shape;1127;p14"/>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128" name="Google Shape;1128;p14"/>
          <p:cNvGrpSpPr/>
          <p:nvPr/>
        </p:nvGrpSpPr>
        <p:grpSpPr>
          <a:xfrm>
            <a:off x="6271376" y="1863014"/>
            <a:ext cx="3774967" cy="4586954"/>
            <a:chOff x="6271376" y="1863014"/>
            <a:chExt cx="3774967" cy="4586954"/>
          </a:xfrm>
        </p:grpSpPr>
        <p:sp>
          <p:nvSpPr>
            <p:cNvPr id="1129" name="Google Shape;1129;p14"/>
            <p:cNvSpPr/>
            <p:nvPr/>
          </p:nvSpPr>
          <p:spPr>
            <a:xfrm rot="5400000">
              <a:off x="5851049" y="2527934"/>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1130" name="Google Shape;1130;p14"/>
            <p:cNvPicPr preferRelativeResize="0"/>
            <p:nvPr/>
          </p:nvPicPr>
          <p:blipFill>
            <a:blip r:embed="rId2">
              <a:alphaModFix/>
            </a:blip>
            <a:stretch>
              <a:fillRect/>
            </a:stretch>
          </p:blipFill>
          <p:spPr>
            <a:xfrm rot="-3600000">
              <a:off x="6629172" y="3180750"/>
              <a:ext cx="3059375" cy="2592626"/>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31" name="Shape 1131"/>
        <p:cNvGrpSpPr/>
        <p:nvPr/>
      </p:nvGrpSpPr>
      <p:grpSpPr>
        <a:xfrm>
          <a:off x="0" y="0"/>
          <a:ext cx="0" cy="0"/>
          <a:chOff x="0" y="0"/>
          <a:chExt cx="0" cy="0"/>
        </a:xfrm>
      </p:grpSpPr>
      <p:grpSp>
        <p:nvGrpSpPr>
          <p:cNvPr id="1132" name="Google Shape;1132;p15"/>
          <p:cNvGrpSpPr/>
          <p:nvPr/>
        </p:nvGrpSpPr>
        <p:grpSpPr>
          <a:xfrm>
            <a:off x="-829052" y="-1328374"/>
            <a:ext cx="11215782" cy="7544334"/>
            <a:chOff x="-829052" y="-1328374"/>
            <a:chExt cx="11215782" cy="7544334"/>
          </a:xfrm>
        </p:grpSpPr>
        <p:sp>
          <p:nvSpPr>
            <p:cNvPr id="1133" name="Google Shape;1133;p15"/>
            <p:cNvSpPr/>
            <p:nvPr/>
          </p:nvSpPr>
          <p:spPr>
            <a:xfrm>
              <a:off x="-641760" y="2789840"/>
              <a:ext cx="3861000" cy="3426120"/>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pic>
          <p:nvPicPr>
            <p:cNvPr id="1134" name="Google Shape;1134;p15"/>
            <p:cNvPicPr preferRelativeResize="0"/>
            <p:nvPr/>
          </p:nvPicPr>
          <p:blipFill>
            <a:blip r:embed="rId2">
              <a:alphaModFix/>
            </a:blip>
            <a:stretch>
              <a:fillRect/>
            </a:stretch>
          </p:blipFill>
          <p:spPr>
            <a:xfrm rot="3600000">
              <a:off x="7513863" y="-606775"/>
              <a:ext cx="2748475" cy="1874100"/>
            </a:xfrm>
            <a:prstGeom prst="rect">
              <a:avLst/>
            </a:prstGeom>
            <a:noFill/>
            <a:ln>
              <a:noFill/>
            </a:ln>
          </p:spPr>
        </p:pic>
        <p:pic>
          <p:nvPicPr>
            <p:cNvPr id="1135" name="Google Shape;1135;p15"/>
            <p:cNvPicPr preferRelativeResize="0"/>
            <p:nvPr/>
          </p:nvPicPr>
          <p:blipFill>
            <a:blip r:embed="rId3">
              <a:alphaModFix/>
            </a:blip>
            <a:stretch>
              <a:fillRect/>
            </a:stretch>
          </p:blipFill>
          <p:spPr>
            <a:xfrm>
              <a:off x="7975422" y="3939987"/>
              <a:ext cx="1825346" cy="1382150"/>
            </a:xfrm>
            <a:prstGeom prst="rect">
              <a:avLst/>
            </a:prstGeom>
            <a:noFill/>
            <a:ln>
              <a:noFill/>
            </a:ln>
          </p:spPr>
        </p:pic>
        <p:pic>
          <p:nvPicPr>
            <p:cNvPr id="1136" name="Google Shape;1136;p15"/>
            <p:cNvPicPr preferRelativeResize="0"/>
            <p:nvPr/>
          </p:nvPicPr>
          <p:blipFill>
            <a:blip r:embed="rId4">
              <a:alphaModFix/>
            </a:blip>
            <a:stretch>
              <a:fillRect/>
            </a:stretch>
          </p:blipFill>
          <p:spPr>
            <a:xfrm>
              <a:off x="-829052" y="3420238"/>
              <a:ext cx="2748474" cy="2329124"/>
            </a:xfrm>
            <a:prstGeom prst="rect">
              <a:avLst/>
            </a:prstGeom>
            <a:noFill/>
            <a:ln>
              <a:noFill/>
            </a:ln>
          </p:spPr>
        </p:pic>
      </p:grpSp>
      <p:sp>
        <p:nvSpPr>
          <p:cNvPr id="1137" name="Google Shape;1137;p15"/>
          <p:cNvSpPr txBox="1"/>
          <p:nvPr>
            <p:ph idx="1" type="subTitle"/>
          </p:nvPr>
        </p:nvSpPr>
        <p:spPr>
          <a:xfrm>
            <a:off x="1120075" y="1816145"/>
            <a:ext cx="29232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8" name="Google Shape;1138;p15"/>
          <p:cNvSpPr txBox="1"/>
          <p:nvPr>
            <p:ph idx="2" type="subTitle"/>
          </p:nvPr>
        </p:nvSpPr>
        <p:spPr>
          <a:xfrm>
            <a:off x="3110400" y="3352670"/>
            <a:ext cx="29232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9" name="Google Shape;1139;p15"/>
          <p:cNvSpPr txBox="1"/>
          <p:nvPr>
            <p:ph idx="3" type="subTitle"/>
          </p:nvPr>
        </p:nvSpPr>
        <p:spPr>
          <a:xfrm>
            <a:off x="5100725" y="1816145"/>
            <a:ext cx="2923200" cy="89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0" name="Google Shape;1140;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41" name="Google Shape;1141;p15"/>
          <p:cNvSpPr txBox="1"/>
          <p:nvPr>
            <p:ph idx="4" type="subTitle"/>
          </p:nvPr>
        </p:nvSpPr>
        <p:spPr>
          <a:xfrm>
            <a:off x="1120075" y="1391038"/>
            <a:ext cx="2923200" cy="47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2" name="Google Shape;1142;p15"/>
          <p:cNvSpPr txBox="1"/>
          <p:nvPr>
            <p:ph idx="5" type="subTitle"/>
          </p:nvPr>
        </p:nvSpPr>
        <p:spPr>
          <a:xfrm>
            <a:off x="5100725" y="1391038"/>
            <a:ext cx="2923200" cy="47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3" name="Google Shape;1143;p15"/>
          <p:cNvSpPr txBox="1"/>
          <p:nvPr>
            <p:ph idx="6" type="subTitle"/>
          </p:nvPr>
        </p:nvSpPr>
        <p:spPr>
          <a:xfrm>
            <a:off x="3110400" y="2928063"/>
            <a:ext cx="2923200" cy="471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4" name="Google Shape;1144;p15"/>
          <p:cNvSpPr/>
          <p:nvPr/>
        </p:nvSpPr>
        <p:spPr>
          <a:xfrm>
            <a:off x="1091985" y="4205358"/>
            <a:ext cx="0" cy="2520"/>
          </a:xfrm>
          <a:custGeom>
            <a:rect b="b" l="l" r="r" t="t"/>
            <a:pathLst>
              <a:path extrusionOk="0" h="7" w="120000">
                <a:moveTo>
                  <a:pt x="0" y="0"/>
                </a:moveTo>
                <a:lnTo>
                  <a:pt x="0" y="0"/>
                </a:lnTo>
                <a:cubicBezTo>
                  <a:pt x="0" y="7"/>
                  <a:pt x="0" y="7"/>
                  <a:pt x="0" y="7"/>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5" name="Google Shape;1145;p15"/>
          <p:cNvSpPr/>
          <p:nvPr/>
        </p:nvSpPr>
        <p:spPr>
          <a:xfrm>
            <a:off x="1046985" y="3960918"/>
            <a:ext cx="0" cy="2520"/>
          </a:xfrm>
          <a:custGeom>
            <a:rect b="b" l="l" r="r" t="t"/>
            <a:pathLst>
              <a:path extrusionOk="0" h="7" w="120000">
                <a:moveTo>
                  <a:pt x="0" y="0"/>
                </a:moveTo>
                <a:lnTo>
                  <a:pt x="0" y="0"/>
                </a:lnTo>
                <a:cubicBezTo>
                  <a:pt x="0" y="7"/>
                  <a:pt x="0" y="7"/>
                  <a:pt x="0" y="7"/>
                </a:cubicBezTo>
                <a:cubicBezTo>
                  <a:pt x="0"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6" name="Google Shape;1146;p15"/>
          <p:cNvSpPr/>
          <p:nvPr/>
        </p:nvSpPr>
        <p:spPr>
          <a:xfrm>
            <a:off x="1037265" y="3918438"/>
            <a:ext cx="0" cy="2160"/>
          </a:xfrm>
          <a:custGeom>
            <a:rect b="b" l="l" r="r" t="t"/>
            <a:pathLst>
              <a:path extrusionOk="0" h="6" w="120000">
                <a:moveTo>
                  <a:pt x="0" y="0"/>
                </a:moveTo>
                <a:lnTo>
                  <a:pt x="0" y="0"/>
                </a:lnTo>
                <a:lnTo>
                  <a:pt x="0"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7" name="Google Shape;1147;p15"/>
          <p:cNvSpPr/>
          <p:nvPr/>
        </p:nvSpPr>
        <p:spPr>
          <a:xfrm>
            <a:off x="1090905" y="4198158"/>
            <a:ext cx="1080" cy="7200"/>
          </a:xfrm>
          <a:custGeom>
            <a:rect b="b" l="l" r="r" t="t"/>
            <a:pathLst>
              <a:path extrusionOk="0" h="20" w="3">
                <a:moveTo>
                  <a:pt x="3" y="20"/>
                </a:moveTo>
                <a:lnTo>
                  <a:pt x="3" y="20"/>
                </a:lnTo>
                <a:cubicBezTo>
                  <a:pt x="3" y="0"/>
                  <a:pt x="3" y="0"/>
                  <a:pt x="3" y="0"/>
                </a:cubicBezTo>
                <a:cubicBezTo>
                  <a:pt x="-3" y="0"/>
                  <a:pt x="3" y="6"/>
                  <a:pt x="3"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8" name="Google Shape;1148;p15"/>
          <p:cNvSpPr/>
          <p:nvPr/>
        </p:nvSpPr>
        <p:spPr>
          <a:xfrm>
            <a:off x="1108545" y="425035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9" name="Google Shape;1149;p15"/>
          <p:cNvSpPr/>
          <p:nvPr/>
        </p:nvSpPr>
        <p:spPr>
          <a:xfrm>
            <a:off x="1016025" y="3842477"/>
            <a:ext cx="0" cy="1440"/>
          </a:xfrm>
          <a:custGeom>
            <a:rect b="b" l="l" r="r" t="t"/>
            <a:pathLst>
              <a:path extrusionOk="0" h="4" w="120000">
                <a:moveTo>
                  <a:pt x="0" y="0"/>
                </a:moveTo>
                <a:cubicBezTo>
                  <a:pt x="0" y="0"/>
                  <a:pt x="0"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0" name="Google Shape;1150;p15"/>
          <p:cNvSpPr/>
          <p:nvPr/>
        </p:nvSpPr>
        <p:spPr>
          <a:xfrm>
            <a:off x="914145" y="3695598"/>
            <a:ext cx="0" cy="2160"/>
          </a:xfrm>
          <a:custGeom>
            <a:rect b="b" l="l" r="r" t="t"/>
            <a:pathLst>
              <a:path extrusionOk="0" h="6" w="120000">
                <a:moveTo>
                  <a:pt x="0" y="0"/>
                </a:moveTo>
                <a:lnTo>
                  <a:pt x="0" y="0"/>
                </a:lnTo>
                <a:cubicBezTo>
                  <a:pt x="0" y="6"/>
                  <a:pt x="0" y="6"/>
                  <a:pt x="0" y="6"/>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1" name="Google Shape;1151;p15"/>
          <p:cNvSpPr/>
          <p:nvPr/>
        </p:nvSpPr>
        <p:spPr>
          <a:xfrm>
            <a:off x="992625" y="3799998"/>
            <a:ext cx="2160" cy="2160"/>
          </a:xfrm>
          <a:custGeom>
            <a:rect b="b" l="l" r="r" t="t"/>
            <a:pathLst>
              <a:path extrusionOk="0" h="6" w="6">
                <a:moveTo>
                  <a:pt x="6" y="6"/>
                </a:moveTo>
                <a:lnTo>
                  <a:pt x="6" y="6"/>
                </a:lnTo>
                <a:cubicBezTo>
                  <a:pt x="0" y="0"/>
                  <a:pt x="0" y="0"/>
                  <a:pt x="0" y="0"/>
                </a:cubicBezTo>
                <a:cubicBezTo>
                  <a:pt x="6" y="0"/>
                  <a:pt x="6" y="6"/>
                  <a:pt x="6"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2" name="Google Shape;1152;p15"/>
          <p:cNvSpPr/>
          <p:nvPr/>
        </p:nvSpPr>
        <p:spPr>
          <a:xfrm>
            <a:off x="850065" y="3652757"/>
            <a:ext cx="4680" cy="4680"/>
          </a:xfrm>
          <a:custGeom>
            <a:rect b="b" l="l" r="r" t="t"/>
            <a:pathLst>
              <a:path extrusionOk="0" h="13" w="13">
                <a:moveTo>
                  <a:pt x="13" y="13"/>
                </a:moveTo>
                <a:lnTo>
                  <a:pt x="13" y="13"/>
                </a:lnTo>
                <a:cubicBezTo>
                  <a:pt x="7" y="6"/>
                  <a:pt x="7" y="6"/>
                  <a:pt x="0" y="0"/>
                </a:cubicBezTo>
                <a:cubicBezTo>
                  <a:pt x="0" y="6"/>
                  <a:pt x="0" y="6"/>
                  <a:pt x="0" y="6"/>
                </a:cubicBezTo>
                <a:cubicBezTo>
                  <a:pt x="7" y="6"/>
                  <a:pt x="7" y="6"/>
                  <a:pt x="13" y="13"/>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3" name="Google Shape;1153;p15"/>
          <p:cNvSpPr/>
          <p:nvPr/>
        </p:nvSpPr>
        <p:spPr>
          <a:xfrm>
            <a:off x="788505" y="3624318"/>
            <a:ext cx="4680" cy="2160"/>
          </a:xfrm>
          <a:custGeom>
            <a:rect b="b" l="l" r="r" t="t"/>
            <a:pathLst>
              <a:path extrusionOk="0" h="6" w="13">
                <a:moveTo>
                  <a:pt x="0" y="0"/>
                </a:moveTo>
                <a:lnTo>
                  <a:pt x="6" y="6"/>
                </a:lnTo>
                <a:lnTo>
                  <a:pt x="13"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4" name="Google Shape;1154;p15"/>
          <p:cNvSpPr/>
          <p:nvPr/>
        </p:nvSpPr>
        <p:spPr>
          <a:xfrm>
            <a:off x="838185" y="3657438"/>
            <a:ext cx="9360" cy="7200"/>
          </a:xfrm>
          <a:custGeom>
            <a:rect b="b" l="l" r="r" t="t"/>
            <a:pathLst>
              <a:path extrusionOk="0" h="20" w="26">
                <a:moveTo>
                  <a:pt x="26" y="20"/>
                </a:moveTo>
                <a:lnTo>
                  <a:pt x="26" y="20"/>
                </a:lnTo>
                <a:cubicBezTo>
                  <a:pt x="13" y="14"/>
                  <a:pt x="7" y="7"/>
                  <a:pt x="0" y="0"/>
                </a:cubicBezTo>
                <a:cubicBezTo>
                  <a:pt x="7" y="7"/>
                  <a:pt x="13" y="14"/>
                  <a:pt x="26"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5" name="Google Shape;1155;p15"/>
          <p:cNvSpPr/>
          <p:nvPr/>
        </p:nvSpPr>
        <p:spPr>
          <a:xfrm>
            <a:off x="800385" y="3640878"/>
            <a:ext cx="7200" cy="2160"/>
          </a:xfrm>
          <a:custGeom>
            <a:rect b="b" l="l" r="r" t="t"/>
            <a:pathLst>
              <a:path extrusionOk="0" h="6" w="20">
                <a:moveTo>
                  <a:pt x="20" y="6"/>
                </a:moveTo>
                <a:lnTo>
                  <a:pt x="20" y="6"/>
                </a:lnTo>
                <a:cubicBezTo>
                  <a:pt x="13" y="6"/>
                  <a:pt x="6" y="0"/>
                  <a:pt x="6" y="0"/>
                </a:cubicBezTo>
                <a:cubicBezTo>
                  <a:pt x="0" y="0"/>
                  <a:pt x="0" y="0"/>
                  <a:pt x="0" y="0"/>
                </a:cubicBezTo>
                <a:lnTo>
                  <a:pt x="20"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6" name="Google Shape;1156;p15"/>
          <p:cNvSpPr/>
          <p:nvPr/>
        </p:nvSpPr>
        <p:spPr>
          <a:xfrm>
            <a:off x="1091985" y="420787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7" name="Google Shape;1157;p15"/>
          <p:cNvSpPr/>
          <p:nvPr/>
        </p:nvSpPr>
        <p:spPr>
          <a:xfrm>
            <a:off x="986505" y="3806118"/>
            <a:ext cx="1080" cy="3240"/>
          </a:xfrm>
          <a:custGeom>
            <a:rect b="b" l="l" r="r" t="t"/>
            <a:pathLst>
              <a:path extrusionOk="0" h="9" w="3">
                <a:moveTo>
                  <a:pt x="3" y="9"/>
                </a:moveTo>
                <a:lnTo>
                  <a:pt x="3" y="9"/>
                </a:lnTo>
                <a:cubicBezTo>
                  <a:pt x="3" y="2"/>
                  <a:pt x="3" y="2"/>
                  <a:pt x="3" y="2"/>
                </a:cubicBezTo>
                <a:cubicBezTo>
                  <a:pt x="-4" y="-4"/>
                  <a:pt x="3" y="2"/>
                  <a:pt x="3" y="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8" name="Google Shape;1158;p15"/>
          <p:cNvSpPr/>
          <p:nvPr/>
        </p:nvSpPr>
        <p:spPr>
          <a:xfrm>
            <a:off x="1044465" y="3977477"/>
            <a:ext cx="0" cy="5040"/>
          </a:xfrm>
          <a:custGeom>
            <a:rect b="b" l="l" r="r" t="t"/>
            <a:pathLst>
              <a:path extrusionOk="0" h="14" w="120000">
                <a:moveTo>
                  <a:pt x="0" y="14"/>
                </a:moveTo>
                <a:lnTo>
                  <a:pt x="0" y="14"/>
                </a:lnTo>
                <a:cubicBezTo>
                  <a:pt x="0" y="14"/>
                  <a:pt x="0" y="7"/>
                  <a:pt x="0" y="0"/>
                </a:cubicBezTo>
                <a:cubicBezTo>
                  <a:pt x="0" y="7"/>
                  <a:pt x="0" y="14"/>
                  <a:pt x="0" y="14"/>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9" name="Google Shape;1159;p15"/>
          <p:cNvSpPr/>
          <p:nvPr/>
        </p:nvSpPr>
        <p:spPr>
          <a:xfrm>
            <a:off x="847545" y="366463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0" name="Google Shape;1160;p15"/>
          <p:cNvSpPr/>
          <p:nvPr/>
        </p:nvSpPr>
        <p:spPr>
          <a:xfrm>
            <a:off x="1041945" y="3968118"/>
            <a:ext cx="2520" cy="9360"/>
          </a:xfrm>
          <a:custGeom>
            <a:rect b="b" l="l" r="r" t="t"/>
            <a:pathLst>
              <a:path extrusionOk="0" h="26" w="7">
                <a:moveTo>
                  <a:pt x="0" y="0"/>
                </a:moveTo>
                <a:lnTo>
                  <a:pt x="0" y="0"/>
                </a:lnTo>
                <a:cubicBezTo>
                  <a:pt x="0" y="13"/>
                  <a:pt x="0" y="20"/>
                  <a:pt x="7" y="26"/>
                </a:cubicBezTo>
                <a:cubicBezTo>
                  <a:pt x="0" y="20"/>
                  <a:pt x="0" y="13"/>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1" name="Google Shape;1161;p15"/>
          <p:cNvSpPr/>
          <p:nvPr/>
        </p:nvSpPr>
        <p:spPr>
          <a:xfrm>
            <a:off x="1072905" y="4115718"/>
            <a:ext cx="2520" cy="1800"/>
          </a:xfrm>
          <a:custGeom>
            <a:rect b="b" l="l" r="r" t="t"/>
            <a:pathLst>
              <a:path extrusionOk="0" h="5" w="7">
                <a:moveTo>
                  <a:pt x="0" y="5"/>
                </a:moveTo>
                <a:lnTo>
                  <a:pt x="0" y="5"/>
                </a:lnTo>
                <a:cubicBezTo>
                  <a:pt x="7" y="5"/>
                  <a:pt x="7" y="5"/>
                  <a:pt x="7" y="5"/>
                </a:cubicBezTo>
                <a:cubicBezTo>
                  <a:pt x="0" y="-8"/>
                  <a:pt x="0" y="5"/>
                  <a:pt x="0" y="5"/>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2" name="Google Shape;1162;p15"/>
          <p:cNvSpPr/>
          <p:nvPr/>
        </p:nvSpPr>
        <p:spPr>
          <a:xfrm>
            <a:off x="1056345" y="4063158"/>
            <a:ext cx="2520" cy="6840"/>
          </a:xfrm>
          <a:custGeom>
            <a:rect b="b" l="l" r="r" t="t"/>
            <a:pathLst>
              <a:path extrusionOk="0" h="19" w="7">
                <a:moveTo>
                  <a:pt x="0" y="0"/>
                </a:moveTo>
                <a:lnTo>
                  <a:pt x="7" y="13"/>
                </a:lnTo>
                <a:lnTo>
                  <a:pt x="7" y="19"/>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3" name="Google Shape;1163;p15"/>
          <p:cNvSpPr/>
          <p:nvPr/>
        </p:nvSpPr>
        <p:spPr>
          <a:xfrm>
            <a:off x="1058865" y="4022838"/>
            <a:ext cx="2520" cy="6840"/>
          </a:xfrm>
          <a:custGeom>
            <a:rect b="b" l="l" r="r" t="t"/>
            <a:pathLst>
              <a:path extrusionOk="0" h="19" w="7">
                <a:moveTo>
                  <a:pt x="7" y="13"/>
                </a:moveTo>
                <a:lnTo>
                  <a:pt x="7" y="19"/>
                </a:lnTo>
                <a:lnTo>
                  <a:pt x="0" y="0"/>
                </a:lnTo>
                <a:lnTo>
                  <a:pt x="7" y="13"/>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4" name="Google Shape;1164;p15"/>
          <p:cNvSpPr/>
          <p:nvPr/>
        </p:nvSpPr>
        <p:spPr>
          <a:xfrm>
            <a:off x="802545" y="3628998"/>
            <a:ext cx="3600" cy="2520"/>
          </a:xfrm>
          <a:custGeom>
            <a:rect b="b" l="l" r="r" t="t"/>
            <a:pathLst>
              <a:path extrusionOk="0" h="7" w="10">
                <a:moveTo>
                  <a:pt x="0" y="0"/>
                </a:moveTo>
                <a:lnTo>
                  <a:pt x="0" y="0"/>
                </a:lnTo>
                <a:cubicBezTo>
                  <a:pt x="0" y="7"/>
                  <a:pt x="0" y="7"/>
                  <a:pt x="0" y="7"/>
                </a:cubicBezTo>
                <a:cubicBezTo>
                  <a:pt x="14" y="7"/>
                  <a:pt x="14"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5" name="Google Shape;1165;p15"/>
          <p:cNvSpPr/>
          <p:nvPr/>
        </p:nvSpPr>
        <p:spPr>
          <a:xfrm>
            <a:off x="582225" y="3572118"/>
            <a:ext cx="11880" cy="2160"/>
          </a:xfrm>
          <a:custGeom>
            <a:rect b="b" l="l" r="r" t="t"/>
            <a:pathLst>
              <a:path extrusionOk="0" h="6" w="33">
                <a:moveTo>
                  <a:pt x="33" y="6"/>
                </a:moveTo>
                <a:lnTo>
                  <a:pt x="33" y="6"/>
                </a:lnTo>
                <a:cubicBezTo>
                  <a:pt x="26" y="0"/>
                  <a:pt x="6" y="0"/>
                  <a:pt x="0" y="0"/>
                </a:cubicBezTo>
                <a:cubicBezTo>
                  <a:pt x="13" y="0"/>
                  <a:pt x="26" y="6"/>
                  <a:pt x="33"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6" name="Google Shape;1166;p15"/>
          <p:cNvSpPr/>
          <p:nvPr/>
        </p:nvSpPr>
        <p:spPr>
          <a:xfrm>
            <a:off x="2695065" y="4752558"/>
            <a:ext cx="7200" cy="2880"/>
          </a:xfrm>
          <a:custGeom>
            <a:rect b="b" l="l" r="r" t="t"/>
            <a:pathLst>
              <a:path extrusionOk="0" h="8" w="20">
                <a:moveTo>
                  <a:pt x="13" y="1"/>
                </a:moveTo>
                <a:lnTo>
                  <a:pt x="13" y="1"/>
                </a:lnTo>
                <a:cubicBezTo>
                  <a:pt x="26" y="14"/>
                  <a:pt x="-13" y="-12"/>
                  <a:pt x="6" y="8"/>
                </a:cubicBezTo>
                <a:cubicBezTo>
                  <a:pt x="6" y="1"/>
                  <a:pt x="33" y="14"/>
                  <a:pt x="13" y="1"/>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7" name="Google Shape;1167;p15"/>
          <p:cNvSpPr/>
          <p:nvPr/>
        </p:nvSpPr>
        <p:spPr>
          <a:xfrm>
            <a:off x="2697225" y="475543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8" name="Google Shape;1168;p15"/>
          <p:cNvSpPr/>
          <p:nvPr/>
        </p:nvSpPr>
        <p:spPr>
          <a:xfrm>
            <a:off x="2313105" y="4584798"/>
            <a:ext cx="2520" cy="0"/>
          </a:xfrm>
          <a:custGeom>
            <a:rect b="b" l="l" r="r" t="t"/>
            <a:pathLst>
              <a:path extrusionOk="0" h="120000" w="7">
                <a:moveTo>
                  <a:pt x="7" y="0"/>
                </a:move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9" name="Google Shape;1169;p15"/>
          <p:cNvSpPr/>
          <p:nvPr/>
        </p:nvSpPr>
        <p:spPr>
          <a:xfrm>
            <a:off x="2294025" y="458011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0" name="Google Shape;1170;p15"/>
          <p:cNvSpPr/>
          <p:nvPr/>
        </p:nvSpPr>
        <p:spPr>
          <a:xfrm>
            <a:off x="2827905" y="4843277"/>
            <a:ext cx="6840" cy="6840"/>
          </a:xfrm>
          <a:custGeom>
            <a:rect b="b" l="l" r="r" t="t"/>
            <a:pathLst>
              <a:path extrusionOk="0" h="19" w="19">
                <a:moveTo>
                  <a:pt x="19" y="19"/>
                </a:moveTo>
                <a:lnTo>
                  <a:pt x="19" y="19"/>
                </a:lnTo>
                <a:cubicBezTo>
                  <a:pt x="13" y="13"/>
                  <a:pt x="6" y="7"/>
                  <a:pt x="0" y="0"/>
                </a:cubicBezTo>
                <a:cubicBezTo>
                  <a:pt x="6" y="7"/>
                  <a:pt x="13" y="13"/>
                  <a:pt x="19" y="1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1" name="Google Shape;1171;p15"/>
          <p:cNvSpPr/>
          <p:nvPr/>
        </p:nvSpPr>
        <p:spPr>
          <a:xfrm>
            <a:off x="2341545" y="4582278"/>
            <a:ext cx="7200" cy="2520"/>
          </a:xfrm>
          <a:custGeom>
            <a:rect b="b" l="l" r="r" t="t"/>
            <a:pathLst>
              <a:path extrusionOk="0" h="7" w="20">
                <a:moveTo>
                  <a:pt x="13" y="0"/>
                </a:moveTo>
                <a:lnTo>
                  <a:pt x="20" y="7"/>
                </a:lnTo>
                <a:lnTo>
                  <a:pt x="0" y="0"/>
                </a:lnTo>
                <a:lnTo>
                  <a:pt x="13"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72" name="Google Shape;1172;p15"/>
          <p:cNvGrpSpPr/>
          <p:nvPr/>
        </p:nvGrpSpPr>
        <p:grpSpPr>
          <a:xfrm>
            <a:off x="270230" y="2310203"/>
            <a:ext cx="8873770" cy="2890246"/>
            <a:chOff x="270230" y="2310203"/>
            <a:chExt cx="8873770" cy="2890246"/>
          </a:xfrm>
        </p:grpSpPr>
        <p:grpSp>
          <p:nvGrpSpPr>
            <p:cNvPr id="1173" name="Google Shape;1173;p15"/>
            <p:cNvGrpSpPr/>
            <p:nvPr/>
          </p:nvGrpSpPr>
          <p:grpSpPr>
            <a:xfrm>
              <a:off x="8880480" y="4304528"/>
              <a:ext cx="263520" cy="294840"/>
              <a:chOff x="7341480" y="2057040"/>
              <a:chExt cx="263520" cy="294840"/>
            </a:xfrm>
          </p:grpSpPr>
          <p:sp>
            <p:nvSpPr>
              <p:cNvPr id="1174" name="Google Shape;1174;p15"/>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15"/>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15"/>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15"/>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15"/>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15"/>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15"/>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15"/>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82" name="Google Shape;1182;p15"/>
            <p:cNvGrpSpPr/>
            <p:nvPr/>
          </p:nvGrpSpPr>
          <p:grpSpPr>
            <a:xfrm rot="3505622">
              <a:off x="2621903" y="4735190"/>
              <a:ext cx="385932" cy="394932"/>
              <a:chOff x="8131680" y="1489320"/>
              <a:chExt cx="385920" cy="394920"/>
            </a:xfrm>
          </p:grpSpPr>
          <p:sp>
            <p:nvSpPr>
              <p:cNvPr id="1183" name="Google Shape;1183;p15"/>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15"/>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15"/>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15"/>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15"/>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15"/>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15"/>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15"/>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15"/>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15"/>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93" name="Google Shape;1193;p15"/>
            <p:cNvGrpSpPr/>
            <p:nvPr/>
          </p:nvGrpSpPr>
          <p:grpSpPr>
            <a:xfrm>
              <a:off x="270230" y="3012565"/>
              <a:ext cx="263520" cy="294840"/>
              <a:chOff x="7341480" y="2057040"/>
              <a:chExt cx="263520" cy="294840"/>
            </a:xfrm>
          </p:grpSpPr>
          <p:sp>
            <p:nvSpPr>
              <p:cNvPr id="1194" name="Google Shape;1194;p15"/>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15"/>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15"/>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15"/>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15"/>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15"/>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15"/>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15"/>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02" name="Google Shape;1202;p15"/>
            <p:cNvGrpSpPr/>
            <p:nvPr/>
          </p:nvGrpSpPr>
          <p:grpSpPr>
            <a:xfrm>
              <a:off x="8668105" y="2310203"/>
              <a:ext cx="263520" cy="294840"/>
              <a:chOff x="7341480" y="2057040"/>
              <a:chExt cx="263520" cy="294840"/>
            </a:xfrm>
          </p:grpSpPr>
          <p:sp>
            <p:nvSpPr>
              <p:cNvPr id="1203" name="Google Shape;1203;p15"/>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4" name="Google Shape;1204;p15"/>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15"/>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15"/>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15"/>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15"/>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9" name="Google Shape;1209;p15"/>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0" name="Google Shape;1210;p15"/>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11" name="Google Shape;1211;p15"/>
            <p:cNvGrpSpPr/>
            <p:nvPr/>
          </p:nvGrpSpPr>
          <p:grpSpPr>
            <a:xfrm rot="-1942260">
              <a:off x="2006782" y="4512524"/>
              <a:ext cx="385920" cy="394920"/>
              <a:chOff x="8131680" y="1489320"/>
              <a:chExt cx="385920" cy="394920"/>
            </a:xfrm>
          </p:grpSpPr>
          <p:sp>
            <p:nvSpPr>
              <p:cNvPr id="1212" name="Google Shape;1212;p15"/>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3" name="Google Shape;1213;p15"/>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4" name="Google Shape;1214;p15"/>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5" name="Google Shape;1215;p15"/>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6" name="Google Shape;1216;p15"/>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7" name="Google Shape;1217;p15"/>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8" name="Google Shape;1218;p15"/>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9" name="Google Shape;1219;p15"/>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0" name="Google Shape;1220;p15"/>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1" name="Google Shape;1221;p15"/>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1222" name="Shape 1222"/>
        <p:cNvGrpSpPr/>
        <p:nvPr/>
      </p:nvGrpSpPr>
      <p:grpSpPr>
        <a:xfrm>
          <a:off x="0" y="0"/>
          <a:ext cx="0" cy="0"/>
          <a:chOff x="0" y="0"/>
          <a:chExt cx="0" cy="0"/>
        </a:xfrm>
      </p:grpSpPr>
      <p:grpSp>
        <p:nvGrpSpPr>
          <p:cNvPr id="1223" name="Google Shape;1223;p16"/>
          <p:cNvGrpSpPr/>
          <p:nvPr/>
        </p:nvGrpSpPr>
        <p:grpSpPr>
          <a:xfrm>
            <a:off x="-1167441" y="-1483922"/>
            <a:ext cx="11474564" cy="7227120"/>
            <a:chOff x="-1167441" y="-1483922"/>
            <a:chExt cx="11474564" cy="7227120"/>
          </a:xfrm>
        </p:grpSpPr>
        <p:pic>
          <p:nvPicPr>
            <p:cNvPr id="1224" name="Google Shape;1224;p16"/>
            <p:cNvPicPr preferRelativeResize="0"/>
            <p:nvPr/>
          </p:nvPicPr>
          <p:blipFill>
            <a:blip r:embed="rId2">
              <a:alphaModFix/>
            </a:blip>
            <a:stretch>
              <a:fillRect/>
            </a:stretch>
          </p:blipFill>
          <p:spPr>
            <a:xfrm rot="3600000">
              <a:off x="-1034951" y="557775"/>
              <a:ext cx="2927325" cy="1996063"/>
            </a:xfrm>
            <a:prstGeom prst="rect">
              <a:avLst/>
            </a:prstGeom>
            <a:noFill/>
            <a:ln>
              <a:noFill/>
            </a:ln>
          </p:spPr>
        </p:pic>
        <p:grpSp>
          <p:nvGrpSpPr>
            <p:cNvPr id="1225" name="Google Shape;1225;p16"/>
            <p:cNvGrpSpPr/>
            <p:nvPr/>
          </p:nvGrpSpPr>
          <p:grpSpPr>
            <a:xfrm>
              <a:off x="-771320" y="-1483922"/>
              <a:ext cx="10911283" cy="7227120"/>
              <a:chOff x="-771320" y="-1483922"/>
              <a:chExt cx="10911283" cy="7227120"/>
            </a:xfrm>
          </p:grpSpPr>
          <p:sp>
            <p:nvSpPr>
              <p:cNvPr id="1226" name="Google Shape;1226;p16"/>
              <p:cNvSpPr/>
              <p:nvPr/>
            </p:nvSpPr>
            <p:spPr>
              <a:xfrm rot="10800000">
                <a:off x="-771320" y="4232245"/>
                <a:ext cx="4279320" cy="1510953"/>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sp>
            <p:nvSpPr>
              <p:cNvPr id="1227" name="Google Shape;1227;p16"/>
              <p:cNvSpPr/>
              <p:nvPr/>
            </p:nvSpPr>
            <p:spPr>
              <a:xfrm>
                <a:off x="5860643" y="-1483922"/>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pic>
          <p:nvPicPr>
            <p:cNvPr id="1228" name="Google Shape;1228;p16"/>
            <p:cNvPicPr preferRelativeResize="0"/>
            <p:nvPr/>
          </p:nvPicPr>
          <p:blipFill>
            <a:blip r:embed="rId2">
              <a:alphaModFix/>
            </a:blip>
            <a:stretch>
              <a:fillRect/>
            </a:stretch>
          </p:blipFill>
          <p:spPr>
            <a:xfrm>
              <a:off x="7379799" y="-395725"/>
              <a:ext cx="2927324" cy="1996063"/>
            </a:xfrm>
            <a:prstGeom prst="rect">
              <a:avLst/>
            </a:prstGeom>
            <a:noFill/>
            <a:ln>
              <a:noFill/>
            </a:ln>
          </p:spPr>
        </p:pic>
      </p:grpSp>
      <p:sp>
        <p:nvSpPr>
          <p:cNvPr id="1229" name="Google Shape;1229;p16"/>
          <p:cNvSpPr txBox="1"/>
          <p:nvPr>
            <p:ph idx="1" type="subTitle"/>
          </p:nvPr>
        </p:nvSpPr>
        <p:spPr>
          <a:xfrm>
            <a:off x="735176" y="2108458"/>
            <a:ext cx="37602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0" name="Google Shape;1230;p16"/>
          <p:cNvSpPr txBox="1"/>
          <p:nvPr>
            <p:ph idx="2" type="subTitle"/>
          </p:nvPr>
        </p:nvSpPr>
        <p:spPr>
          <a:xfrm>
            <a:off x="4648623" y="2108458"/>
            <a:ext cx="37602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1" name="Google Shape;1231;p16"/>
          <p:cNvSpPr txBox="1"/>
          <p:nvPr>
            <p:ph idx="3" type="subTitle"/>
          </p:nvPr>
        </p:nvSpPr>
        <p:spPr>
          <a:xfrm>
            <a:off x="735176" y="3847524"/>
            <a:ext cx="37602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2" name="Google Shape;1232;p16"/>
          <p:cNvSpPr txBox="1"/>
          <p:nvPr>
            <p:ph idx="4" type="subTitle"/>
          </p:nvPr>
        </p:nvSpPr>
        <p:spPr>
          <a:xfrm>
            <a:off x="4648623" y="3847524"/>
            <a:ext cx="3760200" cy="62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3" name="Google Shape;1233;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4" name="Google Shape;1234;p16"/>
          <p:cNvSpPr txBox="1"/>
          <p:nvPr>
            <p:ph hasCustomPrompt="1" idx="5" type="title"/>
          </p:nvPr>
        </p:nvSpPr>
        <p:spPr>
          <a:xfrm>
            <a:off x="2248526" y="1285411"/>
            <a:ext cx="733500" cy="447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5" name="Google Shape;1235;p16"/>
          <p:cNvSpPr txBox="1"/>
          <p:nvPr>
            <p:ph hasCustomPrompt="1" idx="6" type="title"/>
          </p:nvPr>
        </p:nvSpPr>
        <p:spPr>
          <a:xfrm>
            <a:off x="2249576" y="3023324"/>
            <a:ext cx="731400" cy="447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6" name="Google Shape;1236;p16"/>
          <p:cNvSpPr txBox="1"/>
          <p:nvPr>
            <p:ph hasCustomPrompt="1" idx="7" type="title"/>
          </p:nvPr>
        </p:nvSpPr>
        <p:spPr>
          <a:xfrm>
            <a:off x="6163023" y="1286048"/>
            <a:ext cx="731400" cy="4464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7" name="Google Shape;1237;p16"/>
          <p:cNvSpPr txBox="1"/>
          <p:nvPr>
            <p:ph hasCustomPrompt="1" idx="8" type="title"/>
          </p:nvPr>
        </p:nvSpPr>
        <p:spPr>
          <a:xfrm>
            <a:off x="6163023" y="3023325"/>
            <a:ext cx="731400" cy="447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8" name="Google Shape;1238;p16"/>
          <p:cNvSpPr txBox="1"/>
          <p:nvPr>
            <p:ph idx="9" type="subTitle"/>
          </p:nvPr>
        </p:nvSpPr>
        <p:spPr>
          <a:xfrm>
            <a:off x="735176" y="1826500"/>
            <a:ext cx="37602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9" name="Google Shape;1239;p16"/>
          <p:cNvSpPr txBox="1"/>
          <p:nvPr>
            <p:ph idx="13" type="subTitle"/>
          </p:nvPr>
        </p:nvSpPr>
        <p:spPr>
          <a:xfrm>
            <a:off x="735176" y="3565696"/>
            <a:ext cx="37602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0" name="Google Shape;1240;p16"/>
          <p:cNvSpPr txBox="1"/>
          <p:nvPr>
            <p:ph idx="14" type="subTitle"/>
          </p:nvPr>
        </p:nvSpPr>
        <p:spPr>
          <a:xfrm>
            <a:off x="4648623" y="1826500"/>
            <a:ext cx="37602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1" name="Google Shape;1241;p16"/>
          <p:cNvSpPr txBox="1"/>
          <p:nvPr>
            <p:ph idx="15" type="subTitle"/>
          </p:nvPr>
        </p:nvSpPr>
        <p:spPr>
          <a:xfrm>
            <a:off x="4648623" y="3565694"/>
            <a:ext cx="37602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42" name="Google Shape;1242;p16"/>
          <p:cNvGrpSpPr/>
          <p:nvPr/>
        </p:nvGrpSpPr>
        <p:grpSpPr>
          <a:xfrm>
            <a:off x="-194384" y="-80910"/>
            <a:ext cx="9567094" cy="5178641"/>
            <a:chOff x="-194384" y="-80910"/>
            <a:chExt cx="9567094" cy="5178641"/>
          </a:xfrm>
        </p:grpSpPr>
        <p:grpSp>
          <p:nvGrpSpPr>
            <p:cNvPr id="1243" name="Google Shape;1243;p16"/>
            <p:cNvGrpSpPr/>
            <p:nvPr/>
          </p:nvGrpSpPr>
          <p:grpSpPr>
            <a:xfrm>
              <a:off x="-194384" y="4389568"/>
              <a:ext cx="724363" cy="708164"/>
              <a:chOff x="3162960" y="3784680"/>
              <a:chExt cx="1464840" cy="1432080"/>
            </a:xfrm>
          </p:grpSpPr>
          <p:sp>
            <p:nvSpPr>
              <p:cNvPr id="1244" name="Google Shape;1244;p16"/>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5" name="Google Shape;1245;p16"/>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6" name="Google Shape;1246;p16"/>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7" name="Google Shape;1247;p16"/>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8" name="Google Shape;1248;p16"/>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9" name="Google Shape;1249;p16"/>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0" name="Google Shape;1250;p16"/>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1" name="Google Shape;1251;p16"/>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2" name="Google Shape;1252;p16"/>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53" name="Google Shape;1253;p16"/>
            <p:cNvGrpSpPr/>
            <p:nvPr/>
          </p:nvGrpSpPr>
          <p:grpSpPr>
            <a:xfrm>
              <a:off x="-52810" y="-80910"/>
              <a:ext cx="9425520" cy="4359533"/>
              <a:chOff x="-52810" y="-80910"/>
              <a:chExt cx="9425520" cy="4359533"/>
            </a:xfrm>
          </p:grpSpPr>
          <p:grpSp>
            <p:nvGrpSpPr>
              <p:cNvPr id="1254" name="Google Shape;1254;p16"/>
              <p:cNvGrpSpPr/>
              <p:nvPr/>
            </p:nvGrpSpPr>
            <p:grpSpPr>
              <a:xfrm>
                <a:off x="-52810" y="1166378"/>
                <a:ext cx="628560" cy="299160"/>
                <a:chOff x="3729240" y="2426040"/>
                <a:chExt cx="628560" cy="299160"/>
              </a:xfrm>
            </p:grpSpPr>
            <p:sp>
              <p:nvSpPr>
                <p:cNvPr id="1255" name="Google Shape;1255;p16"/>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6" name="Google Shape;1256;p16"/>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7" name="Google Shape;1257;p16"/>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8" name="Google Shape;1258;p16"/>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9" name="Google Shape;1259;p16"/>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0" name="Google Shape;1260;p16"/>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1" name="Google Shape;1261;p16"/>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2" name="Google Shape;1262;p16"/>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3" name="Google Shape;1263;p16"/>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4" name="Google Shape;1264;p16"/>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65" name="Google Shape;1265;p16"/>
              <p:cNvGrpSpPr/>
              <p:nvPr/>
            </p:nvGrpSpPr>
            <p:grpSpPr>
              <a:xfrm>
                <a:off x="111645" y="3864623"/>
                <a:ext cx="418320" cy="414000"/>
                <a:chOff x="3690720" y="1877760"/>
                <a:chExt cx="418320" cy="414000"/>
              </a:xfrm>
            </p:grpSpPr>
            <p:sp>
              <p:nvSpPr>
                <p:cNvPr id="1266" name="Google Shape;1266;p16"/>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7" name="Google Shape;1267;p16"/>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8" name="Google Shape;1268;p16"/>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9" name="Google Shape;1269;p16"/>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0" name="Google Shape;1270;p16"/>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1" name="Google Shape;1271;p16"/>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2" name="Google Shape;1272;p16"/>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3" name="Google Shape;1273;p16"/>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4" name="Google Shape;1274;p16"/>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5" name="Google Shape;1275;p16"/>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6" name="Google Shape;1276;p16"/>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7" name="Google Shape;1277;p16"/>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8" name="Google Shape;1278;p16"/>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9" name="Google Shape;1279;p16"/>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80" name="Google Shape;1280;p16"/>
              <p:cNvGrpSpPr/>
              <p:nvPr/>
            </p:nvGrpSpPr>
            <p:grpSpPr>
              <a:xfrm>
                <a:off x="8588180" y="-80910"/>
                <a:ext cx="263520" cy="294840"/>
                <a:chOff x="7341480" y="2057040"/>
                <a:chExt cx="263520" cy="294840"/>
              </a:xfrm>
            </p:grpSpPr>
            <p:sp>
              <p:nvSpPr>
                <p:cNvPr id="1281" name="Google Shape;1281;p16"/>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2" name="Google Shape;1282;p16"/>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3" name="Google Shape;1283;p16"/>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4" name="Google Shape;1284;p16"/>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5" name="Google Shape;1285;p16"/>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6" name="Google Shape;1286;p16"/>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7" name="Google Shape;1287;p16"/>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8" name="Google Shape;1288;p16"/>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289" name="Google Shape;1289;p16"/>
              <p:cNvGrpSpPr/>
              <p:nvPr/>
            </p:nvGrpSpPr>
            <p:grpSpPr>
              <a:xfrm rot="-6299960">
                <a:off x="8939091" y="342050"/>
                <a:ext cx="385908" cy="394908"/>
                <a:chOff x="8131680" y="1489320"/>
                <a:chExt cx="385920" cy="394920"/>
              </a:xfrm>
            </p:grpSpPr>
            <p:sp>
              <p:nvSpPr>
                <p:cNvPr id="1290" name="Google Shape;1290;p16"/>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1" name="Google Shape;1291;p16"/>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2" name="Google Shape;1292;p16"/>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3" name="Google Shape;1293;p16"/>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4" name="Google Shape;1294;p16"/>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5" name="Google Shape;1295;p16"/>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6" name="Google Shape;1296;p16"/>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7" name="Google Shape;1297;p16"/>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16"/>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16"/>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grpSp>
        <p:nvGrpSpPr>
          <p:cNvPr id="1300" name="Google Shape;1300;p16"/>
          <p:cNvGrpSpPr/>
          <p:nvPr/>
        </p:nvGrpSpPr>
        <p:grpSpPr>
          <a:xfrm>
            <a:off x="-536811" y="-45882"/>
            <a:ext cx="9950571" cy="5573044"/>
            <a:chOff x="-536811" y="-45882"/>
            <a:chExt cx="9950571" cy="5573044"/>
          </a:xfrm>
        </p:grpSpPr>
        <p:grpSp>
          <p:nvGrpSpPr>
            <p:cNvPr id="1301" name="Google Shape;1301;p16"/>
            <p:cNvGrpSpPr/>
            <p:nvPr/>
          </p:nvGrpSpPr>
          <p:grpSpPr>
            <a:xfrm>
              <a:off x="-536811" y="-45882"/>
              <a:ext cx="9909511" cy="5573044"/>
              <a:chOff x="-536811" y="-45882"/>
              <a:chExt cx="9909511" cy="5573044"/>
            </a:xfrm>
          </p:grpSpPr>
          <p:grpSp>
            <p:nvGrpSpPr>
              <p:cNvPr id="1302" name="Google Shape;1302;p16"/>
              <p:cNvGrpSpPr/>
              <p:nvPr/>
            </p:nvGrpSpPr>
            <p:grpSpPr>
              <a:xfrm>
                <a:off x="8126020" y="4325483"/>
                <a:ext cx="1246680" cy="1201680"/>
                <a:chOff x="4709520" y="2909520"/>
                <a:chExt cx="1246680" cy="1201680"/>
              </a:xfrm>
            </p:grpSpPr>
            <p:sp>
              <p:nvSpPr>
                <p:cNvPr id="1303" name="Google Shape;1303;p16"/>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16"/>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16"/>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16"/>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7" name="Google Shape;1307;p16"/>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16"/>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9" name="Google Shape;1309;p16"/>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0" name="Google Shape;1310;p16"/>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1" name="Google Shape;1311;p16"/>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2" name="Google Shape;1312;p16"/>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3" name="Google Shape;1313;p16"/>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4" name="Google Shape;1314;p16"/>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5" name="Google Shape;1315;p16"/>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6" name="Google Shape;1316;p16"/>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7" name="Google Shape;1317;p16"/>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8" name="Google Shape;1318;p16"/>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9" name="Google Shape;1319;p16"/>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0" name="Google Shape;1320;p16"/>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1" name="Google Shape;1321;p16"/>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2" name="Google Shape;1322;p16"/>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3" name="Google Shape;1323;p16"/>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4" name="Google Shape;1324;p16"/>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5" name="Google Shape;1325;p16"/>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6" name="Google Shape;1326;p16"/>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7" name="Google Shape;1327;p16"/>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8" name="Google Shape;1328;p16"/>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9" name="Google Shape;1329;p16"/>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30" name="Google Shape;1330;p16"/>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31" name="Google Shape;1331;p16"/>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332" name="Google Shape;1332;p16"/>
              <p:cNvGrpSpPr/>
              <p:nvPr/>
            </p:nvGrpSpPr>
            <p:grpSpPr>
              <a:xfrm>
                <a:off x="-536811" y="-45882"/>
                <a:ext cx="1155987" cy="1170775"/>
                <a:chOff x="6680160" y="2783160"/>
                <a:chExt cx="1322640" cy="1339560"/>
              </a:xfrm>
            </p:grpSpPr>
            <p:sp>
              <p:nvSpPr>
                <p:cNvPr id="1333" name="Google Shape;1333;p16"/>
                <p:cNvSpPr/>
                <p:nvPr/>
              </p:nvSpPr>
              <p:spPr>
                <a:xfrm>
                  <a:off x="7396200" y="2887560"/>
                  <a:ext cx="41040" cy="38880"/>
                </a:xfrm>
                <a:custGeom>
                  <a:rect b="b" l="l" r="r" t="t"/>
                  <a:pathLst>
                    <a:path extrusionOk="0" h="108" w="114">
                      <a:moveTo>
                        <a:pt x="114" y="0"/>
                      </a:moveTo>
                      <a:lnTo>
                        <a:pt x="114" y="0"/>
                      </a:lnTo>
                      <a:cubicBezTo>
                        <a:pt x="76" y="19"/>
                        <a:pt x="45" y="44"/>
                        <a:pt x="19" y="82"/>
                      </a:cubicBezTo>
                      <a:cubicBezTo>
                        <a:pt x="12" y="95"/>
                        <a:pt x="6" y="102"/>
                        <a:pt x="0" y="108"/>
                      </a:cubicBezTo>
                      <a:cubicBezTo>
                        <a:pt x="32" y="82"/>
                        <a:pt x="64" y="50"/>
                        <a:pt x="95" y="25"/>
                      </a:cubicBezTo>
                      <a:cubicBezTo>
                        <a:pt x="108" y="19"/>
                        <a:pt x="114" y="6"/>
                        <a:pt x="114"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4" name="Google Shape;1334;p16"/>
                <p:cNvSpPr/>
                <p:nvPr/>
              </p:nvSpPr>
              <p:spPr>
                <a:xfrm>
                  <a:off x="6680160" y="2783160"/>
                  <a:ext cx="1322640" cy="1339560"/>
                </a:xfrm>
                <a:custGeom>
                  <a:rect b="b" l="l" r="r" t="t"/>
                  <a:pathLst>
                    <a:path extrusionOk="0" h="3721" w="3674">
                      <a:moveTo>
                        <a:pt x="3625" y="1143"/>
                      </a:moveTo>
                      <a:lnTo>
                        <a:pt x="3625" y="1143"/>
                      </a:lnTo>
                      <a:cubicBezTo>
                        <a:pt x="3733" y="1340"/>
                        <a:pt x="3644" y="1506"/>
                        <a:pt x="3517" y="1671"/>
                      </a:cubicBezTo>
                      <a:cubicBezTo>
                        <a:pt x="3300" y="1939"/>
                        <a:pt x="3071" y="2200"/>
                        <a:pt x="2835" y="2454"/>
                      </a:cubicBezTo>
                      <a:cubicBezTo>
                        <a:pt x="2600" y="2709"/>
                        <a:pt x="2358" y="2957"/>
                        <a:pt x="2110" y="3199"/>
                      </a:cubicBezTo>
                      <a:cubicBezTo>
                        <a:pt x="1995" y="3308"/>
                        <a:pt x="1881" y="3416"/>
                        <a:pt x="1766" y="3517"/>
                      </a:cubicBezTo>
                      <a:cubicBezTo>
                        <a:pt x="1696" y="3588"/>
                        <a:pt x="1613" y="3677"/>
                        <a:pt x="1518" y="3709"/>
                      </a:cubicBezTo>
                      <a:cubicBezTo>
                        <a:pt x="1403" y="3746"/>
                        <a:pt x="1289" y="3690"/>
                        <a:pt x="1187" y="3632"/>
                      </a:cubicBezTo>
                      <a:cubicBezTo>
                        <a:pt x="868" y="3454"/>
                        <a:pt x="575" y="3225"/>
                        <a:pt x="320" y="2964"/>
                      </a:cubicBezTo>
                      <a:cubicBezTo>
                        <a:pt x="104" y="2734"/>
                        <a:pt x="-118" y="2359"/>
                        <a:pt x="72" y="2079"/>
                      </a:cubicBezTo>
                      <a:cubicBezTo>
                        <a:pt x="85" y="2060"/>
                        <a:pt x="98" y="2034"/>
                        <a:pt x="111" y="2015"/>
                      </a:cubicBezTo>
                      <a:cubicBezTo>
                        <a:pt x="124" y="1996"/>
                        <a:pt x="136" y="1977"/>
                        <a:pt x="149" y="1964"/>
                      </a:cubicBezTo>
                      <a:cubicBezTo>
                        <a:pt x="168" y="1945"/>
                        <a:pt x="187" y="1920"/>
                        <a:pt x="206" y="1900"/>
                      </a:cubicBezTo>
                      <a:cubicBezTo>
                        <a:pt x="684" y="1436"/>
                        <a:pt x="1142" y="958"/>
                        <a:pt x="1632" y="500"/>
                      </a:cubicBezTo>
                      <a:cubicBezTo>
                        <a:pt x="1747" y="385"/>
                        <a:pt x="1868" y="271"/>
                        <a:pt x="1989" y="164"/>
                      </a:cubicBezTo>
                      <a:cubicBezTo>
                        <a:pt x="2161" y="4"/>
                        <a:pt x="2332" y="-66"/>
                        <a:pt x="2543" y="81"/>
                      </a:cubicBezTo>
                      <a:cubicBezTo>
                        <a:pt x="2677" y="175"/>
                        <a:pt x="2791" y="296"/>
                        <a:pt x="2906" y="411"/>
                      </a:cubicBezTo>
                      <a:cubicBezTo>
                        <a:pt x="3046" y="538"/>
                        <a:pt x="3180" y="666"/>
                        <a:pt x="3313" y="793"/>
                      </a:cubicBezTo>
                      <a:cubicBezTo>
                        <a:pt x="3421" y="901"/>
                        <a:pt x="3549" y="1003"/>
                        <a:pt x="3625" y="1143"/>
                      </a:cubicBezTo>
                      <a:moveTo>
                        <a:pt x="2886" y="1760"/>
                      </a:moveTo>
                      <a:lnTo>
                        <a:pt x="2886" y="1760"/>
                      </a:lnTo>
                      <a:cubicBezTo>
                        <a:pt x="3154" y="1780"/>
                        <a:pt x="3345" y="1525"/>
                        <a:pt x="3281" y="1277"/>
                      </a:cubicBezTo>
                      <a:cubicBezTo>
                        <a:pt x="3275" y="1194"/>
                        <a:pt x="3236" y="1111"/>
                        <a:pt x="3173" y="1048"/>
                      </a:cubicBezTo>
                      <a:cubicBezTo>
                        <a:pt x="3033" y="920"/>
                        <a:pt x="2791" y="882"/>
                        <a:pt x="2670" y="1054"/>
                      </a:cubicBezTo>
                      <a:cubicBezTo>
                        <a:pt x="2619" y="1104"/>
                        <a:pt x="2593" y="1169"/>
                        <a:pt x="2581" y="1238"/>
                      </a:cubicBezTo>
                      <a:cubicBezTo>
                        <a:pt x="2517" y="1467"/>
                        <a:pt x="2619" y="1735"/>
                        <a:pt x="2886" y="1760"/>
                      </a:cubicBezTo>
                      <a:moveTo>
                        <a:pt x="2224" y="1079"/>
                      </a:moveTo>
                      <a:lnTo>
                        <a:pt x="2224" y="1079"/>
                      </a:lnTo>
                      <a:cubicBezTo>
                        <a:pt x="2492" y="1098"/>
                        <a:pt x="2683" y="843"/>
                        <a:pt x="2619" y="595"/>
                      </a:cubicBezTo>
                      <a:cubicBezTo>
                        <a:pt x="2612" y="513"/>
                        <a:pt x="2574" y="430"/>
                        <a:pt x="2511" y="366"/>
                      </a:cubicBezTo>
                      <a:cubicBezTo>
                        <a:pt x="2371" y="239"/>
                        <a:pt x="2129" y="201"/>
                        <a:pt x="2008" y="372"/>
                      </a:cubicBezTo>
                      <a:cubicBezTo>
                        <a:pt x="1957" y="424"/>
                        <a:pt x="1932" y="487"/>
                        <a:pt x="1919" y="557"/>
                      </a:cubicBezTo>
                      <a:cubicBezTo>
                        <a:pt x="1855" y="787"/>
                        <a:pt x="1957" y="1060"/>
                        <a:pt x="2224" y="1079"/>
                      </a:cubicBezTo>
                      <a:moveTo>
                        <a:pt x="2167" y="2486"/>
                      </a:moveTo>
                      <a:lnTo>
                        <a:pt x="2167" y="2486"/>
                      </a:lnTo>
                      <a:cubicBezTo>
                        <a:pt x="2435" y="2505"/>
                        <a:pt x="2619" y="2250"/>
                        <a:pt x="2556" y="2002"/>
                      </a:cubicBezTo>
                      <a:cubicBezTo>
                        <a:pt x="2549" y="1920"/>
                        <a:pt x="2517" y="1837"/>
                        <a:pt x="2447" y="1773"/>
                      </a:cubicBezTo>
                      <a:cubicBezTo>
                        <a:pt x="2314" y="1646"/>
                        <a:pt x="2065" y="1607"/>
                        <a:pt x="1944" y="1780"/>
                      </a:cubicBezTo>
                      <a:cubicBezTo>
                        <a:pt x="1900" y="1830"/>
                        <a:pt x="1868" y="1894"/>
                        <a:pt x="1855" y="1964"/>
                      </a:cubicBezTo>
                      <a:cubicBezTo>
                        <a:pt x="1792" y="2194"/>
                        <a:pt x="1893" y="2467"/>
                        <a:pt x="2167" y="2486"/>
                      </a:cubicBezTo>
                      <a:moveTo>
                        <a:pt x="1505" y="1805"/>
                      </a:moveTo>
                      <a:lnTo>
                        <a:pt x="1505" y="1805"/>
                      </a:lnTo>
                      <a:cubicBezTo>
                        <a:pt x="1772" y="1824"/>
                        <a:pt x="1957" y="1570"/>
                        <a:pt x="1893" y="1321"/>
                      </a:cubicBezTo>
                      <a:cubicBezTo>
                        <a:pt x="1887" y="1238"/>
                        <a:pt x="1855" y="1156"/>
                        <a:pt x="1785" y="1092"/>
                      </a:cubicBezTo>
                      <a:cubicBezTo>
                        <a:pt x="1652" y="964"/>
                        <a:pt x="1403" y="927"/>
                        <a:pt x="1282" y="1098"/>
                      </a:cubicBezTo>
                      <a:cubicBezTo>
                        <a:pt x="1237" y="1149"/>
                        <a:pt x="1205" y="1213"/>
                        <a:pt x="1193" y="1283"/>
                      </a:cubicBezTo>
                      <a:cubicBezTo>
                        <a:pt x="1129" y="1512"/>
                        <a:pt x="1231" y="1786"/>
                        <a:pt x="1505" y="1805"/>
                      </a:cubicBezTo>
                      <a:moveTo>
                        <a:pt x="1466" y="3358"/>
                      </a:moveTo>
                      <a:lnTo>
                        <a:pt x="1466" y="3358"/>
                      </a:lnTo>
                      <a:cubicBezTo>
                        <a:pt x="1734" y="3377"/>
                        <a:pt x="1925" y="3122"/>
                        <a:pt x="1861" y="2874"/>
                      </a:cubicBezTo>
                      <a:cubicBezTo>
                        <a:pt x="1855" y="2792"/>
                        <a:pt x="1817" y="2709"/>
                        <a:pt x="1753" y="2645"/>
                      </a:cubicBezTo>
                      <a:cubicBezTo>
                        <a:pt x="1613" y="2518"/>
                        <a:pt x="1371" y="2480"/>
                        <a:pt x="1250" y="2652"/>
                      </a:cubicBezTo>
                      <a:cubicBezTo>
                        <a:pt x="1199" y="2703"/>
                        <a:pt x="1174" y="2766"/>
                        <a:pt x="1161" y="2836"/>
                      </a:cubicBezTo>
                      <a:cubicBezTo>
                        <a:pt x="1097" y="3059"/>
                        <a:pt x="1199" y="3333"/>
                        <a:pt x="1466" y="3358"/>
                      </a:cubicBezTo>
                      <a:moveTo>
                        <a:pt x="805" y="2677"/>
                      </a:moveTo>
                      <a:lnTo>
                        <a:pt x="805" y="2677"/>
                      </a:lnTo>
                      <a:cubicBezTo>
                        <a:pt x="1072" y="2697"/>
                        <a:pt x="1263" y="2442"/>
                        <a:pt x="1199" y="2194"/>
                      </a:cubicBezTo>
                      <a:cubicBezTo>
                        <a:pt x="1193" y="2110"/>
                        <a:pt x="1155" y="2028"/>
                        <a:pt x="1091" y="1964"/>
                      </a:cubicBezTo>
                      <a:cubicBezTo>
                        <a:pt x="951" y="1837"/>
                        <a:pt x="709" y="1799"/>
                        <a:pt x="588" y="1970"/>
                      </a:cubicBezTo>
                      <a:cubicBezTo>
                        <a:pt x="537" y="2021"/>
                        <a:pt x="512" y="2085"/>
                        <a:pt x="499" y="2155"/>
                      </a:cubicBezTo>
                      <a:cubicBezTo>
                        <a:pt x="435" y="2378"/>
                        <a:pt x="537" y="2652"/>
                        <a:pt x="805" y="26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5" name="Google Shape;1335;p16"/>
                <p:cNvSpPr/>
                <p:nvPr/>
              </p:nvSpPr>
              <p:spPr>
                <a:xfrm>
                  <a:off x="7620120" y="3139560"/>
                  <a:ext cx="226440" cy="226800"/>
                </a:xfrm>
                <a:custGeom>
                  <a:rect b="b" l="l" r="r" t="t"/>
                  <a:pathLst>
                    <a:path extrusionOk="0" h="630" w="629">
                      <a:moveTo>
                        <a:pt x="556" y="121"/>
                      </a:moveTo>
                      <a:lnTo>
                        <a:pt x="556" y="121"/>
                      </a:lnTo>
                      <a:cubicBezTo>
                        <a:pt x="677" y="261"/>
                        <a:pt x="645" y="490"/>
                        <a:pt x="479" y="586"/>
                      </a:cubicBezTo>
                      <a:cubicBezTo>
                        <a:pt x="333" y="669"/>
                        <a:pt x="142" y="630"/>
                        <a:pt x="53" y="490"/>
                      </a:cubicBezTo>
                      <a:cubicBezTo>
                        <a:pt x="-43" y="338"/>
                        <a:pt x="1" y="179"/>
                        <a:pt x="110" y="64"/>
                      </a:cubicBezTo>
                      <a:cubicBezTo>
                        <a:pt x="256" y="-32"/>
                        <a:pt x="428" y="-26"/>
                        <a:pt x="556"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6" name="Google Shape;1336;p16"/>
                <p:cNvSpPr/>
                <p:nvPr/>
              </p:nvSpPr>
              <p:spPr>
                <a:xfrm>
                  <a:off x="7611480" y="3283920"/>
                  <a:ext cx="240840" cy="124200"/>
                </a:xfrm>
                <a:custGeom>
                  <a:rect b="b" l="l" r="r" t="t"/>
                  <a:pathLst>
                    <a:path extrusionOk="0" h="345" w="669">
                      <a:moveTo>
                        <a:pt x="554" y="204"/>
                      </a:moveTo>
                      <a:lnTo>
                        <a:pt x="554" y="204"/>
                      </a:lnTo>
                      <a:cubicBezTo>
                        <a:pt x="605" y="166"/>
                        <a:pt x="643" y="115"/>
                        <a:pt x="669" y="58"/>
                      </a:cubicBezTo>
                      <a:cubicBezTo>
                        <a:pt x="637" y="223"/>
                        <a:pt x="509" y="350"/>
                        <a:pt x="319" y="344"/>
                      </a:cubicBezTo>
                      <a:cubicBezTo>
                        <a:pt x="108" y="337"/>
                        <a:pt x="13" y="179"/>
                        <a:pt x="0" y="0"/>
                      </a:cubicBezTo>
                      <a:cubicBezTo>
                        <a:pt x="13" y="51"/>
                        <a:pt x="32" y="95"/>
                        <a:pt x="64" y="134"/>
                      </a:cubicBezTo>
                      <a:cubicBezTo>
                        <a:pt x="185" y="287"/>
                        <a:pt x="401" y="312"/>
                        <a:pt x="554" y="204"/>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7" name="Google Shape;1337;p16"/>
                <p:cNvSpPr/>
                <p:nvPr/>
              </p:nvSpPr>
              <p:spPr>
                <a:xfrm>
                  <a:off x="7381800" y="2894400"/>
                  <a:ext cx="226080" cy="226440"/>
                </a:xfrm>
                <a:custGeom>
                  <a:rect b="b" l="l" r="r" t="t"/>
                  <a:pathLst>
                    <a:path extrusionOk="0" h="629" w="628">
                      <a:moveTo>
                        <a:pt x="555" y="121"/>
                      </a:moveTo>
                      <a:lnTo>
                        <a:pt x="555" y="121"/>
                      </a:lnTo>
                      <a:cubicBezTo>
                        <a:pt x="676" y="261"/>
                        <a:pt x="644" y="490"/>
                        <a:pt x="479" y="586"/>
                      </a:cubicBezTo>
                      <a:cubicBezTo>
                        <a:pt x="333" y="668"/>
                        <a:pt x="148" y="630"/>
                        <a:pt x="52" y="490"/>
                      </a:cubicBezTo>
                      <a:cubicBezTo>
                        <a:pt x="-43" y="337"/>
                        <a:pt x="1" y="178"/>
                        <a:pt x="110" y="63"/>
                      </a:cubicBezTo>
                      <a:cubicBezTo>
                        <a:pt x="256" y="-32"/>
                        <a:pt x="428" y="-25"/>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8" name="Google Shape;1338;p16"/>
                <p:cNvSpPr/>
                <p:nvPr/>
              </p:nvSpPr>
              <p:spPr>
                <a:xfrm>
                  <a:off x="7373160" y="3040920"/>
                  <a:ext cx="240480" cy="122040"/>
                </a:xfrm>
                <a:custGeom>
                  <a:rect b="b" l="l" r="r" t="t"/>
                  <a:pathLst>
                    <a:path extrusionOk="0" h="339" w="668">
                      <a:moveTo>
                        <a:pt x="554" y="198"/>
                      </a:moveTo>
                      <a:lnTo>
                        <a:pt x="554" y="198"/>
                      </a:lnTo>
                      <a:cubicBezTo>
                        <a:pt x="605" y="159"/>
                        <a:pt x="643" y="109"/>
                        <a:pt x="668" y="51"/>
                      </a:cubicBezTo>
                      <a:cubicBezTo>
                        <a:pt x="637" y="217"/>
                        <a:pt x="510" y="344"/>
                        <a:pt x="318" y="338"/>
                      </a:cubicBezTo>
                      <a:cubicBezTo>
                        <a:pt x="109" y="332"/>
                        <a:pt x="13" y="172"/>
                        <a:pt x="0" y="0"/>
                      </a:cubicBezTo>
                      <a:cubicBezTo>
                        <a:pt x="13" y="45"/>
                        <a:pt x="32" y="90"/>
                        <a:pt x="64" y="127"/>
                      </a:cubicBezTo>
                      <a:cubicBezTo>
                        <a:pt x="185" y="280"/>
                        <a:pt x="401" y="306"/>
                        <a:pt x="554"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9" name="Google Shape;1339;p16"/>
                <p:cNvSpPr/>
                <p:nvPr/>
              </p:nvSpPr>
              <p:spPr>
                <a:xfrm>
                  <a:off x="7360740" y="3402368"/>
                  <a:ext cx="226440" cy="226080"/>
                </a:xfrm>
                <a:custGeom>
                  <a:rect b="b" l="l" r="r" t="t"/>
                  <a:pathLst>
                    <a:path extrusionOk="0" h="628" w="629">
                      <a:moveTo>
                        <a:pt x="553" y="120"/>
                      </a:moveTo>
                      <a:lnTo>
                        <a:pt x="553" y="120"/>
                      </a:lnTo>
                      <a:cubicBezTo>
                        <a:pt x="680" y="260"/>
                        <a:pt x="642" y="489"/>
                        <a:pt x="476" y="585"/>
                      </a:cubicBezTo>
                      <a:cubicBezTo>
                        <a:pt x="330" y="667"/>
                        <a:pt x="146" y="629"/>
                        <a:pt x="50" y="489"/>
                      </a:cubicBezTo>
                      <a:cubicBezTo>
                        <a:pt x="-46" y="336"/>
                        <a:pt x="5" y="177"/>
                        <a:pt x="113" y="63"/>
                      </a:cubicBezTo>
                      <a:cubicBezTo>
                        <a:pt x="260" y="-33"/>
                        <a:pt x="426" y="-26"/>
                        <a:pt x="553" y="12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0" name="Google Shape;1340;p16"/>
                <p:cNvSpPr/>
                <p:nvPr/>
              </p:nvSpPr>
              <p:spPr>
                <a:xfrm>
                  <a:off x="7350120" y="3547440"/>
                  <a:ext cx="240840" cy="122040"/>
                </a:xfrm>
                <a:custGeom>
                  <a:rect b="b" l="l" r="r" t="t"/>
                  <a:pathLst>
                    <a:path extrusionOk="0" h="339" w="669">
                      <a:moveTo>
                        <a:pt x="555" y="198"/>
                      </a:moveTo>
                      <a:lnTo>
                        <a:pt x="555" y="198"/>
                      </a:lnTo>
                      <a:cubicBezTo>
                        <a:pt x="611" y="159"/>
                        <a:pt x="643" y="108"/>
                        <a:pt x="669" y="51"/>
                      </a:cubicBezTo>
                      <a:cubicBezTo>
                        <a:pt x="637" y="217"/>
                        <a:pt x="510" y="344"/>
                        <a:pt x="319" y="338"/>
                      </a:cubicBezTo>
                      <a:cubicBezTo>
                        <a:pt x="108" y="331"/>
                        <a:pt x="13" y="172"/>
                        <a:pt x="0" y="0"/>
                      </a:cubicBezTo>
                      <a:cubicBezTo>
                        <a:pt x="13" y="45"/>
                        <a:pt x="32" y="89"/>
                        <a:pt x="64" y="127"/>
                      </a:cubicBezTo>
                      <a:cubicBezTo>
                        <a:pt x="185" y="280"/>
                        <a:pt x="402" y="306"/>
                        <a:pt x="555"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1" name="Google Shape;1341;p16"/>
                <p:cNvSpPr/>
                <p:nvPr/>
              </p:nvSpPr>
              <p:spPr>
                <a:xfrm>
                  <a:off x="7121520" y="3155760"/>
                  <a:ext cx="227160" cy="228240"/>
                </a:xfrm>
                <a:custGeom>
                  <a:rect b="b" l="l" r="r" t="t"/>
                  <a:pathLst>
                    <a:path extrusionOk="0" h="634" w="631">
                      <a:moveTo>
                        <a:pt x="553" y="121"/>
                      </a:moveTo>
                      <a:lnTo>
                        <a:pt x="553" y="121"/>
                      </a:lnTo>
                      <a:cubicBezTo>
                        <a:pt x="680" y="261"/>
                        <a:pt x="648" y="490"/>
                        <a:pt x="476" y="592"/>
                      </a:cubicBezTo>
                      <a:cubicBezTo>
                        <a:pt x="330" y="674"/>
                        <a:pt x="145" y="630"/>
                        <a:pt x="50" y="490"/>
                      </a:cubicBezTo>
                      <a:cubicBezTo>
                        <a:pt x="-46" y="343"/>
                        <a:pt x="5" y="178"/>
                        <a:pt x="113" y="63"/>
                      </a:cubicBezTo>
                      <a:cubicBezTo>
                        <a:pt x="260" y="-32"/>
                        <a:pt x="426" y="-26"/>
                        <a:pt x="553"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2" name="Google Shape;1342;p16"/>
                <p:cNvSpPr/>
                <p:nvPr/>
              </p:nvSpPr>
              <p:spPr>
                <a:xfrm>
                  <a:off x="7111800" y="3302280"/>
                  <a:ext cx="240840" cy="122040"/>
                </a:xfrm>
                <a:custGeom>
                  <a:rect b="b" l="l" r="r" t="t"/>
                  <a:pathLst>
                    <a:path extrusionOk="0" h="339" w="669">
                      <a:moveTo>
                        <a:pt x="561" y="197"/>
                      </a:moveTo>
                      <a:lnTo>
                        <a:pt x="561" y="197"/>
                      </a:lnTo>
                      <a:cubicBezTo>
                        <a:pt x="612" y="159"/>
                        <a:pt x="643" y="109"/>
                        <a:pt x="669" y="51"/>
                      </a:cubicBezTo>
                      <a:cubicBezTo>
                        <a:pt x="637" y="217"/>
                        <a:pt x="509" y="344"/>
                        <a:pt x="319" y="338"/>
                      </a:cubicBezTo>
                      <a:cubicBezTo>
                        <a:pt x="109" y="331"/>
                        <a:pt x="13" y="172"/>
                        <a:pt x="0" y="0"/>
                      </a:cubicBezTo>
                      <a:cubicBezTo>
                        <a:pt x="13" y="44"/>
                        <a:pt x="32" y="89"/>
                        <a:pt x="64" y="128"/>
                      </a:cubicBezTo>
                      <a:cubicBezTo>
                        <a:pt x="185" y="280"/>
                        <a:pt x="401" y="305"/>
                        <a:pt x="561"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3" name="Google Shape;1343;p16"/>
                <p:cNvSpPr/>
                <p:nvPr/>
              </p:nvSpPr>
              <p:spPr>
                <a:xfrm>
                  <a:off x="7109280" y="3712680"/>
                  <a:ext cx="226080" cy="227880"/>
                </a:xfrm>
                <a:custGeom>
                  <a:rect b="b" l="l" r="r" t="t"/>
                  <a:pathLst>
                    <a:path extrusionOk="0" h="633" w="628">
                      <a:moveTo>
                        <a:pt x="555" y="121"/>
                      </a:moveTo>
                      <a:lnTo>
                        <a:pt x="555" y="121"/>
                      </a:lnTo>
                      <a:cubicBezTo>
                        <a:pt x="676" y="267"/>
                        <a:pt x="644" y="496"/>
                        <a:pt x="479" y="592"/>
                      </a:cubicBezTo>
                      <a:cubicBezTo>
                        <a:pt x="332" y="674"/>
                        <a:pt x="141" y="630"/>
                        <a:pt x="52" y="490"/>
                      </a:cubicBezTo>
                      <a:cubicBezTo>
                        <a:pt x="-43" y="344"/>
                        <a:pt x="1" y="184"/>
                        <a:pt x="109" y="63"/>
                      </a:cubicBezTo>
                      <a:cubicBezTo>
                        <a:pt x="255" y="-32"/>
                        <a:pt x="427" y="-26"/>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4" name="Google Shape;1344;p16"/>
                <p:cNvSpPr/>
                <p:nvPr/>
              </p:nvSpPr>
              <p:spPr>
                <a:xfrm>
                  <a:off x="7100640" y="3859200"/>
                  <a:ext cx="240480" cy="123840"/>
                </a:xfrm>
                <a:custGeom>
                  <a:rect b="b" l="l" r="r" t="t"/>
                  <a:pathLst>
                    <a:path extrusionOk="0" h="344" w="668">
                      <a:moveTo>
                        <a:pt x="553" y="198"/>
                      </a:moveTo>
                      <a:lnTo>
                        <a:pt x="553" y="198"/>
                      </a:lnTo>
                      <a:cubicBezTo>
                        <a:pt x="604" y="159"/>
                        <a:pt x="643" y="115"/>
                        <a:pt x="668" y="57"/>
                      </a:cubicBezTo>
                      <a:cubicBezTo>
                        <a:pt x="630" y="217"/>
                        <a:pt x="509" y="350"/>
                        <a:pt x="318" y="344"/>
                      </a:cubicBezTo>
                      <a:cubicBezTo>
                        <a:pt x="108" y="338"/>
                        <a:pt x="12" y="178"/>
                        <a:pt x="0" y="0"/>
                      </a:cubicBezTo>
                      <a:cubicBezTo>
                        <a:pt x="6" y="51"/>
                        <a:pt x="31" y="96"/>
                        <a:pt x="63" y="133"/>
                      </a:cubicBezTo>
                      <a:cubicBezTo>
                        <a:pt x="184" y="280"/>
                        <a:pt x="394" y="312"/>
                        <a:pt x="553"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5" name="Google Shape;1345;p16"/>
                <p:cNvSpPr/>
                <p:nvPr/>
              </p:nvSpPr>
              <p:spPr>
                <a:xfrm>
                  <a:off x="6870960" y="3467880"/>
                  <a:ext cx="226080" cy="227520"/>
                </a:xfrm>
                <a:custGeom>
                  <a:rect b="b" l="l" r="r" t="t"/>
                  <a:pathLst>
                    <a:path extrusionOk="0" h="632" w="628">
                      <a:moveTo>
                        <a:pt x="554" y="119"/>
                      </a:moveTo>
                      <a:lnTo>
                        <a:pt x="554" y="119"/>
                      </a:lnTo>
                      <a:cubicBezTo>
                        <a:pt x="675" y="266"/>
                        <a:pt x="644" y="495"/>
                        <a:pt x="478" y="590"/>
                      </a:cubicBezTo>
                      <a:cubicBezTo>
                        <a:pt x="332" y="673"/>
                        <a:pt x="147" y="629"/>
                        <a:pt x="52" y="489"/>
                      </a:cubicBezTo>
                      <a:cubicBezTo>
                        <a:pt x="-44" y="342"/>
                        <a:pt x="1" y="183"/>
                        <a:pt x="109" y="62"/>
                      </a:cubicBezTo>
                      <a:cubicBezTo>
                        <a:pt x="256" y="-34"/>
                        <a:pt x="427" y="-21"/>
                        <a:pt x="554" y="11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6" name="Google Shape;1346;p16"/>
                <p:cNvSpPr/>
                <p:nvPr/>
              </p:nvSpPr>
              <p:spPr>
                <a:xfrm>
                  <a:off x="6862320" y="3614040"/>
                  <a:ext cx="240480" cy="124200"/>
                </a:xfrm>
                <a:custGeom>
                  <a:rect b="b" l="l" r="r" t="t"/>
                  <a:pathLst>
                    <a:path extrusionOk="0" h="345" w="668">
                      <a:moveTo>
                        <a:pt x="553" y="197"/>
                      </a:moveTo>
                      <a:lnTo>
                        <a:pt x="553" y="197"/>
                      </a:lnTo>
                      <a:cubicBezTo>
                        <a:pt x="604" y="165"/>
                        <a:pt x="643" y="115"/>
                        <a:pt x="668" y="57"/>
                      </a:cubicBezTo>
                      <a:cubicBezTo>
                        <a:pt x="636" y="216"/>
                        <a:pt x="509" y="350"/>
                        <a:pt x="317" y="344"/>
                      </a:cubicBezTo>
                      <a:cubicBezTo>
                        <a:pt x="108" y="337"/>
                        <a:pt x="12" y="178"/>
                        <a:pt x="0" y="0"/>
                      </a:cubicBezTo>
                      <a:cubicBezTo>
                        <a:pt x="12" y="51"/>
                        <a:pt x="31" y="95"/>
                        <a:pt x="63" y="134"/>
                      </a:cubicBezTo>
                      <a:cubicBezTo>
                        <a:pt x="184" y="286"/>
                        <a:pt x="401" y="312"/>
                        <a:pt x="553"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7" name="Google Shape;1347;p16"/>
                <p:cNvSpPr/>
                <p:nvPr/>
              </p:nvSpPr>
              <p:spPr>
                <a:xfrm>
                  <a:off x="6793200" y="3382560"/>
                  <a:ext cx="1153080" cy="740160"/>
                </a:xfrm>
                <a:custGeom>
                  <a:rect b="b" l="l" r="r" t="t"/>
                  <a:pathLst>
                    <a:path extrusionOk="0" h="2056" w="3203">
                      <a:moveTo>
                        <a:pt x="1121" y="2056"/>
                      </a:moveTo>
                      <a:lnTo>
                        <a:pt x="1121" y="2056"/>
                      </a:lnTo>
                      <a:lnTo>
                        <a:pt x="1127" y="2056"/>
                      </a:lnTo>
                      <a:lnTo>
                        <a:pt x="1127" y="2056"/>
                      </a:lnTo>
                      <a:cubicBezTo>
                        <a:pt x="1121" y="2056"/>
                        <a:pt x="1121" y="2056"/>
                        <a:pt x="1121" y="2056"/>
                      </a:cubicBezTo>
                      <a:moveTo>
                        <a:pt x="1197" y="2044"/>
                      </a:moveTo>
                      <a:lnTo>
                        <a:pt x="1197" y="2044"/>
                      </a:lnTo>
                      <a:cubicBezTo>
                        <a:pt x="1172" y="2050"/>
                        <a:pt x="1146" y="2056"/>
                        <a:pt x="1127" y="2056"/>
                      </a:cubicBezTo>
                      <a:cubicBezTo>
                        <a:pt x="1146" y="2056"/>
                        <a:pt x="1172" y="2050"/>
                        <a:pt x="1197" y="2044"/>
                      </a:cubicBezTo>
                      <a:moveTo>
                        <a:pt x="1204" y="2044"/>
                      </a:moveTo>
                      <a:lnTo>
                        <a:pt x="1204" y="2044"/>
                      </a:lnTo>
                      <a:lnTo>
                        <a:pt x="1197" y="2044"/>
                      </a:lnTo>
                      <a:cubicBezTo>
                        <a:pt x="1204" y="2044"/>
                        <a:pt x="1204" y="2044"/>
                        <a:pt x="1204" y="2044"/>
                      </a:cubicBezTo>
                      <a:moveTo>
                        <a:pt x="879" y="1973"/>
                      </a:moveTo>
                      <a:lnTo>
                        <a:pt x="879" y="1973"/>
                      </a:lnTo>
                      <a:moveTo>
                        <a:pt x="873" y="1967"/>
                      </a:moveTo>
                      <a:lnTo>
                        <a:pt x="873" y="1967"/>
                      </a:lnTo>
                      <a:cubicBezTo>
                        <a:pt x="879" y="1967"/>
                        <a:pt x="879" y="1973"/>
                        <a:pt x="879" y="1973"/>
                      </a:cubicBezTo>
                      <a:cubicBezTo>
                        <a:pt x="879" y="1973"/>
                        <a:pt x="879" y="1967"/>
                        <a:pt x="873" y="1967"/>
                      </a:cubicBezTo>
                      <a:moveTo>
                        <a:pt x="6" y="1299"/>
                      </a:moveTo>
                      <a:lnTo>
                        <a:pt x="6" y="1299"/>
                      </a:lnTo>
                      <a:cubicBezTo>
                        <a:pt x="249" y="1553"/>
                        <a:pt x="535" y="1776"/>
                        <a:pt x="841" y="1954"/>
                      </a:cubicBezTo>
                      <a:cubicBezTo>
                        <a:pt x="535" y="1776"/>
                        <a:pt x="249" y="1553"/>
                        <a:pt x="6" y="1299"/>
                      </a:cubicBezTo>
                      <a:moveTo>
                        <a:pt x="6" y="1292"/>
                      </a:moveTo>
                      <a:lnTo>
                        <a:pt x="6" y="1292"/>
                      </a:lnTo>
                      <a:lnTo>
                        <a:pt x="6" y="1299"/>
                      </a:lnTo>
                      <a:cubicBezTo>
                        <a:pt x="6" y="1292"/>
                        <a:pt x="6" y="1292"/>
                        <a:pt x="6" y="1292"/>
                      </a:cubicBezTo>
                      <a:moveTo>
                        <a:pt x="0" y="1292"/>
                      </a:moveTo>
                      <a:lnTo>
                        <a:pt x="0" y="1292"/>
                      </a:lnTo>
                      <a:moveTo>
                        <a:pt x="0" y="1292"/>
                      </a:moveTo>
                      <a:lnTo>
                        <a:pt x="0" y="1292"/>
                      </a:lnTo>
                      <a:moveTo>
                        <a:pt x="0" y="1292"/>
                      </a:moveTo>
                      <a:lnTo>
                        <a:pt x="0" y="1292"/>
                      </a:lnTo>
                      <a:moveTo>
                        <a:pt x="2509" y="802"/>
                      </a:moveTo>
                      <a:lnTo>
                        <a:pt x="2509" y="802"/>
                      </a:lnTo>
                      <a:cubicBezTo>
                        <a:pt x="2279" y="1050"/>
                        <a:pt x="2044" y="1292"/>
                        <a:pt x="1796" y="1534"/>
                      </a:cubicBezTo>
                      <a:cubicBezTo>
                        <a:pt x="2044" y="1292"/>
                        <a:pt x="2279" y="1050"/>
                        <a:pt x="2509" y="802"/>
                      </a:cubicBezTo>
                      <a:moveTo>
                        <a:pt x="3203" y="0"/>
                      </a:moveTo>
                      <a:lnTo>
                        <a:pt x="3203" y="0"/>
                      </a:lnTo>
                      <a:moveTo>
                        <a:pt x="3203" y="0"/>
                      </a:moveTo>
                      <a:lnTo>
                        <a:pt x="320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8" name="Google Shape;1348;p16"/>
                <p:cNvSpPr/>
                <p:nvPr/>
              </p:nvSpPr>
              <p:spPr>
                <a:xfrm>
                  <a:off x="6680520" y="3213000"/>
                  <a:ext cx="1321200" cy="909720"/>
                </a:xfrm>
                <a:custGeom>
                  <a:rect b="b" l="l" r="r" t="t"/>
                  <a:pathLst>
                    <a:path extrusionOk="0" h="2527" w="3670">
                      <a:moveTo>
                        <a:pt x="3643" y="0"/>
                      </a:moveTo>
                      <a:lnTo>
                        <a:pt x="3643" y="0"/>
                      </a:lnTo>
                      <a:cubicBezTo>
                        <a:pt x="3586" y="83"/>
                        <a:pt x="3522" y="171"/>
                        <a:pt x="3458" y="255"/>
                      </a:cubicBezTo>
                      <a:cubicBezTo>
                        <a:pt x="3452" y="273"/>
                        <a:pt x="3440" y="292"/>
                        <a:pt x="3420" y="299"/>
                      </a:cubicBezTo>
                      <a:cubicBezTo>
                        <a:pt x="3331" y="413"/>
                        <a:pt x="3242" y="522"/>
                        <a:pt x="3146" y="630"/>
                      </a:cubicBezTo>
                      <a:cubicBezTo>
                        <a:pt x="3146" y="649"/>
                        <a:pt x="3140" y="668"/>
                        <a:pt x="3121" y="687"/>
                      </a:cubicBezTo>
                      <a:cubicBezTo>
                        <a:pt x="3095" y="713"/>
                        <a:pt x="3070" y="732"/>
                        <a:pt x="3045" y="751"/>
                      </a:cubicBezTo>
                      <a:cubicBezTo>
                        <a:pt x="3019" y="770"/>
                        <a:pt x="3000" y="795"/>
                        <a:pt x="2981" y="821"/>
                      </a:cubicBezTo>
                      <a:cubicBezTo>
                        <a:pt x="2873" y="935"/>
                        <a:pt x="2771" y="1056"/>
                        <a:pt x="2663" y="1171"/>
                      </a:cubicBezTo>
                      <a:cubicBezTo>
                        <a:pt x="2663" y="1177"/>
                        <a:pt x="2656" y="1177"/>
                        <a:pt x="2656" y="1184"/>
                      </a:cubicBezTo>
                      <a:cubicBezTo>
                        <a:pt x="2592" y="1292"/>
                        <a:pt x="2510" y="1381"/>
                        <a:pt x="2415" y="1438"/>
                      </a:cubicBezTo>
                      <a:cubicBezTo>
                        <a:pt x="2344" y="1521"/>
                        <a:pt x="2274" y="1604"/>
                        <a:pt x="2204" y="1687"/>
                      </a:cubicBezTo>
                      <a:cubicBezTo>
                        <a:pt x="2089" y="1820"/>
                        <a:pt x="1975" y="1948"/>
                        <a:pt x="1835" y="2056"/>
                      </a:cubicBezTo>
                      <a:cubicBezTo>
                        <a:pt x="1720" y="2145"/>
                        <a:pt x="1580" y="2215"/>
                        <a:pt x="1434" y="2215"/>
                      </a:cubicBezTo>
                      <a:cubicBezTo>
                        <a:pt x="1428" y="2215"/>
                        <a:pt x="1421" y="2215"/>
                        <a:pt x="1409" y="2215"/>
                      </a:cubicBezTo>
                      <a:cubicBezTo>
                        <a:pt x="1256" y="2202"/>
                        <a:pt x="1103" y="2126"/>
                        <a:pt x="975" y="2043"/>
                      </a:cubicBezTo>
                      <a:cubicBezTo>
                        <a:pt x="822" y="1935"/>
                        <a:pt x="683" y="1808"/>
                        <a:pt x="555" y="1674"/>
                      </a:cubicBezTo>
                      <a:cubicBezTo>
                        <a:pt x="447" y="1553"/>
                        <a:pt x="345" y="1432"/>
                        <a:pt x="250" y="1305"/>
                      </a:cubicBezTo>
                      <a:cubicBezTo>
                        <a:pt x="224" y="1298"/>
                        <a:pt x="205" y="1286"/>
                        <a:pt x="186" y="1254"/>
                      </a:cubicBezTo>
                      <a:cubicBezTo>
                        <a:pt x="173" y="1229"/>
                        <a:pt x="161" y="1197"/>
                        <a:pt x="154" y="1171"/>
                      </a:cubicBezTo>
                      <a:cubicBezTo>
                        <a:pt x="110" y="1108"/>
                        <a:pt x="65" y="1037"/>
                        <a:pt x="27" y="974"/>
                      </a:cubicBezTo>
                      <a:cubicBezTo>
                        <a:pt x="-75" y="1241"/>
                        <a:pt x="123" y="1559"/>
                        <a:pt x="313" y="1763"/>
                      </a:cubicBezTo>
                      <a:lnTo>
                        <a:pt x="313" y="1763"/>
                      </a:lnTo>
                      <a:lnTo>
                        <a:pt x="313" y="1763"/>
                      </a:lnTo>
                      <a:lnTo>
                        <a:pt x="313" y="1763"/>
                      </a:lnTo>
                      <a:lnTo>
                        <a:pt x="313" y="1763"/>
                      </a:lnTo>
                      <a:lnTo>
                        <a:pt x="313" y="1763"/>
                      </a:lnTo>
                      <a:cubicBezTo>
                        <a:pt x="319" y="1763"/>
                        <a:pt x="319" y="1763"/>
                        <a:pt x="319" y="1763"/>
                      </a:cubicBezTo>
                      <a:lnTo>
                        <a:pt x="319" y="1770"/>
                      </a:lnTo>
                      <a:lnTo>
                        <a:pt x="319" y="1770"/>
                      </a:lnTo>
                      <a:lnTo>
                        <a:pt x="319" y="1770"/>
                      </a:lnTo>
                      <a:cubicBezTo>
                        <a:pt x="562" y="2024"/>
                        <a:pt x="848" y="2247"/>
                        <a:pt x="1154" y="2425"/>
                      </a:cubicBezTo>
                      <a:cubicBezTo>
                        <a:pt x="1167" y="2425"/>
                        <a:pt x="1173" y="2431"/>
                        <a:pt x="1186" y="2438"/>
                      </a:cubicBezTo>
                      <a:lnTo>
                        <a:pt x="1186" y="2438"/>
                      </a:lnTo>
                      <a:cubicBezTo>
                        <a:pt x="1192" y="2438"/>
                        <a:pt x="1192" y="2444"/>
                        <a:pt x="1192" y="2444"/>
                      </a:cubicBezTo>
                      <a:lnTo>
                        <a:pt x="1192" y="2444"/>
                      </a:lnTo>
                      <a:lnTo>
                        <a:pt x="1192" y="2444"/>
                      </a:lnTo>
                      <a:cubicBezTo>
                        <a:pt x="1269" y="2483"/>
                        <a:pt x="1351" y="2527"/>
                        <a:pt x="1434" y="2527"/>
                      </a:cubicBezTo>
                      <a:lnTo>
                        <a:pt x="1440" y="2527"/>
                      </a:lnTo>
                      <a:lnTo>
                        <a:pt x="1440" y="2527"/>
                      </a:lnTo>
                      <a:cubicBezTo>
                        <a:pt x="1459" y="2527"/>
                        <a:pt x="1485" y="2521"/>
                        <a:pt x="1510" y="2515"/>
                      </a:cubicBezTo>
                      <a:lnTo>
                        <a:pt x="1510" y="2515"/>
                      </a:lnTo>
                      <a:cubicBezTo>
                        <a:pt x="1517" y="2515"/>
                        <a:pt x="1517" y="2515"/>
                        <a:pt x="1517" y="2515"/>
                      </a:cubicBezTo>
                      <a:lnTo>
                        <a:pt x="1517" y="2515"/>
                      </a:lnTo>
                      <a:cubicBezTo>
                        <a:pt x="1612" y="2483"/>
                        <a:pt x="1695" y="2394"/>
                        <a:pt x="1765" y="2323"/>
                      </a:cubicBezTo>
                      <a:cubicBezTo>
                        <a:pt x="1880" y="2222"/>
                        <a:pt x="1994" y="2114"/>
                        <a:pt x="2109" y="2005"/>
                      </a:cubicBezTo>
                      <a:lnTo>
                        <a:pt x="2109" y="2005"/>
                      </a:lnTo>
                      <a:cubicBezTo>
                        <a:pt x="2357" y="1763"/>
                        <a:pt x="2592" y="1521"/>
                        <a:pt x="2822" y="1273"/>
                      </a:cubicBezTo>
                      <a:cubicBezTo>
                        <a:pt x="2828" y="1267"/>
                        <a:pt x="2828" y="1260"/>
                        <a:pt x="2834" y="1260"/>
                      </a:cubicBezTo>
                      <a:cubicBezTo>
                        <a:pt x="3070" y="1006"/>
                        <a:pt x="3299" y="745"/>
                        <a:pt x="3516" y="477"/>
                      </a:cubicBezTo>
                      <a:cubicBezTo>
                        <a:pt x="3516" y="471"/>
                        <a:pt x="3516" y="471"/>
                        <a:pt x="3516" y="471"/>
                      </a:cubicBezTo>
                      <a:lnTo>
                        <a:pt x="3516" y="471"/>
                      </a:lnTo>
                      <a:lnTo>
                        <a:pt x="3516" y="471"/>
                      </a:lnTo>
                      <a:lnTo>
                        <a:pt x="3516" y="471"/>
                      </a:lnTo>
                      <a:cubicBezTo>
                        <a:pt x="3637" y="324"/>
                        <a:pt x="3713" y="171"/>
                        <a:pt x="3643"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9" name="Google Shape;1349;p16"/>
                <p:cNvSpPr/>
                <p:nvPr/>
              </p:nvSpPr>
              <p:spPr>
                <a:xfrm>
                  <a:off x="7104960" y="3542760"/>
                  <a:ext cx="11520" cy="55080"/>
                </a:xfrm>
                <a:custGeom>
                  <a:rect b="b" l="l" r="r" t="t"/>
                  <a:pathLst>
                    <a:path extrusionOk="0" h="153" w="32">
                      <a:moveTo>
                        <a:pt x="19" y="90"/>
                      </a:moveTo>
                      <a:lnTo>
                        <a:pt x="19" y="90"/>
                      </a:lnTo>
                      <a:cubicBezTo>
                        <a:pt x="25" y="109"/>
                        <a:pt x="32" y="134"/>
                        <a:pt x="32" y="153"/>
                      </a:cubicBezTo>
                      <a:lnTo>
                        <a:pt x="32" y="153"/>
                      </a:lnTo>
                      <a:lnTo>
                        <a:pt x="32" y="153"/>
                      </a:lnTo>
                      <a:lnTo>
                        <a:pt x="32" y="153"/>
                      </a:lnTo>
                      <a:cubicBezTo>
                        <a:pt x="32" y="134"/>
                        <a:pt x="25" y="109"/>
                        <a:pt x="19" y="90"/>
                      </a:cubicBezTo>
                      <a:moveTo>
                        <a:pt x="19" y="84"/>
                      </a:moveTo>
                      <a:lnTo>
                        <a:pt x="19" y="84"/>
                      </a:lnTo>
                      <a:cubicBezTo>
                        <a:pt x="19" y="90"/>
                        <a:pt x="19" y="90"/>
                        <a:pt x="19" y="90"/>
                      </a:cubicBezTo>
                      <a:lnTo>
                        <a:pt x="19" y="84"/>
                      </a:lnTo>
                      <a:moveTo>
                        <a:pt x="19" y="84"/>
                      </a:moveTo>
                      <a:lnTo>
                        <a:pt x="19" y="84"/>
                      </a:lnTo>
                      <a:moveTo>
                        <a:pt x="0" y="0"/>
                      </a:moveTo>
                      <a:lnTo>
                        <a:pt x="0" y="0"/>
                      </a:lnTo>
                      <a:cubicBezTo>
                        <a:pt x="13" y="26"/>
                        <a:pt x="19" y="52"/>
                        <a:pt x="19" y="84"/>
                      </a:cubicBezTo>
                      <a:cubicBezTo>
                        <a:pt x="19" y="52"/>
                        <a:pt x="13" y="26"/>
                        <a:pt x="0" y="0"/>
                      </a:cubicBezTo>
                      <a:close/>
                    </a:path>
                  </a:pathLst>
                </a:custGeom>
                <a:solidFill>
                  <a:srgbClr val="D1E3ED"/>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0" name="Google Shape;1350;p16"/>
                <p:cNvSpPr/>
                <p:nvPr/>
              </p:nvSpPr>
              <p:spPr>
                <a:xfrm>
                  <a:off x="7104960" y="3542760"/>
                  <a:ext cx="11520" cy="55080"/>
                </a:xfrm>
                <a:custGeom>
                  <a:rect b="b" l="l" r="r" t="t"/>
                  <a:pathLst>
                    <a:path extrusionOk="0" h="153" w="32">
                      <a:moveTo>
                        <a:pt x="0" y="0"/>
                      </a:moveTo>
                      <a:lnTo>
                        <a:pt x="0" y="0"/>
                      </a:lnTo>
                      <a:cubicBezTo>
                        <a:pt x="13" y="26"/>
                        <a:pt x="19" y="52"/>
                        <a:pt x="19" y="84"/>
                      </a:cubicBezTo>
                      <a:lnTo>
                        <a:pt x="19" y="84"/>
                      </a:lnTo>
                      <a:lnTo>
                        <a:pt x="19" y="84"/>
                      </a:lnTo>
                      <a:lnTo>
                        <a:pt x="19" y="84"/>
                      </a:lnTo>
                      <a:lnTo>
                        <a:pt x="19" y="84"/>
                      </a:lnTo>
                      <a:cubicBezTo>
                        <a:pt x="19" y="90"/>
                        <a:pt x="19" y="90"/>
                        <a:pt x="19" y="90"/>
                      </a:cubicBezTo>
                      <a:lnTo>
                        <a:pt x="19" y="90"/>
                      </a:lnTo>
                      <a:cubicBezTo>
                        <a:pt x="25" y="109"/>
                        <a:pt x="32" y="134"/>
                        <a:pt x="32" y="153"/>
                      </a:cubicBezTo>
                      <a:cubicBezTo>
                        <a:pt x="32" y="96"/>
                        <a:pt x="25" y="45"/>
                        <a:pt x="0" y="0"/>
                      </a:cubicBezTo>
                      <a:close/>
                    </a:path>
                  </a:pathLst>
                </a:custGeom>
                <a:solidFill>
                  <a:srgbClr val="93BAD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1" name="Google Shape;1351;p16"/>
                <p:cNvSpPr/>
                <p:nvPr/>
              </p:nvSpPr>
              <p:spPr>
                <a:xfrm>
                  <a:off x="6942240" y="3650760"/>
                  <a:ext cx="167400" cy="96120"/>
                </a:xfrm>
                <a:custGeom>
                  <a:rect b="b" l="l" r="r" t="t"/>
                  <a:pathLst>
                    <a:path extrusionOk="0" h="267" w="465">
                      <a:moveTo>
                        <a:pt x="115" y="267"/>
                      </a:moveTo>
                      <a:lnTo>
                        <a:pt x="115" y="267"/>
                      </a:lnTo>
                      <a:lnTo>
                        <a:pt x="108" y="267"/>
                      </a:lnTo>
                      <a:lnTo>
                        <a:pt x="108" y="267"/>
                      </a:lnTo>
                      <a:lnTo>
                        <a:pt x="115" y="267"/>
                      </a:lnTo>
                      <a:moveTo>
                        <a:pt x="115" y="267"/>
                      </a:moveTo>
                      <a:lnTo>
                        <a:pt x="115" y="267"/>
                      </a:lnTo>
                      <a:moveTo>
                        <a:pt x="115" y="267"/>
                      </a:moveTo>
                      <a:lnTo>
                        <a:pt x="115" y="267"/>
                      </a:lnTo>
                      <a:moveTo>
                        <a:pt x="121" y="267"/>
                      </a:moveTo>
                      <a:lnTo>
                        <a:pt x="121" y="267"/>
                      </a:lnTo>
                      <a:cubicBezTo>
                        <a:pt x="115" y="267"/>
                        <a:pt x="115" y="267"/>
                        <a:pt x="115" y="267"/>
                      </a:cubicBezTo>
                      <a:lnTo>
                        <a:pt x="121" y="267"/>
                      </a:lnTo>
                      <a:moveTo>
                        <a:pt x="121" y="267"/>
                      </a:moveTo>
                      <a:lnTo>
                        <a:pt x="121" y="267"/>
                      </a:lnTo>
                      <a:moveTo>
                        <a:pt x="121" y="267"/>
                      </a:moveTo>
                      <a:lnTo>
                        <a:pt x="121" y="267"/>
                      </a:lnTo>
                      <a:moveTo>
                        <a:pt x="121" y="267"/>
                      </a:moveTo>
                      <a:lnTo>
                        <a:pt x="121" y="267"/>
                      </a:lnTo>
                      <a:moveTo>
                        <a:pt x="127" y="267"/>
                      </a:moveTo>
                      <a:lnTo>
                        <a:pt x="127" y="267"/>
                      </a:lnTo>
                      <a:moveTo>
                        <a:pt x="127" y="267"/>
                      </a:moveTo>
                      <a:lnTo>
                        <a:pt x="127" y="267"/>
                      </a:lnTo>
                      <a:moveTo>
                        <a:pt x="0" y="254"/>
                      </a:moveTo>
                      <a:lnTo>
                        <a:pt x="0" y="254"/>
                      </a:lnTo>
                      <a:lnTo>
                        <a:pt x="7" y="254"/>
                      </a:lnTo>
                      <a:cubicBezTo>
                        <a:pt x="26" y="261"/>
                        <a:pt x="51" y="261"/>
                        <a:pt x="77" y="267"/>
                      </a:cubicBezTo>
                      <a:lnTo>
                        <a:pt x="77" y="267"/>
                      </a:lnTo>
                      <a:lnTo>
                        <a:pt x="77" y="267"/>
                      </a:lnTo>
                      <a:lnTo>
                        <a:pt x="77" y="267"/>
                      </a:lnTo>
                      <a:cubicBezTo>
                        <a:pt x="51" y="261"/>
                        <a:pt x="26" y="261"/>
                        <a:pt x="0" y="254"/>
                      </a:cubicBezTo>
                      <a:moveTo>
                        <a:pt x="465" y="0"/>
                      </a:moveTo>
                      <a:lnTo>
                        <a:pt x="465" y="0"/>
                      </a:lnTo>
                      <a:lnTo>
                        <a:pt x="465" y="6"/>
                      </a:lnTo>
                      <a:lnTo>
                        <a:pt x="465" y="6"/>
                      </a:lnTo>
                      <a:lnTo>
                        <a:pt x="465" y="6"/>
                      </a:lnTo>
                      <a:cubicBezTo>
                        <a:pt x="414" y="146"/>
                        <a:pt x="293" y="261"/>
                        <a:pt x="127" y="267"/>
                      </a:cubicBezTo>
                      <a:cubicBezTo>
                        <a:pt x="293" y="261"/>
                        <a:pt x="421" y="146"/>
                        <a:pt x="46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2" name="Google Shape;1352;p16"/>
                <p:cNvSpPr/>
                <p:nvPr/>
              </p:nvSpPr>
              <p:spPr>
                <a:xfrm>
                  <a:off x="7341120" y="3884400"/>
                  <a:ext cx="9000" cy="27360"/>
                </a:xfrm>
                <a:custGeom>
                  <a:rect b="b" l="l" r="r" t="t"/>
                  <a:pathLst>
                    <a:path extrusionOk="0" h="76" w="25">
                      <a:moveTo>
                        <a:pt x="25" y="0"/>
                      </a:moveTo>
                      <a:lnTo>
                        <a:pt x="25" y="0"/>
                      </a:lnTo>
                      <a:cubicBezTo>
                        <a:pt x="19" y="26"/>
                        <a:pt x="12" y="51"/>
                        <a:pt x="0" y="76"/>
                      </a:cubicBezTo>
                      <a:lnTo>
                        <a:pt x="0" y="76"/>
                      </a:lnTo>
                      <a:cubicBezTo>
                        <a:pt x="12" y="51"/>
                        <a:pt x="19" y="26"/>
                        <a:pt x="25"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3" name="Google Shape;1353;p16"/>
                <p:cNvSpPr/>
                <p:nvPr/>
              </p:nvSpPr>
              <p:spPr>
                <a:xfrm>
                  <a:off x="7292880" y="3721680"/>
                  <a:ext cx="57240" cy="100800"/>
                </a:xfrm>
                <a:custGeom>
                  <a:rect b="b" l="l" r="r" t="t"/>
                  <a:pathLst>
                    <a:path extrusionOk="0" h="280" w="159">
                      <a:moveTo>
                        <a:pt x="159" y="267"/>
                      </a:moveTo>
                      <a:lnTo>
                        <a:pt x="159" y="267"/>
                      </a:lnTo>
                      <a:cubicBezTo>
                        <a:pt x="159" y="274"/>
                        <a:pt x="159" y="280"/>
                        <a:pt x="159" y="280"/>
                      </a:cubicBezTo>
                      <a:lnTo>
                        <a:pt x="159" y="280"/>
                      </a:lnTo>
                      <a:lnTo>
                        <a:pt x="159" y="280"/>
                      </a:lnTo>
                      <a:lnTo>
                        <a:pt x="159" y="280"/>
                      </a:lnTo>
                      <a:cubicBezTo>
                        <a:pt x="159" y="280"/>
                        <a:pt x="159" y="274"/>
                        <a:pt x="159" y="267"/>
                      </a:cubicBezTo>
                      <a:moveTo>
                        <a:pt x="0" y="0"/>
                      </a:moveTo>
                      <a:lnTo>
                        <a:pt x="0" y="0"/>
                      </a:lnTo>
                      <a:lnTo>
                        <a:pt x="0" y="0"/>
                      </a:lnTo>
                      <a:lnTo>
                        <a:pt x="0" y="0"/>
                      </a:lnTo>
                      <a:lnTo>
                        <a:pt x="0" y="0"/>
                      </a:lnTo>
                      <a:cubicBezTo>
                        <a:pt x="19" y="13"/>
                        <a:pt x="32" y="25"/>
                        <a:pt x="45" y="32"/>
                      </a:cubicBezTo>
                      <a:cubicBezTo>
                        <a:pt x="32" y="25"/>
                        <a:pt x="19" y="13"/>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4" name="Google Shape;1354;p16"/>
                <p:cNvSpPr/>
                <p:nvPr/>
              </p:nvSpPr>
              <p:spPr>
                <a:xfrm>
                  <a:off x="7570080" y="3430800"/>
                  <a:ext cx="20880" cy="36360"/>
                </a:xfrm>
                <a:custGeom>
                  <a:rect b="b" l="l" r="r" t="t"/>
                  <a:pathLst>
                    <a:path extrusionOk="0" h="101" w="58">
                      <a:moveTo>
                        <a:pt x="0" y="0"/>
                      </a:moveTo>
                      <a:lnTo>
                        <a:pt x="0" y="0"/>
                      </a:lnTo>
                      <a:cubicBezTo>
                        <a:pt x="26" y="31"/>
                        <a:pt x="45" y="63"/>
                        <a:pt x="58" y="101"/>
                      </a:cubicBezTo>
                      <a:cubicBezTo>
                        <a:pt x="58" y="95"/>
                        <a:pt x="58" y="95"/>
                        <a:pt x="58" y="95"/>
                      </a:cubicBezTo>
                      <a:cubicBezTo>
                        <a:pt x="45" y="63"/>
                        <a:pt x="26" y="31"/>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5" name="Google Shape;1355;p16"/>
                <p:cNvSpPr/>
                <p:nvPr/>
              </p:nvSpPr>
              <p:spPr>
                <a:xfrm>
                  <a:off x="7790400" y="3382560"/>
                  <a:ext cx="29880" cy="20520"/>
                </a:xfrm>
                <a:custGeom>
                  <a:rect b="b" l="l" r="r" t="t"/>
                  <a:pathLst>
                    <a:path extrusionOk="0" h="57" w="83">
                      <a:moveTo>
                        <a:pt x="83" y="0"/>
                      </a:moveTo>
                      <a:lnTo>
                        <a:pt x="83" y="0"/>
                      </a:lnTo>
                      <a:cubicBezTo>
                        <a:pt x="57" y="26"/>
                        <a:pt x="31" y="44"/>
                        <a:pt x="0" y="57"/>
                      </a:cubicBezTo>
                      <a:lnTo>
                        <a:pt x="0" y="57"/>
                      </a:lnTo>
                      <a:cubicBezTo>
                        <a:pt x="31" y="44"/>
                        <a:pt x="57" y="26"/>
                        <a:pt x="83"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6" name="Google Shape;1356;p16"/>
                <p:cNvSpPr/>
                <p:nvPr/>
              </p:nvSpPr>
              <p:spPr>
                <a:xfrm>
                  <a:off x="7341120" y="3494880"/>
                  <a:ext cx="29880" cy="135000"/>
                </a:xfrm>
                <a:custGeom>
                  <a:rect b="b" l="l" r="r" t="t"/>
                  <a:pathLst>
                    <a:path extrusionOk="0" h="375" w="83">
                      <a:moveTo>
                        <a:pt x="19" y="0"/>
                      </a:moveTo>
                      <a:lnTo>
                        <a:pt x="19" y="0"/>
                      </a:lnTo>
                      <a:lnTo>
                        <a:pt x="19" y="0"/>
                      </a:lnTo>
                      <a:cubicBezTo>
                        <a:pt x="-19" y="127"/>
                        <a:pt x="6" y="273"/>
                        <a:pt x="83" y="375"/>
                      </a:cubicBezTo>
                      <a:lnTo>
                        <a:pt x="83" y="375"/>
                      </a:lnTo>
                      <a:cubicBezTo>
                        <a:pt x="25" y="305"/>
                        <a:pt x="0" y="210"/>
                        <a:pt x="0" y="121"/>
                      </a:cubicBezTo>
                      <a:cubicBezTo>
                        <a:pt x="0" y="76"/>
                        <a:pt x="6" y="38"/>
                        <a:pt x="1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7" name="Google Shape;1357;p16"/>
                <p:cNvSpPr/>
                <p:nvPr/>
              </p:nvSpPr>
              <p:spPr>
                <a:xfrm>
                  <a:off x="7455600" y="3382560"/>
                  <a:ext cx="34560" cy="2160"/>
                </a:xfrm>
                <a:custGeom>
                  <a:rect b="b" l="l" r="r" t="t"/>
                  <a:pathLst>
                    <a:path extrusionOk="0" h="6" w="96">
                      <a:moveTo>
                        <a:pt x="26" y="0"/>
                      </a:moveTo>
                      <a:lnTo>
                        <a:pt x="26" y="0"/>
                      </a:lnTo>
                      <a:cubicBezTo>
                        <a:pt x="13" y="0"/>
                        <a:pt x="7" y="0"/>
                        <a:pt x="0" y="0"/>
                      </a:cubicBezTo>
                      <a:lnTo>
                        <a:pt x="0" y="0"/>
                      </a:lnTo>
                      <a:cubicBezTo>
                        <a:pt x="7" y="0"/>
                        <a:pt x="13" y="0"/>
                        <a:pt x="26" y="0"/>
                      </a:cubicBezTo>
                      <a:lnTo>
                        <a:pt x="26" y="0"/>
                      </a:lnTo>
                      <a:lnTo>
                        <a:pt x="26" y="0"/>
                      </a:lnTo>
                      <a:lnTo>
                        <a:pt x="26" y="0"/>
                      </a:lnTo>
                      <a:lnTo>
                        <a:pt x="26" y="0"/>
                      </a:lnTo>
                      <a:cubicBezTo>
                        <a:pt x="45" y="0"/>
                        <a:pt x="70" y="0"/>
                        <a:pt x="89" y="6"/>
                      </a:cubicBezTo>
                      <a:lnTo>
                        <a:pt x="89" y="6"/>
                      </a:lnTo>
                      <a:lnTo>
                        <a:pt x="96" y="6"/>
                      </a:lnTo>
                      <a:lnTo>
                        <a:pt x="96" y="6"/>
                      </a:lnTo>
                      <a:lnTo>
                        <a:pt x="96" y="6"/>
                      </a:lnTo>
                      <a:cubicBezTo>
                        <a:pt x="70" y="0"/>
                        <a:pt x="45" y="0"/>
                        <a:pt x="26"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8" name="Google Shape;1358;p16"/>
                <p:cNvSpPr/>
                <p:nvPr/>
              </p:nvSpPr>
              <p:spPr>
                <a:xfrm>
                  <a:off x="7364160" y="2935800"/>
                  <a:ext cx="24840" cy="144360"/>
                </a:xfrm>
                <a:custGeom>
                  <a:rect b="b" l="l" r="r" t="t"/>
                  <a:pathLst>
                    <a:path extrusionOk="0" h="401" w="69">
                      <a:moveTo>
                        <a:pt x="19" y="140"/>
                      </a:moveTo>
                      <a:lnTo>
                        <a:pt x="19" y="140"/>
                      </a:lnTo>
                      <a:cubicBezTo>
                        <a:pt x="-7" y="222"/>
                        <a:pt x="-7" y="318"/>
                        <a:pt x="19" y="401"/>
                      </a:cubicBezTo>
                      <a:lnTo>
                        <a:pt x="19" y="401"/>
                      </a:lnTo>
                      <a:cubicBezTo>
                        <a:pt x="6" y="356"/>
                        <a:pt x="0" y="311"/>
                        <a:pt x="0" y="267"/>
                      </a:cubicBezTo>
                      <a:cubicBezTo>
                        <a:pt x="0" y="222"/>
                        <a:pt x="6" y="177"/>
                        <a:pt x="19" y="140"/>
                      </a:cubicBezTo>
                      <a:moveTo>
                        <a:pt x="19" y="133"/>
                      </a:moveTo>
                      <a:lnTo>
                        <a:pt x="19" y="133"/>
                      </a:lnTo>
                      <a:cubicBezTo>
                        <a:pt x="19" y="140"/>
                        <a:pt x="19" y="140"/>
                        <a:pt x="19" y="140"/>
                      </a:cubicBezTo>
                      <a:lnTo>
                        <a:pt x="19" y="133"/>
                      </a:lnTo>
                      <a:moveTo>
                        <a:pt x="19" y="133"/>
                      </a:moveTo>
                      <a:lnTo>
                        <a:pt x="19" y="133"/>
                      </a:lnTo>
                      <a:moveTo>
                        <a:pt x="19" y="133"/>
                      </a:moveTo>
                      <a:lnTo>
                        <a:pt x="19" y="133"/>
                      </a:lnTo>
                      <a:moveTo>
                        <a:pt x="19" y="127"/>
                      </a:moveTo>
                      <a:lnTo>
                        <a:pt x="19" y="127"/>
                      </a:lnTo>
                      <a:cubicBezTo>
                        <a:pt x="19" y="133"/>
                        <a:pt x="19" y="133"/>
                        <a:pt x="19" y="133"/>
                      </a:cubicBezTo>
                      <a:lnTo>
                        <a:pt x="19" y="127"/>
                      </a:lnTo>
                      <a:moveTo>
                        <a:pt x="19" y="127"/>
                      </a:moveTo>
                      <a:lnTo>
                        <a:pt x="19" y="127"/>
                      </a:lnTo>
                      <a:moveTo>
                        <a:pt x="69" y="0"/>
                      </a:moveTo>
                      <a:lnTo>
                        <a:pt x="69" y="0"/>
                      </a:lnTo>
                      <a:cubicBezTo>
                        <a:pt x="44" y="37"/>
                        <a:pt x="25" y="82"/>
                        <a:pt x="19" y="127"/>
                      </a:cubicBezTo>
                      <a:cubicBezTo>
                        <a:pt x="25" y="82"/>
                        <a:pt x="44" y="37"/>
                        <a:pt x="6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9" name="Google Shape;1359;p16"/>
                <p:cNvSpPr/>
                <p:nvPr/>
              </p:nvSpPr>
              <p:spPr>
                <a:xfrm>
                  <a:off x="7373160" y="3084480"/>
                  <a:ext cx="133200" cy="87120"/>
                </a:xfrm>
                <a:custGeom>
                  <a:rect b="b" l="l" r="r" t="t"/>
                  <a:pathLst>
                    <a:path extrusionOk="0" h="242" w="370">
                      <a:moveTo>
                        <a:pt x="299" y="242"/>
                      </a:moveTo>
                      <a:lnTo>
                        <a:pt x="299" y="242"/>
                      </a:lnTo>
                      <a:moveTo>
                        <a:pt x="299" y="242"/>
                      </a:moveTo>
                      <a:lnTo>
                        <a:pt x="299" y="242"/>
                      </a:lnTo>
                      <a:moveTo>
                        <a:pt x="370" y="242"/>
                      </a:moveTo>
                      <a:lnTo>
                        <a:pt x="370" y="242"/>
                      </a:lnTo>
                      <a:lnTo>
                        <a:pt x="370" y="242"/>
                      </a:lnTo>
                      <a:cubicBezTo>
                        <a:pt x="357" y="242"/>
                        <a:pt x="344" y="242"/>
                        <a:pt x="331" y="242"/>
                      </a:cubicBezTo>
                      <a:lnTo>
                        <a:pt x="331" y="242"/>
                      </a:lnTo>
                      <a:lnTo>
                        <a:pt x="331" y="242"/>
                      </a:lnTo>
                      <a:lnTo>
                        <a:pt x="331" y="242"/>
                      </a:lnTo>
                      <a:lnTo>
                        <a:pt x="331" y="242"/>
                      </a:lnTo>
                      <a:cubicBezTo>
                        <a:pt x="318" y="242"/>
                        <a:pt x="312" y="242"/>
                        <a:pt x="299" y="242"/>
                      </a:cubicBezTo>
                      <a:lnTo>
                        <a:pt x="299" y="242"/>
                      </a:lnTo>
                      <a:lnTo>
                        <a:pt x="299" y="242"/>
                      </a:lnTo>
                      <a:cubicBezTo>
                        <a:pt x="312" y="242"/>
                        <a:pt x="325" y="242"/>
                        <a:pt x="331" y="242"/>
                      </a:cubicBezTo>
                      <a:cubicBezTo>
                        <a:pt x="344" y="242"/>
                        <a:pt x="357" y="242"/>
                        <a:pt x="370" y="242"/>
                      </a:cubicBezTo>
                      <a:moveTo>
                        <a:pt x="293" y="242"/>
                      </a:moveTo>
                      <a:lnTo>
                        <a:pt x="293" y="242"/>
                      </a:lnTo>
                      <a:moveTo>
                        <a:pt x="293" y="242"/>
                      </a:moveTo>
                      <a:lnTo>
                        <a:pt x="293" y="242"/>
                      </a:lnTo>
                      <a:moveTo>
                        <a:pt x="293" y="242"/>
                      </a:moveTo>
                      <a:lnTo>
                        <a:pt x="293" y="242"/>
                      </a:lnTo>
                      <a:moveTo>
                        <a:pt x="286" y="242"/>
                      </a:moveTo>
                      <a:lnTo>
                        <a:pt x="286" y="242"/>
                      </a:lnTo>
                      <a:moveTo>
                        <a:pt x="286" y="242"/>
                      </a:moveTo>
                      <a:lnTo>
                        <a:pt x="286" y="242"/>
                      </a:lnTo>
                      <a:moveTo>
                        <a:pt x="286" y="242"/>
                      </a:moveTo>
                      <a:lnTo>
                        <a:pt x="286" y="242"/>
                      </a:lnTo>
                      <a:moveTo>
                        <a:pt x="286" y="242"/>
                      </a:moveTo>
                      <a:lnTo>
                        <a:pt x="286" y="242"/>
                      </a:lnTo>
                      <a:moveTo>
                        <a:pt x="280" y="242"/>
                      </a:moveTo>
                      <a:lnTo>
                        <a:pt x="280" y="242"/>
                      </a:lnTo>
                      <a:moveTo>
                        <a:pt x="274" y="242"/>
                      </a:moveTo>
                      <a:lnTo>
                        <a:pt x="274" y="242"/>
                      </a:lnTo>
                      <a:moveTo>
                        <a:pt x="76" y="134"/>
                      </a:moveTo>
                      <a:lnTo>
                        <a:pt x="76" y="134"/>
                      </a:lnTo>
                      <a:moveTo>
                        <a:pt x="70" y="134"/>
                      </a:moveTo>
                      <a:lnTo>
                        <a:pt x="70" y="134"/>
                      </a:lnTo>
                      <a:moveTo>
                        <a:pt x="70" y="134"/>
                      </a:moveTo>
                      <a:lnTo>
                        <a:pt x="70" y="134"/>
                      </a:lnTo>
                      <a:moveTo>
                        <a:pt x="70" y="127"/>
                      </a:moveTo>
                      <a:lnTo>
                        <a:pt x="70" y="127"/>
                      </a:lnTo>
                      <a:moveTo>
                        <a:pt x="70" y="127"/>
                      </a:moveTo>
                      <a:lnTo>
                        <a:pt x="70" y="127"/>
                      </a:lnTo>
                      <a:moveTo>
                        <a:pt x="70" y="127"/>
                      </a:moveTo>
                      <a:lnTo>
                        <a:pt x="70" y="127"/>
                      </a:lnTo>
                      <a:moveTo>
                        <a:pt x="64" y="127"/>
                      </a:moveTo>
                      <a:lnTo>
                        <a:pt x="64" y="127"/>
                      </a:lnTo>
                      <a:lnTo>
                        <a:pt x="70" y="127"/>
                      </a:lnTo>
                      <a:lnTo>
                        <a:pt x="64" y="127"/>
                      </a:lnTo>
                      <a:moveTo>
                        <a:pt x="64" y="121"/>
                      </a:moveTo>
                      <a:lnTo>
                        <a:pt x="64" y="121"/>
                      </a:lnTo>
                      <a:moveTo>
                        <a:pt x="64" y="121"/>
                      </a:moveTo>
                      <a:lnTo>
                        <a:pt x="64" y="121"/>
                      </a:lnTo>
                      <a:moveTo>
                        <a:pt x="64" y="121"/>
                      </a:moveTo>
                      <a:lnTo>
                        <a:pt x="64" y="121"/>
                      </a:lnTo>
                      <a:moveTo>
                        <a:pt x="64" y="121"/>
                      </a:moveTo>
                      <a:lnTo>
                        <a:pt x="64" y="121"/>
                      </a:lnTo>
                      <a:moveTo>
                        <a:pt x="64" y="121"/>
                      </a:moveTo>
                      <a:lnTo>
                        <a:pt x="64" y="121"/>
                      </a:lnTo>
                      <a:moveTo>
                        <a:pt x="64" y="115"/>
                      </a:moveTo>
                      <a:lnTo>
                        <a:pt x="64" y="115"/>
                      </a:lnTo>
                      <a:lnTo>
                        <a:pt x="64" y="121"/>
                      </a:lnTo>
                      <a:cubicBezTo>
                        <a:pt x="64" y="115"/>
                        <a:pt x="64" y="115"/>
                        <a:pt x="64" y="115"/>
                      </a:cubicBezTo>
                      <a:moveTo>
                        <a:pt x="57" y="115"/>
                      </a:moveTo>
                      <a:lnTo>
                        <a:pt x="57" y="115"/>
                      </a:lnTo>
                      <a:moveTo>
                        <a:pt x="57" y="115"/>
                      </a:moveTo>
                      <a:lnTo>
                        <a:pt x="57" y="115"/>
                      </a:lnTo>
                      <a:moveTo>
                        <a:pt x="57" y="115"/>
                      </a:moveTo>
                      <a:lnTo>
                        <a:pt x="57" y="115"/>
                      </a:lnTo>
                      <a:moveTo>
                        <a:pt x="57" y="109"/>
                      </a:moveTo>
                      <a:lnTo>
                        <a:pt x="57" y="109"/>
                      </a:lnTo>
                      <a:lnTo>
                        <a:pt x="57" y="115"/>
                      </a:lnTo>
                      <a:lnTo>
                        <a:pt x="57" y="109"/>
                      </a:lnTo>
                      <a:moveTo>
                        <a:pt x="0" y="0"/>
                      </a:moveTo>
                      <a:lnTo>
                        <a:pt x="0" y="0"/>
                      </a:lnTo>
                      <a:lnTo>
                        <a:pt x="0" y="0"/>
                      </a:lnTo>
                      <a:cubicBezTo>
                        <a:pt x="13" y="38"/>
                        <a:pt x="32" y="77"/>
                        <a:pt x="57" y="109"/>
                      </a:cubicBezTo>
                      <a:cubicBezTo>
                        <a:pt x="32" y="77"/>
                        <a:pt x="13" y="38"/>
                        <a:pt x="0" y="0"/>
                      </a:cubicBezTo>
                      <a:close/>
                    </a:path>
                  </a:pathLst>
                </a:custGeom>
                <a:solidFill>
                  <a:srgbClr val="D1E3ED"/>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0" name="Google Shape;1360;p16"/>
                <p:cNvSpPr/>
                <p:nvPr/>
              </p:nvSpPr>
              <p:spPr>
                <a:xfrm>
                  <a:off x="7602480" y="3286440"/>
                  <a:ext cx="6840" cy="38880"/>
                </a:xfrm>
                <a:custGeom>
                  <a:rect b="b" l="l" r="r" t="t"/>
                  <a:pathLst>
                    <a:path extrusionOk="0" h="108" w="19">
                      <a:moveTo>
                        <a:pt x="0" y="0"/>
                      </a:moveTo>
                      <a:lnTo>
                        <a:pt x="0" y="0"/>
                      </a:lnTo>
                      <a:lnTo>
                        <a:pt x="0" y="6"/>
                      </a:lnTo>
                      <a:cubicBezTo>
                        <a:pt x="0" y="38"/>
                        <a:pt x="6" y="76"/>
                        <a:pt x="19" y="108"/>
                      </a:cubicBezTo>
                      <a:lnTo>
                        <a:pt x="19" y="108"/>
                      </a:lnTo>
                      <a:cubicBezTo>
                        <a:pt x="6" y="76"/>
                        <a:pt x="0"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1" name="Google Shape;1361;p16"/>
                <p:cNvSpPr/>
                <p:nvPr/>
              </p:nvSpPr>
              <p:spPr>
                <a:xfrm>
                  <a:off x="7602480" y="3288600"/>
                  <a:ext cx="6840" cy="36720"/>
                </a:xfrm>
                <a:custGeom>
                  <a:rect b="b" l="l" r="r" t="t"/>
                  <a:pathLst>
                    <a:path extrusionOk="0" h="102" w="19">
                      <a:moveTo>
                        <a:pt x="0" y="0"/>
                      </a:moveTo>
                      <a:lnTo>
                        <a:pt x="0" y="0"/>
                      </a:lnTo>
                      <a:cubicBezTo>
                        <a:pt x="0" y="19"/>
                        <a:pt x="0" y="45"/>
                        <a:pt x="0" y="70"/>
                      </a:cubicBezTo>
                      <a:cubicBezTo>
                        <a:pt x="0" y="76"/>
                        <a:pt x="0" y="76"/>
                        <a:pt x="0" y="76"/>
                      </a:cubicBezTo>
                      <a:cubicBezTo>
                        <a:pt x="6" y="76"/>
                        <a:pt x="6" y="82"/>
                        <a:pt x="12" y="89"/>
                      </a:cubicBezTo>
                      <a:cubicBezTo>
                        <a:pt x="12" y="89"/>
                        <a:pt x="12" y="95"/>
                        <a:pt x="19" y="102"/>
                      </a:cubicBezTo>
                      <a:cubicBezTo>
                        <a:pt x="6" y="70"/>
                        <a:pt x="0" y="32"/>
                        <a:pt x="0" y="0"/>
                      </a:cubicBezTo>
                      <a:close/>
                    </a:path>
                  </a:pathLst>
                </a:custGeom>
                <a:solidFill>
                  <a:srgbClr val="93BAD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16"/>
                <p:cNvSpPr/>
                <p:nvPr/>
              </p:nvSpPr>
              <p:spPr>
                <a:xfrm>
                  <a:off x="7842960" y="3304800"/>
                  <a:ext cx="20880" cy="50040"/>
                </a:xfrm>
                <a:custGeom>
                  <a:rect b="b" l="l" r="r" t="t"/>
                  <a:pathLst>
                    <a:path extrusionOk="0" h="139" w="58">
                      <a:moveTo>
                        <a:pt x="58" y="0"/>
                      </a:moveTo>
                      <a:lnTo>
                        <a:pt x="58" y="0"/>
                      </a:lnTo>
                      <a:cubicBezTo>
                        <a:pt x="45" y="50"/>
                        <a:pt x="26" y="95"/>
                        <a:pt x="0" y="139"/>
                      </a:cubicBezTo>
                      <a:lnTo>
                        <a:pt x="0" y="139"/>
                      </a:lnTo>
                      <a:cubicBezTo>
                        <a:pt x="26" y="95"/>
                        <a:pt x="45" y="50"/>
                        <a:pt x="58" y="0"/>
                      </a:cubicBezTo>
                      <a:close/>
                    </a:path>
                  </a:pathLst>
                </a:custGeom>
                <a:solidFill>
                  <a:srgbClr val="D1E3ED"/>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16"/>
                <p:cNvSpPr/>
                <p:nvPr/>
              </p:nvSpPr>
              <p:spPr>
                <a:xfrm>
                  <a:off x="7102800" y="3185280"/>
                  <a:ext cx="34560" cy="123840"/>
                </a:xfrm>
                <a:custGeom>
                  <a:rect b="b" l="l" r="r" t="t"/>
                  <a:pathLst>
                    <a:path extrusionOk="0" h="344" w="96">
                      <a:moveTo>
                        <a:pt x="96" y="0"/>
                      </a:moveTo>
                      <a:lnTo>
                        <a:pt x="96" y="0"/>
                      </a:lnTo>
                      <a:lnTo>
                        <a:pt x="96" y="0"/>
                      </a:lnTo>
                      <a:cubicBezTo>
                        <a:pt x="57" y="45"/>
                        <a:pt x="31" y="102"/>
                        <a:pt x="19" y="166"/>
                      </a:cubicBezTo>
                      <a:cubicBezTo>
                        <a:pt x="6" y="223"/>
                        <a:pt x="0" y="287"/>
                        <a:pt x="6" y="344"/>
                      </a:cubicBezTo>
                      <a:lnTo>
                        <a:pt x="6" y="344"/>
                      </a:lnTo>
                      <a:cubicBezTo>
                        <a:pt x="0" y="332"/>
                        <a:pt x="0" y="313"/>
                        <a:pt x="0" y="300"/>
                      </a:cubicBezTo>
                      <a:cubicBezTo>
                        <a:pt x="0" y="255"/>
                        <a:pt x="6" y="211"/>
                        <a:pt x="19" y="166"/>
                      </a:cubicBezTo>
                      <a:cubicBezTo>
                        <a:pt x="31" y="102"/>
                        <a:pt x="57" y="45"/>
                        <a:pt x="96"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4" name="Google Shape;1364;p16"/>
                <p:cNvSpPr/>
                <p:nvPr/>
              </p:nvSpPr>
              <p:spPr>
                <a:xfrm>
                  <a:off x="7338600" y="3196800"/>
                  <a:ext cx="27720" cy="101160"/>
                </a:xfrm>
                <a:custGeom>
                  <a:rect b="b" l="l" r="r" t="t"/>
                  <a:pathLst>
                    <a:path extrusionOk="0" h="281" w="77">
                      <a:moveTo>
                        <a:pt x="71" y="179"/>
                      </a:moveTo>
                      <a:lnTo>
                        <a:pt x="71" y="179"/>
                      </a:lnTo>
                      <a:cubicBezTo>
                        <a:pt x="77" y="210"/>
                        <a:pt x="77" y="236"/>
                        <a:pt x="77" y="268"/>
                      </a:cubicBezTo>
                      <a:cubicBezTo>
                        <a:pt x="77" y="274"/>
                        <a:pt x="77" y="274"/>
                        <a:pt x="77" y="281"/>
                      </a:cubicBezTo>
                      <a:lnTo>
                        <a:pt x="77" y="274"/>
                      </a:lnTo>
                      <a:cubicBezTo>
                        <a:pt x="77" y="242"/>
                        <a:pt x="77" y="210"/>
                        <a:pt x="71" y="179"/>
                      </a:cubicBezTo>
                      <a:moveTo>
                        <a:pt x="64" y="172"/>
                      </a:moveTo>
                      <a:lnTo>
                        <a:pt x="64" y="172"/>
                      </a:lnTo>
                      <a:lnTo>
                        <a:pt x="71" y="179"/>
                      </a:lnTo>
                      <a:lnTo>
                        <a:pt x="64" y="172"/>
                      </a:lnTo>
                      <a:moveTo>
                        <a:pt x="64" y="172"/>
                      </a:moveTo>
                      <a:lnTo>
                        <a:pt x="64" y="172"/>
                      </a:lnTo>
                      <a:moveTo>
                        <a:pt x="64" y="172"/>
                      </a:moveTo>
                      <a:lnTo>
                        <a:pt x="64" y="172"/>
                      </a:lnTo>
                      <a:moveTo>
                        <a:pt x="64" y="153"/>
                      </a:moveTo>
                      <a:lnTo>
                        <a:pt x="64" y="153"/>
                      </a:lnTo>
                      <a:moveTo>
                        <a:pt x="64" y="153"/>
                      </a:moveTo>
                      <a:lnTo>
                        <a:pt x="64" y="153"/>
                      </a:lnTo>
                      <a:moveTo>
                        <a:pt x="64" y="153"/>
                      </a:moveTo>
                      <a:lnTo>
                        <a:pt x="64" y="153"/>
                      </a:lnTo>
                      <a:moveTo>
                        <a:pt x="64" y="147"/>
                      </a:moveTo>
                      <a:lnTo>
                        <a:pt x="64" y="147"/>
                      </a:lnTo>
                      <a:moveTo>
                        <a:pt x="64" y="147"/>
                      </a:moveTo>
                      <a:lnTo>
                        <a:pt x="64" y="147"/>
                      </a:lnTo>
                      <a:moveTo>
                        <a:pt x="64" y="147"/>
                      </a:moveTo>
                      <a:lnTo>
                        <a:pt x="64" y="147"/>
                      </a:lnTo>
                      <a:moveTo>
                        <a:pt x="0" y="0"/>
                      </a:moveTo>
                      <a:lnTo>
                        <a:pt x="0" y="0"/>
                      </a:lnTo>
                      <a:lnTo>
                        <a:pt x="0" y="0"/>
                      </a:lnTo>
                      <a:cubicBezTo>
                        <a:pt x="32" y="39"/>
                        <a:pt x="58" y="89"/>
                        <a:pt x="64" y="147"/>
                      </a:cubicBezTo>
                      <a:cubicBezTo>
                        <a:pt x="58" y="89"/>
                        <a:pt x="32" y="39"/>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16"/>
                <p:cNvSpPr/>
                <p:nvPr/>
              </p:nvSpPr>
              <p:spPr>
                <a:xfrm>
                  <a:off x="7183080" y="3423960"/>
                  <a:ext cx="84600" cy="9000"/>
                </a:xfrm>
                <a:custGeom>
                  <a:rect b="b" l="l" r="r" t="t"/>
                  <a:pathLst>
                    <a:path extrusionOk="0" h="25" w="235">
                      <a:moveTo>
                        <a:pt x="89" y="25"/>
                      </a:moveTo>
                      <a:lnTo>
                        <a:pt x="89" y="25"/>
                      </a:lnTo>
                      <a:moveTo>
                        <a:pt x="235" y="12"/>
                      </a:moveTo>
                      <a:lnTo>
                        <a:pt x="235" y="12"/>
                      </a:lnTo>
                      <a:lnTo>
                        <a:pt x="235" y="12"/>
                      </a:lnTo>
                      <a:cubicBezTo>
                        <a:pt x="203" y="19"/>
                        <a:pt x="171" y="25"/>
                        <a:pt x="140" y="25"/>
                      </a:cubicBezTo>
                      <a:lnTo>
                        <a:pt x="140" y="25"/>
                      </a:lnTo>
                      <a:lnTo>
                        <a:pt x="140" y="25"/>
                      </a:lnTo>
                      <a:lnTo>
                        <a:pt x="140" y="25"/>
                      </a:lnTo>
                      <a:lnTo>
                        <a:pt x="134" y="25"/>
                      </a:lnTo>
                      <a:cubicBezTo>
                        <a:pt x="134" y="25"/>
                        <a:pt x="127" y="25"/>
                        <a:pt x="121" y="25"/>
                      </a:cubicBezTo>
                      <a:cubicBezTo>
                        <a:pt x="127" y="25"/>
                        <a:pt x="134" y="25"/>
                        <a:pt x="140" y="25"/>
                      </a:cubicBezTo>
                      <a:cubicBezTo>
                        <a:pt x="171" y="25"/>
                        <a:pt x="203" y="25"/>
                        <a:pt x="229" y="12"/>
                      </a:cubicBezTo>
                      <a:cubicBezTo>
                        <a:pt x="235" y="12"/>
                        <a:pt x="235" y="12"/>
                        <a:pt x="235" y="12"/>
                      </a:cubicBezTo>
                      <a:moveTo>
                        <a:pt x="0" y="0"/>
                      </a:moveTo>
                      <a:lnTo>
                        <a:pt x="0" y="0"/>
                      </a:lnTo>
                      <a:cubicBezTo>
                        <a:pt x="6" y="0"/>
                        <a:pt x="6" y="0"/>
                        <a:pt x="6" y="0"/>
                      </a:cubicBezTo>
                      <a:cubicBezTo>
                        <a:pt x="32" y="12"/>
                        <a:pt x="57" y="19"/>
                        <a:pt x="89" y="25"/>
                      </a:cubicBezTo>
                      <a:cubicBezTo>
                        <a:pt x="57" y="19"/>
                        <a:pt x="32" y="12"/>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6" name="Google Shape;1366;p16"/>
                <p:cNvSpPr/>
                <p:nvPr/>
              </p:nvSpPr>
              <p:spPr>
                <a:xfrm>
                  <a:off x="7389000" y="3650760"/>
                  <a:ext cx="114840" cy="27360"/>
                </a:xfrm>
                <a:custGeom>
                  <a:rect b="b" l="l" r="r" t="t"/>
                  <a:pathLst>
                    <a:path extrusionOk="0" h="76" w="319">
                      <a:moveTo>
                        <a:pt x="192" y="76"/>
                      </a:moveTo>
                      <a:lnTo>
                        <a:pt x="192" y="76"/>
                      </a:lnTo>
                      <a:moveTo>
                        <a:pt x="192" y="76"/>
                      </a:moveTo>
                      <a:lnTo>
                        <a:pt x="192" y="76"/>
                      </a:lnTo>
                      <a:moveTo>
                        <a:pt x="192" y="76"/>
                      </a:moveTo>
                      <a:lnTo>
                        <a:pt x="192" y="76"/>
                      </a:lnTo>
                      <a:moveTo>
                        <a:pt x="185" y="76"/>
                      </a:moveTo>
                      <a:lnTo>
                        <a:pt x="185" y="76"/>
                      </a:lnTo>
                      <a:moveTo>
                        <a:pt x="185" y="76"/>
                      </a:moveTo>
                      <a:lnTo>
                        <a:pt x="185" y="76"/>
                      </a:lnTo>
                      <a:moveTo>
                        <a:pt x="185" y="76"/>
                      </a:moveTo>
                      <a:lnTo>
                        <a:pt x="185" y="76"/>
                      </a:lnTo>
                      <a:moveTo>
                        <a:pt x="179" y="76"/>
                      </a:moveTo>
                      <a:lnTo>
                        <a:pt x="179" y="76"/>
                      </a:lnTo>
                      <a:lnTo>
                        <a:pt x="185" y="76"/>
                      </a:lnTo>
                      <a:lnTo>
                        <a:pt x="179" y="76"/>
                      </a:lnTo>
                      <a:moveTo>
                        <a:pt x="319" y="63"/>
                      </a:moveTo>
                      <a:lnTo>
                        <a:pt x="319" y="63"/>
                      </a:lnTo>
                      <a:lnTo>
                        <a:pt x="319" y="63"/>
                      </a:lnTo>
                      <a:cubicBezTo>
                        <a:pt x="313" y="70"/>
                        <a:pt x="313" y="70"/>
                        <a:pt x="313" y="70"/>
                      </a:cubicBezTo>
                      <a:lnTo>
                        <a:pt x="313" y="70"/>
                      </a:lnTo>
                      <a:cubicBezTo>
                        <a:pt x="281" y="76"/>
                        <a:pt x="255" y="76"/>
                        <a:pt x="230" y="76"/>
                      </a:cubicBezTo>
                      <a:lnTo>
                        <a:pt x="230" y="76"/>
                      </a:lnTo>
                      <a:lnTo>
                        <a:pt x="230" y="76"/>
                      </a:lnTo>
                      <a:lnTo>
                        <a:pt x="230" y="76"/>
                      </a:lnTo>
                      <a:lnTo>
                        <a:pt x="230" y="76"/>
                      </a:lnTo>
                      <a:cubicBezTo>
                        <a:pt x="217" y="76"/>
                        <a:pt x="205" y="76"/>
                        <a:pt x="198" y="76"/>
                      </a:cubicBezTo>
                      <a:lnTo>
                        <a:pt x="192" y="76"/>
                      </a:lnTo>
                      <a:lnTo>
                        <a:pt x="198" y="76"/>
                      </a:lnTo>
                      <a:cubicBezTo>
                        <a:pt x="205" y="76"/>
                        <a:pt x="217" y="76"/>
                        <a:pt x="230" y="76"/>
                      </a:cubicBezTo>
                      <a:cubicBezTo>
                        <a:pt x="255" y="76"/>
                        <a:pt x="287" y="76"/>
                        <a:pt x="313" y="63"/>
                      </a:cubicBezTo>
                      <a:lnTo>
                        <a:pt x="319" y="63"/>
                      </a:lnTo>
                      <a:moveTo>
                        <a:pt x="0" y="0"/>
                      </a:moveTo>
                      <a:lnTo>
                        <a:pt x="0" y="0"/>
                      </a:lnTo>
                      <a:lnTo>
                        <a:pt x="0" y="0"/>
                      </a:lnTo>
                      <a:cubicBezTo>
                        <a:pt x="52" y="38"/>
                        <a:pt x="109" y="63"/>
                        <a:pt x="179" y="76"/>
                      </a:cubicBezTo>
                      <a:cubicBezTo>
                        <a:pt x="109" y="63"/>
                        <a:pt x="52"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7" name="Google Shape;1367;p16"/>
                <p:cNvSpPr/>
                <p:nvPr/>
              </p:nvSpPr>
              <p:spPr>
                <a:xfrm>
                  <a:off x="6852960" y="3465000"/>
                  <a:ext cx="66600" cy="132840"/>
                </a:xfrm>
                <a:custGeom>
                  <a:rect b="b" l="l" r="r" t="t"/>
                  <a:pathLst>
                    <a:path extrusionOk="0" h="369" w="185">
                      <a:moveTo>
                        <a:pt x="19" y="261"/>
                      </a:moveTo>
                      <a:lnTo>
                        <a:pt x="19" y="261"/>
                      </a:lnTo>
                      <a:cubicBezTo>
                        <a:pt x="6" y="293"/>
                        <a:pt x="0" y="331"/>
                        <a:pt x="0" y="369"/>
                      </a:cubicBezTo>
                      <a:lnTo>
                        <a:pt x="0" y="369"/>
                      </a:lnTo>
                      <a:lnTo>
                        <a:pt x="0" y="369"/>
                      </a:lnTo>
                      <a:lnTo>
                        <a:pt x="0" y="369"/>
                      </a:lnTo>
                      <a:cubicBezTo>
                        <a:pt x="0" y="331"/>
                        <a:pt x="6" y="293"/>
                        <a:pt x="19" y="261"/>
                      </a:cubicBezTo>
                      <a:moveTo>
                        <a:pt x="108" y="76"/>
                      </a:moveTo>
                      <a:lnTo>
                        <a:pt x="108" y="76"/>
                      </a:lnTo>
                      <a:moveTo>
                        <a:pt x="185" y="0"/>
                      </a:moveTo>
                      <a:lnTo>
                        <a:pt x="185" y="0"/>
                      </a:lnTo>
                      <a:lnTo>
                        <a:pt x="185" y="0"/>
                      </a:lnTo>
                      <a:cubicBezTo>
                        <a:pt x="159" y="19"/>
                        <a:pt x="127" y="45"/>
                        <a:pt x="108" y="76"/>
                      </a:cubicBezTo>
                      <a:cubicBezTo>
                        <a:pt x="134" y="45"/>
                        <a:pt x="159" y="19"/>
                        <a:pt x="18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8" name="Google Shape;1368;p16"/>
                <p:cNvSpPr/>
                <p:nvPr/>
              </p:nvSpPr>
              <p:spPr>
                <a:xfrm>
                  <a:off x="7620480" y="3139560"/>
                  <a:ext cx="227160" cy="226800"/>
                </a:xfrm>
                <a:custGeom>
                  <a:rect b="b" l="l" r="r" t="t"/>
                  <a:pathLst>
                    <a:path extrusionOk="0" h="630" w="631">
                      <a:moveTo>
                        <a:pt x="319" y="630"/>
                      </a:moveTo>
                      <a:lnTo>
                        <a:pt x="319" y="630"/>
                      </a:lnTo>
                      <a:moveTo>
                        <a:pt x="472" y="592"/>
                      </a:moveTo>
                      <a:lnTo>
                        <a:pt x="472" y="592"/>
                      </a:lnTo>
                      <a:moveTo>
                        <a:pt x="52" y="490"/>
                      </a:moveTo>
                      <a:lnTo>
                        <a:pt x="52" y="490"/>
                      </a:lnTo>
                      <a:cubicBezTo>
                        <a:pt x="115" y="580"/>
                        <a:pt x="217" y="630"/>
                        <a:pt x="319" y="630"/>
                      </a:cubicBezTo>
                      <a:lnTo>
                        <a:pt x="319" y="630"/>
                      </a:lnTo>
                      <a:cubicBezTo>
                        <a:pt x="217" y="630"/>
                        <a:pt x="115" y="580"/>
                        <a:pt x="52" y="490"/>
                      </a:cubicBezTo>
                      <a:moveTo>
                        <a:pt x="52" y="484"/>
                      </a:moveTo>
                      <a:lnTo>
                        <a:pt x="52" y="484"/>
                      </a:lnTo>
                      <a:moveTo>
                        <a:pt x="52" y="484"/>
                      </a:moveTo>
                      <a:lnTo>
                        <a:pt x="52" y="484"/>
                      </a:lnTo>
                      <a:moveTo>
                        <a:pt x="45" y="484"/>
                      </a:moveTo>
                      <a:lnTo>
                        <a:pt x="45" y="484"/>
                      </a:lnTo>
                      <a:lnTo>
                        <a:pt x="52" y="484"/>
                      </a:lnTo>
                      <a:lnTo>
                        <a:pt x="45" y="484"/>
                      </a:lnTo>
                      <a:moveTo>
                        <a:pt x="631" y="325"/>
                      </a:moveTo>
                      <a:lnTo>
                        <a:pt x="631" y="325"/>
                      </a:lnTo>
                      <a:cubicBezTo>
                        <a:pt x="631" y="427"/>
                        <a:pt x="574" y="528"/>
                        <a:pt x="478" y="586"/>
                      </a:cubicBezTo>
                      <a:lnTo>
                        <a:pt x="478" y="586"/>
                      </a:lnTo>
                      <a:lnTo>
                        <a:pt x="478" y="586"/>
                      </a:lnTo>
                      <a:lnTo>
                        <a:pt x="478" y="586"/>
                      </a:lnTo>
                      <a:cubicBezTo>
                        <a:pt x="574" y="528"/>
                        <a:pt x="631" y="427"/>
                        <a:pt x="631" y="325"/>
                      </a:cubicBezTo>
                      <a:moveTo>
                        <a:pt x="0" y="312"/>
                      </a:moveTo>
                      <a:lnTo>
                        <a:pt x="0" y="312"/>
                      </a:lnTo>
                      <a:cubicBezTo>
                        <a:pt x="0" y="369"/>
                        <a:pt x="13" y="427"/>
                        <a:pt x="45" y="484"/>
                      </a:cubicBezTo>
                      <a:lnTo>
                        <a:pt x="45" y="484"/>
                      </a:lnTo>
                      <a:cubicBezTo>
                        <a:pt x="13" y="427"/>
                        <a:pt x="0" y="369"/>
                        <a:pt x="0" y="312"/>
                      </a:cubicBezTo>
                      <a:moveTo>
                        <a:pt x="548" y="114"/>
                      </a:moveTo>
                      <a:lnTo>
                        <a:pt x="548" y="114"/>
                      </a:lnTo>
                      <a:cubicBezTo>
                        <a:pt x="555" y="114"/>
                        <a:pt x="555" y="121"/>
                        <a:pt x="555" y="121"/>
                      </a:cubicBezTo>
                      <a:cubicBezTo>
                        <a:pt x="555" y="121"/>
                        <a:pt x="555" y="114"/>
                        <a:pt x="548" y="114"/>
                      </a:cubicBezTo>
                      <a:moveTo>
                        <a:pt x="548" y="114"/>
                      </a:moveTo>
                      <a:lnTo>
                        <a:pt x="548" y="114"/>
                      </a:lnTo>
                      <a:moveTo>
                        <a:pt x="357" y="0"/>
                      </a:moveTo>
                      <a:lnTo>
                        <a:pt x="357" y="0"/>
                      </a:lnTo>
                      <a:lnTo>
                        <a:pt x="357" y="0"/>
                      </a:lnTo>
                      <a:lnTo>
                        <a:pt x="357" y="0"/>
                      </a:lnTo>
                      <a:lnTo>
                        <a:pt x="357" y="0"/>
                      </a:lnTo>
                      <a:cubicBezTo>
                        <a:pt x="427" y="13"/>
                        <a:pt x="491" y="51"/>
                        <a:pt x="548" y="114"/>
                      </a:cubicBezTo>
                      <a:cubicBezTo>
                        <a:pt x="491" y="51"/>
                        <a:pt x="421" y="13"/>
                        <a:pt x="357"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16"/>
                <p:cNvSpPr/>
                <p:nvPr/>
              </p:nvSpPr>
              <p:spPr>
                <a:xfrm>
                  <a:off x="7611480" y="3283920"/>
                  <a:ext cx="240840" cy="117000"/>
                </a:xfrm>
                <a:custGeom>
                  <a:rect b="b" l="l" r="r" t="t"/>
                  <a:pathLst>
                    <a:path extrusionOk="0" h="325" w="669">
                      <a:moveTo>
                        <a:pt x="662" y="76"/>
                      </a:moveTo>
                      <a:lnTo>
                        <a:pt x="662" y="76"/>
                      </a:lnTo>
                      <a:cubicBezTo>
                        <a:pt x="662" y="83"/>
                        <a:pt x="656" y="95"/>
                        <a:pt x="656" y="108"/>
                      </a:cubicBezTo>
                      <a:cubicBezTo>
                        <a:pt x="624" y="204"/>
                        <a:pt x="554" y="287"/>
                        <a:pt x="452" y="325"/>
                      </a:cubicBezTo>
                      <a:cubicBezTo>
                        <a:pt x="459" y="325"/>
                        <a:pt x="459" y="325"/>
                        <a:pt x="459" y="325"/>
                      </a:cubicBezTo>
                      <a:cubicBezTo>
                        <a:pt x="567" y="280"/>
                        <a:pt x="637" y="185"/>
                        <a:pt x="662" y="76"/>
                      </a:cubicBezTo>
                      <a:moveTo>
                        <a:pt x="662" y="70"/>
                      </a:moveTo>
                      <a:lnTo>
                        <a:pt x="662" y="70"/>
                      </a:lnTo>
                      <a:moveTo>
                        <a:pt x="662" y="70"/>
                      </a:moveTo>
                      <a:lnTo>
                        <a:pt x="662" y="70"/>
                      </a:lnTo>
                      <a:moveTo>
                        <a:pt x="662" y="70"/>
                      </a:moveTo>
                      <a:lnTo>
                        <a:pt x="662" y="70"/>
                      </a:lnTo>
                      <a:moveTo>
                        <a:pt x="662" y="64"/>
                      </a:moveTo>
                      <a:lnTo>
                        <a:pt x="662" y="64"/>
                      </a:lnTo>
                      <a:cubicBezTo>
                        <a:pt x="662" y="70"/>
                        <a:pt x="662" y="70"/>
                        <a:pt x="662" y="70"/>
                      </a:cubicBezTo>
                      <a:lnTo>
                        <a:pt x="662" y="64"/>
                      </a:lnTo>
                      <a:moveTo>
                        <a:pt x="662" y="64"/>
                      </a:moveTo>
                      <a:lnTo>
                        <a:pt x="662" y="64"/>
                      </a:lnTo>
                      <a:moveTo>
                        <a:pt x="669" y="64"/>
                      </a:moveTo>
                      <a:lnTo>
                        <a:pt x="669" y="64"/>
                      </a:lnTo>
                      <a:moveTo>
                        <a:pt x="669" y="64"/>
                      </a:moveTo>
                      <a:lnTo>
                        <a:pt x="669" y="64"/>
                      </a:lnTo>
                      <a:moveTo>
                        <a:pt x="0" y="7"/>
                      </a:moveTo>
                      <a:lnTo>
                        <a:pt x="0" y="7"/>
                      </a:lnTo>
                      <a:cubicBezTo>
                        <a:pt x="6" y="76"/>
                        <a:pt x="25" y="147"/>
                        <a:pt x="58" y="197"/>
                      </a:cubicBezTo>
                      <a:lnTo>
                        <a:pt x="58" y="204"/>
                      </a:lnTo>
                      <a:cubicBezTo>
                        <a:pt x="25" y="147"/>
                        <a:pt x="6" y="76"/>
                        <a:pt x="0" y="7"/>
                      </a:cubicBezTo>
                      <a:moveTo>
                        <a:pt x="0" y="7"/>
                      </a:moveTo>
                      <a:lnTo>
                        <a:pt x="0" y="7"/>
                      </a:lnTo>
                      <a:moveTo>
                        <a:pt x="0" y="0"/>
                      </a:moveTo>
                      <a:lnTo>
                        <a:pt x="0" y="0"/>
                      </a:lnTo>
                      <a:lnTo>
                        <a:pt x="0" y="0"/>
                      </a:lnTo>
                      <a:lnTo>
                        <a:pt x="0" y="0"/>
                      </a:lnTo>
                      <a:cubicBezTo>
                        <a:pt x="13" y="51"/>
                        <a:pt x="32" y="95"/>
                        <a:pt x="64" y="134"/>
                      </a:cubicBezTo>
                      <a:cubicBezTo>
                        <a:pt x="32" y="95"/>
                        <a:pt x="13" y="51"/>
                        <a:pt x="0" y="0"/>
                      </a:cubicBezTo>
                      <a:moveTo>
                        <a:pt x="0" y="0"/>
                      </a:moveTo>
                      <a:lnTo>
                        <a:pt x="0" y="0"/>
                      </a:lnTo>
                      <a:close/>
                    </a:path>
                  </a:pathLst>
                </a:custGeom>
                <a:solidFill>
                  <a:srgbClr val="BE25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16"/>
                <p:cNvSpPr/>
                <p:nvPr/>
              </p:nvSpPr>
              <p:spPr>
                <a:xfrm>
                  <a:off x="7636680" y="3180600"/>
                  <a:ext cx="181080" cy="135360"/>
                </a:xfrm>
                <a:custGeom>
                  <a:rect b="b" l="l" r="r" t="t"/>
                  <a:pathLst>
                    <a:path extrusionOk="0" h="376" w="503">
                      <a:moveTo>
                        <a:pt x="7" y="370"/>
                      </a:moveTo>
                      <a:lnTo>
                        <a:pt x="7" y="370"/>
                      </a:lnTo>
                      <a:lnTo>
                        <a:pt x="7" y="376"/>
                      </a:lnTo>
                      <a:lnTo>
                        <a:pt x="7" y="370"/>
                      </a:lnTo>
                      <a:moveTo>
                        <a:pt x="7" y="370"/>
                      </a:moveTo>
                      <a:lnTo>
                        <a:pt x="7" y="370"/>
                      </a:lnTo>
                      <a:moveTo>
                        <a:pt x="7" y="370"/>
                      </a:moveTo>
                      <a:lnTo>
                        <a:pt x="7" y="370"/>
                      </a:lnTo>
                      <a:moveTo>
                        <a:pt x="0" y="370"/>
                      </a:moveTo>
                      <a:lnTo>
                        <a:pt x="0" y="370"/>
                      </a:lnTo>
                      <a:moveTo>
                        <a:pt x="503" y="0"/>
                      </a:moveTo>
                      <a:lnTo>
                        <a:pt x="503" y="0"/>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16"/>
                <p:cNvSpPr/>
                <p:nvPr/>
              </p:nvSpPr>
              <p:spPr>
                <a:xfrm>
                  <a:off x="7620480" y="3139560"/>
                  <a:ext cx="227160" cy="226800"/>
                </a:xfrm>
                <a:custGeom>
                  <a:rect b="b" l="l" r="r" t="t"/>
                  <a:pathLst>
                    <a:path extrusionOk="0" h="630" w="631">
                      <a:moveTo>
                        <a:pt x="357" y="0"/>
                      </a:moveTo>
                      <a:lnTo>
                        <a:pt x="357" y="0"/>
                      </a:lnTo>
                      <a:cubicBezTo>
                        <a:pt x="357" y="6"/>
                        <a:pt x="363" y="13"/>
                        <a:pt x="370" y="13"/>
                      </a:cubicBezTo>
                      <a:cubicBezTo>
                        <a:pt x="453" y="45"/>
                        <a:pt x="503" y="146"/>
                        <a:pt x="484" y="242"/>
                      </a:cubicBezTo>
                      <a:cubicBezTo>
                        <a:pt x="465" y="306"/>
                        <a:pt x="434" y="375"/>
                        <a:pt x="382" y="420"/>
                      </a:cubicBezTo>
                      <a:cubicBezTo>
                        <a:pt x="332" y="465"/>
                        <a:pt x="274" y="490"/>
                        <a:pt x="211" y="490"/>
                      </a:cubicBezTo>
                      <a:cubicBezTo>
                        <a:pt x="186" y="490"/>
                        <a:pt x="160" y="484"/>
                        <a:pt x="128" y="471"/>
                      </a:cubicBezTo>
                      <a:cubicBezTo>
                        <a:pt x="58" y="446"/>
                        <a:pt x="13" y="382"/>
                        <a:pt x="0" y="312"/>
                      </a:cubicBezTo>
                      <a:lnTo>
                        <a:pt x="0" y="312"/>
                      </a:lnTo>
                      <a:lnTo>
                        <a:pt x="0" y="312"/>
                      </a:lnTo>
                      <a:cubicBezTo>
                        <a:pt x="0" y="369"/>
                        <a:pt x="13" y="427"/>
                        <a:pt x="45" y="484"/>
                      </a:cubicBezTo>
                      <a:lnTo>
                        <a:pt x="45" y="484"/>
                      </a:lnTo>
                      <a:lnTo>
                        <a:pt x="45" y="484"/>
                      </a:lnTo>
                      <a:lnTo>
                        <a:pt x="52" y="484"/>
                      </a:lnTo>
                      <a:lnTo>
                        <a:pt x="52" y="484"/>
                      </a:lnTo>
                      <a:lnTo>
                        <a:pt x="52" y="484"/>
                      </a:lnTo>
                      <a:lnTo>
                        <a:pt x="52" y="484"/>
                      </a:lnTo>
                      <a:lnTo>
                        <a:pt x="52" y="484"/>
                      </a:lnTo>
                      <a:lnTo>
                        <a:pt x="52" y="490"/>
                      </a:lnTo>
                      <a:lnTo>
                        <a:pt x="52" y="490"/>
                      </a:lnTo>
                      <a:lnTo>
                        <a:pt x="52" y="490"/>
                      </a:lnTo>
                      <a:lnTo>
                        <a:pt x="52" y="490"/>
                      </a:lnTo>
                      <a:cubicBezTo>
                        <a:pt x="115" y="580"/>
                        <a:pt x="217" y="630"/>
                        <a:pt x="319" y="630"/>
                      </a:cubicBezTo>
                      <a:lnTo>
                        <a:pt x="319" y="630"/>
                      </a:lnTo>
                      <a:lnTo>
                        <a:pt x="319" y="630"/>
                      </a:lnTo>
                      <a:cubicBezTo>
                        <a:pt x="370" y="630"/>
                        <a:pt x="421" y="617"/>
                        <a:pt x="472" y="592"/>
                      </a:cubicBezTo>
                      <a:lnTo>
                        <a:pt x="472" y="592"/>
                      </a:lnTo>
                      <a:cubicBezTo>
                        <a:pt x="472" y="592"/>
                        <a:pt x="472" y="586"/>
                        <a:pt x="478" y="586"/>
                      </a:cubicBezTo>
                      <a:lnTo>
                        <a:pt x="478" y="586"/>
                      </a:lnTo>
                      <a:cubicBezTo>
                        <a:pt x="574" y="528"/>
                        <a:pt x="631" y="427"/>
                        <a:pt x="631" y="325"/>
                      </a:cubicBezTo>
                      <a:cubicBezTo>
                        <a:pt x="631" y="248"/>
                        <a:pt x="605" y="179"/>
                        <a:pt x="555" y="121"/>
                      </a:cubicBezTo>
                      <a:lnTo>
                        <a:pt x="555" y="121"/>
                      </a:lnTo>
                      <a:cubicBezTo>
                        <a:pt x="555" y="121"/>
                        <a:pt x="555" y="114"/>
                        <a:pt x="548" y="114"/>
                      </a:cubicBezTo>
                      <a:lnTo>
                        <a:pt x="548" y="114"/>
                      </a:lnTo>
                      <a:lnTo>
                        <a:pt x="548" y="114"/>
                      </a:lnTo>
                      <a:lnTo>
                        <a:pt x="548" y="114"/>
                      </a:lnTo>
                      <a:cubicBezTo>
                        <a:pt x="491" y="51"/>
                        <a:pt x="427" y="13"/>
                        <a:pt x="35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2" name="Google Shape;1372;p16"/>
                <p:cNvSpPr/>
                <p:nvPr/>
              </p:nvSpPr>
              <p:spPr>
                <a:xfrm>
                  <a:off x="7620480" y="3139560"/>
                  <a:ext cx="199800" cy="174240"/>
                </a:xfrm>
                <a:custGeom>
                  <a:rect b="b" l="l" r="r" t="t"/>
                  <a:pathLst>
                    <a:path extrusionOk="0" h="484" w="555">
                      <a:moveTo>
                        <a:pt x="0" y="312"/>
                      </a:moveTo>
                      <a:lnTo>
                        <a:pt x="0" y="312"/>
                      </a:lnTo>
                      <a:cubicBezTo>
                        <a:pt x="0" y="369"/>
                        <a:pt x="13" y="427"/>
                        <a:pt x="45" y="484"/>
                      </a:cubicBezTo>
                      <a:cubicBezTo>
                        <a:pt x="13" y="427"/>
                        <a:pt x="0" y="369"/>
                        <a:pt x="0" y="312"/>
                      </a:cubicBezTo>
                      <a:moveTo>
                        <a:pt x="548" y="114"/>
                      </a:moveTo>
                      <a:lnTo>
                        <a:pt x="548" y="114"/>
                      </a:lnTo>
                      <a:cubicBezTo>
                        <a:pt x="555" y="114"/>
                        <a:pt x="555" y="121"/>
                        <a:pt x="555" y="121"/>
                      </a:cubicBezTo>
                      <a:lnTo>
                        <a:pt x="555" y="121"/>
                      </a:lnTo>
                      <a:cubicBezTo>
                        <a:pt x="555" y="121"/>
                        <a:pt x="555" y="114"/>
                        <a:pt x="548" y="114"/>
                      </a:cubicBezTo>
                      <a:moveTo>
                        <a:pt x="548" y="114"/>
                      </a:moveTo>
                      <a:lnTo>
                        <a:pt x="548" y="114"/>
                      </a:lnTo>
                      <a:moveTo>
                        <a:pt x="357" y="0"/>
                      </a:moveTo>
                      <a:lnTo>
                        <a:pt x="357" y="0"/>
                      </a:lnTo>
                      <a:lnTo>
                        <a:pt x="357" y="0"/>
                      </a:lnTo>
                      <a:cubicBezTo>
                        <a:pt x="427" y="13"/>
                        <a:pt x="491" y="51"/>
                        <a:pt x="548" y="114"/>
                      </a:cubicBezTo>
                      <a:lnTo>
                        <a:pt x="548" y="114"/>
                      </a:lnTo>
                      <a:cubicBezTo>
                        <a:pt x="491" y="51"/>
                        <a:pt x="427" y="13"/>
                        <a:pt x="357" y="0"/>
                      </a:cubicBezTo>
                      <a:close/>
                    </a:path>
                  </a:pathLst>
                </a:custGeom>
                <a:solidFill>
                  <a:srgbClr val="B7294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3" name="Google Shape;1373;p16"/>
                <p:cNvSpPr/>
                <p:nvPr/>
              </p:nvSpPr>
              <p:spPr>
                <a:xfrm>
                  <a:off x="7735320" y="335268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16"/>
                <p:cNvSpPr/>
                <p:nvPr/>
              </p:nvSpPr>
              <p:spPr>
                <a:xfrm>
                  <a:off x="7611480" y="3283920"/>
                  <a:ext cx="240840" cy="27360"/>
                </a:xfrm>
                <a:custGeom>
                  <a:rect b="b" l="l" r="r" t="t"/>
                  <a:pathLst>
                    <a:path extrusionOk="0" h="76" w="669">
                      <a:moveTo>
                        <a:pt x="662" y="70"/>
                      </a:moveTo>
                      <a:lnTo>
                        <a:pt x="662" y="70"/>
                      </a:lnTo>
                      <a:cubicBezTo>
                        <a:pt x="662" y="76"/>
                        <a:pt x="662" y="76"/>
                        <a:pt x="662" y="76"/>
                      </a:cubicBezTo>
                      <a:lnTo>
                        <a:pt x="662" y="70"/>
                      </a:lnTo>
                      <a:moveTo>
                        <a:pt x="662" y="70"/>
                      </a:moveTo>
                      <a:lnTo>
                        <a:pt x="662" y="70"/>
                      </a:lnTo>
                      <a:moveTo>
                        <a:pt x="662" y="70"/>
                      </a:moveTo>
                      <a:lnTo>
                        <a:pt x="662" y="70"/>
                      </a:lnTo>
                      <a:moveTo>
                        <a:pt x="662" y="70"/>
                      </a:moveTo>
                      <a:lnTo>
                        <a:pt x="662" y="70"/>
                      </a:lnTo>
                      <a:moveTo>
                        <a:pt x="662" y="64"/>
                      </a:moveTo>
                      <a:lnTo>
                        <a:pt x="662" y="64"/>
                      </a:lnTo>
                      <a:moveTo>
                        <a:pt x="669" y="64"/>
                      </a:moveTo>
                      <a:lnTo>
                        <a:pt x="669" y="64"/>
                      </a:lnTo>
                      <a:cubicBezTo>
                        <a:pt x="662" y="64"/>
                        <a:pt x="662" y="64"/>
                        <a:pt x="662" y="64"/>
                      </a:cubicBezTo>
                      <a:lnTo>
                        <a:pt x="669" y="64"/>
                      </a:lnTo>
                      <a:moveTo>
                        <a:pt x="669" y="64"/>
                      </a:moveTo>
                      <a:lnTo>
                        <a:pt x="669" y="64"/>
                      </a:lnTo>
                      <a:moveTo>
                        <a:pt x="669" y="58"/>
                      </a:moveTo>
                      <a:lnTo>
                        <a:pt x="669" y="58"/>
                      </a:lnTo>
                      <a:lnTo>
                        <a:pt x="669" y="64"/>
                      </a:lnTo>
                      <a:lnTo>
                        <a:pt x="669" y="58"/>
                      </a:lnTo>
                      <a:moveTo>
                        <a:pt x="0" y="7"/>
                      </a:moveTo>
                      <a:lnTo>
                        <a:pt x="0" y="7"/>
                      </a:lnTo>
                      <a:moveTo>
                        <a:pt x="0" y="0"/>
                      </a:moveTo>
                      <a:lnTo>
                        <a:pt x="0" y="0"/>
                      </a:lnTo>
                      <a:cubicBezTo>
                        <a:pt x="0" y="7"/>
                        <a:pt x="0" y="7"/>
                        <a:pt x="0" y="7"/>
                      </a:cubicBezTo>
                      <a:lnTo>
                        <a:pt x="0" y="0"/>
                      </a:ln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5" name="Google Shape;1375;p16"/>
                <p:cNvSpPr/>
                <p:nvPr/>
              </p:nvSpPr>
              <p:spPr>
                <a:xfrm>
                  <a:off x="7774200" y="3322800"/>
                  <a:ext cx="73440" cy="78120"/>
                </a:xfrm>
                <a:custGeom>
                  <a:rect b="b" l="l" r="r" t="t"/>
                  <a:pathLst>
                    <a:path extrusionOk="0" h="217" w="204">
                      <a:moveTo>
                        <a:pt x="204" y="0"/>
                      </a:moveTo>
                      <a:lnTo>
                        <a:pt x="204" y="0"/>
                      </a:lnTo>
                      <a:cubicBezTo>
                        <a:pt x="172" y="96"/>
                        <a:pt x="102" y="179"/>
                        <a:pt x="0" y="217"/>
                      </a:cubicBezTo>
                      <a:lnTo>
                        <a:pt x="0" y="217"/>
                      </a:lnTo>
                      <a:cubicBezTo>
                        <a:pt x="102" y="179"/>
                        <a:pt x="172" y="96"/>
                        <a:pt x="204" y="0"/>
                      </a:cubicBezTo>
                      <a:close/>
                    </a:path>
                  </a:pathLst>
                </a:custGeom>
                <a:solidFill>
                  <a:srgbClr val="AF1725"/>
                </a:solidFill>
                <a:ln>
                  <a:noFill/>
                </a:ln>
              </p:spPr>
              <p:txBody>
                <a:bodyPr anchorCtr="1" anchor="ctr" bIns="33100" lIns="90000" spcFirstLastPara="1" rIns="90000" wrap="square" tIns="33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6" name="Google Shape;1376;p16"/>
                <p:cNvSpPr/>
                <p:nvPr/>
              </p:nvSpPr>
              <p:spPr>
                <a:xfrm>
                  <a:off x="7735320" y="3357360"/>
                  <a:ext cx="75600" cy="23040"/>
                </a:xfrm>
                <a:custGeom>
                  <a:rect b="b" l="l" r="r" t="t"/>
                  <a:pathLst>
                    <a:path extrusionOk="0" h="64" w="210">
                      <a:moveTo>
                        <a:pt x="0" y="64"/>
                      </a:moveTo>
                      <a:lnTo>
                        <a:pt x="0" y="64"/>
                      </a:lnTo>
                      <a:moveTo>
                        <a:pt x="210" y="0"/>
                      </a:moveTo>
                      <a:lnTo>
                        <a:pt x="210" y="0"/>
                      </a:lnTo>
                      <a:cubicBezTo>
                        <a:pt x="146" y="44"/>
                        <a:pt x="70" y="64"/>
                        <a:pt x="0" y="64"/>
                      </a:cubicBezTo>
                      <a:cubicBezTo>
                        <a:pt x="70" y="64"/>
                        <a:pt x="146" y="44"/>
                        <a:pt x="210" y="0"/>
                      </a:cubicBezTo>
                      <a:close/>
                    </a:path>
                  </a:pathLst>
                </a:custGeom>
                <a:solidFill>
                  <a:srgbClr val="CA3F6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7" name="Google Shape;1377;p16"/>
                <p:cNvSpPr/>
                <p:nvPr/>
              </p:nvSpPr>
              <p:spPr>
                <a:xfrm>
                  <a:off x="7371000" y="2981520"/>
                  <a:ext cx="109800" cy="190080"/>
                </a:xfrm>
                <a:custGeom>
                  <a:rect b="b" l="l" r="r" t="t"/>
                  <a:pathLst>
                    <a:path extrusionOk="0" h="528" w="305">
                      <a:moveTo>
                        <a:pt x="305" y="528"/>
                      </a:moveTo>
                      <a:lnTo>
                        <a:pt x="305" y="528"/>
                      </a:lnTo>
                      <a:moveTo>
                        <a:pt x="305" y="528"/>
                      </a:moveTo>
                      <a:lnTo>
                        <a:pt x="305" y="528"/>
                      </a:lnTo>
                      <a:moveTo>
                        <a:pt x="299" y="528"/>
                      </a:moveTo>
                      <a:lnTo>
                        <a:pt x="299" y="528"/>
                      </a:lnTo>
                      <a:lnTo>
                        <a:pt x="305" y="528"/>
                      </a:lnTo>
                      <a:lnTo>
                        <a:pt x="299" y="528"/>
                      </a:lnTo>
                      <a:moveTo>
                        <a:pt x="299" y="528"/>
                      </a:moveTo>
                      <a:lnTo>
                        <a:pt x="299" y="528"/>
                      </a:lnTo>
                      <a:moveTo>
                        <a:pt x="299" y="528"/>
                      </a:moveTo>
                      <a:lnTo>
                        <a:pt x="299" y="528"/>
                      </a:lnTo>
                      <a:moveTo>
                        <a:pt x="292" y="528"/>
                      </a:moveTo>
                      <a:lnTo>
                        <a:pt x="292" y="528"/>
                      </a:lnTo>
                      <a:cubicBezTo>
                        <a:pt x="299" y="528"/>
                        <a:pt x="299" y="528"/>
                        <a:pt x="299" y="528"/>
                      </a:cubicBezTo>
                      <a:lnTo>
                        <a:pt x="292" y="528"/>
                      </a:lnTo>
                      <a:moveTo>
                        <a:pt x="292" y="528"/>
                      </a:moveTo>
                      <a:lnTo>
                        <a:pt x="292" y="528"/>
                      </a:lnTo>
                      <a:moveTo>
                        <a:pt x="292" y="528"/>
                      </a:moveTo>
                      <a:lnTo>
                        <a:pt x="292" y="528"/>
                      </a:lnTo>
                      <a:moveTo>
                        <a:pt x="292" y="528"/>
                      </a:moveTo>
                      <a:lnTo>
                        <a:pt x="292" y="528"/>
                      </a:lnTo>
                      <a:moveTo>
                        <a:pt x="286" y="528"/>
                      </a:moveTo>
                      <a:lnTo>
                        <a:pt x="286" y="528"/>
                      </a:lnTo>
                      <a:lnTo>
                        <a:pt x="292" y="528"/>
                      </a:lnTo>
                      <a:cubicBezTo>
                        <a:pt x="286" y="528"/>
                        <a:pt x="286" y="528"/>
                        <a:pt x="286" y="528"/>
                      </a:cubicBezTo>
                      <a:moveTo>
                        <a:pt x="280" y="528"/>
                      </a:moveTo>
                      <a:lnTo>
                        <a:pt x="280" y="528"/>
                      </a:lnTo>
                      <a:cubicBezTo>
                        <a:pt x="286" y="528"/>
                        <a:pt x="286" y="528"/>
                        <a:pt x="286" y="528"/>
                      </a:cubicBezTo>
                      <a:lnTo>
                        <a:pt x="280" y="528"/>
                      </a:lnTo>
                      <a:moveTo>
                        <a:pt x="82" y="420"/>
                      </a:moveTo>
                      <a:lnTo>
                        <a:pt x="82" y="420"/>
                      </a:lnTo>
                      <a:cubicBezTo>
                        <a:pt x="127" y="471"/>
                        <a:pt x="197" y="516"/>
                        <a:pt x="280" y="528"/>
                      </a:cubicBezTo>
                      <a:cubicBezTo>
                        <a:pt x="197" y="516"/>
                        <a:pt x="127" y="471"/>
                        <a:pt x="82" y="420"/>
                      </a:cubicBezTo>
                      <a:moveTo>
                        <a:pt x="76" y="420"/>
                      </a:moveTo>
                      <a:lnTo>
                        <a:pt x="76" y="420"/>
                      </a:lnTo>
                      <a:lnTo>
                        <a:pt x="82" y="420"/>
                      </a:lnTo>
                      <a:lnTo>
                        <a:pt x="76" y="420"/>
                      </a:lnTo>
                      <a:moveTo>
                        <a:pt x="76" y="420"/>
                      </a:moveTo>
                      <a:lnTo>
                        <a:pt x="76" y="420"/>
                      </a:lnTo>
                      <a:moveTo>
                        <a:pt x="76" y="413"/>
                      </a:moveTo>
                      <a:lnTo>
                        <a:pt x="76" y="413"/>
                      </a:lnTo>
                      <a:lnTo>
                        <a:pt x="76" y="420"/>
                      </a:lnTo>
                      <a:cubicBezTo>
                        <a:pt x="76" y="413"/>
                        <a:pt x="76" y="413"/>
                        <a:pt x="76" y="413"/>
                      </a:cubicBezTo>
                      <a:moveTo>
                        <a:pt x="76" y="413"/>
                      </a:moveTo>
                      <a:lnTo>
                        <a:pt x="76" y="413"/>
                      </a:lnTo>
                      <a:moveTo>
                        <a:pt x="76" y="413"/>
                      </a:moveTo>
                      <a:lnTo>
                        <a:pt x="76" y="413"/>
                      </a:lnTo>
                      <a:moveTo>
                        <a:pt x="76" y="413"/>
                      </a:moveTo>
                      <a:lnTo>
                        <a:pt x="76" y="413"/>
                      </a:lnTo>
                      <a:moveTo>
                        <a:pt x="70" y="407"/>
                      </a:moveTo>
                      <a:lnTo>
                        <a:pt x="70" y="407"/>
                      </a:lnTo>
                      <a:lnTo>
                        <a:pt x="70" y="413"/>
                      </a:lnTo>
                      <a:lnTo>
                        <a:pt x="70" y="407"/>
                      </a:lnTo>
                      <a:moveTo>
                        <a:pt x="70" y="407"/>
                      </a:moveTo>
                      <a:lnTo>
                        <a:pt x="70" y="407"/>
                      </a:lnTo>
                      <a:moveTo>
                        <a:pt x="70" y="407"/>
                      </a:moveTo>
                      <a:lnTo>
                        <a:pt x="70" y="407"/>
                      </a:lnTo>
                      <a:moveTo>
                        <a:pt x="70" y="407"/>
                      </a:moveTo>
                      <a:lnTo>
                        <a:pt x="70" y="407"/>
                      </a:lnTo>
                      <a:moveTo>
                        <a:pt x="70" y="407"/>
                      </a:moveTo>
                      <a:lnTo>
                        <a:pt x="70" y="407"/>
                      </a:lnTo>
                      <a:moveTo>
                        <a:pt x="70" y="407"/>
                      </a:moveTo>
                      <a:lnTo>
                        <a:pt x="70" y="407"/>
                      </a:lnTo>
                      <a:moveTo>
                        <a:pt x="63" y="401"/>
                      </a:moveTo>
                      <a:lnTo>
                        <a:pt x="63" y="401"/>
                      </a:lnTo>
                      <a:lnTo>
                        <a:pt x="70" y="401"/>
                      </a:lnTo>
                      <a:lnTo>
                        <a:pt x="63" y="401"/>
                      </a:lnTo>
                      <a:moveTo>
                        <a:pt x="63" y="401"/>
                      </a:moveTo>
                      <a:lnTo>
                        <a:pt x="63" y="401"/>
                      </a:lnTo>
                      <a:moveTo>
                        <a:pt x="63" y="401"/>
                      </a:moveTo>
                      <a:lnTo>
                        <a:pt x="63" y="401"/>
                      </a:lnTo>
                      <a:moveTo>
                        <a:pt x="63" y="401"/>
                      </a:moveTo>
                      <a:lnTo>
                        <a:pt x="63" y="401"/>
                      </a:lnTo>
                      <a:moveTo>
                        <a:pt x="63" y="395"/>
                      </a:moveTo>
                      <a:lnTo>
                        <a:pt x="63" y="395"/>
                      </a:lnTo>
                      <a:moveTo>
                        <a:pt x="0" y="13"/>
                      </a:moveTo>
                      <a:lnTo>
                        <a:pt x="0" y="13"/>
                      </a:lnTo>
                      <a:moveTo>
                        <a:pt x="0" y="6"/>
                      </a:moveTo>
                      <a:lnTo>
                        <a:pt x="0" y="6"/>
                      </a:lnTo>
                      <a:moveTo>
                        <a:pt x="0" y="6"/>
                      </a:moveTo>
                      <a:lnTo>
                        <a:pt x="0" y="6"/>
                      </a:lnTo>
                      <a:moveTo>
                        <a:pt x="0" y="0"/>
                      </a:moveTo>
                      <a:lnTo>
                        <a:pt x="0" y="0"/>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8" name="Google Shape;1378;p16"/>
                <p:cNvSpPr/>
                <p:nvPr/>
              </p:nvSpPr>
              <p:spPr>
                <a:xfrm>
                  <a:off x="7381800" y="2914920"/>
                  <a:ext cx="227520" cy="206280"/>
                </a:xfrm>
                <a:custGeom>
                  <a:rect b="b" l="l" r="r" t="t"/>
                  <a:pathLst>
                    <a:path extrusionOk="0" h="573" w="632">
                      <a:moveTo>
                        <a:pt x="320" y="573"/>
                      </a:moveTo>
                      <a:lnTo>
                        <a:pt x="320" y="573"/>
                      </a:lnTo>
                      <a:moveTo>
                        <a:pt x="52" y="433"/>
                      </a:moveTo>
                      <a:lnTo>
                        <a:pt x="52" y="433"/>
                      </a:lnTo>
                      <a:lnTo>
                        <a:pt x="52" y="433"/>
                      </a:lnTo>
                      <a:cubicBezTo>
                        <a:pt x="116" y="522"/>
                        <a:pt x="218" y="573"/>
                        <a:pt x="320" y="573"/>
                      </a:cubicBezTo>
                      <a:lnTo>
                        <a:pt x="320" y="573"/>
                      </a:lnTo>
                      <a:cubicBezTo>
                        <a:pt x="218" y="573"/>
                        <a:pt x="116" y="522"/>
                        <a:pt x="52" y="433"/>
                      </a:cubicBezTo>
                      <a:moveTo>
                        <a:pt x="52" y="427"/>
                      </a:moveTo>
                      <a:lnTo>
                        <a:pt x="52" y="427"/>
                      </a:lnTo>
                      <a:moveTo>
                        <a:pt x="52" y="427"/>
                      </a:moveTo>
                      <a:lnTo>
                        <a:pt x="52" y="427"/>
                      </a:lnTo>
                      <a:moveTo>
                        <a:pt x="632" y="268"/>
                      </a:moveTo>
                      <a:lnTo>
                        <a:pt x="632" y="268"/>
                      </a:lnTo>
                      <a:cubicBezTo>
                        <a:pt x="632" y="369"/>
                        <a:pt x="575" y="471"/>
                        <a:pt x="479" y="529"/>
                      </a:cubicBezTo>
                      <a:lnTo>
                        <a:pt x="479" y="535"/>
                      </a:lnTo>
                      <a:lnTo>
                        <a:pt x="479" y="535"/>
                      </a:lnTo>
                      <a:lnTo>
                        <a:pt x="479" y="529"/>
                      </a:lnTo>
                      <a:cubicBezTo>
                        <a:pt x="575" y="471"/>
                        <a:pt x="632" y="369"/>
                        <a:pt x="632" y="268"/>
                      </a:cubicBezTo>
                      <a:moveTo>
                        <a:pt x="1" y="242"/>
                      </a:moveTo>
                      <a:lnTo>
                        <a:pt x="1" y="242"/>
                      </a:lnTo>
                      <a:cubicBezTo>
                        <a:pt x="-5" y="300"/>
                        <a:pt x="14" y="363"/>
                        <a:pt x="52" y="427"/>
                      </a:cubicBezTo>
                      <a:cubicBezTo>
                        <a:pt x="14" y="369"/>
                        <a:pt x="1" y="319"/>
                        <a:pt x="1" y="261"/>
                      </a:cubicBezTo>
                      <a:cubicBezTo>
                        <a:pt x="1" y="255"/>
                        <a:pt x="1" y="248"/>
                        <a:pt x="1" y="242"/>
                      </a:cubicBezTo>
                      <a:moveTo>
                        <a:pt x="555" y="58"/>
                      </a:moveTo>
                      <a:lnTo>
                        <a:pt x="555" y="58"/>
                      </a:lnTo>
                      <a:cubicBezTo>
                        <a:pt x="555" y="64"/>
                        <a:pt x="555" y="64"/>
                        <a:pt x="555" y="64"/>
                      </a:cubicBezTo>
                      <a:lnTo>
                        <a:pt x="555" y="58"/>
                      </a:lnTo>
                      <a:moveTo>
                        <a:pt x="492" y="0"/>
                      </a:moveTo>
                      <a:lnTo>
                        <a:pt x="492" y="0"/>
                      </a:lnTo>
                      <a:lnTo>
                        <a:pt x="492" y="0"/>
                      </a:lnTo>
                      <a:lnTo>
                        <a:pt x="492" y="0"/>
                      </a:lnTo>
                      <a:lnTo>
                        <a:pt x="492" y="0"/>
                      </a:lnTo>
                      <a:cubicBezTo>
                        <a:pt x="511" y="19"/>
                        <a:pt x="530" y="39"/>
                        <a:pt x="555" y="58"/>
                      </a:cubicBezTo>
                      <a:cubicBezTo>
                        <a:pt x="530" y="39"/>
                        <a:pt x="511" y="19"/>
                        <a:pt x="49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9" name="Google Shape;1379;p16"/>
                <p:cNvSpPr/>
                <p:nvPr/>
              </p:nvSpPr>
              <p:spPr>
                <a:xfrm>
                  <a:off x="7492320" y="3171600"/>
                  <a:ext cx="14040" cy="0"/>
                </a:xfrm>
                <a:custGeom>
                  <a:rect b="b" l="l" r="r" t="t"/>
                  <a:pathLst>
                    <a:path extrusionOk="0" h="120000" w="39">
                      <a:moveTo>
                        <a:pt x="0" y="0"/>
                      </a:moveTo>
                      <a:lnTo>
                        <a:pt x="0" y="0"/>
                      </a:lnTo>
                      <a:moveTo>
                        <a:pt x="39" y="0"/>
                      </a:moveTo>
                      <a:lnTo>
                        <a:pt x="39" y="0"/>
                      </a:lnTo>
                      <a:cubicBezTo>
                        <a:pt x="26" y="0"/>
                        <a:pt x="13" y="0"/>
                        <a:pt x="0" y="0"/>
                      </a:cubicBezTo>
                      <a:cubicBezTo>
                        <a:pt x="13" y="0"/>
                        <a:pt x="26" y="0"/>
                        <a:pt x="39"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0" name="Google Shape;1380;p16"/>
                <p:cNvSpPr/>
                <p:nvPr/>
              </p:nvSpPr>
              <p:spPr>
                <a:xfrm>
                  <a:off x="7453440" y="3678120"/>
                  <a:ext cx="4680" cy="0"/>
                </a:xfrm>
                <a:custGeom>
                  <a:rect b="b" l="l" r="r" t="t"/>
                  <a:pathLst>
                    <a:path extrusionOk="0" h="120000" w="13">
                      <a:moveTo>
                        <a:pt x="13" y="0"/>
                      </a:moveTo>
                      <a:lnTo>
                        <a:pt x="13" y="0"/>
                      </a:lnTo>
                      <a:moveTo>
                        <a:pt x="13" y="0"/>
                      </a:moveTo>
                      <a:lnTo>
                        <a:pt x="13" y="0"/>
                      </a:lnTo>
                      <a:moveTo>
                        <a:pt x="13" y="0"/>
                      </a:moveTo>
                      <a:lnTo>
                        <a:pt x="13" y="0"/>
                      </a:lnTo>
                      <a:moveTo>
                        <a:pt x="6" y="0"/>
                      </a:moveTo>
                      <a:lnTo>
                        <a:pt x="6" y="0"/>
                      </a:lnTo>
                      <a:lnTo>
                        <a:pt x="13" y="0"/>
                      </a:lnTo>
                      <a:lnTo>
                        <a:pt x="6" y="0"/>
                      </a:lnTo>
                      <a:moveTo>
                        <a:pt x="6" y="0"/>
                      </a:moveTo>
                      <a:lnTo>
                        <a:pt x="6" y="0"/>
                      </a:lnTo>
                      <a:moveTo>
                        <a:pt x="6" y="0"/>
                      </a:moveTo>
                      <a:lnTo>
                        <a:pt x="6" y="0"/>
                      </a:lnTo>
                      <a:moveTo>
                        <a:pt x="6" y="0"/>
                      </a:moveTo>
                      <a:lnTo>
                        <a:pt x="6" y="0"/>
                      </a:lnTo>
                      <a:moveTo>
                        <a:pt x="0" y="0"/>
                      </a:moveTo>
                      <a:lnTo>
                        <a:pt x="0" y="0"/>
                      </a:lnTo>
                      <a:close/>
                    </a:path>
                  </a:pathLst>
                </a:custGeom>
                <a:solidFill>
                  <a:srgbClr val="9A54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1" name="Google Shape;1381;p16"/>
                <p:cNvSpPr/>
                <p:nvPr/>
              </p:nvSpPr>
              <p:spPr>
                <a:xfrm>
                  <a:off x="7359480" y="3430800"/>
                  <a:ext cx="226800" cy="196920"/>
                </a:xfrm>
                <a:custGeom>
                  <a:rect b="b" l="l" r="r" t="t"/>
                  <a:pathLst>
                    <a:path extrusionOk="0" h="547" w="630">
                      <a:moveTo>
                        <a:pt x="318" y="547"/>
                      </a:moveTo>
                      <a:lnTo>
                        <a:pt x="318" y="547"/>
                      </a:lnTo>
                      <a:moveTo>
                        <a:pt x="477" y="509"/>
                      </a:moveTo>
                      <a:lnTo>
                        <a:pt x="477" y="509"/>
                      </a:lnTo>
                      <a:lnTo>
                        <a:pt x="477" y="509"/>
                      </a:lnTo>
                      <a:lnTo>
                        <a:pt x="471" y="509"/>
                      </a:lnTo>
                      <a:lnTo>
                        <a:pt x="471" y="509"/>
                      </a:lnTo>
                      <a:lnTo>
                        <a:pt x="477" y="509"/>
                      </a:lnTo>
                      <a:moveTo>
                        <a:pt x="57" y="413"/>
                      </a:moveTo>
                      <a:lnTo>
                        <a:pt x="57" y="413"/>
                      </a:lnTo>
                      <a:cubicBezTo>
                        <a:pt x="121" y="503"/>
                        <a:pt x="216" y="547"/>
                        <a:pt x="318" y="547"/>
                      </a:cubicBezTo>
                      <a:lnTo>
                        <a:pt x="318" y="547"/>
                      </a:lnTo>
                      <a:cubicBezTo>
                        <a:pt x="216" y="547"/>
                        <a:pt x="121" y="503"/>
                        <a:pt x="57" y="413"/>
                      </a:cubicBezTo>
                      <a:moveTo>
                        <a:pt x="57" y="413"/>
                      </a:moveTo>
                      <a:lnTo>
                        <a:pt x="57" y="413"/>
                      </a:lnTo>
                      <a:moveTo>
                        <a:pt x="57" y="407"/>
                      </a:moveTo>
                      <a:lnTo>
                        <a:pt x="57" y="407"/>
                      </a:lnTo>
                      <a:lnTo>
                        <a:pt x="57" y="413"/>
                      </a:lnTo>
                      <a:lnTo>
                        <a:pt x="57" y="413"/>
                      </a:lnTo>
                      <a:cubicBezTo>
                        <a:pt x="57" y="407"/>
                        <a:pt x="57" y="407"/>
                        <a:pt x="57" y="407"/>
                      </a:cubicBezTo>
                      <a:moveTo>
                        <a:pt x="51" y="401"/>
                      </a:moveTo>
                      <a:lnTo>
                        <a:pt x="51" y="401"/>
                      </a:lnTo>
                      <a:lnTo>
                        <a:pt x="51" y="407"/>
                      </a:lnTo>
                      <a:lnTo>
                        <a:pt x="51" y="407"/>
                      </a:lnTo>
                      <a:lnTo>
                        <a:pt x="51" y="407"/>
                      </a:lnTo>
                      <a:lnTo>
                        <a:pt x="51" y="407"/>
                      </a:lnTo>
                      <a:lnTo>
                        <a:pt x="51" y="401"/>
                      </a:lnTo>
                      <a:moveTo>
                        <a:pt x="51" y="401"/>
                      </a:moveTo>
                      <a:lnTo>
                        <a:pt x="51" y="401"/>
                      </a:lnTo>
                      <a:moveTo>
                        <a:pt x="51" y="401"/>
                      </a:moveTo>
                      <a:lnTo>
                        <a:pt x="51" y="401"/>
                      </a:lnTo>
                      <a:moveTo>
                        <a:pt x="51" y="401"/>
                      </a:moveTo>
                      <a:lnTo>
                        <a:pt x="51" y="401"/>
                      </a:lnTo>
                      <a:moveTo>
                        <a:pt x="51" y="395"/>
                      </a:moveTo>
                      <a:lnTo>
                        <a:pt x="51" y="395"/>
                      </a:lnTo>
                      <a:moveTo>
                        <a:pt x="630" y="242"/>
                      </a:moveTo>
                      <a:lnTo>
                        <a:pt x="630" y="242"/>
                      </a:lnTo>
                      <a:cubicBezTo>
                        <a:pt x="630" y="343"/>
                        <a:pt x="579" y="445"/>
                        <a:pt x="477" y="503"/>
                      </a:cubicBezTo>
                      <a:cubicBezTo>
                        <a:pt x="477" y="509"/>
                        <a:pt x="477" y="509"/>
                        <a:pt x="477" y="509"/>
                      </a:cubicBezTo>
                      <a:lnTo>
                        <a:pt x="477" y="509"/>
                      </a:lnTo>
                      <a:lnTo>
                        <a:pt x="477" y="503"/>
                      </a:lnTo>
                      <a:cubicBezTo>
                        <a:pt x="579" y="445"/>
                        <a:pt x="630" y="343"/>
                        <a:pt x="630" y="242"/>
                      </a:cubicBezTo>
                      <a:moveTo>
                        <a:pt x="6" y="171"/>
                      </a:moveTo>
                      <a:lnTo>
                        <a:pt x="6" y="171"/>
                      </a:lnTo>
                      <a:cubicBezTo>
                        <a:pt x="-6" y="248"/>
                        <a:pt x="0" y="324"/>
                        <a:pt x="45" y="395"/>
                      </a:cubicBezTo>
                      <a:cubicBezTo>
                        <a:pt x="13" y="343"/>
                        <a:pt x="0" y="292"/>
                        <a:pt x="0" y="235"/>
                      </a:cubicBezTo>
                      <a:cubicBezTo>
                        <a:pt x="0" y="216"/>
                        <a:pt x="0" y="197"/>
                        <a:pt x="6" y="171"/>
                      </a:cubicBezTo>
                      <a:moveTo>
                        <a:pt x="522" y="0"/>
                      </a:moveTo>
                      <a:lnTo>
                        <a:pt x="522" y="0"/>
                      </a:lnTo>
                      <a:lnTo>
                        <a:pt x="522" y="0"/>
                      </a:lnTo>
                      <a:lnTo>
                        <a:pt x="522" y="0"/>
                      </a:lnTo>
                      <a:lnTo>
                        <a:pt x="522" y="0"/>
                      </a:lnTo>
                      <a:cubicBezTo>
                        <a:pt x="535" y="13"/>
                        <a:pt x="541" y="25"/>
                        <a:pt x="554" y="38"/>
                      </a:cubicBezTo>
                      <a:cubicBezTo>
                        <a:pt x="541" y="25"/>
                        <a:pt x="535" y="13"/>
                        <a:pt x="52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2" name="Google Shape;1382;p16"/>
                <p:cNvSpPr/>
                <p:nvPr/>
              </p:nvSpPr>
              <p:spPr>
                <a:xfrm>
                  <a:off x="7471800" y="3673440"/>
                  <a:ext cx="32040" cy="4680"/>
                </a:xfrm>
                <a:custGeom>
                  <a:rect b="b" l="l" r="r" t="t"/>
                  <a:pathLst>
                    <a:path extrusionOk="0" h="13" w="89">
                      <a:moveTo>
                        <a:pt x="0" y="13"/>
                      </a:moveTo>
                      <a:lnTo>
                        <a:pt x="0" y="13"/>
                      </a:lnTo>
                      <a:moveTo>
                        <a:pt x="83" y="7"/>
                      </a:moveTo>
                      <a:lnTo>
                        <a:pt x="83" y="7"/>
                      </a:lnTo>
                      <a:cubicBezTo>
                        <a:pt x="51" y="13"/>
                        <a:pt x="25" y="13"/>
                        <a:pt x="0" y="13"/>
                      </a:cubicBezTo>
                      <a:cubicBezTo>
                        <a:pt x="25" y="13"/>
                        <a:pt x="51" y="13"/>
                        <a:pt x="83" y="7"/>
                      </a:cubicBezTo>
                      <a:moveTo>
                        <a:pt x="89" y="0"/>
                      </a:moveTo>
                      <a:lnTo>
                        <a:pt x="89" y="0"/>
                      </a:lnTo>
                      <a:cubicBezTo>
                        <a:pt x="83" y="7"/>
                        <a:pt x="83" y="7"/>
                        <a:pt x="83" y="7"/>
                      </a:cubicBezTo>
                      <a:lnTo>
                        <a:pt x="89" y="0"/>
                      </a:ln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3" name="Google Shape;1383;p16"/>
                <p:cNvSpPr/>
                <p:nvPr/>
              </p:nvSpPr>
              <p:spPr>
                <a:xfrm>
                  <a:off x="7400520" y="2935800"/>
                  <a:ext cx="181080" cy="135000"/>
                </a:xfrm>
                <a:custGeom>
                  <a:rect b="b" l="l" r="r" t="t"/>
                  <a:pathLst>
                    <a:path extrusionOk="0" h="375" w="503">
                      <a:moveTo>
                        <a:pt x="0" y="369"/>
                      </a:moveTo>
                      <a:lnTo>
                        <a:pt x="0" y="369"/>
                      </a:lnTo>
                      <a:lnTo>
                        <a:pt x="0" y="375"/>
                      </a:lnTo>
                      <a:lnTo>
                        <a:pt x="0" y="369"/>
                      </a:lnTo>
                      <a:moveTo>
                        <a:pt x="0" y="369"/>
                      </a:moveTo>
                      <a:lnTo>
                        <a:pt x="0" y="369"/>
                      </a:lnTo>
                      <a:moveTo>
                        <a:pt x="0" y="369"/>
                      </a:moveTo>
                      <a:lnTo>
                        <a:pt x="0" y="369"/>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4" name="Google Shape;1384;p16"/>
                <p:cNvSpPr/>
                <p:nvPr/>
              </p:nvSpPr>
              <p:spPr>
                <a:xfrm>
                  <a:off x="7382160" y="2914920"/>
                  <a:ext cx="227160" cy="206280"/>
                </a:xfrm>
                <a:custGeom>
                  <a:rect b="b" l="l" r="r" t="t"/>
                  <a:pathLst>
                    <a:path extrusionOk="0" h="573" w="631">
                      <a:moveTo>
                        <a:pt x="491" y="0"/>
                      </a:moveTo>
                      <a:lnTo>
                        <a:pt x="491" y="0"/>
                      </a:lnTo>
                      <a:cubicBezTo>
                        <a:pt x="497" y="32"/>
                        <a:pt x="503" y="58"/>
                        <a:pt x="503" y="89"/>
                      </a:cubicBezTo>
                      <a:cubicBezTo>
                        <a:pt x="510" y="153"/>
                        <a:pt x="503" y="229"/>
                        <a:pt x="485" y="293"/>
                      </a:cubicBezTo>
                      <a:cubicBezTo>
                        <a:pt x="459" y="382"/>
                        <a:pt x="382" y="459"/>
                        <a:pt x="287" y="459"/>
                      </a:cubicBezTo>
                      <a:lnTo>
                        <a:pt x="287" y="459"/>
                      </a:lnTo>
                      <a:cubicBezTo>
                        <a:pt x="236" y="459"/>
                        <a:pt x="185" y="433"/>
                        <a:pt x="147" y="401"/>
                      </a:cubicBezTo>
                      <a:cubicBezTo>
                        <a:pt x="140" y="395"/>
                        <a:pt x="134" y="395"/>
                        <a:pt x="128" y="388"/>
                      </a:cubicBezTo>
                      <a:cubicBezTo>
                        <a:pt x="115" y="382"/>
                        <a:pt x="103" y="369"/>
                        <a:pt x="90" y="356"/>
                      </a:cubicBezTo>
                      <a:cubicBezTo>
                        <a:pt x="71" y="350"/>
                        <a:pt x="58" y="344"/>
                        <a:pt x="51" y="331"/>
                      </a:cubicBezTo>
                      <a:cubicBezTo>
                        <a:pt x="19" y="306"/>
                        <a:pt x="7" y="274"/>
                        <a:pt x="0" y="242"/>
                      </a:cubicBezTo>
                      <a:lnTo>
                        <a:pt x="0" y="242"/>
                      </a:lnTo>
                      <a:lnTo>
                        <a:pt x="0" y="242"/>
                      </a:lnTo>
                      <a:cubicBezTo>
                        <a:pt x="0" y="248"/>
                        <a:pt x="0" y="255"/>
                        <a:pt x="0" y="261"/>
                      </a:cubicBezTo>
                      <a:cubicBezTo>
                        <a:pt x="0" y="319"/>
                        <a:pt x="13" y="369"/>
                        <a:pt x="51" y="427"/>
                      </a:cubicBezTo>
                      <a:lnTo>
                        <a:pt x="51" y="427"/>
                      </a:lnTo>
                      <a:lnTo>
                        <a:pt x="51" y="427"/>
                      </a:lnTo>
                      <a:lnTo>
                        <a:pt x="51" y="427"/>
                      </a:lnTo>
                      <a:lnTo>
                        <a:pt x="51" y="427"/>
                      </a:lnTo>
                      <a:lnTo>
                        <a:pt x="51" y="433"/>
                      </a:lnTo>
                      <a:lnTo>
                        <a:pt x="51" y="433"/>
                      </a:lnTo>
                      <a:cubicBezTo>
                        <a:pt x="115" y="522"/>
                        <a:pt x="217" y="573"/>
                        <a:pt x="319" y="573"/>
                      </a:cubicBezTo>
                      <a:lnTo>
                        <a:pt x="319" y="573"/>
                      </a:lnTo>
                      <a:lnTo>
                        <a:pt x="319" y="573"/>
                      </a:lnTo>
                      <a:cubicBezTo>
                        <a:pt x="370" y="573"/>
                        <a:pt x="427" y="561"/>
                        <a:pt x="478" y="535"/>
                      </a:cubicBezTo>
                      <a:lnTo>
                        <a:pt x="478" y="529"/>
                      </a:lnTo>
                      <a:cubicBezTo>
                        <a:pt x="574" y="471"/>
                        <a:pt x="631" y="369"/>
                        <a:pt x="631" y="268"/>
                      </a:cubicBezTo>
                      <a:cubicBezTo>
                        <a:pt x="631" y="191"/>
                        <a:pt x="606" y="121"/>
                        <a:pt x="554" y="64"/>
                      </a:cubicBezTo>
                      <a:lnTo>
                        <a:pt x="554" y="64"/>
                      </a:lnTo>
                      <a:lnTo>
                        <a:pt x="554" y="58"/>
                      </a:lnTo>
                      <a:lnTo>
                        <a:pt x="554" y="58"/>
                      </a:lnTo>
                      <a:cubicBezTo>
                        <a:pt x="529" y="39"/>
                        <a:pt x="510" y="19"/>
                        <a:pt x="49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16"/>
                <p:cNvSpPr/>
                <p:nvPr/>
              </p:nvSpPr>
              <p:spPr>
                <a:xfrm>
                  <a:off x="7497000" y="3107520"/>
                  <a:ext cx="57240" cy="13680"/>
                </a:xfrm>
                <a:custGeom>
                  <a:rect b="b" l="l" r="r" t="t"/>
                  <a:pathLst>
                    <a:path extrusionOk="0" h="38" w="159">
                      <a:moveTo>
                        <a:pt x="159" y="0"/>
                      </a:moveTo>
                      <a:lnTo>
                        <a:pt x="159" y="0"/>
                      </a:lnTo>
                      <a:cubicBezTo>
                        <a:pt x="108" y="26"/>
                        <a:pt x="51" y="38"/>
                        <a:pt x="0" y="38"/>
                      </a:cubicBezTo>
                      <a:cubicBezTo>
                        <a:pt x="51" y="38"/>
                        <a:pt x="108" y="26"/>
                        <a:pt x="159"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16"/>
                <p:cNvSpPr/>
                <p:nvPr/>
              </p:nvSpPr>
              <p:spPr>
                <a:xfrm>
                  <a:off x="7375680" y="3573000"/>
                  <a:ext cx="2160" cy="2160"/>
                </a:xfrm>
                <a:custGeom>
                  <a:rect b="b" l="l" r="r" t="t"/>
                  <a:pathLst>
                    <a:path extrusionOk="0" h="6" w="6">
                      <a:moveTo>
                        <a:pt x="6" y="6"/>
                      </a:moveTo>
                      <a:lnTo>
                        <a:pt x="6" y="6"/>
                      </a:lnTo>
                      <a:moveTo>
                        <a:pt x="6" y="6"/>
                      </a:moveTo>
                      <a:lnTo>
                        <a:pt x="6" y="6"/>
                      </a:lnTo>
                      <a:moveTo>
                        <a:pt x="6" y="6"/>
                      </a:moveTo>
                      <a:lnTo>
                        <a:pt x="6" y="6"/>
                      </a:lnTo>
                      <a:moveTo>
                        <a:pt x="6" y="0"/>
                      </a:moveTo>
                      <a:lnTo>
                        <a:pt x="6" y="0"/>
                      </a:lnTo>
                      <a:lnTo>
                        <a:pt x="6" y="6"/>
                      </a:lnTo>
                      <a:lnTo>
                        <a:pt x="6" y="0"/>
                      </a:lnTo>
                      <a:moveTo>
                        <a:pt x="0" y="0"/>
                      </a:moveTo>
                      <a:lnTo>
                        <a:pt x="0" y="0"/>
                      </a:lnTo>
                      <a:lnTo>
                        <a:pt x="6" y="0"/>
                      </a:ln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16"/>
                <p:cNvSpPr/>
                <p:nvPr/>
              </p:nvSpPr>
              <p:spPr>
                <a:xfrm>
                  <a:off x="7359480" y="3430800"/>
                  <a:ext cx="226800" cy="196920"/>
                </a:xfrm>
                <a:custGeom>
                  <a:rect b="b" l="l" r="r" t="t"/>
                  <a:pathLst>
                    <a:path extrusionOk="0" h="547" w="630">
                      <a:moveTo>
                        <a:pt x="496" y="197"/>
                      </a:moveTo>
                      <a:lnTo>
                        <a:pt x="496" y="197"/>
                      </a:lnTo>
                      <a:cubicBezTo>
                        <a:pt x="503" y="190"/>
                        <a:pt x="509" y="184"/>
                        <a:pt x="509" y="184"/>
                      </a:cubicBezTo>
                      <a:cubicBezTo>
                        <a:pt x="509" y="184"/>
                        <a:pt x="503" y="190"/>
                        <a:pt x="496" y="197"/>
                      </a:cubicBezTo>
                      <a:moveTo>
                        <a:pt x="522" y="0"/>
                      </a:moveTo>
                      <a:lnTo>
                        <a:pt x="522" y="0"/>
                      </a:lnTo>
                      <a:cubicBezTo>
                        <a:pt x="554" y="69"/>
                        <a:pt x="535" y="153"/>
                        <a:pt x="484" y="210"/>
                      </a:cubicBezTo>
                      <a:lnTo>
                        <a:pt x="484" y="210"/>
                      </a:lnTo>
                      <a:cubicBezTo>
                        <a:pt x="490" y="203"/>
                        <a:pt x="496" y="197"/>
                        <a:pt x="496" y="197"/>
                      </a:cubicBezTo>
                      <a:cubicBezTo>
                        <a:pt x="496" y="197"/>
                        <a:pt x="496" y="203"/>
                        <a:pt x="490" y="203"/>
                      </a:cubicBezTo>
                      <a:cubicBezTo>
                        <a:pt x="490" y="216"/>
                        <a:pt x="484" y="222"/>
                        <a:pt x="477" y="235"/>
                      </a:cubicBezTo>
                      <a:cubicBezTo>
                        <a:pt x="477" y="242"/>
                        <a:pt x="471" y="254"/>
                        <a:pt x="464" y="261"/>
                      </a:cubicBezTo>
                      <a:cubicBezTo>
                        <a:pt x="458" y="280"/>
                        <a:pt x="452" y="292"/>
                        <a:pt x="445" y="311"/>
                      </a:cubicBezTo>
                      <a:cubicBezTo>
                        <a:pt x="414" y="369"/>
                        <a:pt x="350" y="401"/>
                        <a:pt x="280" y="401"/>
                      </a:cubicBezTo>
                      <a:cubicBezTo>
                        <a:pt x="248" y="401"/>
                        <a:pt x="216" y="395"/>
                        <a:pt x="191" y="375"/>
                      </a:cubicBezTo>
                      <a:cubicBezTo>
                        <a:pt x="178" y="375"/>
                        <a:pt x="172" y="369"/>
                        <a:pt x="166" y="363"/>
                      </a:cubicBezTo>
                      <a:cubicBezTo>
                        <a:pt x="140" y="356"/>
                        <a:pt x="121" y="343"/>
                        <a:pt x="95" y="330"/>
                      </a:cubicBezTo>
                      <a:cubicBezTo>
                        <a:pt x="38" y="299"/>
                        <a:pt x="6" y="235"/>
                        <a:pt x="6" y="171"/>
                      </a:cubicBezTo>
                      <a:lnTo>
                        <a:pt x="6" y="171"/>
                      </a:lnTo>
                      <a:lnTo>
                        <a:pt x="6" y="171"/>
                      </a:lnTo>
                      <a:cubicBezTo>
                        <a:pt x="0" y="197"/>
                        <a:pt x="0" y="216"/>
                        <a:pt x="0" y="235"/>
                      </a:cubicBezTo>
                      <a:cubicBezTo>
                        <a:pt x="0" y="292"/>
                        <a:pt x="13" y="343"/>
                        <a:pt x="45" y="395"/>
                      </a:cubicBezTo>
                      <a:cubicBezTo>
                        <a:pt x="51" y="395"/>
                        <a:pt x="51" y="395"/>
                        <a:pt x="51" y="395"/>
                      </a:cubicBezTo>
                      <a:lnTo>
                        <a:pt x="51" y="395"/>
                      </a:lnTo>
                      <a:lnTo>
                        <a:pt x="51" y="401"/>
                      </a:lnTo>
                      <a:lnTo>
                        <a:pt x="51" y="401"/>
                      </a:lnTo>
                      <a:lnTo>
                        <a:pt x="51" y="401"/>
                      </a:lnTo>
                      <a:lnTo>
                        <a:pt x="51" y="401"/>
                      </a:lnTo>
                      <a:lnTo>
                        <a:pt x="51" y="401"/>
                      </a:lnTo>
                      <a:lnTo>
                        <a:pt x="51" y="401"/>
                      </a:lnTo>
                      <a:lnTo>
                        <a:pt x="51" y="401"/>
                      </a:lnTo>
                      <a:lnTo>
                        <a:pt x="51" y="407"/>
                      </a:lnTo>
                      <a:lnTo>
                        <a:pt x="51" y="407"/>
                      </a:lnTo>
                      <a:cubicBezTo>
                        <a:pt x="57" y="407"/>
                        <a:pt x="57" y="407"/>
                        <a:pt x="57" y="407"/>
                      </a:cubicBezTo>
                      <a:lnTo>
                        <a:pt x="57" y="413"/>
                      </a:lnTo>
                      <a:lnTo>
                        <a:pt x="57" y="413"/>
                      </a:lnTo>
                      <a:lnTo>
                        <a:pt x="57" y="413"/>
                      </a:lnTo>
                      <a:lnTo>
                        <a:pt x="57" y="413"/>
                      </a:lnTo>
                      <a:cubicBezTo>
                        <a:pt x="121" y="503"/>
                        <a:pt x="216" y="547"/>
                        <a:pt x="318" y="547"/>
                      </a:cubicBezTo>
                      <a:lnTo>
                        <a:pt x="318" y="547"/>
                      </a:lnTo>
                      <a:lnTo>
                        <a:pt x="318" y="547"/>
                      </a:lnTo>
                      <a:cubicBezTo>
                        <a:pt x="369" y="547"/>
                        <a:pt x="427" y="534"/>
                        <a:pt x="471" y="509"/>
                      </a:cubicBezTo>
                      <a:lnTo>
                        <a:pt x="477" y="509"/>
                      </a:lnTo>
                      <a:lnTo>
                        <a:pt x="477" y="509"/>
                      </a:lnTo>
                      <a:lnTo>
                        <a:pt x="477" y="503"/>
                      </a:lnTo>
                      <a:cubicBezTo>
                        <a:pt x="579" y="445"/>
                        <a:pt x="630" y="343"/>
                        <a:pt x="630" y="242"/>
                      </a:cubicBezTo>
                      <a:cubicBezTo>
                        <a:pt x="630" y="165"/>
                        <a:pt x="605" y="95"/>
                        <a:pt x="554" y="38"/>
                      </a:cubicBezTo>
                      <a:lnTo>
                        <a:pt x="554" y="38"/>
                      </a:lnTo>
                      <a:cubicBezTo>
                        <a:pt x="541" y="25"/>
                        <a:pt x="535" y="13"/>
                        <a:pt x="52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16"/>
                <p:cNvSpPr/>
                <p:nvPr/>
              </p:nvSpPr>
              <p:spPr>
                <a:xfrm>
                  <a:off x="7473960" y="3614040"/>
                  <a:ext cx="55080" cy="13680"/>
                </a:xfrm>
                <a:custGeom>
                  <a:rect b="b" l="l" r="r" t="t"/>
                  <a:pathLst>
                    <a:path extrusionOk="0" h="38" w="153">
                      <a:moveTo>
                        <a:pt x="153" y="0"/>
                      </a:moveTo>
                      <a:lnTo>
                        <a:pt x="153" y="0"/>
                      </a:lnTo>
                      <a:cubicBezTo>
                        <a:pt x="109" y="25"/>
                        <a:pt x="51" y="38"/>
                        <a:pt x="0" y="38"/>
                      </a:cubicBezTo>
                      <a:cubicBezTo>
                        <a:pt x="51" y="38"/>
                        <a:pt x="109"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16"/>
                <p:cNvSpPr/>
                <p:nvPr/>
              </p:nvSpPr>
              <p:spPr>
                <a:xfrm>
                  <a:off x="7464960" y="3570480"/>
                  <a:ext cx="123840" cy="98640"/>
                </a:xfrm>
                <a:custGeom>
                  <a:rect b="b" l="l" r="r" t="t"/>
                  <a:pathLst>
                    <a:path extrusionOk="0" h="274" w="344">
                      <a:moveTo>
                        <a:pt x="6" y="274"/>
                      </a:moveTo>
                      <a:lnTo>
                        <a:pt x="6" y="274"/>
                      </a:lnTo>
                      <a:moveTo>
                        <a:pt x="0" y="274"/>
                      </a:moveTo>
                      <a:lnTo>
                        <a:pt x="0" y="274"/>
                      </a:lnTo>
                      <a:lnTo>
                        <a:pt x="6" y="274"/>
                      </a:lnTo>
                      <a:lnTo>
                        <a:pt x="0" y="274"/>
                      </a:lnTo>
                      <a:moveTo>
                        <a:pt x="344" y="0"/>
                      </a:moveTo>
                      <a:lnTo>
                        <a:pt x="344" y="0"/>
                      </a:lnTo>
                      <a:cubicBezTo>
                        <a:pt x="324" y="51"/>
                        <a:pt x="286" y="95"/>
                        <a:pt x="242" y="134"/>
                      </a:cubicBezTo>
                      <a:cubicBezTo>
                        <a:pt x="286" y="95"/>
                        <a:pt x="318" y="51"/>
                        <a:pt x="344" y="7"/>
                      </a:cubicBezTo>
                      <a:lnTo>
                        <a:pt x="344" y="0"/>
                      </a:ln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0" name="Google Shape;1390;p16"/>
                <p:cNvSpPr/>
                <p:nvPr/>
              </p:nvSpPr>
              <p:spPr>
                <a:xfrm>
                  <a:off x="7469280" y="3646080"/>
                  <a:ext cx="75960" cy="23040"/>
                </a:xfrm>
                <a:custGeom>
                  <a:rect b="b" l="l" r="r" t="t"/>
                  <a:pathLst>
                    <a:path extrusionOk="0" h="64" w="211">
                      <a:moveTo>
                        <a:pt x="0" y="64"/>
                      </a:moveTo>
                      <a:lnTo>
                        <a:pt x="0" y="64"/>
                      </a:lnTo>
                      <a:lnTo>
                        <a:pt x="7" y="64"/>
                      </a:lnTo>
                      <a:lnTo>
                        <a:pt x="7" y="64"/>
                      </a:lnTo>
                      <a:lnTo>
                        <a:pt x="0" y="64"/>
                      </a:lnTo>
                      <a:moveTo>
                        <a:pt x="204" y="0"/>
                      </a:moveTo>
                      <a:lnTo>
                        <a:pt x="204" y="0"/>
                      </a:lnTo>
                      <a:cubicBezTo>
                        <a:pt x="147" y="38"/>
                        <a:pt x="83" y="64"/>
                        <a:pt x="7" y="64"/>
                      </a:cubicBezTo>
                      <a:cubicBezTo>
                        <a:pt x="83" y="64"/>
                        <a:pt x="147" y="38"/>
                        <a:pt x="204" y="0"/>
                      </a:cubicBezTo>
                      <a:moveTo>
                        <a:pt x="204" y="0"/>
                      </a:moveTo>
                      <a:lnTo>
                        <a:pt x="204" y="0"/>
                      </a:lnTo>
                      <a:moveTo>
                        <a:pt x="211" y="0"/>
                      </a:moveTo>
                      <a:lnTo>
                        <a:pt x="211" y="0"/>
                      </a:lnTo>
                      <a:cubicBezTo>
                        <a:pt x="204" y="0"/>
                        <a:pt x="204" y="0"/>
                        <a:pt x="204" y="0"/>
                      </a:cubicBezTo>
                      <a:lnTo>
                        <a:pt x="211" y="0"/>
                      </a:lnTo>
                      <a:close/>
                    </a:path>
                  </a:pathLst>
                </a:custGeom>
                <a:solidFill>
                  <a:srgbClr val="AF172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1" name="Google Shape;1391;p16"/>
                <p:cNvSpPr/>
                <p:nvPr/>
              </p:nvSpPr>
              <p:spPr>
                <a:xfrm>
                  <a:off x="7215120" y="3249720"/>
                  <a:ext cx="149040" cy="183240"/>
                </a:xfrm>
                <a:custGeom>
                  <a:rect b="b" l="l" r="r" t="t"/>
                  <a:pathLst>
                    <a:path extrusionOk="0" h="509" w="414">
                      <a:moveTo>
                        <a:pt x="0" y="509"/>
                      </a:moveTo>
                      <a:lnTo>
                        <a:pt x="0" y="509"/>
                      </a:lnTo>
                      <a:cubicBezTo>
                        <a:pt x="6" y="509"/>
                        <a:pt x="13" y="509"/>
                        <a:pt x="19" y="509"/>
                      </a:cubicBezTo>
                      <a:lnTo>
                        <a:pt x="19" y="509"/>
                      </a:lnTo>
                      <a:lnTo>
                        <a:pt x="19" y="509"/>
                      </a:lnTo>
                      <a:cubicBezTo>
                        <a:pt x="25" y="509"/>
                        <a:pt x="25" y="509"/>
                        <a:pt x="32" y="509"/>
                      </a:cubicBezTo>
                      <a:cubicBezTo>
                        <a:pt x="25" y="509"/>
                        <a:pt x="19" y="509"/>
                        <a:pt x="19" y="509"/>
                      </a:cubicBezTo>
                      <a:cubicBezTo>
                        <a:pt x="13" y="509"/>
                        <a:pt x="6" y="509"/>
                        <a:pt x="0" y="509"/>
                      </a:cubicBezTo>
                      <a:moveTo>
                        <a:pt x="0" y="509"/>
                      </a:moveTo>
                      <a:lnTo>
                        <a:pt x="0" y="509"/>
                      </a:lnTo>
                      <a:moveTo>
                        <a:pt x="414" y="32"/>
                      </a:moveTo>
                      <a:lnTo>
                        <a:pt x="414" y="32"/>
                      </a:lnTo>
                      <a:moveTo>
                        <a:pt x="407" y="25"/>
                      </a:moveTo>
                      <a:lnTo>
                        <a:pt x="407" y="25"/>
                      </a:lnTo>
                      <a:moveTo>
                        <a:pt x="407" y="25"/>
                      </a:moveTo>
                      <a:lnTo>
                        <a:pt x="407" y="25"/>
                      </a:lnTo>
                      <a:moveTo>
                        <a:pt x="407" y="6"/>
                      </a:moveTo>
                      <a:lnTo>
                        <a:pt x="407" y="6"/>
                      </a:lnTo>
                      <a:cubicBezTo>
                        <a:pt x="407" y="13"/>
                        <a:pt x="407" y="19"/>
                        <a:pt x="407" y="25"/>
                      </a:cubicBezTo>
                      <a:cubicBezTo>
                        <a:pt x="407" y="19"/>
                        <a:pt x="407" y="13"/>
                        <a:pt x="407" y="6"/>
                      </a:cubicBezTo>
                      <a:moveTo>
                        <a:pt x="407" y="6"/>
                      </a:moveTo>
                      <a:lnTo>
                        <a:pt x="407" y="6"/>
                      </a:lnTo>
                      <a:moveTo>
                        <a:pt x="407" y="6"/>
                      </a:moveTo>
                      <a:lnTo>
                        <a:pt x="407" y="6"/>
                      </a:lnTo>
                      <a:moveTo>
                        <a:pt x="407" y="0"/>
                      </a:moveTo>
                      <a:lnTo>
                        <a:pt x="407" y="0"/>
                      </a:lnTo>
                      <a:lnTo>
                        <a:pt x="407" y="6"/>
                      </a:lnTo>
                      <a:lnTo>
                        <a:pt x="407" y="0"/>
                      </a:lnTo>
                      <a:moveTo>
                        <a:pt x="407" y="0"/>
                      </a:moveTo>
                      <a:lnTo>
                        <a:pt x="407" y="0"/>
                      </a:lnTo>
                      <a:moveTo>
                        <a:pt x="407" y="0"/>
                      </a:moveTo>
                      <a:lnTo>
                        <a:pt x="407" y="0"/>
                      </a:lnTo>
                      <a:moveTo>
                        <a:pt x="407" y="0"/>
                      </a:moveTo>
                      <a:lnTo>
                        <a:pt x="407"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2" name="Google Shape;1392;p16"/>
                <p:cNvSpPr/>
                <p:nvPr/>
              </p:nvSpPr>
              <p:spPr>
                <a:xfrm>
                  <a:off x="7121160" y="3194640"/>
                  <a:ext cx="226800" cy="187920"/>
                </a:xfrm>
                <a:custGeom>
                  <a:rect b="b" l="l" r="r" t="t"/>
                  <a:pathLst>
                    <a:path extrusionOk="0" h="522" w="630">
                      <a:moveTo>
                        <a:pt x="318" y="522"/>
                      </a:moveTo>
                      <a:lnTo>
                        <a:pt x="318" y="522"/>
                      </a:lnTo>
                      <a:moveTo>
                        <a:pt x="477" y="484"/>
                      </a:moveTo>
                      <a:lnTo>
                        <a:pt x="477" y="484"/>
                      </a:lnTo>
                      <a:moveTo>
                        <a:pt x="51" y="382"/>
                      </a:moveTo>
                      <a:lnTo>
                        <a:pt x="51" y="382"/>
                      </a:lnTo>
                      <a:lnTo>
                        <a:pt x="51" y="382"/>
                      </a:lnTo>
                      <a:cubicBezTo>
                        <a:pt x="114" y="471"/>
                        <a:pt x="216" y="522"/>
                        <a:pt x="318" y="522"/>
                      </a:cubicBezTo>
                      <a:lnTo>
                        <a:pt x="318" y="522"/>
                      </a:lnTo>
                      <a:cubicBezTo>
                        <a:pt x="216" y="522"/>
                        <a:pt x="114" y="471"/>
                        <a:pt x="51" y="382"/>
                      </a:cubicBezTo>
                      <a:moveTo>
                        <a:pt x="51" y="375"/>
                      </a:moveTo>
                      <a:lnTo>
                        <a:pt x="51" y="375"/>
                      </a:lnTo>
                      <a:moveTo>
                        <a:pt x="51" y="375"/>
                      </a:moveTo>
                      <a:lnTo>
                        <a:pt x="51" y="375"/>
                      </a:lnTo>
                      <a:moveTo>
                        <a:pt x="51" y="375"/>
                      </a:moveTo>
                      <a:lnTo>
                        <a:pt x="51" y="375"/>
                      </a:lnTo>
                      <a:moveTo>
                        <a:pt x="51" y="375"/>
                      </a:moveTo>
                      <a:lnTo>
                        <a:pt x="51" y="375"/>
                      </a:lnTo>
                      <a:moveTo>
                        <a:pt x="51" y="369"/>
                      </a:moveTo>
                      <a:lnTo>
                        <a:pt x="51" y="369"/>
                      </a:lnTo>
                      <a:moveTo>
                        <a:pt x="630" y="216"/>
                      </a:moveTo>
                      <a:lnTo>
                        <a:pt x="630" y="216"/>
                      </a:lnTo>
                      <a:cubicBezTo>
                        <a:pt x="630" y="318"/>
                        <a:pt x="579" y="427"/>
                        <a:pt x="477" y="484"/>
                      </a:cubicBezTo>
                      <a:lnTo>
                        <a:pt x="477" y="484"/>
                      </a:lnTo>
                      <a:lnTo>
                        <a:pt x="477" y="484"/>
                      </a:lnTo>
                      <a:lnTo>
                        <a:pt x="477" y="484"/>
                      </a:lnTo>
                      <a:cubicBezTo>
                        <a:pt x="579" y="427"/>
                        <a:pt x="630" y="318"/>
                        <a:pt x="630" y="216"/>
                      </a:cubicBezTo>
                      <a:moveTo>
                        <a:pt x="547" y="6"/>
                      </a:moveTo>
                      <a:lnTo>
                        <a:pt x="547" y="6"/>
                      </a:lnTo>
                      <a:lnTo>
                        <a:pt x="547" y="6"/>
                      </a:lnTo>
                      <a:lnTo>
                        <a:pt x="547" y="6"/>
                      </a:lnTo>
                      <a:lnTo>
                        <a:pt x="547" y="6"/>
                      </a:lnTo>
                      <a:cubicBezTo>
                        <a:pt x="554" y="13"/>
                        <a:pt x="554" y="13"/>
                        <a:pt x="554" y="13"/>
                      </a:cubicBezTo>
                      <a:cubicBezTo>
                        <a:pt x="554" y="6"/>
                        <a:pt x="554" y="6"/>
                        <a:pt x="547" y="6"/>
                      </a:cubicBezTo>
                      <a:moveTo>
                        <a:pt x="76" y="0"/>
                      </a:moveTo>
                      <a:lnTo>
                        <a:pt x="76" y="0"/>
                      </a:lnTo>
                      <a:cubicBezTo>
                        <a:pt x="-7" y="108"/>
                        <a:pt x="-32" y="242"/>
                        <a:pt x="51" y="369"/>
                      </a:cubicBezTo>
                      <a:cubicBezTo>
                        <a:pt x="12" y="318"/>
                        <a:pt x="0" y="267"/>
                        <a:pt x="0" y="210"/>
                      </a:cubicBezTo>
                      <a:cubicBezTo>
                        <a:pt x="0" y="140"/>
                        <a:pt x="32" y="63"/>
                        <a:pt x="76"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3" name="Google Shape;1393;p16"/>
                <p:cNvSpPr/>
                <p:nvPr/>
              </p:nvSpPr>
              <p:spPr>
                <a:xfrm>
                  <a:off x="7233480" y="3428280"/>
                  <a:ext cx="34200" cy="4680"/>
                </a:xfrm>
                <a:custGeom>
                  <a:rect b="b" l="l" r="r" t="t"/>
                  <a:pathLst>
                    <a:path extrusionOk="0" h="13" w="95">
                      <a:moveTo>
                        <a:pt x="95" y="0"/>
                      </a:moveTo>
                      <a:lnTo>
                        <a:pt x="95" y="0"/>
                      </a:lnTo>
                      <a:cubicBezTo>
                        <a:pt x="63" y="7"/>
                        <a:pt x="31" y="13"/>
                        <a:pt x="0" y="13"/>
                      </a:cubicBezTo>
                      <a:cubicBezTo>
                        <a:pt x="31" y="13"/>
                        <a:pt x="63" y="7"/>
                        <a:pt x="95"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4" name="Google Shape;1394;p16"/>
                <p:cNvSpPr/>
                <p:nvPr/>
              </p:nvSpPr>
              <p:spPr>
                <a:xfrm>
                  <a:off x="7130160" y="3944160"/>
                  <a:ext cx="48240" cy="32040"/>
                </a:xfrm>
                <a:custGeom>
                  <a:rect b="b" l="l" r="r" t="t"/>
                  <a:pathLst>
                    <a:path extrusionOk="0" h="89" w="134">
                      <a:moveTo>
                        <a:pt x="0" y="0"/>
                      </a:moveTo>
                      <a:lnTo>
                        <a:pt x="0" y="0"/>
                      </a:lnTo>
                      <a:lnTo>
                        <a:pt x="0" y="0"/>
                      </a:lnTo>
                      <a:cubicBezTo>
                        <a:pt x="32" y="38"/>
                        <a:pt x="76" y="70"/>
                        <a:pt x="134" y="89"/>
                      </a:cubicBezTo>
                      <a:lnTo>
                        <a:pt x="134" y="89"/>
                      </a:lnTo>
                      <a:cubicBezTo>
                        <a:pt x="76" y="70"/>
                        <a:pt x="32" y="38"/>
                        <a:pt x="0" y="0"/>
                      </a:cubicBezTo>
                      <a:close/>
                    </a:path>
                  </a:pathLst>
                </a:custGeom>
                <a:solidFill>
                  <a:srgbClr val="BE25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5" name="Google Shape;1395;p16"/>
                <p:cNvSpPr/>
                <p:nvPr/>
              </p:nvSpPr>
              <p:spPr>
                <a:xfrm>
                  <a:off x="7108560" y="3749400"/>
                  <a:ext cx="227880" cy="192240"/>
                </a:xfrm>
                <a:custGeom>
                  <a:rect b="b" l="l" r="r" t="t"/>
                  <a:pathLst>
                    <a:path extrusionOk="0" h="534" w="633">
                      <a:moveTo>
                        <a:pt x="321" y="534"/>
                      </a:moveTo>
                      <a:lnTo>
                        <a:pt x="321" y="534"/>
                      </a:lnTo>
                      <a:moveTo>
                        <a:pt x="60" y="394"/>
                      </a:moveTo>
                      <a:lnTo>
                        <a:pt x="60" y="394"/>
                      </a:lnTo>
                      <a:cubicBezTo>
                        <a:pt x="118" y="483"/>
                        <a:pt x="220" y="534"/>
                        <a:pt x="321" y="534"/>
                      </a:cubicBezTo>
                      <a:lnTo>
                        <a:pt x="321" y="534"/>
                      </a:lnTo>
                      <a:cubicBezTo>
                        <a:pt x="220" y="534"/>
                        <a:pt x="118" y="483"/>
                        <a:pt x="60" y="394"/>
                      </a:cubicBezTo>
                      <a:moveTo>
                        <a:pt x="54" y="388"/>
                      </a:moveTo>
                      <a:lnTo>
                        <a:pt x="54" y="388"/>
                      </a:lnTo>
                      <a:lnTo>
                        <a:pt x="54" y="388"/>
                      </a:lnTo>
                      <a:cubicBezTo>
                        <a:pt x="54" y="394"/>
                        <a:pt x="54" y="394"/>
                        <a:pt x="54" y="394"/>
                      </a:cubicBezTo>
                      <a:lnTo>
                        <a:pt x="54" y="394"/>
                      </a:lnTo>
                      <a:lnTo>
                        <a:pt x="54" y="388"/>
                      </a:lnTo>
                      <a:moveTo>
                        <a:pt x="54" y="388"/>
                      </a:moveTo>
                      <a:lnTo>
                        <a:pt x="54" y="388"/>
                      </a:lnTo>
                      <a:moveTo>
                        <a:pt x="54" y="388"/>
                      </a:moveTo>
                      <a:lnTo>
                        <a:pt x="54" y="388"/>
                      </a:lnTo>
                      <a:moveTo>
                        <a:pt x="47" y="382"/>
                      </a:moveTo>
                      <a:lnTo>
                        <a:pt x="47" y="382"/>
                      </a:lnTo>
                      <a:lnTo>
                        <a:pt x="47" y="388"/>
                      </a:lnTo>
                      <a:lnTo>
                        <a:pt x="47" y="382"/>
                      </a:lnTo>
                      <a:moveTo>
                        <a:pt x="47" y="382"/>
                      </a:moveTo>
                      <a:lnTo>
                        <a:pt x="47" y="382"/>
                      </a:lnTo>
                      <a:moveTo>
                        <a:pt x="47" y="382"/>
                      </a:moveTo>
                      <a:lnTo>
                        <a:pt x="47" y="382"/>
                      </a:lnTo>
                      <a:moveTo>
                        <a:pt x="47" y="382"/>
                      </a:moveTo>
                      <a:lnTo>
                        <a:pt x="47" y="382"/>
                      </a:lnTo>
                      <a:moveTo>
                        <a:pt x="633" y="222"/>
                      </a:moveTo>
                      <a:lnTo>
                        <a:pt x="633" y="222"/>
                      </a:lnTo>
                      <a:cubicBezTo>
                        <a:pt x="633" y="330"/>
                        <a:pt x="576" y="432"/>
                        <a:pt x="481" y="490"/>
                      </a:cubicBezTo>
                      <a:lnTo>
                        <a:pt x="474" y="490"/>
                      </a:lnTo>
                      <a:lnTo>
                        <a:pt x="474" y="490"/>
                      </a:lnTo>
                      <a:lnTo>
                        <a:pt x="481" y="490"/>
                      </a:lnTo>
                      <a:cubicBezTo>
                        <a:pt x="576" y="432"/>
                        <a:pt x="633" y="330"/>
                        <a:pt x="633" y="222"/>
                      </a:cubicBezTo>
                      <a:moveTo>
                        <a:pt x="9" y="146"/>
                      </a:moveTo>
                      <a:lnTo>
                        <a:pt x="9" y="146"/>
                      </a:lnTo>
                      <a:cubicBezTo>
                        <a:pt x="-10" y="222"/>
                        <a:pt x="-3" y="299"/>
                        <a:pt x="47" y="382"/>
                      </a:cubicBezTo>
                      <a:cubicBezTo>
                        <a:pt x="15" y="324"/>
                        <a:pt x="3" y="273"/>
                        <a:pt x="3" y="222"/>
                      </a:cubicBezTo>
                      <a:cubicBezTo>
                        <a:pt x="3" y="197"/>
                        <a:pt x="3" y="171"/>
                        <a:pt x="9" y="146"/>
                      </a:cubicBezTo>
                      <a:moveTo>
                        <a:pt x="531" y="0"/>
                      </a:moveTo>
                      <a:lnTo>
                        <a:pt x="531" y="0"/>
                      </a:lnTo>
                      <a:lnTo>
                        <a:pt x="531" y="0"/>
                      </a:lnTo>
                      <a:lnTo>
                        <a:pt x="531" y="0"/>
                      </a:lnTo>
                      <a:lnTo>
                        <a:pt x="531" y="0"/>
                      </a:lnTo>
                      <a:cubicBezTo>
                        <a:pt x="544" y="6"/>
                        <a:pt x="550" y="13"/>
                        <a:pt x="557" y="19"/>
                      </a:cubicBezTo>
                      <a:cubicBezTo>
                        <a:pt x="550" y="13"/>
                        <a:pt x="544" y="6"/>
                        <a:pt x="531"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6" name="Google Shape;1396;p16"/>
                <p:cNvSpPr/>
                <p:nvPr/>
              </p:nvSpPr>
              <p:spPr>
                <a:xfrm>
                  <a:off x="7128000" y="3879720"/>
                  <a:ext cx="213120" cy="50760"/>
                </a:xfrm>
                <a:custGeom>
                  <a:rect b="b" l="l" r="r" t="t"/>
                  <a:pathLst>
                    <a:path extrusionOk="0" h="141" w="592">
                      <a:moveTo>
                        <a:pt x="6" y="96"/>
                      </a:moveTo>
                      <a:lnTo>
                        <a:pt x="6" y="96"/>
                      </a:lnTo>
                      <a:lnTo>
                        <a:pt x="6" y="102"/>
                      </a:lnTo>
                      <a:cubicBezTo>
                        <a:pt x="6" y="96"/>
                        <a:pt x="6" y="96"/>
                        <a:pt x="6" y="96"/>
                      </a:cubicBezTo>
                      <a:moveTo>
                        <a:pt x="0" y="89"/>
                      </a:moveTo>
                      <a:lnTo>
                        <a:pt x="0" y="89"/>
                      </a:lnTo>
                      <a:lnTo>
                        <a:pt x="0" y="96"/>
                      </a:lnTo>
                      <a:cubicBezTo>
                        <a:pt x="0" y="89"/>
                        <a:pt x="0" y="89"/>
                        <a:pt x="0" y="89"/>
                      </a:cubicBezTo>
                      <a:moveTo>
                        <a:pt x="567" y="39"/>
                      </a:moveTo>
                      <a:lnTo>
                        <a:pt x="567" y="39"/>
                      </a:lnTo>
                      <a:cubicBezTo>
                        <a:pt x="548" y="76"/>
                        <a:pt x="516" y="115"/>
                        <a:pt x="477" y="141"/>
                      </a:cubicBezTo>
                      <a:cubicBezTo>
                        <a:pt x="516" y="115"/>
                        <a:pt x="548" y="76"/>
                        <a:pt x="567" y="39"/>
                      </a:cubicBezTo>
                      <a:moveTo>
                        <a:pt x="592" y="0"/>
                      </a:moveTo>
                      <a:lnTo>
                        <a:pt x="592" y="0"/>
                      </a:lnTo>
                      <a:lnTo>
                        <a:pt x="592" y="0"/>
                      </a:lnTo>
                      <a:cubicBezTo>
                        <a:pt x="579" y="51"/>
                        <a:pt x="560" y="96"/>
                        <a:pt x="535" y="141"/>
                      </a:cubicBezTo>
                      <a:lnTo>
                        <a:pt x="535" y="141"/>
                      </a:lnTo>
                      <a:cubicBezTo>
                        <a:pt x="560" y="96"/>
                        <a:pt x="579" y="51"/>
                        <a:pt x="592" y="0"/>
                      </a:cubicBezTo>
                      <a:close/>
                    </a:path>
                  </a:pathLst>
                </a:custGeom>
                <a:solidFill>
                  <a:srgbClr val="BE253D"/>
                </a:solidFill>
                <a:ln>
                  <a:noFill/>
                </a:ln>
              </p:spPr>
              <p:txBody>
                <a:bodyPr anchorCtr="1" anchor="ctr" bIns="5750" lIns="90000" spcFirstLastPara="1" rIns="90000" wrap="square" tIns="5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7" name="Google Shape;1397;p16"/>
                <p:cNvSpPr/>
                <p:nvPr/>
              </p:nvSpPr>
              <p:spPr>
                <a:xfrm>
                  <a:off x="7139520" y="3327480"/>
                  <a:ext cx="0" cy="4680"/>
                </a:xfrm>
                <a:custGeom>
                  <a:rect b="b" l="l" r="r" t="t"/>
                  <a:pathLst>
                    <a:path extrusionOk="0" h="13" w="120000">
                      <a:moveTo>
                        <a:pt x="0" y="6"/>
                      </a:moveTo>
                      <a:lnTo>
                        <a:pt x="0" y="6"/>
                      </a:lnTo>
                      <a:cubicBezTo>
                        <a:pt x="0" y="13"/>
                        <a:pt x="0" y="13"/>
                        <a:pt x="0" y="13"/>
                      </a:cubicBezTo>
                      <a:lnTo>
                        <a:pt x="0" y="6"/>
                      </a:lnTo>
                      <a:moveTo>
                        <a:pt x="0" y="6"/>
                      </a:moveTo>
                      <a:lnTo>
                        <a:pt x="0" y="6"/>
                      </a:lnTo>
                      <a:moveTo>
                        <a:pt x="0" y="6"/>
                      </a:moveTo>
                      <a:lnTo>
                        <a:pt x="0" y="6"/>
                      </a:lnTo>
                      <a:moveTo>
                        <a:pt x="0" y="6"/>
                      </a:moveTo>
                      <a:lnTo>
                        <a:pt x="0" y="6"/>
                      </a:lnTo>
                      <a:moveTo>
                        <a:pt x="0" y="0"/>
                      </a:moveTo>
                      <a:lnTo>
                        <a:pt x="0" y="0"/>
                      </a:lnTo>
                      <a:lnTo>
                        <a:pt x="0" y="6"/>
                      </a:lnTo>
                      <a:cubicBezTo>
                        <a:pt x="0" y="0"/>
                        <a:pt x="0" y="0"/>
                        <a:pt x="0" y="0"/>
                      </a:cubicBezTo>
                      <a:moveTo>
                        <a:pt x="0" y="0"/>
                      </a:move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8" name="Google Shape;1398;p16"/>
                <p:cNvSpPr/>
                <p:nvPr/>
              </p:nvSpPr>
              <p:spPr>
                <a:xfrm>
                  <a:off x="7121160" y="3194640"/>
                  <a:ext cx="226800" cy="187920"/>
                </a:xfrm>
                <a:custGeom>
                  <a:rect b="b" l="l" r="r" t="t"/>
                  <a:pathLst>
                    <a:path extrusionOk="0" h="522" w="630">
                      <a:moveTo>
                        <a:pt x="76" y="0"/>
                      </a:moveTo>
                      <a:lnTo>
                        <a:pt x="76" y="0"/>
                      </a:lnTo>
                      <a:cubicBezTo>
                        <a:pt x="32" y="63"/>
                        <a:pt x="0" y="140"/>
                        <a:pt x="0" y="210"/>
                      </a:cubicBezTo>
                      <a:cubicBezTo>
                        <a:pt x="0" y="267"/>
                        <a:pt x="12" y="318"/>
                        <a:pt x="51" y="369"/>
                      </a:cubicBezTo>
                      <a:lnTo>
                        <a:pt x="51" y="369"/>
                      </a:lnTo>
                      <a:lnTo>
                        <a:pt x="51" y="369"/>
                      </a:lnTo>
                      <a:lnTo>
                        <a:pt x="51" y="375"/>
                      </a:lnTo>
                      <a:lnTo>
                        <a:pt x="51" y="375"/>
                      </a:lnTo>
                      <a:lnTo>
                        <a:pt x="51" y="375"/>
                      </a:lnTo>
                      <a:lnTo>
                        <a:pt x="51" y="375"/>
                      </a:lnTo>
                      <a:lnTo>
                        <a:pt x="51" y="375"/>
                      </a:lnTo>
                      <a:lnTo>
                        <a:pt x="51" y="375"/>
                      </a:lnTo>
                      <a:lnTo>
                        <a:pt x="51" y="375"/>
                      </a:lnTo>
                      <a:lnTo>
                        <a:pt x="51" y="375"/>
                      </a:lnTo>
                      <a:cubicBezTo>
                        <a:pt x="51" y="382"/>
                        <a:pt x="51" y="382"/>
                        <a:pt x="51" y="382"/>
                      </a:cubicBezTo>
                      <a:lnTo>
                        <a:pt x="51" y="382"/>
                      </a:lnTo>
                      <a:cubicBezTo>
                        <a:pt x="114" y="471"/>
                        <a:pt x="216" y="522"/>
                        <a:pt x="318" y="522"/>
                      </a:cubicBezTo>
                      <a:lnTo>
                        <a:pt x="318" y="522"/>
                      </a:lnTo>
                      <a:lnTo>
                        <a:pt x="318" y="522"/>
                      </a:lnTo>
                      <a:cubicBezTo>
                        <a:pt x="375" y="522"/>
                        <a:pt x="427" y="509"/>
                        <a:pt x="477" y="484"/>
                      </a:cubicBezTo>
                      <a:lnTo>
                        <a:pt x="477" y="484"/>
                      </a:lnTo>
                      <a:lnTo>
                        <a:pt x="477" y="484"/>
                      </a:lnTo>
                      <a:lnTo>
                        <a:pt x="477" y="484"/>
                      </a:lnTo>
                      <a:cubicBezTo>
                        <a:pt x="579" y="427"/>
                        <a:pt x="630" y="318"/>
                        <a:pt x="630" y="216"/>
                      </a:cubicBezTo>
                      <a:cubicBezTo>
                        <a:pt x="630" y="140"/>
                        <a:pt x="604" y="70"/>
                        <a:pt x="554" y="13"/>
                      </a:cubicBezTo>
                      <a:lnTo>
                        <a:pt x="554" y="13"/>
                      </a:lnTo>
                      <a:cubicBezTo>
                        <a:pt x="547" y="6"/>
                        <a:pt x="547" y="6"/>
                        <a:pt x="547" y="6"/>
                      </a:cubicBezTo>
                      <a:cubicBezTo>
                        <a:pt x="567" y="45"/>
                        <a:pt x="579" y="89"/>
                        <a:pt x="560" y="134"/>
                      </a:cubicBezTo>
                      <a:cubicBezTo>
                        <a:pt x="522" y="222"/>
                        <a:pt x="483" y="299"/>
                        <a:pt x="401" y="356"/>
                      </a:cubicBezTo>
                      <a:cubicBezTo>
                        <a:pt x="388" y="363"/>
                        <a:pt x="375" y="369"/>
                        <a:pt x="362" y="375"/>
                      </a:cubicBezTo>
                      <a:cubicBezTo>
                        <a:pt x="350" y="388"/>
                        <a:pt x="331" y="395"/>
                        <a:pt x="318" y="395"/>
                      </a:cubicBezTo>
                      <a:cubicBezTo>
                        <a:pt x="306" y="401"/>
                        <a:pt x="286" y="408"/>
                        <a:pt x="274" y="408"/>
                      </a:cubicBezTo>
                      <a:cubicBezTo>
                        <a:pt x="235" y="408"/>
                        <a:pt x="204" y="395"/>
                        <a:pt x="172" y="382"/>
                      </a:cubicBezTo>
                      <a:cubicBezTo>
                        <a:pt x="165" y="375"/>
                        <a:pt x="159" y="369"/>
                        <a:pt x="153" y="363"/>
                      </a:cubicBezTo>
                      <a:cubicBezTo>
                        <a:pt x="25" y="287"/>
                        <a:pt x="19" y="127"/>
                        <a:pt x="7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9" name="Google Shape;1399;p16"/>
                <p:cNvSpPr/>
                <p:nvPr/>
              </p:nvSpPr>
              <p:spPr>
                <a:xfrm>
                  <a:off x="7235640" y="3199320"/>
                  <a:ext cx="112320" cy="183240"/>
                </a:xfrm>
                <a:custGeom>
                  <a:rect b="b" l="l" r="r" t="t"/>
                  <a:pathLst>
                    <a:path extrusionOk="0" h="509" w="312">
                      <a:moveTo>
                        <a:pt x="0" y="509"/>
                      </a:moveTo>
                      <a:lnTo>
                        <a:pt x="0" y="509"/>
                      </a:lnTo>
                      <a:moveTo>
                        <a:pt x="159" y="471"/>
                      </a:moveTo>
                      <a:lnTo>
                        <a:pt x="159" y="471"/>
                      </a:lnTo>
                      <a:cubicBezTo>
                        <a:pt x="109" y="496"/>
                        <a:pt x="57" y="509"/>
                        <a:pt x="0" y="509"/>
                      </a:cubicBezTo>
                      <a:cubicBezTo>
                        <a:pt x="57" y="509"/>
                        <a:pt x="109" y="496"/>
                        <a:pt x="159" y="471"/>
                      </a:cubicBezTo>
                      <a:moveTo>
                        <a:pt x="159" y="471"/>
                      </a:moveTo>
                      <a:lnTo>
                        <a:pt x="159" y="471"/>
                      </a:lnTo>
                      <a:moveTo>
                        <a:pt x="236" y="0"/>
                      </a:moveTo>
                      <a:lnTo>
                        <a:pt x="236" y="0"/>
                      </a:lnTo>
                      <a:lnTo>
                        <a:pt x="236" y="0"/>
                      </a:lnTo>
                      <a:cubicBezTo>
                        <a:pt x="286" y="57"/>
                        <a:pt x="312" y="127"/>
                        <a:pt x="312" y="203"/>
                      </a:cubicBezTo>
                      <a:cubicBezTo>
                        <a:pt x="312" y="127"/>
                        <a:pt x="286" y="57"/>
                        <a:pt x="236" y="0"/>
                      </a:cubicBez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0" name="Google Shape;1400;p16"/>
                <p:cNvSpPr/>
                <p:nvPr/>
              </p:nvSpPr>
              <p:spPr>
                <a:xfrm>
                  <a:off x="7233480" y="3350520"/>
                  <a:ext cx="102960" cy="73440"/>
                </a:xfrm>
                <a:custGeom>
                  <a:rect b="b" l="l" r="r" t="t"/>
                  <a:pathLst>
                    <a:path extrusionOk="0" h="204" w="286">
                      <a:moveTo>
                        <a:pt x="0" y="204"/>
                      </a:moveTo>
                      <a:lnTo>
                        <a:pt x="0" y="204"/>
                      </a:lnTo>
                      <a:moveTo>
                        <a:pt x="0" y="204"/>
                      </a:moveTo>
                      <a:lnTo>
                        <a:pt x="0" y="204"/>
                      </a:lnTo>
                      <a:moveTo>
                        <a:pt x="6" y="204"/>
                      </a:moveTo>
                      <a:lnTo>
                        <a:pt x="6" y="204"/>
                      </a:lnTo>
                      <a:cubicBezTo>
                        <a:pt x="0" y="204"/>
                        <a:pt x="0" y="204"/>
                        <a:pt x="0" y="204"/>
                      </a:cubicBezTo>
                      <a:lnTo>
                        <a:pt x="6" y="204"/>
                      </a:lnTo>
                      <a:moveTo>
                        <a:pt x="6" y="204"/>
                      </a:moveTo>
                      <a:lnTo>
                        <a:pt x="6" y="204"/>
                      </a:lnTo>
                      <a:moveTo>
                        <a:pt x="6" y="204"/>
                      </a:moveTo>
                      <a:lnTo>
                        <a:pt x="6" y="204"/>
                      </a:lnTo>
                      <a:moveTo>
                        <a:pt x="13" y="204"/>
                      </a:moveTo>
                      <a:lnTo>
                        <a:pt x="13" y="204"/>
                      </a:lnTo>
                      <a:cubicBezTo>
                        <a:pt x="6" y="204"/>
                        <a:pt x="6" y="204"/>
                        <a:pt x="6" y="204"/>
                      </a:cubicBezTo>
                      <a:lnTo>
                        <a:pt x="13" y="204"/>
                      </a:lnTo>
                      <a:moveTo>
                        <a:pt x="13" y="204"/>
                      </a:moveTo>
                      <a:lnTo>
                        <a:pt x="13" y="204"/>
                      </a:lnTo>
                      <a:moveTo>
                        <a:pt x="13" y="204"/>
                      </a:moveTo>
                      <a:lnTo>
                        <a:pt x="13" y="204"/>
                      </a:lnTo>
                      <a:moveTo>
                        <a:pt x="13" y="204"/>
                      </a:moveTo>
                      <a:lnTo>
                        <a:pt x="13" y="204"/>
                      </a:lnTo>
                      <a:moveTo>
                        <a:pt x="19" y="204"/>
                      </a:moveTo>
                      <a:lnTo>
                        <a:pt x="19" y="204"/>
                      </a:lnTo>
                      <a:moveTo>
                        <a:pt x="19" y="204"/>
                      </a:moveTo>
                      <a:lnTo>
                        <a:pt x="19" y="204"/>
                      </a:lnTo>
                      <a:moveTo>
                        <a:pt x="19" y="204"/>
                      </a:moveTo>
                      <a:lnTo>
                        <a:pt x="19" y="204"/>
                      </a:lnTo>
                      <a:moveTo>
                        <a:pt x="25" y="204"/>
                      </a:moveTo>
                      <a:lnTo>
                        <a:pt x="25" y="204"/>
                      </a:lnTo>
                      <a:moveTo>
                        <a:pt x="25" y="204"/>
                      </a:moveTo>
                      <a:lnTo>
                        <a:pt x="25" y="204"/>
                      </a:lnTo>
                      <a:moveTo>
                        <a:pt x="31" y="204"/>
                      </a:moveTo>
                      <a:lnTo>
                        <a:pt x="31" y="204"/>
                      </a:lnTo>
                      <a:moveTo>
                        <a:pt x="286" y="0"/>
                      </a:moveTo>
                      <a:lnTo>
                        <a:pt x="286" y="0"/>
                      </a:lnTo>
                      <a:cubicBezTo>
                        <a:pt x="267" y="25"/>
                        <a:pt x="242" y="44"/>
                        <a:pt x="223" y="63"/>
                      </a:cubicBezTo>
                      <a:cubicBezTo>
                        <a:pt x="159" y="108"/>
                        <a:pt x="82" y="127"/>
                        <a:pt x="6" y="127"/>
                      </a:cubicBezTo>
                      <a:lnTo>
                        <a:pt x="6" y="127"/>
                      </a:lnTo>
                      <a:cubicBezTo>
                        <a:pt x="82" y="127"/>
                        <a:pt x="159" y="108"/>
                        <a:pt x="223" y="63"/>
                      </a:cubicBezTo>
                      <a:cubicBezTo>
                        <a:pt x="242" y="44"/>
                        <a:pt x="267" y="25"/>
                        <a:pt x="286" y="0"/>
                      </a:cubicBezTo>
                      <a:close/>
                    </a:path>
                  </a:pathLst>
                </a:custGeom>
                <a:solidFill>
                  <a:srgbClr val="EB9E9B"/>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1" name="Google Shape;1401;p16"/>
                <p:cNvSpPr/>
                <p:nvPr/>
              </p:nvSpPr>
              <p:spPr>
                <a:xfrm>
                  <a:off x="7111800" y="3302280"/>
                  <a:ext cx="224640" cy="121680"/>
                </a:xfrm>
                <a:custGeom>
                  <a:rect b="b" l="l" r="r" t="t"/>
                  <a:pathLst>
                    <a:path extrusionOk="0" h="338" w="624">
                      <a:moveTo>
                        <a:pt x="338" y="338"/>
                      </a:moveTo>
                      <a:lnTo>
                        <a:pt x="338" y="338"/>
                      </a:lnTo>
                      <a:moveTo>
                        <a:pt x="338" y="338"/>
                      </a:moveTo>
                      <a:lnTo>
                        <a:pt x="338" y="338"/>
                      </a:lnTo>
                      <a:moveTo>
                        <a:pt x="344" y="338"/>
                      </a:moveTo>
                      <a:lnTo>
                        <a:pt x="344" y="338"/>
                      </a:lnTo>
                      <a:lnTo>
                        <a:pt x="344" y="338"/>
                      </a:lnTo>
                      <a:cubicBezTo>
                        <a:pt x="338" y="338"/>
                        <a:pt x="338" y="338"/>
                        <a:pt x="338" y="338"/>
                      </a:cubicBezTo>
                      <a:lnTo>
                        <a:pt x="338" y="338"/>
                      </a:lnTo>
                      <a:lnTo>
                        <a:pt x="344" y="338"/>
                      </a:lnTo>
                      <a:moveTo>
                        <a:pt x="344" y="338"/>
                      </a:moveTo>
                      <a:lnTo>
                        <a:pt x="344" y="338"/>
                      </a:lnTo>
                      <a:moveTo>
                        <a:pt x="344" y="338"/>
                      </a:moveTo>
                      <a:lnTo>
                        <a:pt x="344" y="338"/>
                      </a:lnTo>
                      <a:moveTo>
                        <a:pt x="351" y="338"/>
                      </a:moveTo>
                      <a:lnTo>
                        <a:pt x="351" y="338"/>
                      </a:lnTo>
                      <a:lnTo>
                        <a:pt x="351" y="338"/>
                      </a:lnTo>
                      <a:cubicBezTo>
                        <a:pt x="344" y="338"/>
                        <a:pt x="344" y="338"/>
                        <a:pt x="344" y="338"/>
                      </a:cubicBezTo>
                      <a:lnTo>
                        <a:pt x="344" y="338"/>
                      </a:lnTo>
                      <a:lnTo>
                        <a:pt x="351" y="338"/>
                      </a:lnTo>
                      <a:moveTo>
                        <a:pt x="351" y="338"/>
                      </a:moveTo>
                      <a:lnTo>
                        <a:pt x="351" y="338"/>
                      </a:lnTo>
                      <a:moveTo>
                        <a:pt x="351" y="338"/>
                      </a:moveTo>
                      <a:lnTo>
                        <a:pt x="351" y="338"/>
                      </a:lnTo>
                      <a:moveTo>
                        <a:pt x="351" y="338"/>
                      </a:moveTo>
                      <a:lnTo>
                        <a:pt x="351" y="338"/>
                      </a:lnTo>
                      <a:moveTo>
                        <a:pt x="357" y="338"/>
                      </a:moveTo>
                      <a:lnTo>
                        <a:pt x="357" y="338"/>
                      </a:lnTo>
                      <a:moveTo>
                        <a:pt x="357" y="338"/>
                      </a:moveTo>
                      <a:lnTo>
                        <a:pt x="357" y="338"/>
                      </a:lnTo>
                      <a:moveTo>
                        <a:pt x="357" y="338"/>
                      </a:moveTo>
                      <a:lnTo>
                        <a:pt x="357" y="338"/>
                      </a:lnTo>
                      <a:moveTo>
                        <a:pt x="363" y="338"/>
                      </a:moveTo>
                      <a:lnTo>
                        <a:pt x="363" y="338"/>
                      </a:lnTo>
                      <a:moveTo>
                        <a:pt x="363" y="338"/>
                      </a:moveTo>
                      <a:lnTo>
                        <a:pt x="363" y="338"/>
                      </a:lnTo>
                      <a:moveTo>
                        <a:pt x="363" y="338"/>
                      </a:moveTo>
                      <a:lnTo>
                        <a:pt x="363" y="338"/>
                      </a:lnTo>
                      <a:moveTo>
                        <a:pt x="369" y="338"/>
                      </a:moveTo>
                      <a:lnTo>
                        <a:pt x="369" y="338"/>
                      </a:lnTo>
                      <a:moveTo>
                        <a:pt x="369" y="338"/>
                      </a:moveTo>
                      <a:lnTo>
                        <a:pt x="369" y="338"/>
                      </a:lnTo>
                      <a:moveTo>
                        <a:pt x="376" y="338"/>
                      </a:moveTo>
                      <a:lnTo>
                        <a:pt x="376" y="338"/>
                      </a:lnTo>
                      <a:moveTo>
                        <a:pt x="344" y="261"/>
                      </a:moveTo>
                      <a:lnTo>
                        <a:pt x="344" y="261"/>
                      </a:lnTo>
                      <a:moveTo>
                        <a:pt x="624" y="134"/>
                      </a:moveTo>
                      <a:lnTo>
                        <a:pt x="624" y="134"/>
                      </a:lnTo>
                      <a:cubicBezTo>
                        <a:pt x="605" y="159"/>
                        <a:pt x="580" y="178"/>
                        <a:pt x="561" y="197"/>
                      </a:cubicBezTo>
                      <a:cubicBezTo>
                        <a:pt x="497" y="242"/>
                        <a:pt x="420" y="261"/>
                        <a:pt x="344" y="261"/>
                      </a:cubicBezTo>
                      <a:cubicBezTo>
                        <a:pt x="420" y="261"/>
                        <a:pt x="497" y="242"/>
                        <a:pt x="561" y="197"/>
                      </a:cubicBezTo>
                      <a:cubicBezTo>
                        <a:pt x="580" y="178"/>
                        <a:pt x="605" y="159"/>
                        <a:pt x="624" y="134"/>
                      </a:cubicBezTo>
                      <a:moveTo>
                        <a:pt x="0" y="0"/>
                      </a:moveTo>
                      <a:lnTo>
                        <a:pt x="0" y="0"/>
                      </a:lnTo>
                      <a:lnTo>
                        <a:pt x="0" y="0"/>
                      </a:lnTo>
                      <a:cubicBezTo>
                        <a:pt x="13" y="44"/>
                        <a:pt x="32" y="89"/>
                        <a:pt x="64" y="128"/>
                      </a:cubicBezTo>
                      <a:cubicBezTo>
                        <a:pt x="71" y="128"/>
                        <a:pt x="71" y="134"/>
                        <a:pt x="71" y="134"/>
                      </a:cubicBezTo>
                      <a:cubicBezTo>
                        <a:pt x="71" y="134"/>
                        <a:pt x="71" y="128"/>
                        <a:pt x="64" y="128"/>
                      </a:cubicBezTo>
                      <a:cubicBezTo>
                        <a:pt x="32" y="89"/>
                        <a:pt x="13" y="44"/>
                        <a:pt x="0" y="0"/>
                      </a:cubicBezTo>
                      <a:close/>
                    </a:path>
                  </a:pathLst>
                </a:custGeom>
                <a:solidFill>
                  <a:srgbClr val="CA3F6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16"/>
                <p:cNvSpPr/>
                <p:nvPr/>
              </p:nvSpPr>
              <p:spPr>
                <a:xfrm>
                  <a:off x="7125480" y="3756240"/>
                  <a:ext cx="210960" cy="132840"/>
                </a:xfrm>
                <a:custGeom>
                  <a:rect b="b" l="l" r="r" t="t"/>
                  <a:pathLst>
                    <a:path extrusionOk="0" h="369" w="586">
                      <a:moveTo>
                        <a:pt x="7" y="369"/>
                      </a:moveTo>
                      <a:lnTo>
                        <a:pt x="7" y="369"/>
                      </a:lnTo>
                      <a:moveTo>
                        <a:pt x="7" y="369"/>
                      </a:moveTo>
                      <a:lnTo>
                        <a:pt x="7" y="369"/>
                      </a:lnTo>
                      <a:moveTo>
                        <a:pt x="0" y="369"/>
                      </a:moveTo>
                      <a:lnTo>
                        <a:pt x="0" y="369"/>
                      </a:lnTo>
                      <a:cubicBezTo>
                        <a:pt x="7" y="369"/>
                        <a:pt x="7" y="369"/>
                        <a:pt x="7" y="369"/>
                      </a:cubicBezTo>
                      <a:lnTo>
                        <a:pt x="0" y="369"/>
                      </a:lnTo>
                      <a:moveTo>
                        <a:pt x="0" y="363"/>
                      </a:moveTo>
                      <a:lnTo>
                        <a:pt x="0" y="363"/>
                      </a:lnTo>
                      <a:moveTo>
                        <a:pt x="0" y="363"/>
                      </a:moveTo>
                      <a:lnTo>
                        <a:pt x="0" y="363"/>
                      </a:lnTo>
                      <a:moveTo>
                        <a:pt x="0" y="363"/>
                      </a:moveTo>
                      <a:lnTo>
                        <a:pt x="0" y="363"/>
                      </a:lnTo>
                      <a:moveTo>
                        <a:pt x="0" y="363"/>
                      </a:moveTo>
                      <a:lnTo>
                        <a:pt x="0" y="363"/>
                      </a:lnTo>
                      <a:moveTo>
                        <a:pt x="510" y="0"/>
                      </a:moveTo>
                      <a:lnTo>
                        <a:pt x="510" y="0"/>
                      </a:lnTo>
                      <a:lnTo>
                        <a:pt x="510" y="0"/>
                      </a:lnTo>
                      <a:cubicBezTo>
                        <a:pt x="561" y="63"/>
                        <a:pt x="586" y="133"/>
                        <a:pt x="586" y="203"/>
                      </a:cubicBezTo>
                      <a:lnTo>
                        <a:pt x="586" y="203"/>
                      </a:lnTo>
                      <a:cubicBezTo>
                        <a:pt x="586" y="133"/>
                        <a:pt x="561" y="63"/>
                        <a:pt x="510" y="0"/>
                      </a:cubicBez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16"/>
                <p:cNvSpPr/>
                <p:nvPr/>
              </p:nvSpPr>
              <p:spPr>
                <a:xfrm>
                  <a:off x="7109640" y="3749400"/>
                  <a:ext cx="226800" cy="192240"/>
                </a:xfrm>
                <a:custGeom>
                  <a:rect b="b" l="l" r="r" t="t"/>
                  <a:pathLst>
                    <a:path extrusionOk="0" h="534" w="630">
                      <a:moveTo>
                        <a:pt x="528" y="0"/>
                      </a:moveTo>
                      <a:lnTo>
                        <a:pt x="528" y="0"/>
                      </a:lnTo>
                      <a:lnTo>
                        <a:pt x="535" y="6"/>
                      </a:lnTo>
                      <a:cubicBezTo>
                        <a:pt x="528" y="101"/>
                        <a:pt x="503" y="184"/>
                        <a:pt x="439" y="254"/>
                      </a:cubicBezTo>
                      <a:cubicBezTo>
                        <a:pt x="388" y="311"/>
                        <a:pt x="318" y="337"/>
                        <a:pt x="248" y="337"/>
                      </a:cubicBezTo>
                      <a:cubicBezTo>
                        <a:pt x="185" y="337"/>
                        <a:pt x="115" y="311"/>
                        <a:pt x="70" y="267"/>
                      </a:cubicBezTo>
                      <a:cubicBezTo>
                        <a:pt x="32" y="235"/>
                        <a:pt x="12" y="190"/>
                        <a:pt x="6" y="146"/>
                      </a:cubicBezTo>
                      <a:lnTo>
                        <a:pt x="6" y="146"/>
                      </a:lnTo>
                      <a:lnTo>
                        <a:pt x="6" y="146"/>
                      </a:lnTo>
                      <a:cubicBezTo>
                        <a:pt x="0" y="171"/>
                        <a:pt x="0" y="197"/>
                        <a:pt x="0" y="222"/>
                      </a:cubicBezTo>
                      <a:cubicBezTo>
                        <a:pt x="0" y="273"/>
                        <a:pt x="12" y="324"/>
                        <a:pt x="44" y="382"/>
                      </a:cubicBezTo>
                      <a:lnTo>
                        <a:pt x="44" y="382"/>
                      </a:lnTo>
                      <a:lnTo>
                        <a:pt x="44" y="382"/>
                      </a:lnTo>
                      <a:lnTo>
                        <a:pt x="44" y="382"/>
                      </a:lnTo>
                      <a:lnTo>
                        <a:pt x="44" y="382"/>
                      </a:lnTo>
                      <a:lnTo>
                        <a:pt x="44" y="382"/>
                      </a:lnTo>
                      <a:lnTo>
                        <a:pt x="44" y="382"/>
                      </a:lnTo>
                      <a:lnTo>
                        <a:pt x="44" y="382"/>
                      </a:lnTo>
                      <a:lnTo>
                        <a:pt x="44" y="388"/>
                      </a:lnTo>
                      <a:cubicBezTo>
                        <a:pt x="51" y="388"/>
                        <a:pt x="51" y="388"/>
                        <a:pt x="51" y="388"/>
                      </a:cubicBezTo>
                      <a:lnTo>
                        <a:pt x="51" y="388"/>
                      </a:lnTo>
                      <a:lnTo>
                        <a:pt x="51" y="388"/>
                      </a:lnTo>
                      <a:lnTo>
                        <a:pt x="51" y="388"/>
                      </a:lnTo>
                      <a:lnTo>
                        <a:pt x="51" y="388"/>
                      </a:lnTo>
                      <a:lnTo>
                        <a:pt x="51" y="388"/>
                      </a:lnTo>
                      <a:cubicBezTo>
                        <a:pt x="51" y="394"/>
                        <a:pt x="51" y="394"/>
                        <a:pt x="51" y="394"/>
                      </a:cubicBezTo>
                      <a:cubicBezTo>
                        <a:pt x="57" y="394"/>
                        <a:pt x="57" y="394"/>
                        <a:pt x="57" y="394"/>
                      </a:cubicBezTo>
                      <a:cubicBezTo>
                        <a:pt x="115" y="483"/>
                        <a:pt x="217" y="534"/>
                        <a:pt x="318" y="534"/>
                      </a:cubicBezTo>
                      <a:lnTo>
                        <a:pt x="318" y="534"/>
                      </a:lnTo>
                      <a:lnTo>
                        <a:pt x="318" y="534"/>
                      </a:lnTo>
                      <a:cubicBezTo>
                        <a:pt x="369" y="534"/>
                        <a:pt x="426" y="522"/>
                        <a:pt x="471" y="490"/>
                      </a:cubicBezTo>
                      <a:lnTo>
                        <a:pt x="478" y="490"/>
                      </a:lnTo>
                      <a:cubicBezTo>
                        <a:pt x="573" y="432"/>
                        <a:pt x="630" y="330"/>
                        <a:pt x="630" y="222"/>
                      </a:cubicBezTo>
                      <a:cubicBezTo>
                        <a:pt x="630" y="152"/>
                        <a:pt x="605" y="82"/>
                        <a:pt x="554" y="19"/>
                      </a:cubicBezTo>
                      <a:lnTo>
                        <a:pt x="554" y="19"/>
                      </a:lnTo>
                      <a:cubicBezTo>
                        <a:pt x="547" y="13"/>
                        <a:pt x="541" y="6"/>
                        <a:pt x="52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16"/>
                <p:cNvSpPr/>
                <p:nvPr/>
              </p:nvSpPr>
              <p:spPr>
                <a:xfrm>
                  <a:off x="7224120" y="3925800"/>
                  <a:ext cx="55080" cy="15840"/>
                </a:xfrm>
                <a:custGeom>
                  <a:rect b="b" l="l" r="r" t="t"/>
                  <a:pathLst>
                    <a:path extrusionOk="0" h="44" w="153">
                      <a:moveTo>
                        <a:pt x="153" y="0"/>
                      </a:moveTo>
                      <a:lnTo>
                        <a:pt x="153" y="0"/>
                      </a:lnTo>
                      <a:cubicBezTo>
                        <a:pt x="108" y="32"/>
                        <a:pt x="51" y="44"/>
                        <a:pt x="0" y="44"/>
                      </a:cubicBezTo>
                      <a:cubicBezTo>
                        <a:pt x="51" y="44"/>
                        <a:pt x="108" y="32"/>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5" name="Google Shape;1405;p16"/>
                <p:cNvSpPr/>
                <p:nvPr/>
              </p:nvSpPr>
              <p:spPr>
                <a:xfrm>
                  <a:off x="7118640" y="3879720"/>
                  <a:ext cx="222480" cy="75600"/>
                </a:xfrm>
                <a:custGeom>
                  <a:rect b="b" l="l" r="r" t="t"/>
                  <a:pathLst>
                    <a:path extrusionOk="0" h="210" w="618">
                      <a:moveTo>
                        <a:pt x="503" y="141"/>
                      </a:moveTo>
                      <a:lnTo>
                        <a:pt x="503" y="141"/>
                      </a:lnTo>
                      <a:lnTo>
                        <a:pt x="503" y="141"/>
                      </a:lnTo>
                      <a:cubicBezTo>
                        <a:pt x="440" y="191"/>
                        <a:pt x="363" y="210"/>
                        <a:pt x="293" y="210"/>
                      </a:cubicBezTo>
                      <a:lnTo>
                        <a:pt x="293" y="210"/>
                      </a:lnTo>
                      <a:lnTo>
                        <a:pt x="293" y="210"/>
                      </a:lnTo>
                      <a:lnTo>
                        <a:pt x="293" y="210"/>
                      </a:lnTo>
                      <a:lnTo>
                        <a:pt x="293" y="210"/>
                      </a:lnTo>
                      <a:cubicBezTo>
                        <a:pt x="255" y="210"/>
                        <a:pt x="217" y="204"/>
                        <a:pt x="179" y="191"/>
                      </a:cubicBezTo>
                      <a:cubicBezTo>
                        <a:pt x="217" y="204"/>
                        <a:pt x="255" y="210"/>
                        <a:pt x="293" y="210"/>
                      </a:cubicBezTo>
                      <a:cubicBezTo>
                        <a:pt x="363" y="210"/>
                        <a:pt x="440" y="191"/>
                        <a:pt x="503" y="141"/>
                      </a:cubicBezTo>
                      <a:moveTo>
                        <a:pt x="0" y="58"/>
                      </a:moveTo>
                      <a:lnTo>
                        <a:pt x="0" y="58"/>
                      </a:lnTo>
                      <a:lnTo>
                        <a:pt x="0" y="58"/>
                      </a:lnTo>
                      <a:cubicBezTo>
                        <a:pt x="0" y="64"/>
                        <a:pt x="7" y="70"/>
                        <a:pt x="13" y="76"/>
                      </a:cubicBezTo>
                      <a:lnTo>
                        <a:pt x="13" y="76"/>
                      </a:lnTo>
                      <a:lnTo>
                        <a:pt x="13" y="76"/>
                      </a:lnTo>
                      <a:lnTo>
                        <a:pt x="13" y="76"/>
                      </a:lnTo>
                      <a:cubicBezTo>
                        <a:pt x="7" y="70"/>
                        <a:pt x="0" y="64"/>
                        <a:pt x="0" y="58"/>
                      </a:cubicBezTo>
                      <a:moveTo>
                        <a:pt x="618" y="0"/>
                      </a:moveTo>
                      <a:lnTo>
                        <a:pt x="618" y="0"/>
                      </a:lnTo>
                      <a:cubicBezTo>
                        <a:pt x="611" y="13"/>
                        <a:pt x="605" y="26"/>
                        <a:pt x="593" y="39"/>
                      </a:cubicBezTo>
                      <a:cubicBezTo>
                        <a:pt x="605" y="26"/>
                        <a:pt x="611" y="13"/>
                        <a:pt x="618" y="0"/>
                      </a:cubicBezTo>
                      <a:close/>
                    </a:path>
                  </a:pathLst>
                </a:custGeom>
                <a:solidFill>
                  <a:srgbClr val="EB9E9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16"/>
                <p:cNvSpPr/>
                <p:nvPr/>
              </p:nvSpPr>
              <p:spPr>
                <a:xfrm>
                  <a:off x="7224120" y="3879720"/>
                  <a:ext cx="117000" cy="75600"/>
                </a:xfrm>
                <a:custGeom>
                  <a:rect b="b" l="l" r="r" t="t"/>
                  <a:pathLst>
                    <a:path extrusionOk="0" h="210" w="325">
                      <a:moveTo>
                        <a:pt x="210" y="141"/>
                      </a:moveTo>
                      <a:lnTo>
                        <a:pt x="210" y="141"/>
                      </a:lnTo>
                      <a:lnTo>
                        <a:pt x="210" y="141"/>
                      </a:lnTo>
                      <a:cubicBezTo>
                        <a:pt x="147" y="191"/>
                        <a:pt x="70" y="210"/>
                        <a:pt x="0" y="210"/>
                      </a:cubicBezTo>
                      <a:cubicBezTo>
                        <a:pt x="70" y="210"/>
                        <a:pt x="147" y="191"/>
                        <a:pt x="210" y="141"/>
                      </a:cubicBezTo>
                      <a:moveTo>
                        <a:pt x="325" y="0"/>
                      </a:moveTo>
                      <a:lnTo>
                        <a:pt x="325" y="0"/>
                      </a:lnTo>
                      <a:cubicBezTo>
                        <a:pt x="318" y="13"/>
                        <a:pt x="312" y="26"/>
                        <a:pt x="300" y="39"/>
                      </a:cubicBezTo>
                      <a:lnTo>
                        <a:pt x="300" y="39"/>
                      </a:lnTo>
                      <a:cubicBezTo>
                        <a:pt x="312" y="26"/>
                        <a:pt x="318" y="13"/>
                        <a:pt x="325" y="0"/>
                      </a:cubicBezTo>
                      <a:close/>
                    </a:path>
                  </a:pathLst>
                </a:custGeom>
                <a:solidFill>
                  <a:srgbClr val="CA3F6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16"/>
                <p:cNvSpPr/>
                <p:nvPr/>
              </p:nvSpPr>
              <p:spPr>
                <a:xfrm>
                  <a:off x="6891840" y="3492360"/>
                  <a:ext cx="219960" cy="254520"/>
                </a:xfrm>
                <a:custGeom>
                  <a:rect b="b" l="l" r="r" t="t"/>
                  <a:pathLst>
                    <a:path extrusionOk="0" h="707" w="611">
                      <a:moveTo>
                        <a:pt x="255" y="707"/>
                      </a:moveTo>
                      <a:lnTo>
                        <a:pt x="255" y="707"/>
                      </a:lnTo>
                      <a:moveTo>
                        <a:pt x="255" y="707"/>
                      </a:moveTo>
                      <a:lnTo>
                        <a:pt x="255" y="707"/>
                      </a:lnTo>
                      <a:moveTo>
                        <a:pt x="255" y="707"/>
                      </a:moveTo>
                      <a:lnTo>
                        <a:pt x="255" y="707"/>
                      </a:lnTo>
                      <a:moveTo>
                        <a:pt x="261" y="707"/>
                      </a:moveTo>
                      <a:lnTo>
                        <a:pt x="261" y="707"/>
                      </a:lnTo>
                      <a:moveTo>
                        <a:pt x="261" y="707"/>
                      </a:moveTo>
                      <a:lnTo>
                        <a:pt x="261" y="707"/>
                      </a:lnTo>
                      <a:moveTo>
                        <a:pt x="261" y="707"/>
                      </a:moveTo>
                      <a:lnTo>
                        <a:pt x="261" y="707"/>
                      </a:lnTo>
                      <a:moveTo>
                        <a:pt x="267" y="707"/>
                      </a:moveTo>
                      <a:lnTo>
                        <a:pt x="267" y="707"/>
                      </a:lnTo>
                      <a:lnTo>
                        <a:pt x="261" y="707"/>
                      </a:lnTo>
                      <a:cubicBezTo>
                        <a:pt x="267" y="707"/>
                        <a:pt x="267" y="707"/>
                        <a:pt x="267" y="707"/>
                      </a:cubicBezTo>
                      <a:moveTo>
                        <a:pt x="267" y="707"/>
                      </a:moveTo>
                      <a:lnTo>
                        <a:pt x="267" y="707"/>
                      </a:lnTo>
                      <a:moveTo>
                        <a:pt x="217" y="707"/>
                      </a:moveTo>
                      <a:lnTo>
                        <a:pt x="217" y="707"/>
                      </a:lnTo>
                      <a:lnTo>
                        <a:pt x="217" y="707"/>
                      </a:lnTo>
                      <a:lnTo>
                        <a:pt x="223" y="707"/>
                      </a:lnTo>
                      <a:cubicBezTo>
                        <a:pt x="229" y="707"/>
                        <a:pt x="242" y="707"/>
                        <a:pt x="248" y="707"/>
                      </a:cubicBezTo>
                      <a:lnTo>
                        <a:pt x="248" y="707"/>
                      </a:lnTo>
                      <a:lnTo>
                        <a:pt x="248" y="707"/>
                      </a:lnTo>
                      <a:lnTo>
                        <a:pt x="248" y="707"/>
                      </a:lnTo>
                      <a:cubicBezTo>
                        <a:pt x="242" y="707"/>
                        <a:pt x="229" y="707"/>
                        <a:pt x="217" y="707"/>
                      </a:cubicBezTo>
                      <a:moveTo>
                        <a:pt x="611" y="230"/>
                      </a:moveTo>
                      <a:lnTo>
                        <a:pt x="611" y="230"/>
                      </a:lnTo>
                      <a:moveTo>
                        <a:pt x="611" y="224"/>
                      </a:moveTo>
                      <a:lnTo>
                        <a:pt x="611" y="224"/>
                      </a:lnTo>
                      <a:moveTo>
                        <a:pt x="611" y="224"/>
                      </a:moveTo>
                      <a:lnTo>
                        <a:pt x="611" y="224"/>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16"/>
                <p:cNvSpPr/>
                <p:nvPr/>
              </p:nvSpPr>
              <p:spPr>
                <a:xfrm>
                  <a:off x="6871320" y="3584160"/>
                  <a:ext cx="226800" cy="112320"/>
                </a:xfrm>
                <a:custGeom>
                  <a:rect b="b" l="l" r="r" t="t"/>
                  <a:pathLst>
                    <a:path extrusionOk="0" h="312" w="630">
                      <a:moveTo>
                        <a:pt x="318" y="312"/>
                      </a:moveTo>
                      <a:lnTo>
                        <a:pt x="318" y="312"/>
                      </a:lnTo>
                      <a:moveTo>
                        <a:pt x="471" y="274"/>
                      </a:moveTo>
                      <a:lnTo>
                        <a:pt x="471" y="274"/>
                      </a:lnTo>
                      <a:moveTo>
                        <a:pt x="630" y="0"/>
                      </a:moveTo>
                      <a:lnTo>
                        <a:pt x="630" y="0"/>
                      </a:lnTo>
                      <a:cubicBezTo>
                        <a:pt x="630" y="108"/>
                        <a:pt x="573" y="210"/>
                        <a:pt x="477" y="267"/>
                      </a:cubicBezTo>
                      <a:lnTo>
                        <a:pt x="471" y="267"/>
                      </a:lnTo>
                      <a:lnTo>
                        <a:pt x="471" y="267"/>
                      </a:lnTo>
                      <a:lnTo>
                        <a:pt x="477" y="267"/>
                      </a:lnTo>
                      <a:cubicBezTo>
                        <a:pt x="573" y="210"/>
                        <a:pt x="630" y="108"/>
                        <a:pt x="630" y="0"/>
                      </a:cubicBezTo>
                      <a:moveTo>
                        <a:pt x="0" y="0"/>
                      </a:moveTo>
                      <a:lnTo>
                        <a:pt x="0" y="0"/>
                      </a:lnTo>
                      <a:cubicBezTo>
                        <a:pt x="0" y="57"/>
                        <a:pt x="13" y="115"/>
                        <a:pt x="51" y="166"/>
                      </a:cubicBezTo>
                      <a:cubicBezTo>
                        <a:pt x="115" y="261"/>
                        <a:pt x="216" y="312"/>
                        <a:pt x="318" y="312"/>
                      </a:cubicBezTo>
                      <a:lnTo>
                        <a:pt x="318" y="312"/>
                      </a:lnTo>
                      <a:cubicBezTo>
                        <a:pt x="216" y="312"/>
                        <a:pt x="115" y="261"/>
                        <a:pt x="51" y="166"/>
                      </a:cubicBezTo>
                      <a:cubicBezTo>
                        <a:pt x="13" y="115"/>
                        <a:pt x="0" y="57"/>
                        <a:pt x="0"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16"/>
                <p:cNvSpPr/>
                <p:nvPr/>
              </p:nvSpPr>
              <p:spPr>
                <a:xfrm>
                  <a:off x="6942240" y="3652920"/>
                  <a:ext cx="167400" cy="93960"/>
                </a:xfrm>
                <a:custGeom>
                  <a:rect b="b" l="l" r="r" t="t"/>
                  <a:pathLst>
                    <a:path extrusionOk="0" h="261" w="465">
                      <a:moveTo>
                        <a:pt x="115" y="261"/>
                      </a:moveTo>
                      <a:lnTo>
                        <a:pt x="115" y="261"/>
                      </a:lnTo>
                      <a:lnTo>
                        <a:pt x="108" y="261"/>
                      </a:lnTo>
                      <a:lnTo>
                        <a:pt x="115" y="261"/>
                      </a:lnTo>
                      <a:moveTo>
                        <a:pt x="115" y="261"/>
                      </a:moveTo>
                      <a:lnTo>
                        <a:pt x="115" y="261"/>
                      </a:lnTo>
                      <a:moveTo>
                        <a:pt x="115" y="261"/>
                      </a:moveTo>
                      <a:lnTo>
                        <a:pt x="115" y="261"/>
                      </a:lnTo>
                      <a:moveTo>
                        <a:pt x="121" y="261"/>
                      </a:moveTo>
                      <a:lnTo>
                        <a:pt x="121" y="261"/>
                      </a:lnTo>
                      <a:cubicBezTo>
                        <a:pt x="115" y="261"/>
                        <a:pt x="115" y="261"/>
                        <a:pt x="115" y="261"/>
                      </a:cubicBezTo>
                      <a:lnTo>
                        <a:pt x="115" y="261"/>
                      </a:lnTo>
                      <a:lnTo>
                        <a:pt x="121" y="261"/>
                      </a:lnTo>
                      <a:moveTo>
                        <a:pt x="121" y="261"/>
                      </a:moveTo>
                      <a:lnTo>
                        <a:pt x="121" y="261"/>
                      </a:lnTo>
                      <a:moveTo>
                        <a:pt x="121" y="261"/>
                      </a:moveTo>
                      <a:lnTo>
                        <a:pt x="121" y="261"/>
                      </a:lnTo>
                      <a:moveTo>
                        <a:pt x="121" y="261"/>
                      </a:moveTo>
                      <a:lnTo>
                        <a:pt x="121" y="261"/>
                      </a:lnTo>
                      <a:moveTo>
                        <a:pt x="127" y="261"/>
                      </a:moveTo>
                      <a:lnTo>
                        <a:pt x="127" y="261"/>
                      </a:lnTo>
                      <a:moveTo>
                        <a:pt x="0" y="248"/>
                      </a:moveTo>
                      <a:lnTo>
                        <a:pt x="0" y="248"/>
                      </a:lnTo>
                      <a:cubicBezTo>
                        <a:pt x="26" y="255"/>
                        <a:pt x="51" y="255"/>
                        <a:pt x="77" y="261"/>
                      </a:cubicBezTo>
                      <a:cubicBezTo>
                        <a:pt x="51" y="255"/>
                        <a:pt x="26" y="255"/>
                        <a:pt x="0" y="248"/>
                      </a:cubicBezTo>
                      <a:moveTo>
                        <a:pt x="465" y="0"/>
                      </a:moveTo>
                      <a:lnTo>
                        <a:pt x="465" y="0"/>
                      </a:lnTo>
                      <a:cubicBezTo>
                        <a:pt x="414" y="140"/>
                        <a:pt x="293" y="255"/>
                        <a:pt x="127" y="261"/>
                      </a:cubicBezTo>
                      <a:lnTo>
                        <a:pt x="127" y="261"/>
                      </a:lnTo>
                      <a:cubicBezTo>
                        <a:pt x="293" y="255"/>
                        <a:pt x="414" y="140"/>
                        <a:pt x="465" y="0"/>
                      </a:cubicBezTo>
                      <a:moveTo>
                        <a:pt x="465" y="0"/>
                      </a:moveTo>
                      <a:lnTo>
                        <a:pt x="465" y="0"/>
                      </a:lnTo>
                      <a:close/>
                    </a:path>
                  </a:pathLst>
                </a:custGeom>
                <a:solidFill>
                  <a:srgbClr val="B45BA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16"/>
                <p:cNvSpPr/>
                <p:nvPr/>
              </p:nvSpPr>
              <p:spPr>
                <a:xfrm>
                  <a:off x="6969960" y="3746880"/>
                  <a:ext cx="18000" cy="0"/>
                </a:xfrm>
                <a:custGeom>
                  <a:rect b="b" l="l" r="r" t="t"/>
                  <a:pathLst>
                    <a:path extrusionOk="0" h="120000" w="50">
                      <a:moveTo>
                        <a:pt x="31" y="0"/>
                      </a:moveTo>
                      <a:lnTo>
                        <a:pt x="31" y="0"/>
                      </a:lnTo>
                      <a:moveTo>
                        <a:pt x="38" y="0"/>
                      </a:moveTo>
                      <a:lnTo>
                        <a:pt x="38" y="0"/>
                      </a:lnTo>
                      <a:moveTo>
                        <a:pt x="38" y="0"/>
                      </a:moveTo>
                      <a:lnTo>
                        <a:pt x="38" y="0"/>
                      </a:lnTo>
                      <a:moveTo>
                        <a:pt x="38" y="0"/>
                      </a:moveTo>
                      <a:lnTo>
                        <a:pt x="38" y="0"/>
                      </a:lnTo>
                      <a:moveTo>
                        <a:pt x="44" y="0"/>
                      </a:moveTo>
                      <a:lnTo>
                        <a:pt x="44" y="0"/>
                      </a:lnTo>
                      <a:moveTo>
                        <a:pt x="44" y="0"/>
                      </a:moveTo>
                      <a:lnTo>
                        <a:pt x="44" y="0"/>
                      </a:lnTo>
                      <a:moveTo>
                        <a:pt x="44" y="0"/>
                      </a:moveTo>
                      <a:lnTo>
                        <a:pt x="44" y="0"/>
                      </a:lnTo>
                      <a:moveTo>
                        <a:pt x="50" y="0"/>
                      </a:moveTo>
                      <a:lnTo>
                        <a:pt x="50" y="0"/>
                      </a:lnTo>
                      <a:lnTo>
                        <a:pt x="50" y="0"/>
                      </a:lnTo>
                      <a:lnTo>
                        <a:pt x="44" y="0"/>
                      </a:lnTo>
                      <a:lnTo>
                        <a:pt x="44" y="0"/>
                      </a:lnTo>
                      <a:lnTo>
                        <a:pt x="50" y="0"/>
                      </a:lnTo>
                      <a:moveTo>
                        <a:pt x="50" y="0"/>
                      </a:moveTo>
                      <a:lnTo>
                        <a:pt x="50" y="0"/>
                      </a:lnTo>
                      <a:moveTo>
                        <a:pt x="50" y="0"/>
                      </a:moveTo>
                      <a:lnTo>
                        <a:pt x="50" y="0"/>
                      </a:lnTo>
                      <a:moveTo>
                        <a:pt x="0" y="0"/>
                      </a:moveTo>
                      <a:lnTo>
                        <a:pt x="0" y="0"/>
                      </a:lnTo>
                      <a:lnTo>
                        <a:pt x="6" y="0"/>
                      </a:lnTo>
                      <a:lnTo>
                        <a:pt x="0" y="0"/>
                      </a:lnTo>
                      <a:close/>
                    </a:path>
                  </a:pathLst>
                </a:custGeom>
                <a:solidFill>
                  <a:srgbClr val="7F4A9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16"/>
                <p:cNvSpPr/>
                <p:nvPr/>
              </p:nvSpPr>
              <p:spPr>
                <a:xfrm>
                  <a:off x="7068240" y="3510720"/>
                  <a:ext cx="29880" cy="73440"/>
                </a:xfrm>
                <a:custGeom>
                  <a:rect b="b" l="l" r="r" t="t"/>
                  <a:pathLst>
                    <a:path extrusionOk="0" h="204" w="83">
                      <a:moveTo>
                        <a:pt x="0" y="0"/>
                      </a:moveTo>
                      <a:lnTo>
                        <a:pt x="0" y="0"/>
                      </a:lnTo>
                      <a:lnTo>
                        <a:pt x="6" y="0"/>
                      </a:lnTo>
                      <a:cubicBezTo>
                        <a:pt x="58" y="64"/>
                        <a:pt x="83" y="134"/>
                        <a:pt x="83" y="204"/>
                      </a:cubicBezTo>
                      <a:lnTo>
                        <a:pt x="83" y="204"/>
                      </a:lnTo>
                      <a:cubicBezTo>
                        <a:pt x="83" y="134"/>
                        <a:pt x="58" y="64"/>
                        <a:pt x="6" y="0"/>
                      </a:cubicBezTo>
                      <a:lnTo>
                        <a:pt x="0" y="0"/>
                      </a:lnTo>
                      <a:close/>
                    </a:path>
                  </a:pathLst>
                </a:custGeom>
                <a:solidFill>
                  <a:srgbClr val="EFB9B4"/>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16"/>
                <p:cNvSpPr/>
                <p:nvPr/>
              </p:nvSpPr>
              <p:spPr>
                <a:xfrm>
                  <a:off x="6871320" y="3467160"/>
                  <a:ext cx="226800" cy="229320"/>
                </a:xfrm>
                <a:custGeom>
                  <a:rect b="b" l="l" r="r" t="t"/>
                  <a:pathLst>
                    <a:path extrusionOk="0" h="637" w="630">
                      <a:moveTo>
                        <a:pt x="255" y="561"/>
                      </a:moveTo>
                      <a:lnTo>
                        <a:pt x="255" y="561"/>
                      </a:lnTo>
                      <a:cubicBezTo>
                        <a:pt x="236" y="561"/>
                        <a:pt x="210" y="561"/>
                        <a:pt x="191" y="554"/>
                      </a:cubicBezTo>
                      <a:cubicBezTo>
                        <a:pt x="89" y="529"/>
                        <a:pt x="32" y="427"/>
                        <a:pt x="32" y="331"/>
                      </a:cubicBezTo>
                      <a:cubicBezTo>
                        <a:pt x="32" y="281"/>
                        <a:pt x="51" y="223"/>
                        <a:pt x="76" y="179"/>
                      </a:cubicBezTo>
                      <a:cubicBezTo>
                        <a:pt x="89" y="141"/>
                        <a:pt x="115" y="109"/>
                        <a:pt x="146" y="83"/>
                      </a:cubicBezTo>
                      <a:cubicBezTo>
                        <a:pt x="153" y="77"/>
                        <a:pt x="159" y="77"/>
                        <a:pt x="165" y="70"/>
                      </a:cubicBezTo>
                      <a:lnTo>
                        <a:pt x="171" y="64"/>
                      </a:lnTo>
                      <a:cubicBezTo>
                        <a:pt x="178" y="64"/>
                        <a:pt x="178" y="64"/>
                        <a:pt x="178" y="64"/>
                      </a:cubicBezTo>
                      <a:lnTo>
                        <a:pt x="178" y="64"/>
                      </a:lnTo>
                      <a:cubicBezTo>
                        <a:pt x="216" y="45"/>
                        <a:pt x="248" y="33"/>
                        <a:pt x="286" y="33"/>
                      </a:cubicBezTo>
                      <a:cubicBezTo>
                        <a:pt x="350" y="33"/>
                        <a:pt x="413" y="58"/>
                        <a:pt x="471" y="89"/>
                      </a:cubicBezTo>
                      <a:cubicBezTo>
                        <a:pt x="509" y="115"/>
                        <a:pt x="541" y="153"/>
                        <a:pt x="553" y="198"/>
                      </a:cubicBezTo>
                      <a:cubicBezTo>
                        <a:pt x="573" y="249"/>
                        <a:pt x="553" y="300"/>
                        <a:pt x="535" y="344"/>
                      </a:cubicBezTo>
                      <a:cubicBezTo>
                        <a:pt x="484" y="459"/>
                        <a:pt x="382" y="561"/>
                        <a:pt x="255" y="561"/>
                      </a:cubicBezTo>
                      <a:moveTo>
                        <a:pt x="305" y="0"/>
                      </a:moveTo>
                      <a:lnTo>
                        <a:pt x="305" y="0"/>
                      </a:lnTo>
                      <a:lnTo>
                        <a:pt x="305" y="0"/>
                      </a:lnTo>
                      <a:cubicBezTo>
                        <a:pt x="242" y="0"/>
                        <a:pt x="178" y="26"/>
                        <a:pt x="115" y="64"/>
                      </a:cubicBezTo>
                      <a:lnTo>
                        <a:pt x="115" y="64"/>
                      </a:lnTo>
                      <a:lnTo>
                        <a:pt x="115" y="64"/>
                      </a:lnTo>
                      <a:lnTo>
                        <a:pt x="108" y="64"/>
                      </a:lnTo>
                      <a:lnTo>
                        <a:pt x="108" y="64"/>
                      </a:lnTo>
                      <a:cubicBezTo>
                        <a:pt x="44" y="141"/>
                        <a:pt x="0" y="229"/>
                        <a:pt x="0" y="325"/>
                      </a:cubicBezTo>
                      <a:cubicBezTo>
                        <a:pt x="0" y="382"/>
                        <a:pt x="13" y="440"/>
                        <a:pt x="51" y="491"/>
                      </a:cubicBezTo>
                      <a:cubicBezTo>
                        <a:pt x="115" y="586"/>
                        <a:pt x="216" y="637"/>
                        <a:pt x="318" y="637"/>
                      </a:cubicBezTo>
                      <a:lnTo>
                        <a:pt x="318" y="637"/>
                      </a:lnTo>
                      <a:lnTo>
                        <a:pt x="318" y="637"/>
                      </a:lnTo>
                      <a:cubicBezTo>
                        <a:pt x="369" y="637"/>
                        <a:pt x="420" y="624"/>
                        <a:pt x="471" y="599"/>
                      </a:cubicBezTo>
                      <a:lnTo>
                        <a:pt x="471" y="599"/>
                      </a:lnTo>
                      <a:lnTo>
                        <a:pt x="471" y="592"/>
                      </a:lnTo>
                      <a:lnTo>
                        <a:pt x="477" y="592"/>
                      </a:lnTo>
                      <a:cubicBezTo>
                        <a:pt x="573" y="535"/>
                        <a:pt x="630" y="433"/>
                        <a:pt x="630" y="325"/>
                      </a:cubicBezTo>
                      <a:cubicBezTo>
                        <a:pt x="630" y="255"/>
                        <a:pt x="605" y="185"/>
                        <a:pt x="553" y="121"/>
                      </a:cubicBezTo>
                      <a:lnTo>
                        <a:pt x="547" y="121"/>
                      </a:lnTo>
                      <a:lnTo>
                        <a:pt x="547" y="121"/>
                      </a:lnTo>
                      <a:lnTo>
                        <a:pt x="547" y="115"/>
                      </a:lnTo>
                      <a:cubicBezTo>
                        <a:pt x="477" y="39"/>
                        <a:pt x="395" y="0"/>
                        <a:pt x="305"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16"/>
                <p:cNvSpPr/>
                <p:nvPr/>
              </p:nvSpPr>
              <p:spPr>
                <a:xfrm>
                  <a:off x="6871320" y="3467160"/>
                  <a:ext cx="226800" cy="215640"/>
                </a:xfrm>
                <a:custGeom>
                  <a:rect b="b" l="l" r="r" t="t"/>
                  <a:pathLst>
                    <a:path extrusionOk="0" h="599" w="630">
                      <a:moveTo>
                        <a:pt x="471" y="592"/>
                      </a:moveTo>
                      <a:lnTo>
                        <a:pt x="471" y="592"/>
                      </a:lnTo>
                      <a:lnTo>
                        <a:pt x="471" y="599"/>
                      </a:lnTo>
                      <a:lnTo>
                        <a:pt x="471" y="592"/>
                      </a:lnTo>
                      <a:moveTo>
                        <a:pt x="547" y="121"/>
                      </a:moveTo>
                      <a:lnTo>
                        <a:pt x="547" y="121"/>
                      </a:lnTo>
                      <a:lnTo>
                        <a:pt x="553" y="121"/>
                      </a:lnTo>
                      <a:cubicBezTo>
                        <a:pt x="605" y="185"/>
                        <a:pt x="630" y="255"/>
                        <a:pt x="630" y="325"/>
                      </a:cubicBezTo>
                      <a:cubicBezTo>
                        <a:pt x="630" y="255"/>
                        <a:pt x="605" y="185"/>
                        <a:pt x="553" y="121"/>
                      </a:cubicBezTo>
                      <a:lnTo>
                        <a:pt x="547" y="121"/>
                      </a:lnTo>
                      <a:moveTo>
                        <a:pt x="547" y="115"/>
                      </a:moveTo>
                      <a:lnTo>
                        <a:pt x="547" y="115"/>
                      </a:lnTo>
                      <a:lnTo>
                        <a:pt x="547" y="121"/>
                      </a:lnTo>
                      <a:lnTo>
                        <a:pt x="547" y="115"/>
                      </a:lnTo>
                      <a:moveTo>
                        <a:pt x="108" y="64"/>
                      </a:moveTo>
                      <a:lnTo>
                        <a:pt x="108" y="64"/>
                      </a:lnTo>
                      <a:lnTo>
                        <a:pt x="108" y="64"/>
                      </a:lnTo>
                      <a:cubicBezTo>
                        <a:pt x="44" y="141"/>
                        <a:pt x="0" y="229"/>
                        <a:pt x="0" y="325"/>
                      </a:cubicBezTo>
                      <a:cubicBezTo>
                        <a:pt x="0" y="229"/>
                        <a:pt x="44" y="141"/>
                        <a:pt x="108" y="64"/>
                      </a:cubicBezTo>
                      <a:moveTo>
                        <a:pt x="115" y="64"/>
                      </a:moveTo>
                      <a:lnTo>
                        <a:pt x="115" y="64"/>
                      </a:lnTo>
                      <a:moveTo>
                        <a:pt x="305" y="0"/>
                      </a:moveTo>
                      <a:lnTo>
                        <a:pt x="305" y="0"/>
                      </a:lnTo>
                      <a:cubicBezTo>
                        <a:pt x="242" y="0"/>
                        <a:pt x="178" y="26"/>
                        <a:pt x="115" y="64"/>
                      </a:cubicBezTo>
                      <a:cubicBezTo>
                        <a:pt x="178" y="26"/>
                        <a:pt x="242" y="0"/>
                        <a:pt x="305" y="0"/>
                      </a:cubicBezTo>
                      <a:moveTo>
                        <a:pt x="305" y="0"/>
                      </a:moveTo>
                      <a:lnTo>
                        <a:pt x="305" y="0"/>
                      </a:ln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16"/>
                <p:cNvSpPr/>
                <p:nvPr/>
              </p:nvSpPr>
              <p:spPr>
                <a:xfrm>
                  <a:off x="6985800" y="368280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415" name="Google Shape;1415;p16"/>
                <p:cNvGrpSpPr/>
                <p:nvPr/>
              </p:nvGrpSpPr>
              <p:grpSpPr>
                <a:xfrm>
                  <a:off x="6862320" y="3040920"/>
                  <a:ext cx="990000" cy="937440"/>
                  <a:chOff x="6862320" y="3040920"/>
                  <a:chExt cx="990000" cy="937440"/>
                </a:xfrm>
              </p:grpSpPr>
              <p:sp>
                <p:nvSpPr>
                  <p:cNvPr id="1416" name="Google Shape;1416;p16"/>
                  <p:cNvSpPr/>
                  <p:nvPr/>
                </p:nvSpPr>
                <p:spPr>
                  <a:xfrm>
                    <a:off x="7611480" y="3283920"/>
                    <a:ext cx="240840" cy="121320"/>
                  </a:xfrm>
                  <a:custGeom>
                    <a:rect b="b" l="l" r="r" t="t"/>
                    <a:pathLst>
                      <a:path extrusionOk="0" h="337" w="669">
                        <a:moveTo>
                          <a:pt x="0" y="0"/>
                        </a:moveTo>
                        <a:lnTo>
                          <a:pt x="0" y="0"/>
                        </a:lnTo>
                        <a:lnTo>
                          <a:pt x="0" y="0"/>
                        </a:lnTo>
                        <a:cubicBezTo>
                          <a:pt x="0" y="7"/>
                          <a:pt x="0" y="7"/>
                          <a:pt x="0" y="7"/>
                        </a:cubicBezTo>
                        <a:lnTo>
                          <a:pt x="0" y="7"/>
                        </a:lnTo>
                        <a:lnTo>
                          <a:pt x="0" y="7"/>
                        </a:lnTo>
                        <a:cubicBezTo>
                          <a:pt x="6" y="76"/>
                          <a:pt x="25" y="147"/>
                          <a:pt x="58" y="204"/>
                        </a:cubicBezTo>
                        <a:cubicBezTo>
                          <a:pt x="134" y="287"/>
                          <a:pt x="229" y="337"/>
                          <a:pt x="344" y="337"/>
                        </a:cubicBezTo>
                        <a:cubicBezTo>
                          <a:pt x="376" y="337"/>
                          <a:pt x="401" y="331"/>
                          <a:pt x="440" y="325"/>
                        </a:cubicBezTo>
                        <a:cubicBezTo>
                          <a:pt x="446" y="325"/>
                          <a:pt x="446" y="325"/>
                          <a:pt x="452" y="325"/>
                        </a:cubicBezTo>
                        <a:lnTo>
                          <a:pt x="452" y="325"/>
                        </a:lnTo>
                        <a:lnTo>
                          <a:pt x="452" y="325"/>
                        </a:lnTo>
                        <a:cubicBezTo>
                          <a:pt x="554" y="287"/>
                          <a:pt x="624" y="204"/>
                          <a:pt x="656" y="108"/>
                        </a:cubicBezTo>
                        <a:cubicBezTo>
                          <a:pt x="656" y="95"/>
                          <a:pt x="662" y="83"/>
                          <a:pt x="662" y="76"/>
                        </a:cubicBezTo>
                        <a:lnTo>
                          <a:pt x="662" y="70"/>
                        </a:lnTo>
                        <a:lnTo>
                          <a:pt x="662" y="70"/>
                        </a:lnTo>
                        <a:lnTo>
                          <a:pt x="662" y="70"/>
                        </a:lnTo>
                        <a:lnTo>
                          <a:pt x="662" y="70"/>
                        </a:lnTo>
                        <a:lnTo>
                          <a:pt x="662" y="70"/>
                        </a:lnTo>
                        <a:lnTo>
                          <a:pt x="662" y="70"/>
                        </a:lnTo>
                        <a:lnTo>
                          <a:pt x="662" y="70"/>
                        </a:lnTo>
                        <a:lnTo>
                          <a:pt x="662" y="64"/>
                        </a:lnTo>
                        <a:lnTo>
                          <a:pt x="662" y="64"/>
                        </a:lnTo>
                        <a:lnTo>
                          <a:pt x="662" y="64"/>
                        </a:lnTo>
                        <a:lnTo>
                          <a:pt x="669" y="64"/>
                        </a:lnTo>
                        <a:lnTo>
                          <a:pt x="669" y="64"/>
                        </a:lnTo>
                        <a:lnTo>
                          <a:pt x="669" y="64"/>
                        </a:lnTo>
                        <a:lnTo>
                          <a:pt x="669" y="64"/>
                        </a:lnTo>
                        <a:lnTo>
                          <a:pt x="669" y="58"/>
                        </a:lnTo>
                        <a:lnTo>
                          <a:pt x="669" y="58"/>
                        </a:lnTo>
                        <a:cubicBezTo>
                          <a:pt x="643" y="115"/>
                          <a:pt x="605" y="166"/>
                          <a:pt x="554" y="204"/>
                        </a:cubicBezTo>
                        <a:lnTo>
                          <a:pt x="554" y="204"/>
                        </a:lnTo>
                        <a:lnTo>
                          <a:pt x="554" y="204"/>
                        </a:lnTo>
                        <a:cubicBezTo>
                          <a:pt x="490" y="248"/>
                          <a:pt x="414" y="268"/>
                          <a:pt x="344" y="268"/>
                        </a:cubicBezTo>
                        <a:lnTo>
                          <a:pt x="344" y="268"/>
                        </a:lnTo>
                        <a:lnTo>
                          <a:pt x="344" y="268"/>
                        </a:lnTo>
                        <a:lnTo>
                          <a:pt x="344" y="268"/>
                        </a:lnTo>
                        <a:lnTo>
                          <a:pt x="344" y="268"/>
                        </a:lnTo>
                        <a:cubicBezTo>
                          <a:pt x="236" y="268"/>
                          <a:pt x="134" y="223"/>
                          <a:pt x="64" y="134"/>
                        </a:cubicBezTo>
                        <a:lnTo>
                          <a:pt x="64" y="134"/>
                        </a:lnTo>
                        <a:lnTo>
                          <a:pt x="64" y="134"/>
                        </a:lnTo>
                        <a:cubicBezTo>
                          <a:pt x="32" y="95"/>
                          <a:pt x="13"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16"/>
                  <p:cNvSpPr/>
                  <p:nvPr/>
                </p:nvSpPr>
                <p:spPr>
                  <a:xfrm>
                    <a:off x="7373160" y="3040920"/>
                    <a:ext cx="217800" cy="121680"/>
                  </a:xfrm>
                  <a:custGeom>
                    <a:rect b="b" l="l" r="r" t="t"/>
                    <a:pathLst>
                      <a:path extrusionOk="0" h="338" w="605">
                        <a:moveTo>
                          <a:pt x="0" y="0"/>
                        </a:moveTo>
                        <a:lnTo>
                          <a:pt x="0" y="0"/>
                        </a:lnTo>
                        <a:cubicBezTo>
                          <a:pt x="7" y="83"/>
                          <a:pt x="32" y="166"/>
                          <a:pt x="83" y="230"/>
                        </a:cubicBezTo>
                        <a:cubicBezTo>
                          <a:pt x="134" y="293"/>
                          <a:pt x="217" y="338"/>
                          <a:pt x="318" y="338"/>
                        </a:cubicBezTo>
                        <a:lnTo>
                          <a:pt x="318" y="338"/>
                        </a:lnTo>
                        <a:lnTo>
                          <a:pt x="318" y="338"/>
                        </a:lnTo>
                        <a:lnTo>
                          <a:pt x="325" y="338"/>
                        </a:lnTo>
                        <a:lnTo>
                          <a:pt x="331" y="338"/>
                        </a:lnTo>
                        <a:lnTo>
                          <a:pt x="331" y="338"/>
                        </a:lnTo>
                        <a:lnTo>
                          <a:pt x="338" y="338"/>
                        </a:lnTo>
                        <a:lnTo>
                          <a:pt x="344" y="338"/>
                        </a:lnTo>
                        <a:lnTo>
                          <a:pt x="350" y="338"/>
                        </a:lnTo>
                        <a:cubicBezTo>
                          <a:pt x="363" y="338"/>
                          <a:pt x="376" y="338"/>
                          <a:pt x="389" y="332"/>
                        </a:cubicBezTo>
                        <a:lnTo>
                          <a:pt x="389" y="332"/>
                        </a:lnTo>
                        <a:lnTo>
                          <a:pt x="395" y="332"/>
                        </a:lnTo>
                        <a:lnTo>
                          <a:pt x="395" y="332"/>
                        </a:lnTo>
                        <a:lnTo>
                          <a:pt x="395" y="332"/>
                        </a:lnTo>
                        <a:cubicBezTo>
                          <a:pt x="420" y="332"/>
                          <a:pt x="446" y="319"/>
                          <a:pt x="471" y="312"/>
                        </a:cubicBezTo>
                        <a:cubicBezTo>
                          <a:pt x="528" y="267"/>
                          <a:pt x="573" y="217"/>
                          <a:pt x="605" y="153"/>
                        </a:cubicBezTo>
                        <a:cubicBezTo>
                          <a:pt x="592" y="166"/>
                          <a:pt x="573" y="179"/>
                          <a:pt x="554" y="191"/>
                        </a:cubicBezTo>
                        <a:cubicBezTo>
                          <a:pt x="554" y="198"/>
                          <a:pt x="554" y="198"/>
                          <a:pt x="554" y="198"/>
                        </a:cubicBezTo>
                        <a:lnTo>
                          <a:pt x="554" y="198"/>
                        </a:lnTo>
                        <a:lnTo>
                          <a:pt x="554" y="198"/>
                        </a:lnTo>
                        <a:lnTo>
                          <a:pt x="547" y="198"/>
                        </a:lnTo>
                        <a:cubicBezTo>
                          <a:pt x="547" y="204"/>
                          <a:pt x="547" y="204"/>
                          <a:pt x="541" y="204"/>
                        </a:cubicBezTo>
                        <a:lnTo>
                          <a:pt x="541" y="204"/>
                        </a:lnTo>
                        <a:cubicBezTo>
                          <a:pt x="497" y="230"/>
                          <a:pt x="458" y="248"/>
                          <a:pt x="414" y="255"/>
                        </a:cubicBezTo>
                        <a:cubicBezTo>
                          <a:pt x="389" y="261"/>
                          <a:pt x="370" y="261"/>
                          <a:pt x="344" y="261"/>
                        </a:cubicBezTo>
                        <a:lnTo>
                          <a:pt x="344" y="261"/>
                        </a:lnTo>
                        <a:lnTo>
                          <a:pt x="344" y="261"/>
                        </a:lnTo>
                        <a:lnTo>
                          <a:pt x="344" y="261"/>
                        </a:lnTo>
                        <a:lnTo>
                          <a:pt x="344" y="261"/>
                        </a:lnTo>
                        <a:cubicBezTo>
                          <a:pt x="242" y="261"/>
                          <a:pt x="140" y="217"/>
                          <a:pt x="70" y="134"/>
                        </a:cubicBezTo>
                        <a:lnTo>
                          <a:pt x="70" y="134"/>
                        </a:lnTo>
                        <a:cubicBezTo>
                          <a:pt x="64" y="134"/>
                          <a:pt x="64" y="127"/>
                          <a:pt x="64" y="127"/>
                        </a:cubicBezTo>
                        <a:lnTo>
                          <a:pt x="64" y="127"/>
                        </a:lnTo>
                        <a:cubicBezTo>
                          <a:pt x="32" y="90"/>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16"/>
                  <p:cNvSpPr/>
                  <p:nvPr/>
                </p:nvSpPr>
                <p:spPr>
                  <a:xfrm>
                    <a:off x="7350120" y="3547440"/>
                    <a:ext cx="238680" cy="121680"/>
                  </a:xfrm>
                  <a:custGeom>
                    <a:rect b="b" l="l" r="r" t="t"/>
                    <a:pathLst>
                      <a:path extrusionOk="0" h="338" w="663">
                        <a:moveTo>
                          <a:pt x="0" y="0"/>
                        </a:moveTo>
                        <a:lnTo>
                          <a:pt x="0" y="0"/>
                        </a:lnTo>
                        <a:cubicBezTo>
                          <a:pt x="13" y="172"/>
                          <a:pt x="108" y="331"/>
                          <a:pt x="319" y="338"/>
                        </a:cubicBezTo>
                        <a:lnTo>
                          <a:pt x="319" y="338"/>
                        </a:lnTo>
                        <a:lnTo>
                          <a:pt x="325" y="338"/>
                        </a:lnTo>
                        <a:lnTo>
                          <a:pt x="325" y="338"/>
                        </a:lnTo>
                        <a:lnTo>
                          <a:pt x="325" y="338"/>
                        </a:lnTo>
                        <a:lnTo>
                          <a:pt x="331" y="338"/>
                        </a:lnTo>
                        <a:lnTo>
                          <a:pt x="338" y="338"/>
                        </a:lnTo>
                        <a:lnTo>
                          <a:pt x="338" y="338"/>
                        </a:lnTo>
                        <a:cubicBezTo>
                          <a:pt x="414" y="338"/>
                          <a:pt x="478" y="312"/>
                          <a:pt x="535" y="274"/>
                        </a:cubicBezTo>
                        <a:lnTo>
                          <a:pt x="535" y="274"/>
                        </a:lnTo>
                        <a:lnTo>
                          <a:pt x="535" y="274"/>
                        </a:lnTo>
                        <a:lnTo>
                          <a:pt x="535" y="274"/>
                        </a:lnTo>
                        <a:lnTo>
                          <a:pt x="542" y="274"/>
                        </a:lnTo>
                        <a:lnTo>
                          <a:pt x="542" y="268"/>
                        </a:lnTo>
                        <a:cubicBezTo>
                          <a:pt x="580" y="229"/>
                          <a:pt x="611" y="185"/>
                          <a:pt x="637" y="134"/>
                        </a:cubicBezTo>
                        <a:cubicBezTo>
                          <a:pt x="643" y="115"/>
                          <a:pt x="656" y="89"/>
                          <a:pt x="663" y="71"/>
                        </a:cubicBezTo>
                        <a:cubicBezTo>
                          <a:pt x="637" y="115"/>
                          <a:pt x="605" y="159"/>
                          <a:pt x="561" y="198"/>
                        </a:cubicBezTo>
                        <a:lnTo>
                          <a:pt x="555" y="198"/>
                        </a:lnTo>
                        <a:lnTo>
                          <a:pt x="555" y="198"/>
                        </a:lnTo>
                        <a:cubicBezTo>
                          <a:pt x="490" y="242"/>
                          <a:pt x="421" y="261"/>
                          <a:pt x="344" y="261"/>
                        </a:cubicBezTo>
                        <a:lnTo>
                          <a:pt x="344" y="261"/>
                        </a:lnTo>
                        <a:lnTo>
                          <a:pt x="344" y="261"/>
                        </a:lnTo>
                        <a:lnTo>
                          <a:pt x="344" y="261"/>
                        </a:lnTo>
                        <a:lnTo>
                          <a:pt x="344" y="261"/>
                        </a:lnTo>
                        <a:cubicBezTo>
                          <a:pt x="242" y="261"/>
                          <a:pt x="140" y="217"/>
                          <a:pt x="71" y="127"/>
                        </a:cubicBezTo>
                        <a:cubicBezTo>
                          <a:pt x="64" y="127"/>
                          <a:pt x="64" y="127"/>
                          <a:pt x="64" y="127"/>
                        </a:cubicBezTo>
                        <a:lnTo>
                          <a:pt x="64" y="127"/>
                        </a:lnTo>
                        <a:lnTo>
                          <a:pt x="64" y="127"/>
                        </a:lnTo>
                        <a:lnTo>
                          <a:pt x="64" y="127"/>
                        </a:lnTo>
                        <a:cubicBezTo>
                          <a:pt x="32" y="89"/>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16"/>
                  <p:cNvSpPr/>
                  <p:nvPr/>
                </p:nvSpPr>
                <p:spPr>
                  <a:xfrm>
                    <a:off x="7111800" y="3302280"/>
                    <a:ext cx="224640" cy="121680"/>
                  </a:xfrm>
                  <a:custGeom>
                    <a:rect b="b" l="l" r="r" t="t"/>
                    <a:pathLst>
                      <a:path extrusionOk="0" h="338" w="624">
                        <a:moveTo>
                          <a:pt x="0" y="0"/>
                        </a:moveTo>
                        <a:lnTo>
                          <a:pt x="0" y="0"/>
                        </a:lnTo>
                        <a:cubicBezTo>
                          <a:pt x="13" y="172"/>
                          <a:pt x="109" y="331"/>
                          <a:pt x="319" y="338"/>
                        </a:cubicBezTo>
                        <a:cubicBezTo>
                          <a:pt x="325" y="338"/>
                          <a:pt x="332" y="338"/>
                          <a:pt x="338" y="338"/>
                        </a:cubicBezTo>
                        <a:lnTo>
                          <a:pt x="338" y="338"/>
                        </a:lnTo>
                        <a:lnTo>
                          <a:pt x="338" y="338"/>
                        </a:lnTo>
                        <a:lnTo>
                          <a:pt x="338" y="338"/>
                        </a:lnTo>
                        <a:lnTo>
                          <a:pt x="338" y="338"/>
                        </a:lnTo>
                        <a:lnTo>
                          <a:pt x="338" y="338"/>
                        </a:lnTo>
                        <a:lnTo>
                          <a:pt x="338" y="338"/>
                        </a:lnTo>
                        <a:lnTo>
                          <a:pt x="344" y="338"/>
                        </a:lnTo>
                        <a:lnTo>
                          <a:pt x="344" y="338"/>
                        </a:lnTo>
                        <a:lnTo>
                          <a:pt x="344" y="338"/>
                        </a:lnTo>
                        <a:lnTo>
                          <a:pt x="344" y="338"/>
                        </a:lnTo>
                        <a:lnTo>
                          <a:pt x="344" y="338"/>
                        </a:lnTo>
                        <a:lnTo>
                          <a:pt x="344" y="338"/>
                        </a:lnTo>
                        <a:lnTo>
                          <a:pt x="351" y="338"/>
                        </a:lnTo>
                        <a:lnTo>
                          <a:pt x="351" y="338"/>
                        </a:lnTo>
                        <a:lnTo>
                          <a:pt x="351" y="338"/>
                        </a:lnTo>
                        <a:lnTo>
                          <a:pt x="351" y="338"/>
                        </a:lnTo>
                        <a:lnTo>
                          <a:pt x="351" y="338"/>
                        </a:lnTo>
                        <a:lnTo>
                          <a:pt x="351" y="338"/>
                        </a:lnTo>
                        <a:lnTo>
                          <a:pt x="351" y="338"/>
                        </a:lnTo>
                        <a:cubicBezTo>
                          <a:pt x="357" y="338"/>
                          <a:pt x="357" y="338"/>
                          <a:pt x="357" y="338"/>
                        </a:cubicBezTo>
                        <a:lnTo>
                          <a:pt x="357" y="338"/>
                        </a:lnTo>
                        <a:lnTo>
                          <a:pt x="357" y="338"/>
                        </a:lnTo>
                        <a:lnTo>
                          <a:pt x="357" y="338"/>
                        </a:lnTo>
                        <a:lnTo>
                          <a:pt x="357" y="338"/>
                        </a:lnTo>
                        <a:lnTo>
                          <a:pt x="357" y="338"/>
                        </a:lnTo>
                        <a:cubicBezTo>
                          <a:pt x="363" y="338"/>
                          <a:pt x="363" y="338"/>
                          <a:pt x="363" y="338"/>
                        </a:cubicBezTo>
                        <a:lnTo>
                          <a:pt x="363" y="338"/>
                        </a:lnTo>
                        <a:lnTo>
                          <a:pt x="363" y="338"/>
                        </a:lnTo>
                        <a:lnTo>
                          <a:pt x="363" y="338"/>
                        </a:lnTo>
                        <a:lnTo>
                          <a:pt x="369" y="338"/>
                        </a:lnTo>
                        <a:lnTo>
                          <a:pt x="369" y="338"/>
                        </a:lnTo>
                        <a:cubicBezTo>
                          <a:pt x="484" y="325"/>
                          <a:pt x="573" y="261"/>
                          <a:pt x="624" y="172"/>
                        </a:cubicBezTo>
                        <a:lnTo>
                          <a:pt x="624" y="172"/>
                        </a:lnTo>
                        <a:lnTo>
                          <a:pt x="624" y="172"/>
                        </a:lnTo>
                        <a:lnTo>
                          <a:pt x="624" y="172"/>
                        </a:lnTo>
                        <a:cubicBezTo>
                          <a:pt x="624" y="159"/>
                          <a:pt x="618" y="146"/>
                          <a:pt x="624" y="134"/>
                        </a:cubicBezTo>
                        <a:cubicBezTo>
                          <a:pt x="605" y="159"/>
                          <a:pt x="580" y="178"/>
                          <a:pt x="561" y="197"/>
                        </a:cubicBezTo>
                        <a:cubicBezTo>
                          <a:pt x="497" y="242"/>
                          <a:pt x="420" y="261"/>
                          <a:pt x="344" y="261"/>
                        </a:cubicBezTo>
                        <a:lnTo>
                          <a:pt x="344" y="261"/>
                        </a:lnTo>
                        <a:lnTo>
                          <a:pt x="344" y="261"/>
                        </a:lnTo>
                        <a:lnTo>
                          <a:pt x="344" y="261"/>
                        </a:lnTo>
                        <a:lnTo>
                          <a:pt x="344" y="261"/>
                        </a:lnTo>
                        <a:cubicBezTo>
                          <a:pt x="242" y="261"/>
                          <a:pt x="140" y="217"/>
                          <a:pt x="71" y="134"/>
                        </a:cubicBezTo>
                        <a:cubicBezTo>
                          <a:pt x="71" y="134"/>
                          <a:pt x="71" y="128"/>
                          <a:pt x="64" y="128"/>
                        </a:cubicBezTo>
                        <a:cubicBezTo>
                          <a:pt x="32" y="89"/>
                          <a:pt x="13" y="44"/>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16"/>
                  <p:cNvSpPr/>
                  <p:nvPr/>
                </p:nvSpPr>
                <p:spPr>
                  <a:xfrm>
                    <a:off x="7118640" y="3879720"/>
                    <a:ext cx="222480" cy="98640"/>
                  </a:xfrm>
                  <a:custGeom>
                    <a:rect b="b" l="l" r="r" t="t"/>
                    <a:pathLst>
                      <a:path extrusionOk="0" h="274" w="618">
                        <a:moveTo>
                          <a:pt x="618" y="0"/>
                        </a:moveTo>
                        <a:lnTo>
                          <a:pt x="618" y="0"/>
                        </a:lnTo>
                        <a:cubicBezTo>
                          <a:pt x="611" y="13"/>
                          <a:pt x="605" y="26"/>
                          <a:pt x="593" y="39"/>
                        </a:cubicBezTo>
                        <a:cubicBezTo>
                          <a:pt x="574" y="76"/>
                          <a:pt x="542" y="115"/>
                          <a:pt x="503" y="141"/>
                        </a:cubicBezTo>
                        <a:lnTo>
                          <a:pt x="503" y="141"/>
                        </a:lnTo>
                        <a:cubicBezTo>
                          <a:pt x="440" y="191"/>
                          <a:pt x="363" y="210"/>
                          <a:pt x="293" y="210"/>
                        </a:cubicBezTo>
                        <a:cubicBezTo>
                          <a:pt x="255" y="210"/>
                          <a:pt x="217" y="204"/>
                          <a:pt x="179" y="191"/>
                        </a:cubicBezTo>
                        <a:cubicBezTo>
                          <a:pt x="115" y="172"/>
                          <a:pt x="58" y="134"/>
                          <a:pt x="13" y="76"/>
                        </a:cubicBezTo>
                        <a:lnTo>
                          <a:pt x="13" y="76"/>
                        </a:lnTo>
                        <a:lnTo>
                          <a:pt x="13" y="76"/>
                        </a:lnTo>
                        <a:lnTo>
                          <a:pt x="13" y="76"/>
                        </a:lnTo>
                        <a:cubicBezTo>
                          <a:pt x="7" y="70"/>
                          <a:pt x="0" y="64"/>
                          <a:pt x="0" y="58"/>
                        </a:cubicBezTo>
                        <a:cubicBezTo>
                          <a:pt x="7" y="76"/>
                          <a:pt x="13" y="96"/>
                          <a:pt x="19" y="115"/>
                        </a:cubicBezTo>
                        <a:cubicBezTo>
                          <a:pt x="32" y="134"/>
                          <a:pt x="32" y="160"/>
                          <a:pt x="32" y="179"/>
                        </a:cubicBezTo>
                        <a:cubicBezTo>
                          <a:pt x="64" y="217"/>
                          <a:pt x="108" y="249"/>
                          <a:pt x="166" y="268"/>
                        </a:cubicBezTo>
                        <a:cubicBezTo>
                          <a:pt x="185" y="268"/>
                          <a:pt x="204" y="274"/>
                          <a:pt x="223" y="274"/>
                        </a:cubicBezTo>
                        <a:cubicBezTo>
                          <a:pt x="248" y="274"/>
                          <a:pt x="274" y="268"/>
                          <a:pt x="306" y="262"/>
                        </a:cubicBezTo>
                        <a:cubicBezTo>
                          <a:pt x="395" y="242"/>
                          <a:pt x="484" y="197"/>
                          <a:pt x="561" y="141"/>
                        </a:cubicBezTo>
                        <a:cubicBezTo>
                          <a:pt x="586" y="96"/>
                          <a:pt x="605" y="51"/>
                          <a:pt x="61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16"/>
                  <p:cNvSpPr/>
                  <p:nvPr/>
                </p:nvSpPr>
                <p:spPr>
                  <a:xfrm>
                    <a:off x="6862320" y="3614040"/>
                    <a:ext cx="240480" cy="123840"/>
                  </a:xfrm>
                  <a:custGeom>
                    <a:rect b="b" l="l" r="r" t="t"/>
                    <a:pathLst>
                      <a:path extrusionOk="0" h="344" w="668">
                        <a:moveTo>
                          <a:pt x="0" y="0"/>
                        </a:moveTo>
                        <a:lnTo>
                          <a:pt x="0" y="0"/>
                        </a:lnTo>
                        <a:cubicBezTo>
                          <a:pt x="12" y="178"/>
                          <a:pt x="108" y="337"/>
                          <a:pt x="317" y="344"/>
                        </a:cubicBezTo>
                        <a:cubicBezTo>
                          <a:pt x="324" y="344"/>
                          <a:pt x="324" y="344"/>
                          <a:pt x="330" y="344"/>
                        </a:cubicBezTo>
                        <a:cubicBezTo>
                          <a:pt x="515" y="344"/>
                          <a:pt x="636" y="216"/>
                          <a:pt x="668" y="57"/>
                        </a:cubicBezTo>
                        <a:cubicBezTo>
                          <a:pt x="643" y="115"/>
                          <a:pt x="604" y="165"/>
                          <a:pt x="553" y="197"/>
                        </a:cubicBezTo>
                        <a:cubicBezTo>
                          <a:pt x="490" y="248"/>
                          <a:pt x="413" y="267"/>
                          <a:pt x="343" y="267"/>
                        </a:cubicBezTo>
                        <a:cubicBezTo>
                          <a:pt x="235" y="267"/>
                          <a:pt x="133" y="223"/>
                          <a:pt x="63" y="134"/>
                        </a:cubicBezTo>
                        <a:cubicBezTo>
                          <a:pt x="31" y="95"/>
                          <a:pt x="12"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422" name="Google Shape;1422;p16"/>
                <p:cNvSpPr/>
                <p:nvPr/>
              </p:nvSpPr>
              <p:spPr>
                <a:xfrm>
                  <a:off x="6859800" y="2864520"/>
                  <a:ext cx="577800" cy="582120"/>
                </a:xfrm>
                <a:custGeom>
                  <a:rect b="b" l="l" r="r" t="t"/>
                  <a:pathLst>
                    <a:path extrusionOk="0" h="1617" w="1605">
                      <a:moveTo>
                        <a:pt x="1547" y="0"/>
                      </a:moveTo>
                      <a:lnTo>
                        <a:pt x="1547" y="0"/>
                      </a:lnTo>
                      <a:cubicBezTo>
                        <a:pt x="1535" y="0"/>
                        <a:pt x="1528" y="6"/>
                        <a:pt x="1515" y="13"/>
                      </a:cubicBezTo>
                      <a:cubicBezTo>
                        <a:pt x="1229" y="261"/>
                        <a:pt x="948" y="509"/>
                        <a:pt x="688" y="770"/>
                      </a:cubicBezTo>
                      <a:cubicBezTo>
                        <a:pt x="439" y="1025"/>
                        <a:pt x="172" y="1292"/>
                        <a:pt x="0" y="1604"/>
                      </a:cubicBezTo>
                      <a:cubicBezTo>
                        <a:pt x="0" y="1611"/>
                        <a:pt x="0" y="1617"/>
                        <a:pt x="7" y="1617"/>
                      </a:cubicBezTo>
                      <a:lnTo>
                        <a:pt x="7" y="1611"/>
                      </a:lnTo>
                      <a:cubicBezTo>
                        <a:pt x="261" y="1350"/>
                        <a:pt x="497" y="1070"/>
                        <a:pt x="764" y="815"/>
                      </a:cubicBezTo>
                      <a:cubicBezTo>
                        <a:pt x="1000" y="599"/>
                        <a:pt x="1241" y="382"/>
                        <a:pt x="1490" y="172"/>
                      </a:cubicBezTo>
                      <a:cubicBezTo>
                        <a:pt x="1496" y="166"/>
                        <a:pt x="1502" y="159"/>
                        <a:pt x="1509" y="146"/>
                      </a:cubicBezTo>
                      <a:cubicBezTo>
                        <a:pt x="1535" y="108"/>
                        <a:pt x="1566" y="83"/>
                        <a:pt x="1604" y="64"/>
                      </a:cubicBezTo>
                      <a:cubicBezTo>
                        <a:pt x="1611" y="32"/>
                        <a:pt x="1585" y="0"/>
                        <a:pt x="154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423" name="Google Shape;1423;p16"/>
                <p:cNvGrpSpPr/>
                <p:nvPr/>
              </p:nvGrpSpPr>
              <p:grpSpPr>
                <a:xfrm>
                  <a:off x="6853320" y="2875680"/>
                  <a:ext cx="1012680" cy="1116720"/>
                  <a:chOff x="5938920" y="2875680"/>
                  <a:chExt cx="1012680" cy="1116720"/>
                </a:xfrm>
              </p:grpSpPr>
              <p:sp>
                <p:nvSpPr>
                  <p:cNvPr id="1424" name="Google Shape;1424;p16"/>
                  <p:cNvSpPr/>
                  <p:nvPr/>
                </p:nvSpPr>
                <p:spPr>
                  <a:xfrm>
                    <a:off x="6688440" y="3121200"/>
                    <a:ext cx="263160" cy="295920"/>
                  </a:xfrm>
                  <a:custGeom>
                    <a:rect b="b" l="l" r="r" t="t"/>
                    <a:pathLst>
                      <a:path extrusionOk="0" h="822" w="731">
                        <a:moveTo>
                          <a:pt x="718" y="338"/>
                        </a:moveTo>
                        <a:lnTo>
                          <a:pt x="718" y="338"/>
                        </a:lnTo>
                        <a:cubicBezTo>
                          <a:pt x="782" y="586"/>
                          <a:pt x="591" y="841"/>
                          <a:pt x="323" y="821"/>
                        </a:cubicBezTo>
                        <a:cubicBezTo>
                          <a:pt x="56" y="796"/>
                          <a:pt x="-46" y="528"/>
                          <a:pt x="18" y="299"/>
                        </a:cubicBezTo>
                        <a:cubicBezTo>
                          <a:pt x="30" y="230"/>
                          <a:pt x="56" y="165"/>
                          <a:pt x="107" y="115"/>
                        </a:cubicBezTo>
                        <a:cubicBezTo>
                          <a:pt x="228" y="-57"/>
                          <a:pt x="470" y="-19"/>
                          <a:pt x="610" y="109"/>
                        </a:cubicBezTo>
                        <a:cubicBezTo>
                          <a:pt x="673" y="172"/>
                          <a:pt x="712" y="255"/>
                          <a:pt x="718" y="338"/>
                        </a:cubicBezTo>
                        <a:moveTo>
                          <a:pt x="527" y="637"/>
                        </a:moveTo>
                        <a:lnTo>
                          <a:pt x="527" y="637"/>
                        </a:lnTo>
                        <a:cubicBezTo>
                          <a:pt x="693" y="541"/>
                          <a:pt x="725" y="312"/>
                          <a:pt x="604" y="172"/>
                        </a:cubicBezTo>
                        <a:cubicBezTo>
                          <a:pt x="476" y="25"/>
                          <a:pt x="304" y="19"/>
                          <a:pt x="158" y="115"/>
                        </a:cubicBezTo>
                        <a:cubicBezTo>
                          <a:pt x="49" y="230"/>
                          <a:pt x="5" y="389"/>
                          <a:pt x="101" y="541"/>
                        </a:cubicBezTo>
                        <a:cubicBezTo>
                          <a:pt x="190" y="681"/>
                          <a:pt x="381" y="720"/>
                          <a:pt x="527" y="637"/>
                        </a:cubicBezTo>
                        <a:moveTo>
                          <a:pt x="693" y="510"/>
                        </a:moveTo>
                        <a:lnTo>
                          <a:pt x="693" y="510"/>
                        </a:lnTo>
                        <a:cubicBezTo>
                          <a:pt x="667" y="567"/>
                          <a:pt x="629" y="618"/>
                          <a:pt x="578" y="656"/>
                        </a:cubicBezTo>
                        <a:cubicBezTo>
                          <a:pt x="425" y="764"/>
                          <a:pt x="209" y="739"/>
                          <a:pt x="88" y="586"/>
                        </a:cubicBezTo>
                        <a:cubicBezTo>
                          <a:pt x="56" y="547"/>
                          <a:pt x="37" y="503"/>
                          <a:pt x="24" y="452"/>
                        </a:cubicBezTo>
                        <a:cubicBezTo>
                          <a:pt x="37" y="631"/>
                          <a:pt x="132" y="789"/>
                          <a:pt x="343" y="796"/>
                        </a:cubicBezTo>
                        <a:cubicBezTo>
                          <a:pt x="533" y="802"/>
                          <a:pt x="661" y="675"/>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5" name="Google Shape;1425;p16"/>
                  <p:cNvSpPr/>
                  <p:nvPr/>
                </p:nvSpPr>
                <p:spPr>
                  <a:xfrm>
                    <a:off x="6450120" y="2875680"/>
                    <a:ext cx="263160" cy="296280"/>
                  </a:xfrm>
                  <a:custGeom>
                    <a:rect b="b" l="l" r="r" t="t"/>
                    <a:pathLst>
                      <a:path extrusionOk="0" h="823" w="731">
                        <a:moveTo>
                          <a:pt x="718" y="338"/>
                        </a:moveTo>
                        <a:lnTo>
                          <a:pt x="718" y="338"/>
                        </a:lnTo>
                        <a:cubicBezTo>
                          <a:pt x="782" y="586"/>
                          <a:pt x="591" y="841"/>
                          <a:pt x="323" y="822"/>
                        </a:cubicBezTo>
                        <a:cubicBezTo>
                          <a:pt x="56" y="803"/>
                          <a:pt x="-46" y="530"/>
                          <a:pt x="18" y="300"/>
                        </a:cubicBezTo>
                        <a:cubicBezTo>
                          <a:pt x="31" y="230"/>
                          <a:pt x="56" y="167"/>
                          <a:pt x="107" y="115"/>
                        </a:cubicBezTo>
                        <a:cubicBezTo>
                          <a:pt x="228" y="-56"/>
                          <a:pt x="470" y="-18"/>
                          <a:pt x="610" y="109"/>
                        </a:cubicBezTo>
                        <a:cubicBezTo>
                          <a:pt x="673" y="173"/>
                          <a:pt x="711" y="256"/>
                          <a:pt x="718" y="338"/>
                        </a:cubicBezTo>
                        <a:moveTo>
                          <a:pt x="527" y="638"/>
                        </a:moveTo>
                        <a:lnTo>
                          <a:pt x="527" y="638"/>
                        </a:lnTo>
                        <a:cubicBezTo>
                          <a:pt x="692" y="542"/>
                          <a:pt x="724" y="313"/>
                          <a:pt x="603" y="173"/>
                        </a:cubicBezTo>
                        <a:cubicBezTo>
                          <a:pt x="476" y="27"/>
                          <a:pt x="304" y="20"/>
                          <a:pt x="158" y="115"/>
                        </a:cubicBezTo>
                        <a:cubicBezTo>
                          <a:pt x="49" y="230"/>
                          <a:pt x="5" y="389"/>
                          <a:pt x="100" y="542"/>
                        </a:cubicBezTo>
                        <a:cubicBezTo>
                          <a:pt x="196" y="682"/>
                          <a:pt x="381" y="720"/>
                          <a:pt x="527" y="638"/>
                        </a:cubicBezTo>
                        <a:moveTo>
                          <a:pt x="692" y="510"/>
                        </a:moveTo>
                        <a:lnTo>
                          <a:pt x="692" y="510"/>
                        </a:lnTo>
                        <a:cubicBezTo>
                          <a:pt x="667" y="568"/>
                          <a:pt x="629" y="618"/>
                          <a:pt x="578" y="657"/>
                        </a:cubicBezTo>
                        <a:cubicBezTo>
                          <a:pt x="425" y="765"/>
                          <a:pt x="209" y="739"/>
                          <a:pt x="88" y="586"/>
                        </a:cubicBezTo>
                        <a:cubicBezTo>
                          <a:pt x="56" y="549"/>
                          <a:pt x="37" y="504"/>
                          <a:pt x="24" y="459"/>
                        </a:cubicBezTo>
                        <a:cubicBezTo>
                          <a:pt x="37" y="631"/>
                          <a:pt x="133" y="791"/>
                          <a:pt x="342" y="797"/>
                        </a:cubicBezTo>
                        <a:cubicBezTo>
                          <a:pt x="534" y="803"/>
                          <a:pt x="661" y="676"/>
                          <a:pt x="692"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6" name="Google Shape;1426;p16"/>
                  <p:cNvSpPr/>
                  <p:nvPr/>
                </p:nvSpPr>
                <p:spPr>
                  <a:xfrm>
                    <a:off x="6427080" y="3382200"/>
                    <a:ext cx="263520" cy="296280"/>
                  </a:xfrm>
                  <a:custGeom>
                    <a:rect b="b" l="l" r="r" t="t"/>
                    <a:pathLst>
                      <a:path extrusionOk="0" h="823" w="732">
                        <a:moveTo>
                          <a:pt x="719" y="338"/>
                        </a:moveTo>
                        <a:lnTo>
                          <a:pt x="719" y="338"/>
                        </a:lnTo>
                        <a:cubicBezTo>
                          <a:pt x="782" y="586"/>
                          <a:pt x="598" y="841"/>
                          <a:pt x="330" y="822"/>
                        </a:cubicBezTo>
                        <a:cubicBezTo>
                          <a:pt x="56" y="803"/>
                          <a:pt x="-45" y="530"/>
                          <a:pt x="18" y="300"/>
                        </a:cubicBezTo>
                        <a:cubicBezTo>
                          <a:pt x="31" y="230"/>
                          <a:pt x="63" y="166"/>
                          <a:pt x="107" y="116"/>
                        </a:cubicBezTo>
                        <a:cubicBezTo>
                          <a:pt x="228" y="-57"/>
                          <a:pt x="477" y="-18"/>
                          <a:pt x="610" y="109"/>
                        </a:cubicBezTo>
                        <a:cubicBezTo>
                          <a:pt x="680" y="173"/>
                          <a:pt x="712" y="256"/>
                          <a:pt x="719" y="338"/>
                        </a:cubicBezTo>
                        <a:moveTo>
                          <a:pt x="527" y="638"/>
                        </a:moveTo>
                        <a:lnTo>
                          <a:pt x="527" y="638"/>
                        </a:lnTo>
                        <a:cubicBezTo>
                          <a:pt x="693" y="542"/>
                          <a:pt x="731" y="313"/>
                          <a:pt x="604" y="173"/>
                        </a:cubicBezTo>
                        <a:cubicBezTo>
                          <a:pt x="477" y="27"/>
                          <a:pt x="311" y="20"/>
                          <a:pt x="164" y="116"/>
                        </a:cubicBezTo>
                        <a:cubicBezTo>
                          <a:pt x="56" y="230"/>
                          <a:pt x="5" y="389"/>
                          <a:pt x="101" y="542"/>
                        </a:cubicBezTo>
                        <a:cubicBezTo>
                          <a:pt x="197" y="682"/>
                          <a:pt x="381" y="720"/>
                          <a:pt x="527" y="638"/>
                        </a:cubicBezTo>
                        <a:moveTo>
                          <a:pt x="693" y="510"/>
                        </a:moveTo>
                        <a:lnTo>
                          <a:pt x="693" y="510"/>
                        </a:lnTo>
                        <a:cubicBezTo>
                          <a:pt x="667" y="567"/>
                          <a:pt x="635" y="618"/>
                          <a:pt x="579" y="657"/>
                        </a:cubicBezTo>
                        <a:cubicBezTo>
                          <a:pt x="426" y="765"/>
                          <a:pt x="209" y="739"/>
                          <a:pt x="88" y="586"/>
                        </a:cubicBezTo>
                        <a:cubicBezTo>
                          <a:pt x="56" y="548"/>
                          <a:pt x="37" y="504"/>
                          <a:pt x="24" y="459"/>
                        </a:cubicBezTo>
                        <a:cubicBezTo>
                          <a:pt x="37" y="631"/>
                          <a:pt x="132" y="790"/>
                          <a:pt x="343" y="797"/>
                        </a:cubicBezTo>
                        <a:cubicBezTo>
                          <a:pt x="534"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7" name="Google Shape;1427;p16"/>
                  <p:cNvSpPr/>
                  <p:nvPr/>
                </p:nvSpPr>
                <p:spPr>
                  <a:xfrm>
                    <a:off x="6188760" y="3137040"/>
                    <a:ext cx="263160" cy="296280"/>
                  </a:xfrm>
                  <a:custGeom>
                    <a:rect b="b" l="l" r="r" t="t"/>
                    <a:pathLst>
                      <a:path extrusionOk="0" h="823" w="731">
                        <a:moveTo>
                          <a:pt x="718" y="338"/>
                        </a:moveTo>
                        <a:lnTo>
                          <a:pt x="718" y="338"/>
                        </a:lnTo>
                        <a:cubicBezTo>
                          <a:pt x="782" y="587"/>
                          <a:pt x="597" y="841"/>
                          <a:pt x="330" y="822"/>
                        </a:cubicBezTo>
                        <a:cubicBezTo>
                          <a:pt x="56" y="803"/>
                          <a:pt x="-46" y="529"/>
                          <a:pt x="18" y="300"/>
                        </a:cubicBezTo>
                        <a:cubicBezTo>
                          <a:pt x="30" y="230"/>
                          <a:pt x="62" y="166"/>
                          <a:pt x="107" y="115"/>
                        </a:cubicBezTo>
                        <a:cubicBezTo>
                          <a:pt x="228" y="-56"/>
                          <a:pt x="477" y="-19"/>
                          <a:pt x="610" y="109"/>
                        </a:cubicBezTo>
                        <a:cubicBezTo>
                          <a:pt x="680" y="173"/>
                          <a:pt x="712" y="255"/>
                          <a:pt x="718" y="338"/>
                        </a:cubicBezTo>
                        <a:moveTo>
                          <a:pt x="527" y="644"/>
                        </a:moveTo>
                        <a:lnTo>
                          <a:pt x="527" y="644"/>
                        </a:lnTo>
                        <a:cubicBezTo>
                          <a:pt x="699" y="542"/>
                          <a:pt x="731" y="313"/>
                          <a:pt x="604" y="173"/>
                        </a:cubicBezTo>
                        <a:cubicBezTo>
                          <a:pt x="477" y="26"/>
                          <a:pt x="311" y="20"/>
                          <a:pt x="164" y="115"/>
                        </a:cubicBezTo>
                        <a:cubicBezTo>
                          <a:pt x="56" y="230"/>
                          <a:pt x="5" y="395"/>
                          <a:pt x="101" y="542"/>
                        </a:cubicBezTo>
                        <a:cubicBezTo>
                          <a:pt x="196" y="682"/>
                          <a:pt x="381" y="726"/>
                          <a:pt x="527" y="644"/>
                        </a:cubicBezTo>
                        <a:moveTo>
                          <a:pt x="693" y="510"/>
                        </a:moveTo>
                        <a:lnTo>
                          <a:pt x="693" y="510"/>
                        </a:lnTo>
                        <a:cubicBezTo>
                          <a:pt x="667" y="568"/>
                          <a:pt x="636" y="618"/>
                          <a:pt x="585" y="656"/>
                        </a:cubicBezTo>
                        <a:cubicBezTo>
                          <a:pt x="425" y="764"/>
                          <a:pt x="209" y="739"/>
                          <a:pt x="88" y="587"/>
                        </a:cubicBezTo>
                        <a:cubicBezTo>
                          <a:pt x="56" y="548"/>
                          <a:pt x="37" y="503"/>
                          <a:pt x="24" y="459"/>
                        </a:cubicBezTo>
                        <a:cubicBezTo>
                          <a:pt x="37" y="631"/>
                          <a:pt x="133" y="790"/>
                          <a:pt x="343" y="797"/>
                        </a:cubicBezTo>
                        <a:cubicBezTo>
                          <a:pt x="533"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8" name="Google Shape;1428;p16"/>
                  <p:cNvSpPr/>
                  <p:nvPr/>
                </p:nvSpPr>
                <p:spPr>
                  <a:xfrm>
                    <a:off x="6177240" y="3696120"/>
                    <a:ext cx="263160" cy="296280"/>
                  </a:xfrm>
                  <a:custGeom>
                    <a:rect b="b" l="l" r="r" t="t"/>
                    <a:pathLst>
                      <a:path extrusionOk="0" h="823" w="731">
                        <a:moveTo>
                          <a:pt x="718" y="338"/>
                        </a:moveTo>
                        <a:lnTo>
                          <a:pt x="718" y="338"/>
                        </a:lnTo>
                        <a:cubicBezTo>
                          <a:pt x="782" y="586"/>
                          <a:pt x="591" y="841"/>
                          <a:pt x="323" y="822"/>
                        </a:cubicBezTo>
                        <a:cubicBezTo>
                          <a:pt x="56" y="797"/>
                          <a:pt x="-46" y="523"/>
                          <a:pt x="18" y="300"/>
                        </a:cubicBezTo>
                        <a:cubicBezTo>
                          <a:pt x="31" y="230"/>
                          <a:pt x="56" y="167"/>
                          <a:pt x="107" y="116"/>
                        </a:cubicBezTo>
                        <a:cubicBezTo>
                          <a:pt x="228" y="-56"/>
                          <a:pt x="470" y="-18"/>
                          <a:pt x="610" y="109"/>
                        </a:cubicBezTo>
                        <a:cubicBezTo>
                          <a:pt x="674" y="173"/>
                          <a:pt x="712" y="256"/>
                          <a:pt x="718" y="338"/>
                        </a:cubicBezTo>
                        <a:moveTo>
                          <a:pt x="528" y="638"/>
                        </a:moveTo>
                        <a:lnTo>
                          <a:pt x="528" y="638"/>
                        </a:lnTo>
                        <a:cubicBezTo>
                          <a:pt x="693" y="542"/>
                          <a:pt x="725" y="313"/>
                          <a:pt x="604" y="167"/>
                        </a:cubicBezTo>
                        <a:cubicBezTo>
                          <a:pt x="476" y="20"/>
                          <a:pt x="304" y="14"/>
                          <a:pt x="158" y="109"/>
                        </a:cubicBezTo>
                        <a:cubicBezTo>
                          <a:pt x="50" y="230"/>
                          <a:pt x="6" y="390"/>
                          <a:pt x="101" y="536"/>
                        </a:cubicBezTo>
                        <a:cubicBezTo>
                          <a:pt x="190" y="676"/>
                          <a:pt x="381" y="720"/>
                          <a:pt x="528" y="638"/>
                        </a:cubicBezTo>
                        <a:moveTo>
                          <a:pt x="693" y="510"/>
                        </a:moveTo>
                        <a:lnTo>
                          <a:pt x="693" y="510"/>
                        </a:lnTo>
                        <a:cubicBezTo>
                          <a:pt x="668" y="568"/>
                          <a:pt x="629" y="612"/>
                          <a:pt x="578" y="651"/>
                        </a:cubicBezTo>
                        <a:cubicBezTo>
                          <a:pt x="419" y="765"/>
                          <a:pt x="209" y="733"/>
                          <a:pt x="88" y="586"/>
                        </a:cubicBezTo>
                        <a:cubicBezTo>
                          <a:pt x="56" y="549"/>
                          <a:pt x="31" y="504"/>
                          <a:pt x="25" y="453"/>
                        </a:cubicBezTo>
                        <a:cubicBezTo>
                          <a:pt x="37" y="631"/>
                          <a:pt x="133" y="791"/>
                          <a:pt x="343" y="797"/>
                        </a:cubicBezTo>
                        <a:cubicBezTo>
                          <a:pt x="534" y="803"/>
                          <a:pt x="655" y="670"/>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9" name="Google Shape;1429;p16"/>
                  <p:cNvSpPr/>
                  <p:nvPr/>
                </p:nvSpPr>
                <p:spPr>
                  <a:xfrm>
                    <a:off x="5938920" y="3450960"/>
                    <a:ext cx="263160" cy="296280"/>
                  </a:xfrm>
                  <a:custGeom>
                    <a:rect b="b" l="l" r="r" t="t"/>
                    <a:pathLst>
                      <a:path extrusionOk="0" h="823" w="731">
                        <a:moveTo>
                          <a:pt x="718" y="339"/>
                        </a:moveTo>
                        <a:lnTo>
                          <a:pt x="718" y="339"/>
                        </a:lnTo>
                        <a:cubicBezTo>
                          <a:pt x="782" y="587"/>
                          <a:pt x="591" y="842"/>
                          <a:pt x="324" y="822"/>
                        </a:cubicBezTo>
                        <a:cubicBezTo>
                          <a:pt x="56" y="797"/>
                          <a:pt x="-46" y="523"/>
                          <a:pt x="18" y="300"/>
                        </a:cubicBezTo>
                        <a:cubicBezTo>
                          <a:pt x="31" y="230"/>
                          <a:pt x="56" y="166"/>
                          <a:pt x="107" y="115"/>
                        </a:cubicBezTo>
                        <a:cubicBezTo>
                          <a:pt x="228" y="-56"/>
                          <a:pt x="470" y="-18"/>
                          <a:pt x="610" y="109"/>
                        </a:cubicBezTo>
                        <a:cubicBezTo>
                          <a:pt x="674" y="173"/>
                          <a:pt x="712" y="255"/>
                          <a:pt x="718" y="339"/>
                        </a:cubicBezTo>
                        <a:moveTo>
                          <a:pt x="527" y="637"/>
                        </a:moveTo>
                        <a:lnTo>
                          <a:pt x="527" y="637"/>
                        </a:lnTo>
                        <a:cubicBezTo>
                          <a:pt x="693" y="542"/>
                          <a:pt x="724" y="313"/>
                          <a:pt x="603" y="166"/>
                        </a:cubicBezTo>
                        <a:cubicBezTo>
                          <a:pt x="476" y="26"/>
                          <a:pt x="305" y="13"/>
                          <a:pt x="158" y="109"/>
                        </a:cubicBezTo>
                        <a:cubicBezTo>
                          <a:pt x="50" y="230"/>
                          <a:pt x="5" y="389"/>
                          <a:pt x="101" y="536"/>
                        </a:cubicBezTo>
                        <a:cubicBezTo>
                          <a:pt x="196" y="676"/>
                          <a:pt x="381" y="720"/>
                          <a:pt x="527" y="637"/>
                        </a:cubicBezTo>
                        <a:moveTo>
                          <a:pt x="693" y="510"/>
                        </a:moveTo>
                        <a:lnTo>
                          <a:pt x="693" y="510"/>
                        </a:lnTo>
                        <a:cubicBezTo>
                          <a:pt x="668" y="568"/>
                          <a:pt x="629" y="618"/>
                          <a:pt x="578" y="650"/>
                        </a:cubicBezTo>
                        <a:cubicBezTo>
                          <a:pt x="426" y="765"/>
                          <a:pt x="209" y="739"/>
                          <a:pt x="88" y="587"/>
                        </a:cubicBezTo>
                        <a:cubicBezTo>
                          <a:pt x="56" y="548"/>
                          <a:pt x="37" y="504"/>
                          <a:pt x="25" y="453"/>
                        </a:cubicBezTo>
                        <a:cubicBezTo>
                          <a:pt x="37" y="631"/>
                          <a:pt x="133" y="790"/>
                          <a:pt x="342" y="797"/>
                        </a:cubicBezTo>
                        <a:cubicBezTo>
                          <a:pt x="534" y="803"/>
                          <a:pt x="661" y="669"/>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grpSp>
          <p:nvGrpSpPr>
            <p:cNvPr id="1430" name="Google Shape;1430;p16"/>
            <p:cNvGrpSpPr/>
            <p:nvPr/>
          </p:nvGrpSpPr>
          <p:grpSpPr>
            <a:xfrm flipH="1">
              <a:off x="8499525" y="3395019"/>
              <a:ext cx="914235" cy="786421"/>
              <a:chOff x="1673640" y="1661760"/>
              <a:chExt cx="1583640" cy="1362240"/>
            </a:xfrm>
          </p:grpSpPr>
          <p:sp>
            <p:nvSpPr>
              <p:cNvPr id="1431" name="Google Shape;1431;p16"/>
              <p:cNvSpPr/>
              <p:nvPr/>
            </p:nvSpPr>
            <p:spPr>
              <a:xfrm>
                <a:off x="1673640" y="1661760"/>
                <a:ext cx="1583640" cy="1362240"/>
              </a:xfrm>
              <a:custGeom>
                <a:rect b="b" l="l" r="r" t="t"/>
                <a:pathLst>
                  <a:path extrusionOk="0" h="3784" w="4399">
                    <a:moveTo>
                      <a:pt x="4336" y="2069"/>
                    </a:moveTo>
                    <a:lnTo>
                      <a:pt x="4336" y="2069"/>
                    </a:lnTo>
                    <a:cubicBezTo>
                      <a:pt x="4323" y="2120"/>
                      <a:pt x="4304" y="2177"/>
                      <a:pt x="4285" y="2228"/>
                    </a:cubicBezTo>
                    <a:cubicBezTo>
                      <a:pt x="4278" y="2228"/>
                      <a:pt x="4278" y="2228"/>
                      <a:pt x="4278" y="2228"/>
                    </a:cubicBezTo>
                    <a:cubicBezTo>
                      <a:pt x="4170" y="2515"/>
                      <a:pt x="4062" y="2807"/>
                      <a:pt x="3954" y="3094"/>
                    </a:cubicBezTo>
                    <a:cubicBezTo>
                      <a:pt x="3871" y="3309"/>
                      <a:pt x="3807" y="3576"/>
                      <a:pt x="3603" y="3716"/>
                    </a:cubicBezTo>
                    <a:cubicBezTo>
                      <a:pt x="3444" y="3825"/>
                      <a:pt x="3285" y="3781"/>
                      <a:pt x="3113" y="3729"/>
                    </a:cubicBezTo>
                    <a:cubicBezTo>
                      <a:pt x="2839" y="3653"/>
                      <a:pt x="2572" y="3564"/>
                      <a:pt x="2305" y="3462"/>
                    </a:cubicBezTo>
                    <a:cubicBezTo>
                      <a:pt x="1764" y="3266"/>
                      <a:pt x="1229" y="3056"/>
                      <a:pt x="694" y="2852"/>
                    </a:cubicBezTo>
                    <a:cubicBezTo>
                      <a:pt x="554" y="2801"/>
                      <a:pt x="414" y="2750"/>
                      <a:pt x="280" y="2693"/>
                    </a:cubicBezTo>
                    <a:cubicBezTo>
                      <a:pt x="204" y="2661"/>
                      <a:pt x="134" y="2629"/>
                      <a:pt x="83" y="2572"/>
                    </a:cubicBezTo>
                    <a:cubicBezTo>
                      <a:pt x="-32" y="2438"/>
                      <a:pt x="-6" y="2260"/>
                      <a:pt x="38" y="2107"/>
                    </a:cubicBezTo>
                    <a:cubicBezTo>
                      <a:pt x="121" y="1840"/>
                      <a:pt x="223" y="1578"/>
                      <a:pt x="318" y="1311"/>
                    </a:cubicBezTo>
                    <a:cubicBezTo>
                      <a:pt x="382" y="1127"/>
                      <a:pt x="439" y="935"/>
                      <a:pt x="510" y="751"/>
                    </a:cubicBezTo>
                    <a:cubicBezTo>
                      <a:pt x="548" y="598"/>
                      <a:pt x="618" y="426"/>
                      <a:pt x="719" y="324"/>
                    </a:cubicBezTo>
                    <a:cubicBezTo>
                      <a:pt x="827" y="223"/>
                      <a:pt x="974" y="242"/>
                      <a:pt x="1108" y="280"/>
                    </a:cubicBezTo>
                    <a:cubicBezTo>
                      <a:pt x="1369" y="363"/>
                      <a:pt x="1630" y="458"/>
                      <a:pt x="1885" y="566"/>
                    </a:cubicBezTo>
                    <a:cubicBezTo>
                      <a:pt x="1923" y="420"/>
                      <a:pt x="1973" y="267"/>
                      <a:pt x="2044" y="140"/>
                    </a:cubicBezTo>
                    <a:cubicBezTo>
                      <a:pt x="2075" y="76"/>
                      <a:pt x="2120" y="19"/>
                      <a:pt x="2190" y="6"/>
                    </a:cubicBezTo>
                    <a:cubicBezTo>
                      <a:pt x="2292" y="-19"/>
                      <a:pt x="2426" y="50"/>
                      <a:pt x="2515" y="83"/>
                    </a:cubicBezTo>
                    <a:cubicBezTo>
                      <a:pt x="2661" y="134"/>
                      <a:pt x="2814" y="191"/>
                      <a:pt x="2960" y="248"/>
                    </a:cubicBezTo>
                    <a:cubicBezTo>
                      <a:pt x="3119" y="305"/>
                      <a:pt x="3272" y="363"/>
                      <a:pt x="3432" y="426"/>
                    </a:cubicBezTo>
                    <a:cubicBezTo>
                      <a:pt x="3495" y="458"/>
                      <a:pt x="3578" y="484"/>
                      <a:pt x="3616" y="547"/>
                    </a:cubicBezTo>
                    <a:cubicBezTo>
                      <a:pt x="3667" y="624"/>
                      <a:pt x="3635" y="700"/>
                      <a:pt x="3609" y="777"/>
                    </a:cubicBezTo>
                    <a:cubicBezTo>
                      <a:pt x="3565" y="917"/>
                      <a:pt x="3527" y="1050"/>
                      <a:pt x="3476" y="1184"/>
                    </a:cubicBezTo>
                    <a:cubicBezTo>
                      <a:pt x="3642" y="1248"/>
                      <a:pt x="3807" y="1305"/>
                      <a:pt x="3966" y="1369"/>
                    </a:cubicBezTo>
                    <a:cubicBezTo>
                      <a:pt x="4132" y="1432"/>
                      <a:pt x="4323" y="1483"/>
                      <a:pt x="4380" y="1668"/>
                    </a:cubicBezTo>
                    <a:cubicBezTo>
                      <a:pt x="4425" y="1801"/>
                      <a:pt x="4386" y="1941"/>
                      <a:pt x="4336" y="2069"/>
                    </a:cubicBezTo>
                    <a:moveTo>
                      <a:pt x="3432" y="3729"/>
                    </a:moveTo>
                    <a:lnTo>
                      <a:pt x="3432" y="3729"/>
                    </a:lnTo>
                    <a:cubicBezTo>
                      <a:pt x="3743" y="3679"/>
                      <a:pt x="3833" y="3266"/>
                      <a:pt x="3928" y="3018"/>
                    </a:cubicBezTo>
                    <a:cubicBezTo>
                      <a:pt x="4024" y="2757"/>
                      <a:pt x="4119" y="2495"/>
                      <a:pt x="4221" y="2234"/>
                    </a:cubicBezTo>
                    <a:cubicBezTo>
                      <a:pt x="4221" y="2215"/>
                      <a:pt x="4227" y="2196"/>
                      <a:pt x="4233" y="2183"/>
                    </a:cubicBezTo>
                    <a:cubicBezTo>
                      <a:pt x="4240" y="2171"/>
                      <a:pt x="4240" y="2164"/>
                      <a:pt x="4246" y="2152"/>
                    </a:cubicBezTo>
                    <a:cubicBezTo>
                      <a:pt x="4246" y="2152"/>
                      <a:pt x="4246" y="2146"/>
                      <a:pt x="4246" y="2139"/>
                    </a:cubicBezTo>
                    <a:cubicBezTo>
                      <a:pt x="4342" y="1916"/>
                      <a:pt x="4425" y="1643"/>
                      <a:pt x="4157" y="1502"/>
                    </a:cubicBezTo>
                    <a:cubicBezTo>
                      <a:pt x="3985" y="1419"/>
                      <a:pt x="3795" y="1362"/>
                      <a:pt x="3616" y="1292"/>
                    </a:cubicBezTo>
                    <a:cubicBezTo>
                      <a:pt x="3559" y="1273"/>
                      <a:pt x="3508" y="1254"/>
                      <a:pt x="3451" y="1229"/>
                    </a:cubicBezTo>
                    <a:cubicBezTo>
                      <a:pt x="3444" y="1235"/>
                      <a:pt x="3432" y="1229"/>
                      <a:pt x="3425" y="1222"/>
                    </a:cubicBezTo>
                    <a:cubicBezTo>
                      <a:pt x="3126" y="1108"/>
                      <a:pt x="2827" y="993"/>
                      <a:pt x="2521" y="879"/>
                    </a:cubicBezTo>
                    <a:cubicBezTo>
                      <a:pt x="2165" y="738"/>
                      <a:pt x="1802" y="605"/>
                      <a:pt x="1445" y="465"/>
                    </a:cubicBezTo>
                    <a:cubicBezTo>
                      <a:pt x="1293" y="407"/>
                      <a:pt x="1095" y="299"/>
                      <a:pt x="930" y="299"/>
                    </a:cubicBezTo>
                    <a:cubicBezTo>
                      <a:pt x="771" y="305"/>
                      <a:pt x="681" y="439"/>
                      <a:pt x="611" y="585"/>
                    </a:cubicBezTo>
                    <a:cubicBezTo>
                      <a:pt x="541" y="866"/>
                      <a:pt x="433" y="1140"/>
                      <a:pt x="337" y="1413"/>
                    </a:cubicBezTo>
                    <a:cubicBezTo>
                      <a:pt x="287" y="1559"/>
                      <a:pt x="229" y="1712"/>
                      <a:pt x="178" y="1865"/>
                    </a:cubicBezTo>
                    <a:cubicBezTo>
                      <a:pt x="134" y="1999"/>
                      <a:pt x="70" y="2139"/>
                      <a:pt x="57" y="2279"/>
                    </a:cubicBezTo>
                    <a:cubicBezTo>
                      <a:pt x="38" y="2476"/>
                      <a:pt x="147" y="2584"/>
                      <a:pt x="318" y="2655"/>
                    </a:cubicBezTo>
                    <a:cubicBezTo>
                      <a:pt x="465" y="2712"/>
                      <a:pt x="618" y="2763"/>
                      <a:pt x="764" y="2820"/>
                    </a:cubicBezTo>
                    <a:cubicBezTo>
                      <a:pt x="1057" y="2935"/>
                      <a:pt x="1343" y="3043"/>
                      <a:pt x="1636" y="3151"/>
                    </a:cubicBezTo>
                    <a:cubicBezTo>
                      <a:pt x="1923" y="3259"/>
                      <a:pt x="2203" y="3373"/>
                      <a:pt x="2489" y="3475"/>
                    </a:cubicBezTo>
                    <a:cubicBezTo>
                      <a:pt x="2636" y="3526"/>
                      <a:pt x="2789" y="3576"/>
                      <a:pt x="2935" y="3621"/>
                    </a:cubicBezTo>
                    <a:cubicBezTo>
                      <a:pt x="3088" y="3666"/>
                      <a:pt x="3272" y="3761"/>
                      <a:pt x="3432" y="3729"/>
                    </a:cubicBezTo>
                    <a:moveTo>
                      <a:pt x="3279" y="1108"/>
                    </a:moveTo>
                    <a:lnTo>
                      <a:pt x="3279" y="1108"/>
                    </a:lnTo>
                    <a:cubicBezTo>
                      <a:pt x="3330" y="1127"/>
                      <a:pt x="3380" y="1146"/>
                      <a:pt x="3432" y="1165"/>
                    </a:cubicBezTo>
                    <a:cubicBezTo>
                      <a:pt x="3495" y="974"/>
                      <a:pt x="3674" y="605"/>
                      <a:pt x="3470" y="503"/>
                    </a:cubicBezTo>
                    <a:cubicBezTo>
                      <a:pt x="3304" y="420"/>
                      <a:pt x="3119" y="363"/>
                      <a:pt x="2941" y="299"/>
                    </a:cubicBezTo>
                    <a:cubicBezTo>
                      <a:pt x="2750" y="223"/>
                      <a:pt x="2553" y="127"/>
                      <a:pt x="2355" y="83"/>
                    </a:cubicBezTo>
                    <a:cubicBezTo>
                      <a:pt x="2120" y="25"/>
                      <a:pt x="2088" y="153"/>
                      <a:pt x="2018" y="318"/>
                    </a:cubicBezTo>
                    <a:cubicBezTo>
                      <a:pt x="1980" y="401"/>
                      <a:pt x="1948" y="490"/>
                      <a:pt x="1917" y="579"/>
                    </a:cubicBezTo>
                    <a:cubicBezTo>
                      <a:pt x="1961" y="598"/>
                      <a:pt x="2012" y="618"/>
                      <a:pt x="2056" y="637"/>
                    </a:cubicBezTo>
                    <a:cubicBezTo>
                      <a:pt x="2094" y="522"/>
                      <a:pt x="2152" y="255"/>
                      <a:pt x="2299" y="242"/>
                    </a:cubicBezTo>
                    <a:cubicBezTo>
                      <a:pt x="2375" y="236"/>
                      <a:pt x="2470" y="293"/>
                      <a:pt x="2534" y="318"/>
                    </a:cubicBezTo>
                    <a:cubicBezTo>
                      <a:pt x="2655" y="363"/>
                      <a:pt x="2776" y="407"/>
                      <a:pt x="2897" y="458"/>
                    </a:cubicBezTo>
                    <a:cubicBezTo>
                      <a:pt x="3031" y="509"/>
                      <a:pt x="3285" y="560"/>
                      <a:pt x="3361" y="700"/>
                    </a:cubicBezTo>
                    <a:cubicBezTo>
                      <a:pt x="3444" y="840"/>
                      <a:pt x="3304" y="974"/>
                      <a:pt x="3279" y="1108"/>
                    </a:cubicBezTo>
                    <a:moveTo>
                      <a:pt x="2515" y="814"/>
                    </a:moveTo>
                    <a:lnTo>
                      <a:pt x="2515" y="814"/>
                    </a:lnTo>
                    <a:cubicBezTo>
                      <a:pt x="2757" y="904"/>
                      <a:pt x="2992" y="1000"/>
                      <a:pt x="3234" y="1088"/>
                    </a:cubicBezTo>
                    <a:cubicBezTo>
                      <a:pt x="3253" y="980"/>
                      <a:pt x="3330" y="898"/>
                      <a:pt x="3317" y="777"/>
                    </a:cubicBezTo>
                    <a:cubicBezTo>
                      <a:pt x="3298" y="662"/>
                      <a:pt x="3221" y="643"/>
                      <a:pt x="3126" y="605"/>
                    </a:cubicBezTo>
                    <a:cubicBezTo>
                      <a:pt x="3050" y="573"/>
                      <a:pt x="2979" y="541"/>
                      <a:pt x="2903" y="516"/>
                    </a:cubicBezTo>
                    <a:cubicBezTo>
                      <a:pt x="2750" y="452"/>
                      <a:pt x="2597" y="376"/>
                      <a:pt x="2438" y="324"/>
                    </a:cubicBezTo>
                    <a:cubicBezTo>
                      <a:pt x="2381" y="312"/>
                      <a:pt x="2292" y="293"/>
                      <a:pt x="2234" y="331"/>
                    </a:cubicBezTo>
                    <a:cubicBezTo>
                      <a:pt x="2209" y="350"/>
                      <a:pt x="2190" y="420"/>
                      <a:pt x="2171" y="452"/>
                    </a:cubicBezTo>
                    <a:cubicBezTo>
                      <a:pt x="2146" y="516"/>
                      <a:pt x="2114" y="579"/>
                      <a:pt x="2088" y="643"/>
                    </a:cubicBezTo>
                    <a:cubicBezTo>
                      <a:pt x="2228" y="706"/>
                      <a:pt x="2375" y="764"/>
                      <a:pt x="2515" y="81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2" name="Google Shape;1432;p16"/>
              <p:cNvSpPr/>
              <p:nvPr/>
            </p:nvSpPr>
            <p:spPr>
              <a:xfrm>
                <a:off x="1693440" y="1769400"/>
                <a:ext cx="1541880" cy="1237320"/>
              </a:xfrm>
              <a:custGeom>
                <a:rect b="b" l="l" r="r" t="t"/>
                <a:pathLst>
                  <a:path extrusionOk="0" h="3437" w="4283">
                    <a:moveTo>
                      <a:pt x="3873" y="2719"/>
                    </a:moveTo>
                    <a:lnTo>
                      <a:pt x="3873" y="2719"/>
                    </a:lnTo>
                    <a:cubicBezTo>
                      <a:pt x="3778" y="2967"/>
                      <a:pt x="3688" y="3380"/>
                      <a:pt x="3377" y="3430"/>
                    </a:cubicBezTo>
                    <a:cubicBezTo>
                      <a:pt x="3217" y="3462"/>
                      <a:pt x="3033" y="3367"/>
                      <a:pt x="2880" y="3322"/>
                    </a:cubicBezTo>
                    <a:cubicBezTo>
                      <a:pt x="2734" y="3277"/>
                      <a:pt x="2581" y="3227"/>
                      <a:pt x="2434" y="3176"/>
                    </a:cubicBezTo>
                    <a:cubicBezTo>
                      <a:pt x="2148" y="3074"/>
                      <a:pt x="1868" y="2960"/>
                      <a:pt x="1581" y="2852"/>
                    </a:cubicBezTo>
                    <a:cubicBezTo>
                      <a:pt x="1288" y="2744"/>
                      <a:pt x="1002" y="2636"/>
                      <a:pt x="709" y="2521"/>
                    </a:cubicBezTo>
                    <a:cubicBezTo>
                      <a:pt x="563" y="2464"/>
                      <a:pt x="410" y="2413"/>
                      <a:pt x="263" y="2356"/>
                    </a:cubicBezTo>
                    <a:cubicBezTo>
                      <a:pt x="92" y="2285"/>
                      <a:pt x="-17" y="2177"/>
                      <a:pt x="2" y="1980"/>
                    </a:cubicBezTo>
                    <a:cubicBezTo>
                      <a:pt x="15" y="1840"/>
                      <a:pt x="79" y="1700"/>
                      <a:pt x="123" y="1566"/>
                    </a:cubicBezTo>
                    <a:cubicBezTo>
                      <a:pt x="174" y="1413"/>
                      <a:pt x="232" y="1260"/>
                      <a:pt x="282" y="1114"/>
                    </a:cubicBezTo>
                    <a:cubicBezTo>
                      <a:pt x="378" y="841"/>
                      <a:pt x="486" y="567"/>
                      <a:pt x="556" y="286"/>
                    </a:cubicBezTo>
                    <a:cubicBezTo>
                      <a:pt x="626" y="140"/>
                      <a:pt x="716" y="6"/>
                      <a:pt x="875" y="0"/>
                    </a:cubicBezTo>
                    <a:cubicBezTo>
                      <a:pt x="1040" y="0"/>
                      <a:pt x="1238" y="108"/>
                      <a:pt x="1390" y="166"/>
                    </a:cubicBezTo>
                    <a:cubicBezTo>
                      <a:pt x="1747" y="306"/>
                      <a:pt x="2110" y="439"/>
                      <a:pt x="2466" y="580"/>
                    </a:cubicBezTo>
                    <a:cubicBezTo>
                      <a:pt x="2772" y="694"/>
                      <a:pt x="3071" y="809"/>
                      <a:pt x="3370" y="923"/>
                    </a:cubicBezTo>
                    <a:cubicBezTo>
                      <a:pt x="3377" y="930"/>
                      <a:pt x="3389" y="936"/>
                      <a:pt x="3396" y="930"/>
                    </a:cubicBezTo>
                    <a:cubicBezTo>
                      <a:pt x="3453" y="955"/>
                      <a:pt x="3504" y="974"/>
                      <a:pt x="3561" y="993"/>
                    </a:cubicBezTo>
                    <a:cubicBezTo>
                      <a:pt x="3740" y="1063"/>
                      <a:pt x="3930" y="1120"/>
                      <a:pt x="4102" y="1203"/>
                    </a:cubicBezTo>
                    <a:cubicBezTo>
                      <a:pt x="4370" y="1344"/>
                      <a:pt x="4287" y="1617"/>
                      <a:pt x="4191" y="1840"/>
                    </a:cubicBezTo>
                    <a:cubicBezTo>
                      <a:pt x="4191" y="1847"/>
                      <a:pt x="4191" y="1853"/>
                      <a:pt x="4191" y="1853"/>
                    </a:cubicBezTo>
                    <a:cubicBezTo>
                      <a:pt x="4185" y="1865"/>
                      <a:pt x="4185" y="1872"/>
                      <a:pt x="4178" y="1884"/>
                    </a:cubicBezTo>
                    <a:cubicBezTo>
                      <a:pt x="4172" y="1897"/>
                      <a:pt x="4166" y="1916"/>
                      <a:pt x="4166" y="1935"/>
                    </a:cubicBezTo>
                    <a:cubicBezTo>
                      <a:pt x="4064" y="2196"/>
                      <a:pt x="3969" y="2458"/>
                      <a:pt x="3873" y="2719"/>
                    </a:cubicBezTo>
                    <a:moveTo>
                      <a:pt x="2587" y="2292"/>
                    </a:moveTo>
                    <a:lnTo>
                      <a:pt x="2587" y="2292"/>
                    </a:lnTo>
                    <a:cubicBezTo>
                      <a:pt x="2663" y="2196"/>
                      <a:pt x="2695" y="2050"/>
                      <a:pt x="2734" y="1935"/>
                    </a:cubicBezTo>
                    <a:cubicBezTo>
                      <a:pt x="2734" y="1923"/>
                      <a:pt x="2727" y="1916"/>
                      <a:pt x="2714" y="1916"/>
                    </a:cubicBezTo>
                    <a:cubicBezTo>
                      <a:pt x="2714" y="1910"/>
                      <a:pt x="2714" y="1910"/>
                      <a:pt x="2714" y="1910"/>
                    </a:cubicBezTo>
                    <a:cubicBezTo>
                      <a:pt x="2613" y="1872"/>
                      <a:pt x="2517" y="1827"/>
                      <a:pt x="2421" y="1789"/>
                    </a:cubicBezTo>
                    <a:cubicBezTo>
                      <a:pt x="2447" y="1713"/>
                      <a:pt x="2479" y="1630"/>
                      <a:pt x="2504" y="1547"/>
                    </a:cubicBezTo>
                    <a:cubicBezTo>
                      <a:pt x="2511" y="1534"/>
                      <a:pt x="2517" y="1521"/>
                      <a:pt x="2517" y="1509"/>
                    </a:cubicBezTo>
                    <a:cubicBezTo>
                      <a:pt x="2523" y="1490"/>
                      <a:pt x="2536" y="1471"/>
                      <a:pt x="2536" y="1452"/>
                    </a:cubicBezTo>
                    <a:cubicBezTo>
                      <a:pt x="2536" y="1445"/>
                      <a:pt x="2536" y="1439"/>
                      <a:pt x="2530" y="1439"/>
                    </a:cubicBezTo>
                    <a:cubicBezTo>
                      <a:pt x="2523" y="1439"/>
                      <a:pt x="2523" y="1439"/>
                      <a:pt x="2523" y="1439"/>
                    </a:cubicBezTo>
                    <a:cubicBezTo>
                      <a:pt x="2517" y="1432"/>
                      <a:pt x="2504" y="1432"/>
                      <a:pt x="2498" y="1426"/>
                    </a:cubicBezTo>
                    <a:cubicBezTo>
                      <a:pt x="2453" y="1400"/>
                      <a:pt x="2409" y="1388"/>
                      <a:pt x="2365" y="1369"/>
                    </a:cubicBezTo>
                    <a:cubicBezTo>
                      <a:pt x="2300" y="1350"/>
                      <a:pt x="2237" y="1324"/>
                      <a:pt x="2173" y="1305"/>
                    </a:cubicBezTo>
                    <a:cubicBezTo>
                      <a:pt x="2160" y="1305"/>
                      <a:pt x="2154" y="1312"/>
                      <a:pt x="2154" y="1318"/>
                    </a:cubicBezTo>
                    <a:cubicBezTo>
                      <a:pt x="2148" y="1324"/>
                      <a:pt x="2141" y="1337"/>
                      <a:pt x="2141" y="1344"/>
                    </a:cubicBezTo>
                    <a:cubicBezTo>
                      <a:pt x="2110" y="1394"/>
                      <a:pt x="2091" y="1445"/>
                      <a:pt x="2071" y="1502"/>
                    </a:cubicBezTo>
                    <a:cubicBezTo>
                      <a:pt x="2052" y="1553"/>
                      <a:pt x="2033" y="1598"/>
                      <a:pt x="2020" y="1655"/>
                    </a:cubicBezTo>
                    <a:cubicBezTo>
                      <a:pt x="1976" y="1623"/>
                      <a:pt x="1925" y="1605"/>
                      <a:pt x="1868" y="1585"/>
                    </a:cubicBezTo>
                    <a:cubicBezTo>
                      <a:pt x="1817" y="1560"/>
                      <a:pt x="1766" y="1541"/>
                      <a:pt x="1709" y="1534"/>
                    </a:cubicBezTo>
                    <a:lnTo>
                      <a:pt x="1709" y="1534"/>
                    </a:lnTo>
                    <a:cubicBezTo>
                      <a:pt x="1696" y="1528"/>
                      <a:pt x="1683" y="1528"/>
                      <a:pt x="1683" y="1541"/>
                    </a:cubicBezTo>
                    <a:cubicBezTo>
                      <a:pt x="1626" y="1649"/>
                      <a:pt x="1594" y="1763"/>
                      <a:pt x="1562" y="1878"/>
                    </a:cubicBezTo>
                    <a:cubicBezTo>
                      <a:pt x="1562" y="1884"/>
                      <a:pt x="1568" y="1891"/>
                      <a:pt x="1568" y="1897"/>
                    </a:cubicBezTo>
                    <a:cubicBezTo>
                      <a:pt x="1568" y="1903"/>
                      <a:pt x="1575" y="1910"/>
                      <a:pt x="1581" y="1910"/>
                    </a:cubicBezTo>
                    <a:cubicBezTo>
                      <a:pt x="1632" y="1935"/>
                      <a:pt x="1683" y="1955"/>
                      <a:pt x="1734" y="1980"/>
                    </a:cubicBezTo>
                    <a:cubicBezTo>
                      <a:pt x="1778" y="1993"/>
                      <a:pt x="1823" y="2018"/>
                      <a:pt x="1874" y="2024"/>
                    </a:cubicBezTo>
                    <a:cubicBezTo>
                      <a:pt x="1823" y="2120"/>
                      <a:pt x="1785" y="2235"/>
                      <a:pt x="1753" y="2337"/>
                    </a:cubicBezTo>
                    <a:cubicBezTo>
                      <a:pt x="1747" y="2356"/>
                      <a:pt x="1759" y="2368"/>
                      <a:pt x="1778" y="2368"/>
                    </a:cubicBezTo>
                    <a:cubicBezTo>
                      <a:pt x="1874" y="2425"/>
                      <a:pt x="2001" y="2464"/>
                      <a:pt x="2110" y="2496"/>
                    </a:cubicBezTo>
                    <a:cubicBezTo>
                      <a:pt x="2116" y="2496"/>
                      <a:pt x="2123" y="2496"/>
                      <a:pt x="2129" y="2496"/>
                    </a:cubicBezTo>
                    <a:cubicBezTo>
                      <a:pt x="2135" y="2496"/>
                      <a:pt x="2141" y="2489"/>
                      <a:pt x="2141" y="2483"/>
                    </a:cubicBezTo>
                    <a:cubicBezTo>
                      <a:pt x="2186" y="2387"/>
                      <a:pt x="2218" y="2285"/>
                      <a:pt x="2256" y="2184"/>
                    </a:cubicBezTo>
                    <a:cubicBezTo>
                      <a:pt x="2358" y="2229"/>
                      <a:pt x="2460" y="2273"/>
                      <a:pt x="2561" y="2298"/>
                    </a:cubicBezTo>
                    <a:lnTo>
                      <a:pt x="2568" y="2298"/>
                    </a:lnTo>
                    <a:cubicBezTo>
                      <a:pt x="2574" y="2298"/>
                      <a:pt x="2581" y="2292"/>
                      <a:pt x="2587" y="229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16"/>
              <p:cNvSpPr/>
              <p:nvPr/>
            </p:nvSpPr>
            <p:spPr>
              <a:xfrm>
                <a:off x="2363760" y="1686600"/>
                <a:ext cx="593280" cy="394560"/>
              </a:xfrm>
              <a:custGeom>
                <a:rect b="b" l="l" r="r" t="t"/>
                <a:pathLst>
                  <a:path extrusionOk="0" h="1096" w="1648">
                    <a:moveTo>
                      <a:pt x="1515" y="1096"/>
                    </a:moveTo>
                    <a:lnTo>
                      <a:pt x="1515" y="1096"/>
                    </a:lnTo>
                    <a:cubicBezTo>
                      <a:pt x="1463" y="1077"/>
                      <a:pt x="1413" y="1058"/>
                      <a:pt x="1362" y="1039"/>
                    </a:cubicBezTo>
                    <a:cubicBezTo>
                      <a:pt x="1387" y="905"/>
                      <a:pt x="1527" y="771"/>
                      <a:pt x="1444" y="631"/>
                    </a:cubicBezTo>
                    <a:cubicBezTo>
                      <a:pt x="1368" y="491"/>
                      <a:pt x="1114" y="440"/>
                      <a:pt x="980" y="389"/>
                    </a:cubicBezTo>
                    <a:cubicBezTo>
                      <a:pt x="859" y="338"/>
                      <a:pt x="738" y="294"/>
                      <a:pt x="617" y="249"/>
                    </a:cubicBezTo>
                    <a:cubicBezTo>
                      <a:pt x="553" y="224"/>
                      <a:pt x="458" y="167"/>
                      <a:pt x="382" y="173"/>
                    </a:cubicBezTo>
                    <a:cubicBezTo>
                      <a:pt x="235" y="186"/>
                      <a:pt x="177" y="453"/>
                      <a:pt x="139" y="568"/>
                    </a:cubicBezTo>
                    <a:cubicBezTo>
                      <a:pt x="95" y="549"/>
                      <a:pt x="44" y="529"/>
                      <a:pt x="0" y="510"/>
                    </a:cubicBezTo>
                    <a:cubicBezTo>
                      <a:pt x="31" y="421"/>
                      <a:pt x="63" y="332"/>
                      <a:pt x="101" y="249"/>
                    </a:cubicBezTo>
                    <a:cubicBezTo>
                      <a:pt x="171" y="84"/>
                      <a:pt x="203" y="-44"/>
                      <a:pt x="438" y="14"/>
                    </a:cubicBezTo>
                    <a:cubicBezTo>
                      <a:pt x="636" y="58"/>
                      <a:pt x="833" y="154"/>
                      <a:pt x="1024" y="230"/>
                    </a:cubicBezTo>
                    <a:cubicBezTo>
                      <a:pt x="1202" y="294"/>
                      <a:pt x="1387" y="351"/>
                      <a:pt x="1553" y="434"/>
                    </a:cubicBezTo>
                    <a:cubicBezTo>
                      <a:pt x="1757" y="536"/>
                      <a:pt x="1578" y="905"/>
                      <a:pt x="1515" y="10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16"/>
              <p:cNvSpPr/>
              <p:nvPr/>
            </p:nvSpPr>
            <p:spPr>
              <a:xfrm>
                <a:off x="2271960" y="2255400"/>
                <a:ext cx="389520" cy="396360"/>
              </a:xfrm>
              <a:custGeom>
                <a:rect b="b" l="l" r="r" t="t"/>
                <a:pathLst>
                  <a:path extrusionOk="0" h="1101" w="1082">
                    <a:moveTo>
                      <a:pt x="1082" y="598"/>
                    </a:moveTo>
                    <a:lnTo>
                      <a:pt x="1082" y="598"/>
                    </a:lnTo>
                    <a:cubicBezTo>
                      <a:pt x="1031" y="700"/>
                      <a:pt x="999" y="808"/>
                      <a:pt x="954" y="904"/>
                    </a:cubicBezTo>
                    <a:cubicBezTo>
                      <a:pt x="859" y="853"/>
                      <a:pt x="745" y="821"/>
                      <a:pt x="643" y="789"/>
                    </a:cubicBezTo>
                    <a:cubicBezTo>
                      <a:pt x="637" y="783"/>
                      <a:pt x="624" y="789"/>
                      <a:pt x="617" y="802"/>
                    </a:cubicBezTo>
                    <a:cubicBezTo>
                      <a:pt x="579" y="897"/>
                      <a:pt x="541" y="999"/>
                      <a:pt x="509" y="1101"/>
                    </a:cubicBezTo>
                    <a:cubicBezTo>
                      <a:pt x="407" y="1056"/>
                      <a:pt x="299" y="1012"/>
                      <a:pt x="190" y="993"/>
                    </a:cubicBezTo>
                    <a:cubicBezTo>
                      <a:pt x="229" y="885"/>
                      <a:pt x="273" y="783"/>
                      <a:pt x="299" y="681"/>
                    </a:cubicBezTo>
                    <a:cubicBezTo>
                      <a:pt x="305" y="668"/>
                      <a:pt x="292" y="655"/>
                      <a:pt x="286" y="655"/>
                    </a:cubicBezTo>
                    <a:cubicBezTo>
                      <a:pt x="286" y="649"/>
                      <a:pt x="286" y="649"/>
                      <a:pt x="280" y="643"/>
                    </a:cubicBezTo>
                    <a:cubicBezTo>
                      <a:pt x="242" y="617"/>
                      <a:pt x="190" y="605"/>
                      <a:pt x="140" y="585"/>
                    </a:cubicBezTo>
                    <a:cubicBezTo>
                      <a:pt x="95" y="573"/>
                      <a:pt x="50" y="553"/>
                      <a:pt x="0" y="541"/>
                    </a:cubicBezTo>
                    <a:cubicBezTo>
                      <a:pt x="25" y="426"/>
                      <a:pt x="63" y="318"/>
                      <a:pt x="102" y="210"/>
                    </a:cubicBezTo>
                    <a:cubicBezTo>
                      <a:pt x="146" y="235"/>
                      <a:pt x="190" y="248"/>
                      <a:pt x="235" y="267"/>
                    </a:cubicBezTo>
                    <a:cubicBezTo>
                      <a:pt x="292" y="292"/>
                      <a:pt x="343" y="318"/>
                      <a:pt x="401" y="337"/>
                    </a:cubicBezTo>
                    <a:cubicBezTo>
                      <a:pt x="407" y="337"/>
                      <a:pt x="413" y="337"/>
                      <a:pt x="420" y="337"/>
                    </a:cubicBezTo>
                    <a:cubicBezTo>
                      <a:pt x="426" y="337"/>
                      <a:pt x="439" y="337"/>
                      <a:pt x="439" y="331"/>
                    </a:cubicBezTo>
                    <a:cubicBezTo>
                      <a:pt x="471" y="280"/>
                      <a:pt x="484" y="223"/>
                      <a:pt x="509" y="165"/>
                    </a:cubicBezTo>
                    <a:cubicBezTo>
                      <a:pt x="528" y="115"/>
                      <a:pt x="553" y="57"/>
                      <a:pt x="566" y="6"/>
                    </a:cubicBezTo>
                    <a:cubicBezTo>
                      <a:pt x="572" y="0"/>
                      <a:pt x="572" y="0"/>
                      <a:pt x="572" y="0"/>
                    </a:cubicBezTo>
                    <a:cubicBezTo>
                      <a:pt x="630" y="19"/>
                      <a:pt x="687" y="38"/>
                      <a:pt x="745" y="63"/>
                    </a:cubicBezTo>
                    <a:cubicBezTo>
                      <a:pt x="789" y="76"/>
                      <a:pt x="840" y="102"/>
                      <a:pt x="891" y="108"/>
                    </a:cubicBezTo>
                    <a:cubicBezTo>
                      <a:pt x="834" y="210"/>
                      <a:pt x="802" y="331"/>
                      <a:pt x="764" y="439"/>
                    </a:cubicBezTo>
                    <a:cubicBezTo>
                      <a:pt x="758" y="452"/>
                      <a:pt x="764" y="464"/>
                      <a:pt x="776" y="471"/>
                    </a:cubicBezTo>
                    <a:cubicBezTo>
                      <a:pt x="878" y="515"/>
                      <a:pt x="980" y="560"/>
                      <a:pt x="1082" y="59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16"/>
              <p:cNvSpPr/>
              <p:nvPr/>
            </p:nvSpPr>
            <p:spPr>
              <a:xfrm>
                <a:off x="2984760" y="2131560"/>
                <a:ext cx="38880" cy="13680"/>
              </a:xfrm>
              <a:custGeom>
                <a:rect b="b" l="l" r="r" t="t"/>
                <a:pathLst>
                  <a:path extrusionOk="0" h="38" w="108">
                    <a:moveTo>
                      <a:pt x="0" y="0"/>
                    </a:moveTo>
                    <a:lnTo>
                      <a:pt x="0" y="0"/>
                    </a:lnTo>
                    <a:lnTo>
                      <a:pt x="0" y="0"/>
                    </a:lnTo>
                    <a:cubicBezTo>
                      <a:pt x="38" y="12"/>
                      <a:pt x="70" y="25"/>
                      <a:pt x="108" y="38"/>
                    </a:cubicBezTo>
                    <a:lnTo>
                      <a:pt x="108" y="38"/>
                    </a:lnTo>
                    <a:cubicBezTo>
                      <a:pt x="70" y="25"/>
                      <a:pt x="32" y="12"/>
                      <a:pt x="0" y="0"/>
                    </a:cubicBezTo>
                    <a:close/>
                  </a:path>
                </a:pathLst>
              </a:custGeom>
              <a:solidFill>
                <a:srgbClr val="1728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6" name="Google Shape;1436;p16"/>
              <p:cNvSpPr/>
              <p:nvPr/>
            </p:nvSpPr>
            <p:spPr>
              <a:xfrm>
                <a:off x="1781280" y="2202480"/>
                <a:ext cx="1453320" cy="804240"/>
              </a:xfrm>
              <a:custGeom>
                <a:rect b="b" l="l" r="r" t="t"/>
                <a:pathLst>
                  <a:path extrusionOk="0" h="2234" w="4037">
                    <a:moveTo>
                      <a:pt x="3133" y="2227"/>
                    </a:moveTo>
                    <a:lnTo>
                      <a:pt x="3133" y="2227"/>
                    </a:lnTo>
                    <a:cubicBezTo>
                      <a:pt x="3114" y="2234"/>
                      <a:pt x="3094" y="2234"/>
                      <a:pt x="3069" y="2234"/>
                    </a:cubicBezTo>
                    <a:lnTo>
                      <a:pt x="3069" y="2234"/>
                    </a:lnTo>
                    <a:lnTo>
                      <a:pt x="3069" y="2234"/>
                    </a:lnTo>
                    <a:cubicBezTo>
                      <a:pt x="3094" y="2234"/>
                      <a:pt x="3114" y="2234"/>
                      <a:pt x="3133" y="2227"/>
                    </a:cubicBezTo>
                    <a:moveTo>
                      <a:pt x="13" y="1146"/>
                    </a:moveTo>
                    <a:lnTo>
                      <a:pt x="13" y="1146"/>
                    </a:lnTo>
                    <a:cubicBezTo>
                      <a:pt x="13" y="1146"/>
                      <a:pt x="19" y="1146"/>
                      <a:pt x="19" y="1153"/>
                    </a:cubicBezTo>
                    <a:cubicBezTo>
                      <a:pt x="19" y="1146"/>
                      <a:pt x="13" y="1146"/>
                      <a:pt x="13" y="1146"/>
                    </a:cubicBezTo>
                    <a:moveTo>
                      <a:pt x="13" y="1146"/>
                    </a:moveTo>
                    <a:lnTo>
                      <a:pt x="13" y="1146"/>
                    </a:lnTo>
                    <a:moveTo>
                      <a:pt x="13" y="1146"/>
                    </a:moveTo>
                    <a:lnTo>
                      <a:pt x="13" y="1146"/>
                    </a:lnTo>
                    <a:moveTo>
                      <a:pt x="7" y="1146"/>
                    </a:moveTo>
                    <a:lnTo>
                      <a:pt x="7" y="1146"/>
                    </a:lnTo>
                    <a:lnTo>
                      <a:pt x="13" y="1146"/>
                    </a:lnTo>
                    <a:cubicBezTo>
                      <a:pt x="7" y="1146"/>
                      <a:pt x="7" y="1146"/>
                      <a:pt x="7" y="1146"/>
                    </a:cubicBezTo>
                    <a:moveTo>
                      <a:pt x="7" y="1146"/>
                    </a:moveTo>
                    <a:lnTo>
                      <a:pt x="7" y="1146"/>
                    </a:lnTo>
                    <a:moveTo>
                      <a:pt x="7" y="1146"/>
                    </a:moveTo>
                    <a:lnTo>
                      <a:pt x="7" y="1146"/>
                    </a:lnTo>
                    <a:moveTo>
                      <a:pt x="0" y="1146"/>
                    </a:moveTo>
                    <a:lnTo>
                      <a:pt x="0" y="1146"/>
                    </a:lnTo>
                    <a:lnTo>
                      <a:pt x="7" y="1146"/>
                    </a:lnTo>
                    <a:lnTo>
                      <a:pt x="0" y="1146"/>
                    </a:lnTo>
                    <a:moveTo>
                      <a:pt x="0" y="1140"/>
                    </a:moveTo>
                    <a:lnTo>
                      <a:pt x="0" y="1140"/>
                    </a:lnTo>
                    <a:moveTo>
                      <a:pt x="0" y="1140"/>
                    </a:moveTo>
                    <a:lnTo>
                      <a:pt x="0" y="1140"/>
                    </a:lnTo>
                    <a:moveTo>
                      <a:pt x="3934" y="681"/>
                    </a:moveTo>
                    <a:lnTo>
                      <a:pt x="3934" y="681"/>
                    </a:lnTo>
                    <a:cubicBezTo>
                      <a:pt x="3928" y="694"/>
                      <a:pt x="3922" y="713"/>
                      <a:pt x="3922" y="732"/>
                    </a:cubicBezTo>
                    <a:cubicBezTo>
                      <a:pt x="3922" y="713"/>
                      <a:pt x="3928" y="694"/>
                      <a:pt x="3934" y="681"/>
                    </a:cubicBezTo>
                    <a:moveTo>
                      <a:pt x="3947" y="644"/>
                    </a:moveTo>
                    <a:lnTo>
                      <a:pt x="3947" y="644"/>
                    </a:lnTo>
                    <a:lnTo>
                      <a:pt x="3947" y="644"/>
                    </a:lnTo>
                    <a:cubicBezTo>
                      <a:pt x="3947" y="650"/>
                      <a:pt x="3947" y="650"/>
                      <a:pt x="3947" y="650"/>
                    </a:cubicBezTo>
                    <a:lnTo>
                      <a:pt x="3947" y="650"/>
                    </a:lnTo>
                    <a:lnTo>
                      <a:pt x="3947" y="644"/>
                    </a:lnTo>
                    <a:moveTo>
                      <a:pt x="3858" y="0"/>
                    </a:moveTo>
                    <a:lnTo>
                      <a:pt x="3858" y="0"/>
                    </a:lnTo>
                    <a:lnTo>
                      <a:pt x="3858" y="0"/>
                    </a:lnTo>
                    <a:cubicBezTo>
                      <a:pt x="3992" y="70"/>
                      <a:pt x="4037" y="172"/>
                      <a:pt x="4037" y="287"/>
                    </a:cubicBezTo>
                    <a:cubicBezTo>
                      <a:pt x="4037" y="172"/>
                      <a:pt x="3992" y="70"/>
                      <a:pt x="3858" y="0"/>
                    </a:cubicBezTo>
                    <a:close/>
                  </a:path>
                </a:pathLst>
              </a:custGeom>
              <a:solidFill>
                <a:srgbClr val="1728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7" name="Google Shape;1437;p16"/>
              <p:cNvSpPr/>
              <p:nvPr/>
            </p:nvSpPr>
            <p:spPr>
              <a:xfrm>
                <a:off x="1694160" y="2188800"/>
                <a:ext cx="1540440" cy="817920"/>
              </a:xfrm>
              <a:custGeom>
                <a:rect b="b" l="l" r="r" t="t"/>
                <a:pathLst>
                  <a:path extrusionOk="0" h="2272" w="4279">
                    <a:moveTo>
                      <a:pt x="4018" y="0"/>
                    </a:moveTo>
                    <a:lnTo>
                      <a:pt x="4018" y="0"/>
                    </a:lnTo>
                    <a:cubicBezTo>
                      <a:pt x="4011" y="83"/>
                      <a:pt x="3992" y="159"/>
                      <a:pt x="3967" y="242"/>
                    </a:cubicBezTo>
                    <a:cubicBezTo>
                      <a:pt x="3979" y="267"/>
                      <a:pt x="3986" y="300"/>
                      <a:pt x="3973" y="337"/>
                    </a:cubicBezTo>
                    <a:cubicBezTo>
                      <a:pt x="3916" y="624"/>
                      <a:pt x="3801" y="898"/>
                      <a:pt x="3693" y="1172"/>
                    </a:cubicBezTo>
                    <a:cubicBezTo>
                      <a:pt x="3623" y="1350"/>
                      <a:pt x="3572" y="1534"/>
                      <a:pt x="3470" y="1700"/>
                    </a:cubicBezTo>
                    <a:cubicBezTo>
                      <a:pt x="3375" y="1858"/>
                      <a:pt x="3241" y="1909"/>
                      <a:pt x="3094" y="1909"/>
                    </a:cubicBezTo>
                    <a:cubicBezTo>
                      <a:pt x="2993" y="1909"/>
                      <a:pt x="2891" y="1890"/>
                      <a:pt x="2789" y="1858"/>
                    </a:cubicBezTo>
                    <a:cubicBezTo>
                      <a:pt x="2273" y="1706"/>
                      <a:pt x="1757" y="1560"/>
                      <a:pt x="1254" y="1375"/>
                    </a:cubicBezTo>
                    <a:cubicBezTo>
                      <a:pt x="828" y="1229"/>
                      <a:pt x="376" y="1089"/>
                      <a:pt x="0" y="840"/>
                    </a:cubicBezTo>
                    <a:cubicBezTo>
                      <a:pt x="-6" y="1012"/>
                      <a:pt x="83" y="1114"/>
                      <a:pt x="242" y="1178"/>
                    </a:cubicBezTo>
                    <a:lnTo>
                      <a:pt x="242" y="1178"/>
                    </a:lnTo>
                    <a:lnTo>
                      <a:pt x="242" y="1178"/>
                    </a:lnTo>
                    <a:lnTo>
                      <a:pt x="242" y="1178"/>
                    </a:lnTo>
                    <a:cubicBezTo>
                      <a:pt x="242" y="1184"/>
                      <a:pt x="242" y="1184"/>
                      <a:pt x="242" y="1184"/>
                    </a:cubicBezTo>
                    <a:lnTo>
                      <a:pt x="249" y="1184"/>
                    </a:lnTo>
                    <a:lnTo>
                      <a:pt x="249" y="1184"/>
                    </a:lnTo>
                    <a:lnTo>
                      <a:pt x="249" y="1184"/>
                    </a:lnTo>
                    <a:lnTo>
                      <a:pt x="249" y="1184"/>
                    </a:lnTo>
                    <a:lnTo>
                      <a:pt x="249" y="1184"/>
                    </a:lnTo>
                    <a:lnTo>
                      <a:pt x="249" y="1184"/>
                    </a:lnTo>
                    <a:lnTo>
                      <a:pt x="255" y="1184"/>
                    </a:lnTo>
                    <a:lnTo>
                      <a:pt x="255" y="1184"/>
                    </a:lnTo>
                    <a:lnTo>
                      <a:pt x="255" y="1184"/>
                    </a:lnTo>
                    <a:lnTo>
                      <a:pt x="255" y="1184"/>
                    </a:lnTo>
                    <a:lnTo>
                      <a:pt x="255" y="1184"/>
                    </a:lnTo>
                    <a:lnTo>
                      <a:pt x="255" y="1184"/>
                    </a:lnTo>
                    <a:cubicBezTo>
                      <a:pt x="255" y="1184"/>
                      <a:pt x="261" y="1184"/>
                      <a:pt x="261" y="1191"/>
                    </a:cubicBezTo>
                    <a:lnTo>
                      <a:pt x="261" y="1191"/>
                    </a:lnTo>
                    <a:cubicBezTo>
                      <a:pt x="408" y="1248"/>
                      <a:pt x="561" y="1299"/>
                      <a:pt x="707" y="1356"/>
                    </a:cubicBezTo>
                    <a:cubicBezTo>
                      <a:pt x="1000" y="1471"/>
                      <a:pt x="1286" y="1579"/>
                      <a:pt x="1579" y="1687"/>
                    </a:cubicBezTo>
                    <a:cubicBezTo>
                      <a:pt x="1866" y="1795"/>
                      <a:pt x="2146" y="1909"/>
                      <a:pt x="2432" y="2011"/>
                    </a:cubicBezTo>
                    <a:cubicBezTo>
                      <a:pt x="2579" y="2062"/>
                      <a:pt x="2732" y="2112"/>
                      <a:pt x="2878" y="2157"/>
                    </a:cubicBezTo>
                    <a:cubicBezTo>
                      <a:pt x="3005" y="2202"/>
                      <a:pt x="3170" y="2272"/>
                      <a:pt x="3311" y="2272"/>
                    </a:cubicBezTo>
                    <a:lnTo>
                      <a:pt x="3311" y="2272"/>
                    </a:lnTo>
                    <a:cubicBezTo>
                      <a:pt x="3336" y="2272"/>
                      <a:pt x="3356" y="2272"/>
                      <a:pt x="3375" y="2265"/>
                    </a:cubicBezTo>
                    <a:lnTo>
                      <a:pt x="3375" y="2265"/>
                    </a:lnTo>
                    <a:cubicBezTo>
                      <a:pt x="3686" y="2215"/>
                      <a:pt x="3776" y="1802"/>
                      <a:pt x="3871" y="1554"/>
                    </a:cubicBezTo>
                    <a:cubicBezTo>
                      <a:pt x="3967" y="1293"/>
                      <a:pt x="4062" y="1031"/>
                      <a:pt x="4164" y="770"/>
                    </a:cubicBezTo>
                    <a:lnTo>
                      <a:pt x="4164" y="770"/>
                    </a:lnTo>
                    <a:cubicBezTo>
                      <a:pt x="4164" y="751"/>
                      <a:pt x="4170" y="732"/>
                      <a:pt x="4176" y="719"/>
                    </a:cubicBezTo>
                    <a:lnTo>
                      <a:pt x="4176" y="719"/>
                    </a:lnTo>
                    <a:cubicBezTo>
                      <a:pt x="4183" y="707"/>
                      <a:pt x="4183" y="700"/>
                      <a:pt x="4189" y="688"/>
                    </a:cubicBezTo>
                    <a:lnTo>
                      <a:pt x="4189" y="682"/>
                    </a:lnTo>
                    <a:lnTo>
                      <a:pt x="4189" y="682"/>
                    </a:lnTo>
                    <a:lnTo>
                      <a:pt x="4189" y="675"/>
                    </a:lnTo>
                    <a:cubicBezTo>
                      <a:pt x="4234" y="567"/>
                      <a:pt x="4279" y="440"/>
                      <a:pt x="4279" y="325"/>
                    </a:cubicBezTo>
                    <a:cubicBezTo>
                      <a:pt x="4279" y="210"/>
                      <a:pt x="4234" y="108"/>
                      <a:pt x="4100" y="38"/>
                    </a:cubicBezTo>
                    <a:lnTo>
                      <a:pt x="4100" y="38"/>
                    </a:lnTo>
                    <a:cubicBezTo>
                      <a:pt x="4068" y="26"/>
                      <a:pt x="4043" y="13"/>
                      <a:pt x="401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16"/>
              <p:cNvSpPr/>
              <p:nvPr/>
            </p:nvSpPr>
            <p:spPr>
              <a:xfrm>
                <a:off x="2918160" y="1840680"/>
                <a:ext cx="2160" cy="2160"/>
              </a:xfrm>
              <a:custGeom>
                <a:rect b="b" l="l" r="r" t="t"/>
                <a:pathLst>
                  <a:path extrusionOk="0" h="6" w="6">
                    <a:moveTo>
                      <a:pt x="6" y="6"/>
                    </a:moveTo>
                    <a:lnTo>
                      <a:pt x="6" y="6"/>
                    </a:lnTo>
                    <a:moveTo>
                      <a:pt x="6" y="6"/>
                    </a:moveTo>
                    <a:lnTo>
                      <a:pt x="6" y="6"/>
                    </a:lnTo>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9" name="Google Shape;1439;p16"/>
              <p:cNvSpPr/>
              <p:nvPr/>
            </p:nvSpPr>
            <p:spPr>
              <a:xfrm>
                <a:off x="2828880" y="1868040"/>
                <a:ext cx="54720" cy="43560"/>
              </a:xfrm>
              <a:custGeom>
                <a:rect b="b" l="l" r="r" t="t"/>
                <a:pathLst>
                  <a:path extrusionOk="0" h="121" w="152">
                    <a:moveTo>
                      <a:pt x="0" y="0"/>
                    </a:moveTo>
                    <a:lnTo>
                      <a:pt x="0" y="0"/>
                    </a:lnTo>
                    <a:lnTo>
                      <a:pt x="0" y="0"/>
                    </a:lnTo>
                    <a:cubicBezTo>
                      <a:pt x="63" y="32"/>
                      <a:pt x="121" y="70"/>
                      <a:pt x="152" y="121"/>
                    </a:cubicBezTo>
                    <a:cubicBezTo>
                      <a:pt x="121" y="70"/>
                      <a:pt x="63" y="32"/>
                      <a:pt x="0" y="0"/>
                    </a:cubicBez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0" name="Google Shape;1440;p16"/>
              <p:cNvSpPr/>
              <p:nvPr/>
            </p:nvSpPr>
            <p:spPr>
              <a:xfrm>
                <a:off x="2883600" y="1913760"/>
                <a:ext cx="0" cy="0"/>
              </a:xfrm>
              <a:custGeom>
                <a:rect b="b" l="l" r="r" t="t"/>
                <a:pathLst>
                  <a:path extrusionOk="0" h="120000" w="120000">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1" name="Google Shape;1441;p16"/>
              <p:cNvSpPr/>
              <p:nvPr/>
            </p:nvSpPr>
            <p:spPr>
              <a:xfrm>
                <a:off x="2812680" y="1797120"/>
                <a:ext cx="144360" cy="284040"/>
              </a:xfrm>
              <a:custGeom>
                <a:rect b="b" l="l" r="r" t="t"/>
                <a:pathLst>
                  <a:path extrusionOk="0" h="789" w="401">
                    <a:moveTo>
                      <a:pt x="0" y="0"/>
                    </a:moveTo>
                    <a:lnTo>
                      <a:pt x="0" y="0"/>
                    </a:lnTo>
                    <a:cubicBezTo>
                      <a:pt x="26" y="63"/>
                      <a:pt x="38" y="127"/>
                      <a:pt x="45" y="197"/>
                    </a:cubicBezTo>
                    <a:cubicBezTo>
                      <a:pt x="108" y="229"/>
                      <a:pt x="166" y="267"/>
                      <a:pt x="197" y="318"/>
                    </a:cubicBezTo>
                    <a:lnTo>
                      <a:pt x="197" y="318"/>
                    </a:lnTo>
                    <a:lnTo>
                      <a:pt x="197" y="324"/>
                    </a:lnTo>
                    <a:lnTo>
                      <a:pt x="197" y="324"/>
                    </a:lnTo>
                    <a:lnTo>
                      <a:pt x="197" y="324"/>
                    </a:lnTo>
                    <a:lnTo>
                      <a:pt x="197" y="324"/>
                    </a:lnTo>
                    <a:lnTo>
                      <a:pt x="197" y="324"/>
                    </a:lnTo>
                    <a:lnTo>
                      <a:pt x="197" y="324"/>
                    </a:lnTo>
                    <a:cubicBezTo>
                      <a:pt x="280" y="464"/>
                      <a:pt x="140" y="591"/>
                      <a:pt x="121" y="725"/>
                    </a:cubicBezTo>
                    <a:cubicBezTo>
                      <a:pt x="115" y="725"/>
                      <a:pt x="115" y="732"/>
                      <a:pt x="115" y="732"/>
                    </a:cubicBezTo>
                    <a:cubicBezTo>
                      <a:pt x="166" y="751"/>
                      <a:pt x="216" y="770"/>
                      <a:pt x="268" y="789"/>
                    </a:cubicBezTo>
                    <a:cubicBezTo>
                      <a:pt x="312" y="668"/>
                      <a:pt x="401" y="464"/>
                      <a:pt x="401" y="311"/>
                    </a:cubicBezTo>
                    <a:cubicBezTo>
                      <a:pt x="401" y="229"/>
                      <a:pt x="376" y="165"/>
                      <a:pt x="306" y="127"/>
                    </a:cubicBezTo>
                    <a:lnTo>
                      <a:pt x="306" y="127"/>
                    </a:lnTo>
                    <a:lnTo>
                      <a:pt x="299" y="127"/>
                    </a:lnTo>
                    <a:lnTo>
                      <a:pt x="299" y="127"/>
                    </a:lnTo>
                    <a:lnTo>
                      <a:pt x="299" y="127"/>
                    </a:lnTo>
                    <a:lnTo>
                      <a:pt x="299" y="127"/>
                    </a:lnTo>
                    <a:cubicBezTo>
                      <a:pt x="293" y="121"/>
                      <a:pt x="293" y="121"/>
                      <a:pt x="293" y="121"/>
                    </a:cubicBezTo>
                    <a:lnTo>
                      <a:pt x="293" y="121"/>
                    </a:lnTo>
                    <a:cubicBezTo>
                      <a:pt x="197" y="76"/>
                      <a:pt x="96" y="38"/>
                      <a:pt x="0" y="0"/>
                    </a:cubicBezTo>
                    <a:close/>
                  </a:path>
                </a:pathLst>
              </a:custGeom>
              <a:solidFill>
                <a:srgbClr val="2D4358">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16"/>
              <p:cNvSpPr/>
              <p:nvPr/>
            </p:nvSpPr>
            <p:spPr>
              <a:xfrm>
                <a:off x="1770120" y="1812960"/>
                <a:ext cx="232920" cy="653040"/>
              </a:xfrm>
              <a:custGeom>
                <a:rect b="b" l="l" r="r" t="t"/>
                <a:pathLst>
                  <a:path extrusionOk="0" h="1814" w="647">
                    <a:moveTo>
                      <a:pt x="579" y="0"/>
                    </a:moveTo>
                    <a:lnTo>
                      <a:pt x="579" y="0"/>
                    </a:lnTo>
                    <a:cubicBezTo>
                      <a:pt x="559" y="0"/>
                      <a:pt x="540" y="12"/>
                      <a:pt x="528" y="32"/>
                    </a:cubicBezTo>
                    <a:cubicBezTo>
                      <a:pt x="362" y="280"/>
                      <a:pt x="273" y="586"/>
                      <a:pt x="190" y="872"/>
                    </a:cubicBezTo>
                    <a:cubicBezTo>
                      <a:pt x="108" y="1171"/>
                      <a:pt x="12" y="1490"/>
                      <a:pt x="0" y="1795"/>
                    </a:cubicBezTo>
                    <a:cubicBezTo>
                      <a:pt x="0" y="1808"/>
                      <a:pt x="6" y="1814"/>
                      <a:pt x="12" y="1814"/>
                    </a:cubicBezTo>
                    <a:cubicBezTo>
                      <a:pt x="19" y="1814"/>
                      <a:pt x="25" y="1808"/>
                      <a:pt x="25" y="1802"/>
                    </a:cubicBezTo>
                    <a:cubicBezTo>
                      <a:pt x="222" y="1242"/>
                      <a:pt x="298" y="611"/>
                      <a:pt x="636" y="108"/>
                    </a:cubicBezTo>
                    <a:cubicBezTo>
                      <a:pt x="668" y="57"/>
                      <a:pt x="624" y="0"/>
                      <a:pt x="579"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16"/>
              <p:cNvSpPr/>
              <p:nvPr/>
            </p:nvSpPr>
            <p:spPr>
              <a:xfrm>
                <a:off x="2255760" y="2239200"/>
                <a:ext cx="421920" cy="428760"/>
              </a:xfrm>
              <a:custGeom>
                <a:rect b="b" l="l" r="r" t="t"/>
                <a:pathLst>
                  <a:path extrusionOk="0" h="1191" w="1172">
                    <a:moveTo>
                      <a:pt x="1172" y="630"/>
                    </a:moveTo>
                    <a:lnTo>
                      <a:pt x="1172" y="630"/>
                    </a:lnTo>
                    <a:cubicBezTo>
                      <a:pt x="1133" y="745"/>
                      <a:pt x="1101" y="891"/>
                      <a:pt x="1025" y="987"/>
                    </a:cubicBezTo>
                    <a:cubicBezTo>
                      <a:pt x="1019" y="987"/>
                      <a:pt x="1012" y="993"/>
                      <a:pt x="1006" y="993"/>
                    </a:cubicBezTo>
                    <a:lnTo>
                      <a:pt x="999" y="993"/>
                    </a:lnTo>
                    <a:cubicBezTo>
                      <a:pt x="898" y="968"/>
                      <a:pt x="796" y="924"/>
                      <a:pt x="694" y="879"/>
                    </a:cubicBezTo>
                    <a:cubicBezTo>
                      <a:pt x="656" y="980"/>
                      <a:pt x="624" y="1082"/>
                      <a:pt x="579" y="1178"/>
                    </a:cubicBezTo>
                    <a:cubicBezTo>
                      <a:pt x="579" y="1184"/>
                      <a:pt x="573" y="1191"/>
                      <a:pt x="567" y="1191"/>
                    </a:cubicBezTo>
                    <a:cubicBezTo>
                      <a:pt x="561" y="1191"/>
                      <a:pt x="554" y="1191"/>
                      <a:pt x="548" y="1191"/>
                    </a:cubicBezTo>
                    <a:cubicBezTo>
                      <a:pt x="439" y="1159"/>
                      <a:pt x="312" y="1120"/>
                      <a:pt x="216" y="1063"/>
                    </a:cubicBezTo>
                    <a:cubicBezTo>
                      <a:pt x="197" y="1063"/>
                      <a:pt x="185" y="1051"/>
                      <a:pt x="191" y="1032"/>
                    </a:cubicBezTo>
                    <a:cubicBezTo>
                      <a:pt x="223" y="930"/>
                      <a:pt x="261" y="815"/>
                      <a:pt x="312" y="719"/>
                    </a:cubicBezTo>
                    <a:cubicBezTo>
                      <a:pt x="261" y="713"/>
                      <a:pt x="216" y="688"/>
                      <a:pt x="172" y="675"/>
                    </a:cubicBezTo>
                    <a:cubicBezTo>
                      <a:pt x="121" y="650"/>
                      <a:pt x="70" y="630"/>
                      <a:pt x="19" y="605"/>
                    </a:cubicBezTo>
                    <a:cubicBezTo>
                      <a:pt x="13" y="605"/>
                      <a:pt x="6" y="598"/>
                      <a:pt x="6" y="592"/>
                    </a:cubicBezTo>
                    <a:cubicBezTo>
                      <a:pt x="6" y="586"/>
                      <a:pt x="0" y="579"/>
                      <a:pt x="0" y="573"/>
                    </a:cubicBezTo>
                    <a:cubicBezTo>
                      <a:pt x="32" y="458"/>
                      <a:pt x="64" y="344"/>
                      <a:pt x="121" y="236"/>
                    </a:cubicBezTo>
                    <a:cubicBezTo>
                      <a:pt x="121" y="223"/>
                      <a:pt x="134" y="223"/>
                      <a:pt x="147" y="229"/>
                    </a:cubicBezTo>
                    <a:lnTo>
                      <a:pt x="147" y="229"/>
                    </a:lnTo>
                    <a:cubicBezTo>
                      <a:pt x="204" y="236"/>
                      <a:pt x="255" y="255"/>
                      <a:pt x="306" y="280"/>
                    </a:cubicBezTo>
                    <a:cubicBezTo>
                      <a:pt x="363" y="300"/>
                      <a:pt x="414" y="318"/>
                      <a:pt x="458" y="350"/>
                    </a:cubicBezTo>
                    <a:cubicBezTo>
                      <a:pt x="471" y="293"/>
                      <a:pt x="490" y="248"/>
                      <a:pt x="509" y="197"/>
                    </a:cubicBezTo>
                    <a:cubicBezTo>
                      <a:pt x="529" y="140"/>
                      <a:pt x="548" y="89"/>
                      <a:pt x="579" y="39"/>
                    </a:cubicBezTo>
                    <a:cubicBezTo>
                      <a:pt x="579" y="32"/>
                      <a:pt x="586" y="19"/>
                      <a:pt x="592" y="13"/>
                    </a:cubicBezTo>
                    <a:cubicBezTo>
                      <a:pt x="592" y="7"/>
                      <a:pt x="598" y="0"/>
                      <a:pt x="611" y="0"/>
                    </a:cubicBezTo>
                    <a:cubicBezTo>
                      <a:pt x="675" y="19"/>
                      <a:pt x="738" y="45"/>
                      <a:pt x="803" y="64"/>
                    </a:cubicBezTo>
                    <a:cubicBezTo>
                      <a:pt x="847" y="83"/>
                      <a:pt x="891" y="95"/>
                      <a:pt x="936" y="121"/>
                    </a:cubicBezTo>
                    <a:cubicBezTo>
                      <a:pt x="942" y="127"/>
                      <a:pt x="955" y="127"/>
                      <a:pt x="961" y="134"/>
                    </a:cubicBezTo>
                    <a:cubicBezTo>
                      <a:pt x="968" y="134"/>
                      <a:pt x="968" y="134"/>
                      <a:pt x="968" y="134"/>
                    </a:cubicBezTo>
                    <a:cubicBezTo>
                      <a:pt x="974" y="134"/>
                      <a:pt x="974" y="140"/>
                      <a:pt x="974" y="147"/>
                    </a:cubicBezTo>
                    <a:cubicBezTo>
                      <a:pt x="974" y="166"/>
                      <a:pt x="961" y="185"/>
                      <a:pt x="955" y="204"/>
                    </a:cubicBezTo>
                    <a:cubicBezTo>
                      <a:pt x="955" y="216"/>
                      <a:pt x="949" y="229"/>
                      <a:pt x="942" y="242"/>
                    </a:cubicBezTo>
                    <a:cubicBezTo>
                      <a:pt x="917" y="325"/>
                      <a:pt x="885" y="408"/>
                      <a:pt x="859" y="484"/>
                    </a:cubicBezTo>
                    <a:cubicBezTo>
                      <a:pt x="955" y="522"/>
                      <a:pt x="1051" y="567"/>
                      <a:pt x="1152" y="605"/>
                    </a:cubicBezTo>
                    <a:cubicBezTo>
                      <a:pt x="1152" y="611"/>
                      <a:pt x="1152" y="611"/>
                      <a:pt x="1152" y="611"/>
                    </a:cubicBezTo>
                    <a:cubicBezTo>
                      <a:pt x="1165" y="611"/>
                      <a:pt x="1172" y="618"/>
                      <a:pt x="1172" y="630"/>
                    </a:cubicBezTo>
                    <a:moveTo>
                      <a:pt x="999" y="949"/>
                    </a:moveTo>
                    <a:lnTo>
                      <a:pt x="999" y="949"/>
                    </a:lnTo>
                    <a:cubicBezTo>
                      <a:pt x="1044" y="853"/>
                      <a:pt x="1076" y="745"/>
                      <a:pt x="1127" y="643"/>
                    </a:cubicBezTo>
                    <a:cubicBezTo>
                      <a:pt x="1025" y="605"/>
                      <a:pt x="923" y="560"/>
                      <a:pt x="821" y="516"/>
                    </a:cubicBezTo>
                    <a:cubicBezTo>
                      <a:pt x="809" y="509"/>
                      <a:pt x="803" y="497"/>
                      <a:pt x="809" y="484"/>
                    </a:cubicBezTo>
                    <a:cubicBezTo>
                      <a:pt x="847" y="376"/>
                      <a:pt x="879" y="255"/>
                      <a:pt x="936" y="153"/>
                    </a:cubicBezTo>
                    <a:cubicBezTo>
                      <a:pt x="885" y="147"/>
                      <a:pt x="834" y="121"/>
                      <a:pt x="790" y="108"/>
                    </a:cubicBezTo>
                    <a:cubicBezTo>
                      <a:pt x="732" y="83"/>
                      <a:pt x="675" y="64"/>
                      <a:pt x="617" y="45"/>
                    </a:cubicBezTo>
                    <a:cubicBezTo>
                      <a:pt x="611" y="51"/>
                      <a:pt x="611" y="51"/>
                      <a:pt x="611" y="51"/>
                    </a:cubicBezTo>
                    <a:cubicBezTo>
                      <a:pt x="598" y="102"/>
                      <a:pt x="573" y="160"/>
                      <a:pt x="554" y="210"/>
                    </a:cubicBezTo>
                    <a:cubicBezTo>
                      <a:pt x="529" y="268"/>
                      <a:pt x="516" y="325"/>
                      <a:pt x="484" y="376"/>
                    </a:cubicBezTo>
                    <a:cubicBezTo>
                      <a:pt x="484" y="382"/>
                      <a:pt x="471" y="382"/>
                      <a:pt x="465" y="382"/>
                    </a:cubicBezTo>
                    <a:cubicBezTo>
                      <a:pt x="458" y="382"/>
                      <a:pt x="452" y="382"/>
                      <a:pt x="446" y="382"/>
                    </a:cubicBezTo>
                    <a:cubicBezTo>
                      <a:pt x="388" y="363"/>
                      <a:pt x="337" y="337"/>
                      <a:pt x="280" y="312"/>
                    </a:cubicBezTo>
                    <a:cubicBezTo>
                      <a:pt x="235" y="293"/>
                      <a:pt x="191" y="280"/>
                      <a:pt x="147" y="255"/>
                    </a:cubicBezTo>
                    <a:cubicBezTo>
                      <a:pt x="108" y="363"/>
                      <a:pt x="70" y="471"/>
                      <a:pt x="45" y="586"/>
                    </a:cubicBezTo>
                    <a:cubicBezTo>
                      <a:pt x="95" y="598"/>
                      <a:pt x="140" y="618"/>
                      <a:pt x="185" y="630"/>
                    </a:cubicBezTo>
                    <a:cubicBezTo>
                      <a:pt x="235" y="650"/>
                      <a:pt x="287" y="662"/>
                      <a:pt x="325" y="688"/>
                    </a:cubicBezTo>
                    <a:cubicBezTo>
                      <a:pt x="331" y="694"/>
                      <a:pt x="331" y="694"/>
                      <a:pt x="331" y="700"/>
                    </a:cubicBezTo>
                    <a:cubicBezTo>
                      <a:pt x="337" y="700"/>
                      <a:pt x="350" y="713"/>
                      <a:pt x="344" y="726"/>
                    </a:cubicBezTo>
                    <a:cubicBezTo>
                      <a:pt x="318" y="828"/>
                      <a:pt x="274" y="930"/>
                      <a:pt x="235" y="1038"/>
                    </a:cubicBezTo>
                    <a:cubicBezTo>
                      <a:pt x="344" y="1057"/>
                      <a:pt x="452" y="1101"/>
                      <a:pt x="554" y="1146"/>
                    </a:cubicBezTo>
                    <a:cubicBezTo>
                      <a:pt x="586" y="1044"/>
                      <a:pt x="624" y="942"/>
                      <a:pt x="662" y="847"/>
                    </a:cubicBezTo>
                    <a:cubicBezTo>
                      <a:pt x="669" y="834"/>
                      <a:pt x="682" y="828"/>
                      <a:pt x="688" y="834"/>
                    </a:cubicBezTo>
                    <a:cubicBezTo>
                      <a:pt x="790" y="866"/>
                      <a:pt x="904" y="898"/>
                      <a:pt x="999" y="9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44" name="Shape 1444"/>
        <p:cNvGrpSpPr/>
        <p:nvPr/>
      </p:nvGrpSpPr>
      <p:grpSpPr>
        <a:xfrm>
          <a:off x="0" y="0"/>
          <a:ext cx="0" cy="0"/>
          <a:chOff x="0" y="0"/>
          <a:chExt cx="0" cy="0"/>
        </a:xfrm>
      </p:grpSpPr>
      <p:grpSp>
        <p:nvGrpSpPr>
          <p:cNvPr id="1445" name="Google Shape;1445;p17"/>
          <p:cNvGrpSpPr/>
          <p:nvPr/>
        </p:nvGrpSpPr>
        <p:grpSpPr>
          <a:xfrm>
            <a:off x="-1044857" y="2944748"/>
            <a:ext cx="11409833" cy="5095421"/>
            <a:chOff x="-1044857" y="2944748"/>
            <a:chExt cx="11409833" cy="5095421"/>
          </a:xfrm>
        </p:grpSpPr>
        <p:grpSp>
          <p:nvGrpSpPr>
            <p:cNvPr id="1446" name="Google Shape;1446;p17"/>
            <p:cNvGrpSpPr/>
            <p:nvPr/>
          </p:nvGrpSpPr>
          <p:grpSpPr>
            <a:xfrm>
              <a:off x="4984068" y="3046989"/>
              <a:ext cx="5380908" cy="4993180"/>
              <a:chOff x="2179018" y="2523389"/>
              <a:chExt cx="5380908" cy="4993180"/>
            </a:xfrm>
          </p:grpSpPr>
          <p:pic>
            <p:nvPicPr>
              <p:cNvPr id="1447" name="Google Shape;1447;p17"/>
              <p:cNvPicPr preferRelativeResize="0"/>
              <p:nvPr/>
            </p:nvPicPr>
            <p:blipFill>
              <a:blip r:embed="rId2">
                <a:alphaModFix/>
              </a:blip>
              <a:stretch>
                <a:fillRect/>
              </a:stretch>
            </p:blipFill>
            <p:spPr>
              <a:xfrm rot="-1766800">
                <a:off x="2928876" y="3261784"/>
                <a:ext cx="3659726" cy="2495465"/>
              </a:xfrm>
              <a:prstGeom prst="rect">
                <a:avLst/>
              </a:prstGeom>
              <a:noFill/>
              <a:ln>
                <a:noFill/>
              </a:ln>
            </p:spPr>
          </p:pic>
          <p:sp>
            <p:nvSpPr>
              <p:cNvPr id="1448" name="Google Shape;1448;p17"/>
              <p:cNvSpPr/>
              <p:nvPr/>
            </p:nvSpPr>
            <p:spPr>
              <a:xfrm rot="9506409">
                <a:off x="2595815" y="3656509"/>
                <a:ext cx="4547313" cy="3134199"/>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sp>
          <p:nvSpPr>
            <p:cNvPr id="1449" name="Google Shape;1449;p17"/>
            <p:cNvSpPr/>
            <p:nvPr/>
          </p:nvSpPr>
          <p:spPr>
            <a:xfrm rot="9506409">
              <a:off x="-628060" y="3670609"/>
              <a:ext cx="4547313" cy="3134199"/>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sp>
        <p:nvSpPr>
          <p:cNvPr id="1450" name="Google Shape;1450;p17"/>
          <p:cNvSpPr txBox="1"/>
          <p:nvPr>
            <p:ph idx="1" type="subTitle"/>
          </p:nvPr>
        </p:nvSpPr>
        <p:spPr>
          <a:xfrm>
            <a:off x="719975" y="1907654"/>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1" name="Google Shape;1451;p17"/>
          <p:cNvSpPr txBox="1"/>
          <p:nvPr>
            <p:ph idx="2" type="subTitle"/>
          </p:nvPr>
        </p:nvSpPr>
        <p:spPr>
          <a:xfrm>
            <a:off x="3321375" y="1907646"/>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2" name="Google Shape;1452;p17"/>
          <p:cNvSpPr txBox="1"/>
          <p:nvPr>
            <p:ph idx="3" type="subTitle"/>
          </p:nvPr>
        </p:nvSpPr>
        <p:spPr>
          <a:xfrm>
            <a:off x="719975" y="3706038"/>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3" name="Google Shape;1453;p17"/>
          <p:cNvSpPr txBox="1"/>
          <p:nvPr>
            <p:ph idx="4" type="subTitle"/>
          </p:nvPr>
        </p:nvSpPr>
        <p:spPr>
          <a:xfrm>
            <a:off x="3321375" y="3713309"/>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4" name="Google Shape;1454;p17"/>
          <p:cNvSpPr txBox="1"/>
          <p:nvPr>
            <p:ph idx="5" type="subTitle"/>
          </p:nvPr>
        </p:nvSpPr>
        <p:spPr>
          <a:xfrm>
            <a:off x="5922775" y="1907654"/>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5" name="Google Shape;1455;p17"/>
          <p:cNvSpPr txBox="1"/>
          <p:nvPr>
            <p:ph idx="6" type="subTitle"/>
          </p:nvPr>
        </p:nvSpPr>
        <p:spPr>
          <a:xfrm>
            <a:off x="5922775" y="3706038"/>
            <a:ext cx="2508000" cy="89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6" name="Google Shape;1456;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7" name="Google Shape;1457;p17"/>
          <p:cNvSpPr txBox="1"/>
          <p:nvPr>
            <p:ph idx="7" type="subTitle"/>
          </p:nvPr>
        </p:nvSpPr>
        <p:spPr>
          <a:xfrm>
            <a:off x="719975" y="1109425"/>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8" name="Google Shape;1458;p17"/>
          <p:cNvSpPr txBox="1"/>
          <p:nvPr>
            <p:ph idx="8" type="subTitle"/>
          </p:nvPr>
        </p:nvSpPr>
        <p:spPr>
          <a:xfrm>
            <a:off x="3321375" y="1109425"/>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9" name="Google Shape;1459;p17"/>
          <p:cNvSpPr txBox="1"/>
          <p:nvPr>
            <p:ph idx="9" type="subTitle"/>
          </p:nvPr>
        </p:nvSpPr>
        <p:spPr>
          <a:xfrm>
            <a:off x="5922775" y="1109425"/>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0" name="Google Shape;1460;p17"/>
          <p:cNvSpPr txBox="1"/>
          <p:nvPr>
            <p:ph idx="13" type="subTitle"/>
          </p:nvPr>
        </p:nvSpPr>
        <p:spPr>
          <a:xfrm>
            <a:off x="719975" y="2907185"/>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1" name="Google Shape;1461;p17"/>
          <p:cNvSpPr txBox="1"/>
          <p:nvPr>
            <p:ph idx="14" type="subTitle"/>
          </p:nvPr>
        </p:nvSpPr>
        <p:spPr>
          <a:xfrm>
            <a:off x="3321375" y="2907169"/>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2" name="Google Shape;1462;p17"/>
          <p:cNvSpPr txBox="1"/>
          <p:nvPr>
            <p:ph idx="15" type="subTitle"/>
          </p:nvPr>
        </p:nvSpPr>
        <p:spPr>
          <a:xfrm>
            <a:off x="5922775" y="2907185"/>
            <a:ext cx="2508000" cy="89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63" name="Google Shape;1463;p17"/>
          <p:cNvGrpSpPr/>
          <p:nvPr/>
        </p:nvGrpSpPr>
        <p:grpSpPr>
          <a:xfrm>
            <a:off x="27998" y="-59495"/>
            <a:ext cx="9084979" cy="5059250"/>
            <a:chOff x="27998" y="-59495"/>
            <a:chExt cx="9084979" cy="5059250"/>
          </a:xfrm>
        </p:grpSpPr>
        <p:grpSp>
          <p:nvGrpSpPr>
            <p:cNvPr id="1464" name="Google Shape;1464;p17"/>
            <p:cNvGrpSpPr/>
            <p:nvPr/>
          </p:nvGrpSpPr>
          <p:grpSpPr>
            <a:xfrm>
              <a:off x="262155" y="349065"/>
              <a:ext cx="263520" cy="294840"/>
              <a:chOff x="7341480" y="2057040"/>
              <a:chExt cx="263520" cy="294840"/>
            </a:xfrm>
          </p:grpSpPr>
          <p:sp>
            <p:nvSpPr>
              <p:cNvPr id="1465" name="Google Shape;1465;p17"/>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6" name="Google Shape;1466;p17"/>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7" name="Google Shape;1467;p17"/>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8" name="Google Shape;1468;p17"/>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9" name="Google Shape;1469;p17"/>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0" name="Google Shape;1470;p17"/>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1" name="Google Shape;1471;p17"/>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2" name="Google Shape;1472;p17"/>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473" name="Google Shape;1473;p17"/>
            <p:cNvGrpSpPr/>
            <p:nvPr/>
          </p:nvGrpSpPr>
          <p:grpSpPr>
            <a:xfrm>
              <a:off x="8795230" y="1324253"/>
              <a:ext cx="263520" cy="294840"/>
              <a:chOff x="7341480" y="2057040"/>
              <a:chExt cx="263520" cy="294840"/>
            </a:xfrm>
          </p:grpSpPr>
          <p:sp>
            <p:nvSpPr>
              <p:cNvPr id="1474" name="Google Shape;1474;p17"/>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5" name="Google Shape;1475;p17"/>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6" name="Google Shape;1476;p17"/>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7" name="Google Shape;1477;p17"/>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8" name="Google Shape;1478;p17"/>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9" name="Google Shape;1479;p17"/>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0" name="Google Shape;1480;p17"/>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1" name="Google Shape;1481;p17"/>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482" name="Google Shape;1482;p17"/>
            <p:cNvGrpSpPr/>
            <p:nvPr/>
          </p:nvGrpSpPr>
          <p:grpSpPr>
            <a:xfrm rot="-1942260">
              <a:off x="8541407" y="462512"/>
              <a:ext cx="385920" cy="394920"/>
              <a:chOff x="8131680" y="1489320"/>
              <a:chExt cx="385920" cy="394920"/>
            </a:xfrm>
          </p:grpSpPr>
          <p:sp>
            <p:nvSpPr>
              <p:cNvPr id="1483" name="Google Shape;1483;p17"/>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4" name="Google Shape;1484;p17"/>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5" name="Google Shape;1485;p17"/>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6" name="Google Shape;1486;p17"/>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7" name="Google Shape;1487;p17"/>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8" name="Google Shape;1488;p17"/>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9" name="Google Shape;1489;p17"/>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0" name="Google Shape;1490;p17"/>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1" name="Google Shape;1491;p17"/>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2" name="Google Shape;1492;p17"/>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493" name="Google Shape;1493;p17"/>
            <p:cNvGrpSpPr/>
            <p:nvPr/>
          </p:nvGrpSpPr>
          <p:grpSpPr>
            <a:xfrm rot="1890076">
              <a:off x="795386" y="12227"/>
              <a:ext cx="385907" cy="394907"/>
              <a:chOff x="8131680" y="1489320"/>
              <a:chExt cx="385920" cy="394920"/>
            </a:xfrm>
          </p:grpSpPr>
          <p:sp>
            <p:nvSpPr>
              <p:cNvPr id="1494" name="Google Shape;1494;p17"/>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5" name="Google Shape;1495;p17"/>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6" name="Google Shape;1496;p17"/>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7" name="Google Shape;1497;p17"/>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8" name="Google Shape;1498;p17"/>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9" name="Google Shape;1499;p17"/>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0" name="Google Shape;1500;p17"/>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1" name="Google Shape;1501;p17"/>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2" name="Google Shape;1502;p17"/>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3" name="Google Shape;1503;p17"/>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504" name="Google Shape;1504;p17"/>
            <p:cNvGrpSpPr/>
            <p:nvPr/>
          </p:nvGrpSpPr>
          <p:grpSpPr>
            <a:xfrm rot="-2216388">
              <a:off x="8457583" y="4246894"/>
              <a:ext cx="628586" cy="299172"/>
              <a:chOff x="3729240" y="2426040"/>
              <a:chExt cx="628560" cy="299160"/>
            </a:xfrm>
          </p:grpSpPr>
          <p:sp>
            <p:nvSpPr>
              <p:cNvPr id="1505" name="Google Shape;1505;p17"/>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6" name="Google Shape;1506;p17"/>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7" name="Google Shape;1507;p17"/>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8" name="Google Shape;1508;p17"/>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9" name="Google Shape;1509;p17"/>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0" name="Google Shape;1510;p17"/>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1" name="Google Shape;1511;p17"/>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2" name="Google Shape;1512;p17"/>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3" name="Google Shape;1513;p17"/>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4" name="Google Shape;1514;p17"/>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515" name="Google Shape;1515;p17"/>
            <p:cNvGrpSpPr/>
            <p:nvPr/>
          </p:nvGrpSpPr>
          <p:grpSpPr>
            <a:xfrm>
              <a:off x="1256030" y="4704915"/>
              <a:ext cx="263520" cy="294840"/>
              <a:chOff x="7341480" y="2057040"/>
              <a:chExt cx="263520" cy="294840"/>
            </a:xfrm>
          </p:grpSpPr>
          <p:sp>
            <p:nvSpPr>
              <p:cNvPr id="1516" name="Google Shape;1516;p17"/>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7" name="Google Shape;1517;p17"/>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8" name="Google Shape;1518;p17"/>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9" name="Google Shape;1519;p17"/>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0" name="Google Shape;1520;p17"/>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1" name="Google Shape;1521;p17"/>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2" name="Google Shape;1522;p17"/>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3" name="Google Shape;1523;p17"/>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524" name="Google Shape;1524;p17"/>
            <p:cNvGrpSpPr/>
            <p:nvPr/>
          </p:nvGrpSpPr>
          <p:grpSpPr>
            <a:xfrm rot="-1942260">
              <a:off x="103732" y="3778687"/>
              <a:ext cx="385920" cy="394920"/>
              <a:chOff x="8131680" y="1489320"/>
              <a:chExt cx="385920" cy="394920"/>
            </a:xfrm>
          </p:grpSpPr>
          <p:sp>
            <p:nvSpPr>
              <p:cNvPr id="1525" name="Google Shape;1525;p17"/>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6" name="Google Shape;1526;p17"/>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17"/>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8" name="Google Shape;1528;p17"/>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9" name="Google Shape;1529;p17"/>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0" name="Google Shape;1530;p17"/>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1" name="Google Shape;1531;p17"/>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2" name="Google Shape;1532;p17"/>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3" name="Google Shape;1533;p17"/>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4" name="Google Shape;1534;p17"/>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535" name="Google Shape;1535;p17"/>
          <p:cNvGrpSpPr/>
          <p:nvPr/>
        </p:nvGrpSpPr>
        <p:grpSpPr>
          <a:xfrm rot="-9052058">
            <a:off x="-292854" y="4385286"/>
            <a:ext cx="1179089" cy="1025371"/>
            <a:chOff x="8652240" y="1950840"/>
            <a:chExt cx="1458000" cy="1267920"/>
          </a:xfrm>
        </p:grpSpPr>
        <p:sp>
          <p:nvSpPr>
            <p:cNvPr id="1536" name="Google Shape;1536;p17"/>
            <p:cNvSpPr/>
            <p:nvPr/>
          </p:nvSpPr>
          <p:spPr>
            <a:xfrm>
              <a:off x="8668080" y="1970280"/>
              <a:ext cx="1427760" cy="939600"/>
            </a:xfrm>
            <a:custGeom>
              <a:rect b="b" l="l" r="r" t="t"/>
              <a:pathLst>
                <a:path extrusionOk="0" h="2610" w="3966">
                  <a:moveTo>
                    <a:pt x="6" y="365"/>
                  </a:moveTo>
                  <a:lnTo>
                    <a:pt x="6" y="365"/>
                  </a:lnTo>
                  <a:cubicBezTo>
                    <a:pt x="6" y="302"/>
                    <a:pt x="-7" y="244"/>
                    <a:pt x="6" y="181"/>
                  </a:cubicBezTo>
                  <a:cubicBezTo>
                    <a:pt x="19" y="78"/>
                    <a:pt x="83" y="47"/>
                    <a:pt x="166" y="15"/>
                  </a:cubicBezTo>
                  <a:lnTo>
                    <a:pt x="172" y="15"/>
                  </a:lnTo>
                  <a:cubicBezTo>
                    <a:pt x="325" y="-10"/>
                    <a:pt x="484" y="2"/>
                    <a:pt x="637" y="9"/>
                  </a:cubicBezTo>
                  <a:cubicBezTo>
                    <a:pt x="790" y="9"/>
                    <a:pt x="943" y="15"/>
                    <a:pt x="1095" y="15"/>
                  </a:cubicBezTo>
                  <a:cubicBezTo>
                    <a:pt x="1401" y="22"/>
                    <a:pt x="1707" y="28"/>
                    <a:pt x="2012" y="34"/>
                  </a:cubicBezTo>
                  <a:cubicBezTo>
                    <a:pt x="2305" y="47"/>
                    <a:pt x="2604" y="53"/>
                    <a:pt x="2896" y="60"/>
                  </a:cubicBezTo>
                  <a:cubicBezTo>
                    <a:pt x="3196" y="66"/>
                    <a:pt x="3495" y="85"/>
                    <a:pt x="3788" y="72"/>
                  </a:cubicBezTo>
                  <a:cubicBezTo>
                    <a:pt x="3826" y="78"/>
                    <a:pt x="3877" y="78"/>
                    <a:pt x="3909" y="110"/>
                  </a:cubicBezTo>
                  <a:cubicBezTo>
                    <a:pt x="3947" y="143"/>
                    <a:pt x="3947" y="212"/>
                    <a:pt x="3954" y="263"/>
                  </a:cubicBezTo>
                  <a:cubicBezTo>
                    <a:pt x="3960" y="308"/>
                    <a:pt x="3960" y="359"/>
                    <a:pt x="3966" y="404"/>
                  </a:cubicBezTo>
                  <a:cubicBezTo>
                    <a:pt x="3960" y="919"/>
                    <a:pt x="3960" y="1429"/>
                    <a:pt x="3947" y="1944"/>
                  </a:cubicBezTo>
                  <a:cubicBezTo>
                    <a:pt x="3934" y="2173"/>
                    <a:pt x="3973" y="2554"/>
                    <a:pt x="3673" y="2598"/>
                  </a:cubicBezTo>
                  <a:cubicBezTo>
                    <a:pt x="3552" y="2618"/>
                    <a:pt x="3412" y="2605"/>
                    <a:pt x="3285" y="2605"/>
                  </a:cubicBezTo>
                  <a:cubicBezTo>
                    <a:pt x="3145" y="2598"/>
                    <a:pt x="2999" y="2598"/>
                    <a:pt x="2859" y="2598"/>
                  </a:cubicBezTo>
                  <a:cubicBezTo>
                    <a:pt x="2318" y="2598"/>
                    <a:pt x="1776" y="2598"/>
                    <a:pt x="1235" y="2592"/>
                  </a:cubicBezTo>
                  <a:cubicBezTo>
                    <a:pt x="968" y="2592"/>
                    <a:pt x="701" y="2592"/>
                    <a:pt x="427" y="2592"/>
                  </a:cubicBezTo>
                  <a:cubicBezTo>
                    <a:pt x="420" y="2592"/>
                    <a:pt x="408" y="2592"/>
                    <a:pt x="395" y="2592"/>
                  </a:cubicBezTo>
                  <a:cubicBezTo>
                    <a:pt x="299" y="2592"/>
                    <a:pt x="185" y="2592"/>
                    <a:pt x="102" y="2535"/>
                  </a:cubicBezTo>
                  <a:cubicBezTo>
                    <a:pt x="-26" y="2446"/>
                    <a:pt x="13" y="2224"/>
                    <a:pt x="13" y="2084"/>
                  </a:cubicBezTo>
                  <a:cubicBezTo>
                    <a:pt x="13" y="1511"/>
                    <a:pt x="64" y="938"/>
                    <a:pt x="6" y="365"/>
                  </a:cubicBezTo>
                  <a:moveTo>
                    <a:pt x="1229" y="963"/>
                  </a:moveTo>
                  <a:lnTo>
                    <a:pt x="1229" y="963"/>
                  </a:lnTo>
                  <a:cubicBezTo>
                    <a:pt x="1222" y="1161"/>
                    <a:pt x="1216" y="1371"/>
                    <a:pt x="1241" y="1562"/>
                  </a:cubicBezTo>
                  <a:cubicBezTo>
                    <a:pt x="1241" y="1575"/>
                    <a:pt x="1254" y="1581"/>
                    <a:pt x="1260" y="1575"/>
                  </a:cubicBezTo>
                  <a:cubicBezTo>
                    <a:pt x="1267" y="1575"/>
                    <a:pt x="1267" y="1575"/>
                    <a:pt x="1273" y="1575"/>
                  </a:cubicBezTo>
                  <a:cubicBezTo>
                    <a:pt x="1350" y="1575"/>
                    <a:pt x="1426" y="1568"/>
                    <a:pt x="1502" y="1568"/>
                  </a:cubicBezTo>
                  <a:cubicBezTo>
                    <a:pt x="1560" y="1568"/>
                    <a:pt x="1623" y="1581"/>
                    <a:pt x="1681" y="1568"/>
                  </a:cubicBezTo>
                  <a:cubicBezTo>
                    <a:pt x="1674" y="1708"/>
                    <a:pt x="1674" y="1855"/>
                    <a:pt x="1681" y="1995"/>
                  </a:cubicBezTo>
                  <a:cubicBezTo>
                    <a:pt x="1681" y="2001"/>
                    <a:pt x="1681" y="2008"/>
                    <a:pt x="1687" y="2008"/>
                  </a:cubicBezTo>
                  <a:cubicBezTo>
                    <a:pt x="1694" y="2014"/>
                    <a:pt x="1694" y="2020"/>
                    <a:pt x="1707" y="2020"/>
                  </a:cubicBezTo>
                  <a:cubicBezTo>
                    <a:pt x="1897" y="2033"/>
                    <a:pt x="2088" y="2027"/>
                    <a:pt x="2285" y="2008"/>
                  </a:cubicBezTo>
                  <a:cubicBezTo>
                    <a:pt x="2292" y="2008"/>
                    <a:pt x="2292" y="2001"/>
                    <a:pt x="2298" y="2001"/>
                  </a:cubicBezTo>
                  <a:cubicBezTo>
                    <a:pt x="2305" y="1995"/>
                    <a:pt x="2311" y="1988"/>
                    <a:pt x="2311" y="1982"/>
                  </a:cubicBezTo>
                  <a:cubicBezTo>
                    <a:pt x="2324" y="1848"/>
                    <a:pt x="2330" y="1708"/>
                    <a:pt x="2318" y="1575"/>
                  </a:cubicBezTo>
                  <a:cubicBezTo>
                    <a:pt x="2394" y="1575"/>
                    <a:pt x="2477" y="1568"/>
                    <a:pt x="2553" y="1568"/>
                  </a:cubicBezTo>
                  <a:cubicBezTo>
                    <a:pt x="2572" y="1568"/>
                    <a:pt x="2585" y="1568"/>
                    <a:pt x="2598" y="1568"/>
                  </a:cubicBezTo>
                  <a:cubicBezTo>
                    <a:pt x="2623" y="1575"/>
                    <a:pt x="2642" y="1575"/>
                    <a:pt x="2667" y="1568"/>
                  </a:cubicBezTo>
                  <a:lnTo>
                    <a:pt x="2674" y="1568"/>
                  </a:lnTo>
                  <a:cubicBezTo>
                    <a:pt x="2706" y="1575"/>
                    <a:pt x="2731" y="1568"/>
                    <a:pt x="2763" y="1562"/>
                  </a:cubicBezTo>
                  <a:cubicBezTo>
                    <a:pt x="2769" y="1562"/>
                    <a:pt x="2769" y="1562"/>
                    <a:pt x="2776" y="1556"/>
                  </a:cubicBezTo>
                  <a:lnTo>
                    <a:pt x="2776" y="1556"/>
                  </a:lnTo>
                  <a:lnTo>
                    <a:pt x="2776" y="1556"/>
                  </a:lnTo>
                  <a:cubicBezTo>
                    <a:pt x="2776" y="1556"/>
                    <a:pt x="2776" y="1550"/>
                    <a:pt x="2776" y="1543"/>
                  </a:cubicBezTo>
                  <a:cubicBezTo>
                    <a:pt x="2795" y="1345"/>
                    <a:pt x="2782" y="1142"/>
                    <a:pt x="2769" y="944"/>
                  </a:cubicBezTo>
                  <a:cubicBezTo>
                    <a:pt x="2769" y="932"/>
                    <a:pt x="2756" y="926"/>
                    <a:pt x="2744" y="926"/>
                  </a:cubicBezTo>
                  <a:lnTo>
                    <a:pt x="2744" y="926"/>
                  </a:lnTo>
                  <a:cubicBezTo>
                    <a:pt x="2604" y="926"/>
                    <a:pt x="2458" y="919"/>
                    <a:pt x="2324" y="932"/>
                  </a:cubicBezTo>
                  <a:cubicBezTo>
                    <a:pt x="2330" y="798"/>
                    <a:pt x="2318" y="652"/>
                    <a:pt x="2298" y="518"/>
                  </a:cubicBezTo>
                  <a:cubicBezTo>
                    <a:pt x="2298" y="505"/>
                    <a:pt x="2292" y="499"/>
                    <a:pt x="2279" y="499"/>
                  </a:cubicBezTo>
                  <a:cubicBezTo>
                    <a:pt x="2279" y="492"/>
                    <a:pt x="2279" y="492"/>
                    <a:pt x="2273" y="492"/>
                  </a:cubicBezTo>
                  <a:cubicBezTo>
                    <a:pt x="2088" y="460"/>
                    <a:pt x="1891" y="473"/>
                    <a:pt x="1707" y="486"/>
                  </a:cubicBezTo>
                  <a:cubicBezTo>
                    <a:pt x="1687" y="486"/>
                    <a:pt x="1681" y="505"/>
                    <a:pt x="1687" y="518"/>
                  </a:cubicBezTo>
                  <a:cubicBezTo>
                    <a:pt x="1674" y="575"/>
                    <a:pt x="1674" y="645"/>
                    <a:pt x="1674" y="702"/>
                  </a:cubicBezTo>
                  <a:cubicBezTo>
                    <a:pt x="1674" y="779"/>
                    <a:pt x="1674" y="855"/>
                    <a:pt x="1674" y="926"/>
                  </a:cubicBezTo>
                  <a:cubicBezTo>
                    <a:pt x="1604" y="926"/>
                    <a:pt x="1534" y="926"/>
                    <a:pt x="1464" y="932"/>
                  </a:cubicBezTo>
                  <a:cubicBezTo>
                    <a:pt x="1401" y="932"/>
                    <a:pt x="1331" y="932"/>
                    <a:pt x="1260" y="944"/>
                  </a:cubicBezTo>
                  <a:cubicBezTo>
                    <a:pt x="1260" y="944"/>
                    <a:pt x="1254" y="944"/>
                    <a:pt x="1254" y="951"/>
                  </a:cubicBezTo>
                  <a:cubicBezTo>
                    <a:pt x="1241" y="944"/>
                    <a:pt x="1229" y="951"/>
                    <a:pt x="1229" y="96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7" name="Google Shape;1537;p17"/>
            <p:cNvSpPr/>
            <p:nvPr/>
          </p:nvSpPr>
          <p:spPr>
            <a:xfrm>
              <a:off x="9092160" y="2921760"/>
              <a:ext cx="591120" cy="281520"/>
            </a:xfrm>
            <a:custGeom>
              <a:rect b="b" l="l" r="r" t="t"/>
              <a:pathLst>
                <a:path extrusionOk="0" h="782" w="1642">
                  <a:moveTo>
                    <a:pt x="6" y="369"/>
                  </a:moveTo>
                  <a:lnTo>
                    <a:pt x="6" y="369"/>
                  </a:lnTo>
                  <a:cubicBezTo>
                    <a:pt x="6" y="249"/>
                    <a:pt x="6" y="121"/>
                    <a:pt x="0" y="0"/>
                  </a:cubicBezTo>
                  <a:cubicBezTo>
                    <a:pt x="63" y="0"/>
                    <a:pt x="134" y="0"/>
                    <a:pt x="197" y="0"/>
                  </a:cubicBezTo>
                  <a:cubicBezTo>
                    <a:pt x="203" y="121"/>
                    <a:pt x="210" y="249"/>
                    <a:pt x="223" y="376"/>
                  </a:cubicBezTo>
                  <a:cubicBezTo>
                    <a:pt x="223" y="427"/>
                    <a:pt x="210" y="522"/>
                    <a:pt x="261" y="567"/>
                  </a:cubicBezTo>
                  <a:cubicBezTo>
                    <a:pt x="293" y="592"/>
                    <a:pt x="350" y="592"/>
                    <a:pt x="395" y="592"/>
                  </a:cubicBezTo>
                  <a:cubicBezTo>
                    <a:pt x="408" y="592"/>
                    <a:pt x="420" y="592"/>
                    <a:pt x="433" y="592"/>
                  </a:cubicBezTo>
                  <a:cubicBezTo>
                    <a:pt x="566" y="592"/>
                    <a:pt x="694" y="598"/>
                    <a:pt x="827" y="598"/>
                  </a:cubicBezTo>
                  <a:cubicBezTo>
                    <a:pt x="961" y="592"/>
                    <a:pt x="1095" y="592"/>
                    <a:pt x="1222" y="586"/>
                  </a:cubicBezTo>
                  <a:cubicBezTo>
                    <a:pt x="1267" y="586"/>
                    <a:pt x="1330" y="592"/>
                    <a:pt x="1369" y="561"/>
                  </a:cubicBezTo>
                  <a:cubicBezTo>
                    <a:pt x="1420" y="516"/>
                    <a:pt x="1407" y="433"/>
                    <a:pt x="1407" y="369"/>
                  </a:cubicBezTo>
                  <a:cubicBezTo>
                    <a:pt x="1413" y="249"/>
                    <a:pt x="1420" y="128"/>
                    <a:pt x="1413" y="0"/>
                  </a:cubicBezTo>
                  <a:cubicBezTo>
                    <a:pt x="1470" y="0"/>
                    <a:pt x="1522" y="0"/>
                    <a:pt x="1578" y="0"/>
                  </a:cubicBezTo>
                  <a:cubicBezTo>
                    <a:pt x="1598" y="0"/>
                    <a:pt x="1623" y="7"/>
                    <a:pt x="1642" y="7"/>
                  </a:cubicBezTo>
                  <a:cubicBezTo>
                    <a:pt x="1636" y="115"/>
                    <a:pt x="1636" y="229"/>
                    <a:pt x="1636" y="344"/>
                  </a:cubicBezTo>
                  <a:cubicBezTo>
                    <a:pt x="1636" y="408"/>
                    <a:pt x="1636" y="471"/>
                    <a:pt x="1636" y="542"/>
                  </a:cubicBezTo>
                  <a:cubicBezTo>
                    <a:pt x="1630" y="611"/>
                    <a:pt x="1623" y="713"/>
                    <a:pt x="1547" y="758"/>
                  </a:cubicBezTo>
                  <a:cubicBezTo>
                    <a:pt x="1515" y="777"/>
                    <a:pt x="1451" y="771"/>
                    <a:pt x="1394" y="771"/>
                  </a:cubicBezTo>
                  <a:cubicBezTo>
                    <a:pt x="1369" y="771"/>
                    <a:pt x="1349" y="771"/>
                    <a:pt x="1336" y="771"/>
                  </a:cubicBezTo>
                  <a:cubicBezTo>
                    <a:pt x="1286" y="771"/>
                    <a:pt x="1235" y="771"/>
                    <a:pt x="1190" y="771"/>
                  </a:cubicBezTo>
                  <a:cubicBezTo>
                    <a:pt x="1063" y="777"/>
                    <a:pt x="942" y="777"/>
                    <a:pt x="821" y="777"/>
                  </a:cubicBezTo>
                  <a:cubicBezTo>
                    <a:pt x="706" y="777"/>
                    <a:pt x="592" y="777"/>
                    <a:pt x="477" y="777"/>
                  </a:cubicBezTo>
                  <a:cubicBezTo>
                    <a:pt x="439" y="777"/>
                    <a:pt x="408" y="777"/>
                    <a:pt x="369" y="777"/>
                  </a:cubicBezTo>
                  <a:cubicBezTo>
                    <a:pt x="286" y="784"/>
                    <a:pt x="197" y="784"/>
                    <a:pt x="121" y="764"/>
                  </a:cubicBezTo>
                  <a:cubicBezTo>
                    <a:pt x="-32" y="726"/>
                    <a:pt x="6" y="497"/>
                    <a:pt x="6" y="36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8" name="Google Shape;1538;p17"/>
            <p:cNvSpPr/>
            <p:nvPr/>
          </p:nvSpPr>
          <p:spPr>
            <a:xfrm>
              <a:off x="9124200" y="2156760"/>
              <a:ext cx="533880" cy="525600"/>
            </a:xfrm>
            <a:custGeom>
              <a:rect b="b" l="l" r="r" t="t"/>
              <a:pathLst>
                <a:path extrusionOk="0" h="1460" w="1483">
                  <a:moveTo>
                    <a:pt x="6" y="1012"/>
                  </a:moveTo>
                  <a:lnTo>
                    <a:pt x="6" y="1012"/>
                  </a:lnTo>
                  <a:cubicBezTo>
                    <a:pt x="6" y="827"/>
                    <a:pt x="0" y="643"/>
                    <a:pt x="0" y="458"/>
                  </a:cubicBezTo>
                  <a:cubicBezTo>
                    <a:pt x="70" y="465"/>
                    <a:pt x="146" y="458"/>
                    <a:pt x="216" y="452"/>
                  </a:cubicBezTo>
                  <a:cubicBezTo>
                    <a:pt x="287" y="452"/>
                    <a:pt x="356" y="452"/>
                    <a:pt x="427" y="445"/>
                  </a:cubicBezTo>
                  <a:cubicBezTo>
                    <a:pt x="440" y="445"/>
                    <a:pt x="446" y="433"/>
                    <a:pt x="446" y="426"/>
                  </a:cubicBezTo>
                  <a:lnTo>
                    <a:pt x="446" y="426"/>
                  </a:lnTo>
                  <a:cubicBezTo>
                    <a:pt x="452" y="344"/>
                    <a:pt x="446" y="268"/>
                    <a:pt x="446" y="184"/>
                  </a:cubicBezTo>
                  <a:cubicBezTo>
                    <a:pt x="446" y="127"/>
                    <a:pt x="452" y="70"/>
                    <a:pt x="446" y="7"/>
                  </a:cubicBezTo>
                  <a:cubicBezTo>
                    <a:pt x="624" y="0"/>
                    <a:pt x="809" y="13"/>
                    <a:pt x="993" y="0"/>
                  </a:cubicBezTo>
                  <a:cubicBezTo>
                    <a:pt x="993" y="140"/>
                    <a:pt x="999" y="293"/>
                    <a:pt x="1025" y="433"/>
                  </a:cubicBezTo>
                  <a:lnTo>
                    <a:pt x="1025" y="439"/>
                  </a:lnTo>
                  <a:cubicBezTo>
                    <a:pt x="1031" y="445"/>
                    <a:pt x="1038" y="452"/>
                    <a:pt x="1044" y="452"/>
                  </a:cubicBezTo>
                  <a:cubicBezTo>
                    <a:pt x="1184" y="471"/>
                    <a:pt x="1331" y="452"/>
                    <a:pt x="1471" y="445"/>
                  </a:cubicBezTo>
                  <a:cubicBezTo>
                    <a:pt x="1471" y="630"/>
                    <a:pt x="1471" y="821"/>
                    <a:pt x="1483" y="1006"/>
                  </a:cubicBezTo>
                  <a:cubicBezTo>
                    <a:pt x="1464" y="1012"/>
                    <a:pt x="1445" y="1012"/>
                    <a:pt x="1420" y="1012"/>
                  </a:cubicBezTo>
                  <a:cubicBezTo>
                    <a:pt x="1381" y="1006"/>
                    <a:pt x="1331" y="1012"/>
                    <a:pt x="1286" y="1012"/>
                  </a:cubicBezTo>
                  <a:cubicBezTo>
                    <a:pt x="1210" y="1012"/>
                    <a:pt x="1127" y="1012"/>
                    <a:pt x="1044" y="1012"/>
                  </a:cubicBezTo>
                  <a:cubicBezTo>
                    <a:pt x="1038" y="1012"/>
                    <a:pt x="1038" y="1012"/>
                    <a:pt x="1031" y="1019"/>
                  </a:cubicBezTo>
                  <a:cubicBezTo>
                    <a:pt x="1025" y="1019"/>
                    <a:pt x="1012" y="1025"/>
                    <a:pt x="1012" y="1038"/>
                  </a:cubicBezTo>
                  <a:cubicBezTo>
                    <a:pt x="1012" y="1178"/>
                    <a:pt x="1012" y="1318"/>
                    <a:pt x="999" y="1458"/>
                  </a:cubicBezTo>
                  <a:cubicBezTo>
                    <a:pt x="815" y="1464"/>
                    <a:pt x="630" y="1458"/>
                    <a:pt x="440" y="1458"/>
                  </a:cubicBezTo>
                  <a:cubicBezTo>
                    <a:pt x="465" y="1330"/>
                    <a:pt x="471" y="1178"/>
                    <a:pt x="446" y="1044"/>
                  </a:cubicBezTo>
                  <a:cubicBezTo>
                    <a:pt x="446" y="1038"/>
                    <a:pt x="440" y="1038"/>
                    <a:pt x="440" y="1032"/>
                  </a:cubicBezTo>
                  <a:cubicBezTo>
                    <a:pt x="433" y="1032"/>
                    <a:pt x="433" y="1032"/>
                    <a:pt x="433" y="1032"/>
                  </a:cubicBezTo>
                  <a:cubicBezTo>
                    <a:pt x="375" y="1006"/>
                    <a:pt x="312" y="1006"/>
                    <a:pt x="248" y="1006"/>
                  </a:cubicBezTo>
                  <a:cubicBezTo>
                    <a:pt x="172" y="1006"/>
                    <a:pt x="89" y="1006"/>
                    <a:pt x="6" y="1012"/>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9" name="Google Shape;1539;p17"/>
            <p:cNvSpPr/>
            <p:nvPr/>
          </p:nvSpPr>
          <p:spPr>
            <a:xfrm>
              <a:off x="9075960" y="2944800"/>
              <a:ext cx="89280" cy="272520"/>
            </a:xfrm>
            <a:custGeom>
              <a:rect b="b" l="l" r="r" t="t"/>
              <a:pathLst>
                <a:path extrusionOk="0" h="757" w="248">
                  <a:moveTo>
                    <a:pt x="45" y="0"/>
                  </a:moveTo>
                  <a:lnTo>
                    <a:pt x="45" y="0"/>
                  </a:lnTo>
                  <a:cubicBezTo>
                    <a:pt x="32" y="0"/>
                    <a:pt x="19" y="0"/>
                    <a:pt x="0" y="0"/>
                  </a:cubicBezTo>
                  <a:cubicBezTo>
                    <a:pt x="6" y="146"/>
                    <a:pt x="6" y="293"/>
                    <a:pt x="6" y="433"/>
                  </a:cubicBezTo>
                  <a:cubicBezTo>
                    <a:pt x="13" y="522"/>
                    <a:pt x="-13" y="649"/>
                    <a:pt x="58" y="713"/>
                  </a:cubicBezTo>
                  <a:cubicBezTo>
                    <a:pt x="102" y="751"/>
                    <a:pt x="172" y="757"/>
                    <a:pt x="242" y="757"/>
                  </a:cubicBezTo>
                  <a:cubicBezTo>
                    <a:pt x="248" y="757"/>
                    <a:pt x="248" y="757"/>
                    <a:pt x="248" y="757"/>
                  </a:cubicBezTo>
                  <a:cubicBezTo>
                    <a:pt x="242" y="745"/>
                    <a:pt x="236" y="726"/>
                    <a:pt x="229" y="713"/>
                  </a:cubicBezTo>
                  <a:cubicBezTo>
                    <a:pt x="210" y="713"/>
                    <a:pt x="192" y="707"/>
                    <a:pt x="166" y="700"/>
                  </a:cubicBezTo>
                  <a:cubicBezTo>
                    <a:pt x="64" y="675"/>
                    <a:pt x="51" y="567"/>
                    <a:pt x="51" y="458"/>
                  </a:cubicBezTo>
                  <a:lnTo>
                    <a:pt x="51" y="458"/>
                  </a:lnTo>
                  <a:cubicBezTo>
                    <a:pt x="51" y="407"/>
                    <a:pt x="51" y="357"/>
                    <a:pt x="51" y="318"/>
                  </a:cubicBezTo>
                  <a:cubicBezTo>
                    <a:pt x="51" y="318"/>
                    <a:pt x="51" y="312"/>
                    <a:pt x="51" y="305"/>
                  </a:cubicBezTo>
                  <a:cubicBezTo>
                    <a:pt x="51" y="299"/>
                    <a:pt x="51" y="293"/>
                    <a:pt x="51" y="286"/>
                  </a:cubicBezTo>
                  <a:cubicBezTo>
                    <a:pt x="51" y="191"/>
                    <a:pt x="51" y="96"/>
                    <a:pt x="45" y="0"/>
                  </a:cubicBezTo>
                  <a:close/>
                </a:path>
              </a:pathLst>
            </a:custGeom>
            <a:solidFill>
              <a:srgbClr val="DC66B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0" name="Google Shape;1540;p17"/>
            <p:cNvSpPr/>
            <p:nvPr/>
          </p:nvSpPr>
          <p:spPr>
            <a:xfrm>
              <a:off x="9094320" y="3047760"/>
              <a:ext cx="64080" cy="153720"/>
            </a:xfrm>
            <a:custGeom>
              <a:rect b="b" l="l" r="r" t="t"/>
              <a:pathLst>
                <a:path extrusionOk="0" h="427" w="178">
                  <a:moveTo>
                    <a:pt x="0" y="172"/>
                  </a:moveTo>
                  <a:lnTo>
                    <a:pt x="0" y="172"/>
                  </a:lnTo>
                  <a:cubicBezTo>
                    <a:pt x="0" y="281"/>
                    <a:pt x="13" y="389"/>
                    <a:pt x="115" y="414"/>
                  </a:cubicBezTo>
                  <a:cubicBezTo>
                    <a:pt x="141" y="421"/>
                    <a:pt x="159" y="427"/>
                    <a:pt x="178" y="427"/>
                  </a:cubicBezTo>
                  <a:lnTo>
                    <a:pt x="178" y="427"/>
                  </a:lnTo>
                  <a:cubicBezTo>
                    <a:pt x="159" y="427"/>
                    <a:pt x="134" y="421"/>
                    <a:pt x="115" y="414"/>
                  </a:cubicBezTo>
                  <a:cubicBezTo>
                    <a:pt x="13" y="389"/>
                    <a:pt x="0" y="281"/>
                    <a:pt x="0" y="172"/>
                  </a:cubicBezTo>
                  <a:moveTo>
                    <a:pt x="0" y="0"/>
                  </a:moveTo>
                  <a:lnTo>
                    <a:pt x="0" y="0"/>
                  </a:lnTo>
                  <a:cubicBezTo>
                    <a:pt x="0" y="7"/>
                    <a:pt x="0" y="13"/>
                    <a:pt x="0" y="19"/>
                  </a:cubicBezTo>
                  <a:cubicBezTo>
                    <a:pt x="0" y="26"/>
                    <a:pt x="0" y="32"/>
                    <a:pt x="0" y="32"/>
                  </a:cubicBezTo>
                  <a:lnTo>
                    <a:pt x="0" y="32"/>
                  </a:lnTo>
                  <a:cubicBezTo>
                    <a:pt x="0" y="32"/>
                    <a:pt x="0" y="26"/>
                    <a:pt x="0" y="19"/>
                  </a:cubicBezTo>
                  <a:cubicBezTo>
                    <a:pt x="0" y="13"/>
                    <a:pt x="0" y="7"/>
                    <a:pt x="0" y="0"/>
                  </a:cubicBez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1" name="Google Shape;1541;p17"/>
            <p:cNvSpPr/>
            <p:nvPr/>
          </p:nvSpPr>
          <p:spPr>
            <a:xfrm>
              <a:off x="8668080" y="1971000"/>
              <a:ext cx="1423440" cy="932400"/>
            </a:xfrm>
            <a:custGeom>
              <a:rect b="b" l="l" r="r" t="t"/>
              <a:pathLst>
                <a:path extrusionOk="0" h="2590" w="3954">
                  <a:moveTo>
                    <a:pt x="414" y="2590"/>
                  </a:moveTo>
                  <a:lnTo>
                    <a:pt x="414" y="2590"/>
                  </a:lnTo>
                  <a:lnTo>
                    <a:pt x="414" y="2590"/>
                  </a:lnTo>
                  <a:cubicBezTo>
                    <a:pt x="420" y="2590"/>
                    <a:pt x="427" y="2590"/>
                    <a:pt x="427" y="2590"/>
                  </a:cubicBezTo>
                  <a:cubicBezTo>
                    <a:pt x="427" y="2590"/>
                    <a:pt x="420" y="2590"/>
                    <a:pt x="414" y="2590"/>
                  </a:cubicBezTo>
                  <a:moveTo>
                    <a:pt x="204" y="2578"/>
                  </a:moveTo>
                  <a:lnTo>
                    <a:pt x="204" y="2578"/>
                  </a:lnTo>
                  <a:cubicBezTo>
                    <a:pt x="261" y="2590"/>
                    <a:pt x="319" y="2590"/>
                    <a:pt x="375" y="2590"/>
                  </a:cubicBezTo>
                  <a:cubicBezTo>
                    <a:pt x="382" y="2590"/>
                    <a:pt x="388" y="2590"/>
                    <a:pt x="395" y="2590"/>
                  </a:cubicBezTo>
                  <a:cubicBezTo>
                    <a:pt x="388" y="2590"/>
                    <a:pt x="382" y="2590"/>
                    <a:pt x="375" y="2590"/>
                  </a:cubicBezTo>
                  <a:cubicBezTo>
                    <a:pt x="319" y="2590"/>
                    <a:pt x="261" y="2590"/>
                    <a:pt x="204" y="2578"/>
                  </a:cubicBezTo>
                  <a:moveTo>
                    <a:pt x="204" y="2578"/>
                  </a:moveTo>
                  <a:lnTo>
                    <a:pt x="204" y="2578"/>
                  </a:lnTo>
                  <a:moveTo>
                    <a:pt x="204" y="2578"/>
                  </a:moveTo>
                  <a:lnTo>
                    <a:pt x="204" y="2578"/>
                  </a:lnTo>
                  <a:moveTo>
                    <a:pt x="198" y="2578"/>
                  </a:moveTo>
                  <a:lnTo>
                    <a:pt x="198" y="2578"/>
                  </a:lnTo>
                  <a:moveTo>
                    <a:pt x="32" y="993"/>
                  </a:moveTo>
                  <a:lnTo>
                    <a:pt x="32" y="993"/>
                  </a:lnTo>
                  <a:cubicBezTo>
                    <a:pt x="32" y="1356"/>
                    <a:pt x="13" y="1719"/>
                    <a:pt x="13" y="2082"/>
                  </a:cubicBezTo>
                  <a:cubicBezTo>
                    <a:pt x="13" y="2133"/>
                    <a:pt x="6" y="2197"/>
                    <a:pt x="6" y="2254"/>
                  </a:cubicBezTo>
                  <a:cubicBezTo>
                    <a:pt x="6" y="2197"/>
                    <a:pt x="13" y="2133"/>
                    <a:pt x="13" y="2082"/>
                  </a:cubicBezTo>
                  <a:cubicBezTo>
                    <a:pt x="13" y="1719"/>
                    <a:pt x="32" y="1356"/>
                    <a:pt x="32" y="993"/>
                  </a:cubicBezTo>
                  <a:moveTo>
                    <a:pt x="3788" y="70"/>
                  </a:moveTo>
                  <a:lnTo>
                    <a:pt x="3788" y="70"/>
                  </a:lnTo>
                  <a:cubicBezTo>
                    <a:pt x="3781" y="76"/>
                    <a:pt x="3781" y="76"/>
                    <a:pt x="3781" y="76"/>
                  </a:cubicBezTo>
                  <a:lnTo>
                    <a:pt x="3788" y="70"/>
                  </a:lnTo>
                  <a:cubicBezTo>
                    <a:pt x="3826" y="76"/>
                    <a:pt x="3877" y="76"/>
                    <a:pt x="3909" y="108"/>
                  </a:cubicBezTo>
                  <a:cubicBezTo>
                    <a:pt x="3947" y="141"/>
                    <a:pt x="3947" y="210"/>
                    <a:pt x="3954" y="261"/>
                  </a:cubicBezTo>
                  <a:lnTo>
                    <a:pt x="3954" y="261"/>
                  </a:lnTo>
                  <a:lnTo>
                    <a:pt x="3954" y="261"/>
                  </a:lnTo>
                  <a:cubicBezTo>
                    <a:pt x="3947" y="210"/>
                    <a:pt x="3947" y="141"/>
                    <a:pt x="3909" y="108"/>
                  </a:cubicBezTo>
                  <a:cubicBezTo>
                    <a:pt x="3877" y="76"/>
                    <a:pt x="3826" y="76"/>
                    <a:pt x="3788" y="70"/>
                  </a:cubicBezTo>
                  <a:moveTo>
                    <a:pt x="637" y="7"/>
                  </a:moveTo>
                  <a:lnTo>
                    <a:pt x="637" y="7"/>
                  </a:lnTo>
                  <a:lnTo>
                    <a:pt x="637" y="7"/>
                  </a:lnTo>
                  <a:cubicBezTo>
                    <a:pt x="790" y="7"/>
                    <a:pt x="943" y="13"/>
                    <a:pt x="1095" y="13"/>
                  </a:cubicBezTo>
                  <a:cubicBezTo>
                    <a:pt x="1401" y="20"/>
                    <a:pt x="1707" y="26"/>
                    <a:pt x="2012" y="32"/>
                  </a:cubicBezTo>
                  <a:cubicBezTo>
                    <a:pt x="2305" y="45"/>
                    <a:pt x="2604" y="51"/>
                    <a:pt x="2896" y="58"/>
                  </a:cubicBezTo>
                  <a:cubicBezTo>
                    <a:pt x="3145" y="64"/>
                    <a:pt x="3387" y="76"/>
                    <a:pt x="3635" y="76"/>
                  </a:cubicBezTo>
                  <a:cubicBezTo>
                    <a:pt x="3680" y="76"/>
                    <a:pt x="3731" y="76"/>
                    <a:pt x="3775" y="76"/>
                  </a:cubicBezTo>
                  <a:cubicBezTo>
                    <a:pt x="3731" y="76"/>
                    <a:pt x="3680" y="76"/>
                    <a:pt x="3635" y="76"/>
                  </a:cubicBezTo>
                  <a:cubicBezTo>
                    <a:pt x="3387" y="76"/>
                    <a:pt x="3145" y="64"/>
                    <a:pt x="2896" y="58"/>
                  </a:cubicBezTo>
                  <a:cubicBezTo>
                    <a:pt x="2604" y="51"/>
                    <a:pt x="2305" y="45"/>
                    <a:pt x="2012" y="32"/>
                  </a:cubicBezTo>
                  <a:cubicBezTo>
                    <a:pt x="1707" y="26"/>
                    <a:pt x="1401" y="20"/>
                    <a:pt x="1095" y="13"/>
                  </a:cubicBezTo>
                  <a:cubicBezTo>
                    <a:pt x="943" y="13"/>
                    <a:pt x="790" y="7"/>
                    <a:pt x="637" y="7"/>
                  </a:cubicBezTo>
                  <a:moveTo>
                    <a:pt x="395" y="0"/>
                  </a:moveTo>
                  <a:lnTo>
                    <a:pt x="395" y="0"/>
                  </a:lnTo>
                  <a:cubicBezTo>
                    <a:pt x="319" y="0"/>
                    <a:pt x="242" y="0"/>
                    <a:pt x="172" y="13"/>
                  </a:cubicBezTo>
                  <a:lnTo>
                    <a:pt x="166" y="13"/>
                  </a:lnTo>
                  <a:lnTo>
                    <a:pt x="166" y="13"/>
                  </a:lnTo>
                  <a:cubicBezTo>
                    <a:pt x="83" y="45"/>
                    <a:pt x="19" y="76"/>
                    <a:pt x="6" y="179"/>
                  </a:cubicBezTo>
                  <a:cubicBezTo>
                    <a:pt x="0" y="197"/>
                    <a:pt x="0" y="210"/>
                    <a:pt x="0" y="229"/>
                  </a:cubicBezTo>
                  <a:cubicBezTo>
                    <a:pt x="0" y="210"/>
                    <a:pt x="0" y="197"/>
                    <a:pt x="6" y="179"/>
                  </a:cubicBezTo>
                  <a:cubicBezTo>
                    <a:pt x="19" y="76"/>
                    <a:pt x="83" y="45"/>
                    <a:pt x="166" y="13"/>
                  </a:cubicBezTo>
                  <a:lnTo>
                    <a:pt x="166" y="13"/>
                  </a:lnTo>
                  <a:cubicBezTo>
                    <a:pt x="172" y="13"/>
                    <a:pt x="172" y="13"/>
                    <a:pt x="172" y="13"/>
                  </a:cubicBezTo>
                  <a:cubicBezTo>
                    <a:pt x="242" y="0"/>
                    <a:pt x="319" y="0"/>
                    <a:pt x="395" y="0"/>
                  </a:cubicBezTo>
                  <a:cubicBezTo>
                    <a:pt x="471" y="0"/>
                    <a:pt x="548" y="0"/>
                    <a:pt x="624" y="7"/>
                  </a:cubicBezTo>
                  <a:cubicBezTo>
                    <a:pt x="548" y="0"/>
                    <a:pt x="471" y="0"/>
                    <a:pt x="395" y="0"/>
                  </a:cubicBezTo>
                  <a:close/>
                </a:path>
              </a:pathLst>
            </a:custGeom>
            <a:solidFill>
              <a:srgbClr val="ACD1F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2" name="Google Shape;1542;p17"/>
            <p:cNvSpPr/>
            <p:nvPr/>
          </p:nvSpPr>
          <p:spPr>
            <a:xfrm>
              <a:off x="8668080" y="1971000"/>
              <a:ext cx="1425600" cy="932400"/>
            </a:xfrm>
            <a:custGeom>
              <a:rect b="b" l="l" r="r" t="t"/>
              <a:pathLst>
                <a:path extrusionOk="0" h="2590" w="3960">
                  <a:moveTo>
                    <a:pt x="395" y="0"/>
                  </a:moveTo>
                  <a:lnTo>
                    <a:pt x="395" y="0"/>
                  </a:lnTo>
                  <a:cubicBezTo>
                    <a:pt x="319" y="0"/>
                    <a:pt x="242" y="0"/>
                    <a:pt x="172" y="13"/>
                  </a:cubicBezTo>
                  <a:lnTo>
                    <a:pt x="166" y="13"/>
                  </a:lnTo>
                  <a:lnTo>
                    <a:pt x="166" y="13"/>
                  </a:lnTo>
                  <a:cubicBezTo>
                    <a:pt x="83" y="45"/>
                    <a:pt x="19" y="76"/>
                    <a:pt x="6" y="179"/>
                  </a:cubicBezTo>
                  <a:cubicBezTo>
                    <a:pt x="0" y="197"/>
                    <a:pt x="0" y="210"/>
                    <a:pt x="0" y="229"/>
                  </a:cubicBezTo>
                  <a:cubicBezTo>
                    <a:pt x="0" y="261"/>
                    <a:pt x="6" y="300"/>
                    <a:pt x="6" y="337"/>
                  </a:cubicBezTo>
                  <a:cubicBezTo>
                    <a:pt x="6" y="344"/>
                    <a:pt x="6" y="357"/>
                    <a:pt x="6" y="363"/>
                  </a:cubicBezTo>
                  <a:cubicBezTo>
                    <a:pt x="26" y="573"/>
                    <a:pt x="32" y="784"/>
                    <a:pt x="32" y="993"/>
                  </a:cubicBezTo>
                  <a:cubicBezTo>
                    <a:pt x="32" y="1356"/>
                    <a:pt x="13" y="1719"/>
                    <a:pt x="13" y="2082"/>
                  </a:cubicBezTo>
                  <a:cubicBezTo>
                    <a:pt x="13" y="2133"/>
                    <a:pt x="6" y="2197"/>
                    <a:pt x="6" y="2254"/>
                  </a:cubicBezTo>
                  <a:cubicBezTo>
                    <a:pt x="6" y="2368"/>
                    <a:pt x="19" y="2475"/>
                    <a:pt x="102" y="2533"/>
                  </a:cubicBezTo>
                  <a:cubicBezTo>
                    <a:pt x="134" y="2552"/>
                    <a:pt x="166" y="2565"/>
                    <a:pt x="198" y="2578"/>
                  </a:cubicBezTo>
                  <a:lnTo>
                    <a:pt x="198" y="2578"/>
                  </a:lnTo>
                  <a:cubicBezTo>
                    <a:pt x="204" y="2578"/>
                    <a:pt x="204" y="2578"/>
                    <a:pt x="204" y="2578"/>
                  </a:cubicBezTo>
                  <a:lnTo>
                    <a:pt x="204" y="2578"/>
                  </a:lnTo>
                  <a:lnTo>
                    <a:pt x="204" y="2578"/>
                  </a:lnTo>
                  <a:lnTo>
                    <a:pt x="204" y="2578"/>
                  </a:lnTo>
                  <a:lnTo>
                    <a:pt x="204" y="2578"/>
                  </a:lnTo>
                  <a:cubicBezTo>
                    <a:pt x="261" y="2590"/>
                    <a:pt x="319" y="2590"/>
                    <a:pt x="375" y="2590"/>
                  </a:cubicBezTo>
                  <a:cubicBezTo>
                    <a:pt x="382" y="2590"/>
                    <a:pt x="388" y="2590"/>
                    <a:pt x="395" y="2590"/>
                  </a:cubicBezTo>
                  <a:lnTo>
                    <a:pt x="395" y="2590"/>
                  </a:lnTo>
                  <a:cubicBezTo>
                    <a:pt x="401" y="2590"/>
                    <a:pt x="408" y="2590"/>
                    <a:pt x="414" y="2590"/>
                  </a:cubicBezTo>
                  <a:lnTo>
                    <a:pt x="414" y="2590"/>
                  </a:lnTo>
                  <a:lnTo>
                    <a:pt x="414" y="2590"/>
                  </a:lnTo>
                  <a:cubicBezTo>
                    <a:pt x="420" y="2590"/>
                    <a:pt x="427" y="2590"/>
                    <a:pt x="427" y="2590"/>
                  </a:cubicBezTo>
                  <a:lnTo>
                    <a:pt x="427" y="2590"/>
                  </a:lnTo>
                  <a:cubicBezTo>
                    <a:pt x="446" y="2590"/>
                    <a:pt x="465" y="2590"/>
                    <a:pt x="477" y="2590"/>
                  </a:cubicBezTo>
                  <a:cubicBezTo>
                    <a:pt x="452" y="2552"/>
                    <a:pt x="440" y="2508"/>
                    <a:pt x="433" y="2457"/>
                  </a:cubicBezTo>
                  <a:cubicBezTo>
                    <a:pt x="414" y="2057"/>
                    <a:pt x="382" y="1656"/>
                    <a:pt x="388" y="1254"/>
                  </a:cubicBezTo>
                  <a:cubicBezTo>
                    <a:pt x="356" y="1013"/>
                    <a:pt x="369" y="777"/>
                    <a:pt x="369" y="542"/>
                  </a:cubicBezTo>
                  <a:cubicBezTo>
                    <a:pt x="369" y="421"/>
                    <a:pt x="446" y="344"/>
                    <a:pt x="535" y="318"/>
                  </a:cubicBezTo>
                  <a:cubicBezTo>
                    <a:pt x="561" y="306"/>
                    <a:pt x="592" y="300"/>
                    <a:pt x="630" y="300"/>
                  </a:cubicBezTo>
                  <a:cubicBezTo>
                    <a:pt x="1063" y="300"/>
                    <a:pt x="1490" y="287"/>
                    <a:pt x="1923" y="274"/>
                  </a:cubicBezTo>
                  <a:cubicBezTo>
                    <a:pt x="2024" y="274"/>
                    <a:pt x="2126" y="268"/>
                    <a:pt x="2228" y="268"/>
                  </a:cubicBezTo>
                  <a:cubicBezTo>
                    <a:pt x="2483" y="268"/>
                    <a:pt x="2738" y="281"/>
                    <a:pt x="2992" y="325"/>
                  </a:cubicBezTo>
                  <a:cubicBezTo>
                    <a:pt x="3164" y="312"/>
                    <a:pt x="3336" y="300"/>
                    <a:pt x="3508" y="300"/>
                  </a:cubicBezTo>
                  <a:cubicBezTo>
                    <a:pt x="3660" y="300"/>
                    <a:pt x="3813" y="306"/>
                    <a:pt x="3960" y="331"/>
                  </a:cubicBezTo>
                  <a:cubicBezTo>
                    <a:pt x="3960" y="306"/>
                    <a:pt x="3960" y="287"/>
                    <a:pt x="3954" y="261"/>
                  </a:cubicBezTo>
                  <a:lnTo>
                    <a:pt x="3954" y="261"/>
                  </a:lnTo>
                  <a:cubicBezTo>
                    <a:pt x="3947" y="210"/>
                    <a:pt x="3947" y="141"/>
                    <a:pt x="3909" y="108"/>
                  </a:cubicBezTo>
                  <a:cubicBezTo>
                    <a:pt x="3877" y="76"/>
                    <a:pt x="3826" y="76"/>
                    <a:pt x="3788" y="70"/>
                  </a:cubicBezTo>
                  <a:cubicBezTo>
                    <a:pt x="3781" y="76"/>
                    <a:pt x="3781" y="76"/>
                    <a:pt x="3781" y="76"/>
                  </a:cubicBezTo>
                  <a:lnTo>
                    <a:pt x="3775" y="76"/>
                  </a:lnTo>
                  <a:cubicBezTo>
                    <a:pt x="3731" y="76"/>
                    <a:pt x="3680" y="76"/>
                    <a:pt x="3635" y="76"/>
                  </a:cubicBezTo>
                  <a:cubicBezTo>
                    <a:pt x="3387" y="76"/>
                    <a:pt x="3145" y="64"/>
                    <a:pt x="2896" y="58"/>
                  </a:cubicBezTo>
                  <a:cubicBezTo>
                    <a:pt x="2604" y="51"/>
                    <a:pt x="2305" y="45"/>
                    <a:pt x="2012" y="32"/>
                  </a:cubicBezTo>
                  <a:cubicBezTo>
                    <a:pt x="1707" y="26"/>
                    <a:pt x="1401" y="20"/>
                    <a:pt x="1095" y="13"/>
                  </a:cubicBezTo>
                  <a:cubicBezTo>
                    <a:pt x="943" y="13"/>
                    <a:pt x="790" y="7"/>
                    <a:pt x="637" y="7"/>
                  </a:cubicBezTo>
                  <a:lnTo>
                    <a:pt x="637" y="7"/>
                  </a:lnTo>
                  <a:cubicBezTo>
                    <a:pt x="630" y="7"/>
                    <a:pt x="624" y="7"/>
                    <a:pt x="624" y="7"/>
                  </a:cubicBezTo>
                  <a:cubicBezTo>
                    <a:pt x="548" y="0"/>
                    <a:pt x="471" y="0"/>
                    <a:pt x="395"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3" name="Google Shape;1543;p17"/>
            <p:cNvSpPr/>
            <p:nvPr/>
          </p:nvSpPr>
          <p:spPr>
            <a:xfrm>
              <a:off x="9092160" y="2944800"/>
              <a:ext cx="2160" cy="102960"/>
            </a:xfrm>
            <a:custGeom>
              <a:rect b="b" l="l" r="r" t="t"/>
              <a:pathLst>
                <a:path extrusionOk="0" h="286" w="6">
                  <a:moveTo>
                    <a:pt x="0" y="0"/>
                  </a:moveTo>
                  <a:lnTo>
                    <a:pt x="0" y="0"/>
                  </a:lnTo>
                  <a:lnTo>
                    <a:pt x="0" y="0"/>
                  </a:lnTo>
                  <a:cubicBezTo>
                    <a:pt x="6" y="96"/>
                    <a:pt x="6" y="191"/>
                    <a:pt x="6" y="286"/>
                  </a:cubicBezTo>
                  <a:cubicBezTo>
                    <a:pt x="6" y="191"/>
                    <a:pt x="6" y="96"/>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4" name="Google Shape;1544;p17"/>
            <p:cNvSpPr/>
            <p:nvPr/>
          </p:nvSpPr>
          <p:spPr>
            <a:xfrm>
              <a:off x="9092160" y="2944800"/>
              <a:ext cx="66240" cy="256680"/>
            </a:xfrm>
            <a:custGeom>
              <a:rect b="b" l="l" r="r" t="t"/>
              <a:pathLst>
                <a:path extrusionOk="0" h="713" w="184">
                  <a:moveTo>
                    <a:pt x="70" y="0"/>
                  </a:moveTo>
                  <a:lnTo>
                    <a:pt x="70" y="0"/>
                  </a:lnTo>
                  <a:cubicBezTo>
                    <a:pt x="44" y="0"/>
                    <a:pt x="26" y="0"/>
                    <a:pt x="0" y="0"/>
                  </a:cubicBezTo>
                  <a:cubicBezTo>
                    <a:pt x="6" y="96"/>
                    <a:pt x="6" y="191"/>
                    <a:pt x="6" y="286"/>
                  </a:cubicBezTo>
                  <a:cubicBezTo>
                    <a:pt x="6" y="293"/>
                    <a:pt x="6" y="299"/>
                    <a:pt x="6" y="305"/>
                  </a:cubicBezTo>
                  <a:cubicBezTo>
                    <a:pt x="6" y="312"/>
                    <a:pt x="6" y="318"/>
                    <a:pt x="6" y="318"/>
                  </a:cubicBezTo>
                  <a:lnTo>
                    <a:pt x="6" y="318"/>
                  </a:lnTo>
                  <a:cubicBezTo>
                    <a:pt x="6" y="357"/>
                    <a:pt x="6" y="407"/>
                    <a:pt x="6" y="458"/>
                  </a:cubicBezTo>
                  <a:cubicBezTo>
                    <a:pt x="6" y="567"/>
                    <a:pt x="19" y="675"/>
                    <a:pt x="121" y="700"/>
                  </a:cubicBezTo>
                  <a:cubicBezTo>
                    <a:pt x="140" y="707"/>
                    <a:pt x="165" y="713"/>
                    <a:pt x="184" y="713"/>
                  </a:cubicBezTo>
                  <a:cubicBezTo>
                    <a:pt x="89" y="490"/>
                    <a:pt x="70" y="242"/>
                    <a:pt x="7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5" name="Google Shape;1545;p17"/>
            <p:cNvSpPr/>
            <p:nvPr/>
          </p:nvSpPr>
          <p:spPr>
            <a:xfrm>
              <a:off x="8652240" y="1950840"/>
              <a:ext cx="1458000" cy="1267920"/>
            </a:xfrm>
            <a:custGeom>
              <a:rect b="b" l="l" r="r" t="t"/>
              <a:pathLst>
                <a:path extrusionOk="0" h="3522" w="4050">
                  <a:moveTo>
                    <a:pt x="0" y="305"/>
                  </a:moveTo>
                  <a:lnTo>
                    <a:pt x="0" y="305"/>
                  </a:lnTo>
                  <a:lnTo>
                    <a:pt x="0" y="305"/>
                  </a:lnTo>
                  <a:cubicBezTo>
                    <a:pt x="6" y="171"/>
                    <a:pt x="50" y="56"/>
                    <a:pt x="190" y="37"/>
                  </a:cubicBezTo>
                  <a:cubicBezTo>
                    <a:pt x="197" y="31"/>
                    <a:pt x="197" y="31"/>
                    <a:pt x="203" y="24"/>
                  </a:cubicBezTo>
                  <a:cubicBezTo>
                    <a:pt x="484" y="-26"/>
                    <a:pt x="801" y="18"/>
                    <a:pt x="1088" y="24"/>
                  </a:cubicBezTo>
                  <a:cubicBezTo>
                    <a:pt x="1394" y="31"/>
                    <a:pt x="1699" y="37"/>
                    <a:pt x="2005" y="44"/>
                  </a:cubicBezTo>
                  <a:cubicBezTo>
                    <a:pt x="2317" y="50"/>
                    <a:pt x="2629" y="56"/>
                    <a:pt x="2940" y="63"/>
                  </a:cubicBezTo>
                  <a:cubicBezTo>
                    <a:pt x="3240" y="76"/>
                    <a:pt x="3546" y="63"/>
                    <a:pt x="3845" y="88"/>
                  </a:cubicBezTo>
                  <a:cubicBezTo>
                    <a:pt x="4049" y="63"/>
                    <a:pt x="4061" y="349"/>
                    <a:pt x="4042" y="521"/>
                  </a:cubicBezTo>
                  <a:cubicBezTo>
                    <a:pt x="4055" y="820"/>
                    <a:pt x="4049" y="1119"/>
                    <a:pt x="4049" y="1419"/>
                  </a:cubicBezTo>
                  <a:cubicBezTo>
                    <a:pt x="4042" y="1731"/>
                    <a:pt x="4061" y="2062"/>
                    <a:pt x="4010" y="2374"/>
                  </a:cubicBezTo>
                  <a:cubicBezTo>
                    <a:pt x="3985" y="2544"/>
                    <a:pt x="3896" y="2684"/>
                    <a:pt x="3704" y="2697"/>
                  </a:cubicBezTo>
                  <a:cubicBezTo>
                    <a:pt x="3437" y="2723"/>
                    <a:pt x="3164" y="2704"/>
                    <a:pt x="2896" y="2704"/>
                  </a:cubicBezTo>
                  <a:cubicBezTo>
                    <a:pt x="2903" y="2863"/>
                    <a:pt x="2896" y="3028"/>
                    <a:pt x="2896" y="3187"/>
                  </a:cubicBezTo>
                  <a:cubicBezTo>
                    <a:pt x="2896" y="3270"/>
                    <a:pt x="2922" y="3404"/>
                    <a:pt x="2852" y="3461"/>
                  </a:cubicBezTo>
                  <a:cubicBezTo>
                    <a:pt x="2769" y="3531"/>
                    <a:pt x="2603" y="3506"/>
                    <a:pt x="2508" y="3512"/>
                  </a:cubicBezTo>
                  <a:cubicBezTo>
                    <a:pt x="2355" y="3518"/>
                    <a:pt x="2196" y="3518"/>
                    <a:pt x="2043" y="3518"/>
                  </a:cubicBezTo>
                  <a:cubicBezTo>
                    <a:pt x="1878" y="3525"/>
                    <a:pt x="1712" y="3518"/>
                    <a:pt x="1546" y="3518"/>
                  </a:cubicBezTo>
                  <a:cubicBezTo>
                    <a:pt x="1464" y="3512"/>
                    <a:pt x="1311" y="3537"/>
                    <a:pt x="1235" y="3474"/>
                  </a:cubicBezTo>
                  <a:cubicBezTo>
                    <a:pt x="1164" y="3410"/>
                    <a:pt x="1190" y="3283"/>
                    <a:pt x="1183" y="3194"/>
                  </a:cubicBezTo>
                  <a:cubicBezTo>
                    <a:pt x="1183" y="3028"/>
                    <a:pt x="1177" y="2863"/>
                    <a:pt x="1177" y="2697"/>
                  </a:cubicBezTo>
                  <a:cubicBezTo>
                    <a:pt x="1095" y="2697"/>
                    <a:pt x="1012" y="2697"/>
                    <a:pt x="929" y="2691"/>
                  </a:cubicBezTo>
                  <a:cubicBezTo>
                    <a:pt x="770" y="2691"/>
                    <a:pt x="605" y="2691"/>
                    <a:pt x="445" y="2691"/>
                  </a:cubicBezTo>
                  <a:cubicBezTo>
                    <a:pt x="363" y="2691"/>
                    <a:pt x="267" y="2691"/>
                    <a:pt x="184" y="2659"/>
                  </a:cubicBezTo>
                  <a:cubicBezTo>
                    <a:pt x="-19" y="2583"/>
                    <a:pt x="12" y="2348"/>
                    <a:pt x="12" y="2163"/>
                  </a:cubicBezTo>
                  <a:cubicBezTo>
                    <a:pt x="12" y="1622"/>
                    <a:pt x="50" y="1081"/>
                    <a:pt x="12" y="534"/>
                  </a:cubicBezTo>
                  <a:cubicBezTo>
                    <a:pt x="12" y="458"/>
                    <a:pt x="12" y="381"/>
                    <a:pt x="0" y="305"/>
                  </a:cubicBezTo>
                  <a:moveTo>
                    <a:pt x="50" y="235"/>
                  </a:moveTo>
                  <a:lnTo>
                    <a:pt x="50" y="235"/>
                  </a:lnTo>
                  <a:cubicBezTo>
                    <a:pt x="37" y="298"/>
                    <a:pt x="50" y="356"/>
                    <a:pt x="50" y="419"/>
                  </a:cubicBezTo>
                  <a:cubicBezTo>
                    <a:pt x="108" y="992"/>
                    <a:pt x="57" y="1565"/>
                    <a:pt x="57" y="2138"/>
                  </a:cubicBezTo>
                  <a:cubicBezTo>
                    <a:pt x="57" y="2278"/>
                    <a:pt x="18" y="2500"/>
                    <a:pt x="146" y="2589"/>
                  </a:cubicBezTo>
                  <a:cubicBezTo>
                    <a:pt x="235" y="2652"/>
                    <a:pt x="369" y="2646"/>
                    <a:pt x="471" y="2646"/>
                  </a:cubicBezTo>
                  <a:cubicBezTo>
                    <a:pt x="745" y="2646"/>
                    <a:pt x="1012" y="2646"/>
                    <a:pt x="1279" y="2646"/>
                  </a:cubicBezTo>
                  <a:cubicBezTo>
                    <a:pt x="1820" y="2652"/>
                    <a:pt x="2362" y="2652"/>
                    <a:pt x="2903" y="2652"/>
                  </a:cubicBezTo>
                  <a:cubicBezTo>
                    <a:pt x="3043" y="2652"/>
                    <a:pt x="3189" y="2652"/>
                    <a:pt x="3329" y="2659"/>
                  </a:cubicBezTo>
                  <a:cubicBezTo>
                    <a:pt x="3456" y="2659"/>
                    <a:pt x="3596" y="2672"/>
                    <a:pt x="3717" y="2652"/>
                  </a:cubicBezTo>
                  <a:cubicBezTo>
                    <a:pt x="4017" y="2608"/>
                    <a:pt x="3978" y="2227"/>
                    <a:pt x="3991" y="1998"/>
                  </a:cubicBezTo>
                  <a:cubicBezTo>
                    <a:pt x="4004" y="1483"/>
                    <a:pt x="4004" y="973"/>
                    <a:pt x="4010" y="458"/>
                  </a:cubicBezTo>
                  <a:cubicBezTo>
                    <a:pt x="4004" y="413"/>
                    <a:pt x="4004" y="362"/>
                    <a:pt x="3998" y="317"/>
                  </a:cubicBezTo>
                  <a:cubicBezTo>
                    <a:pt x="3991" y="266"/>
                    <a:pt x="3991" y="197"/>
                    <a:pt x="3953" y="164"/>
                  </a:cubicBezTo>
                  <a:cubicBezTo>
                    <a:pt x="3921" y="132"/>
                    <a:pt x="3870" y="132"/>
                    <a:pt x="3832" y="126"/>
                  </a:cubicBezTo>
                  <a:cubicBezTo>
                    <a:pt x="3539" y="139"/>
                    <a:pt x="3240" y="120"/>
                    <a:pt x="2940" y="114"/>
                  </a:cubicBezTo>
                  <a:cubicBezTo>
                    <a:pt x="2648" y="107"/>
                    <a:pt x="2349" y="101"/>
                    <a:pt x="2056" y="88"/>
                  </a:cubicBezTo>
                  <a:cubicBezTo>
                    <a:pt x="1751" y="82"/>
                    <a:pt x="1445" y="76"/>
                    <a:pt x="1139" y="69"/>
                  </a:cubicBezTo>
                  <a:cubicBezTo>
                    <a:pt x="987" y="69"/>
                    <a:pt x="834" y="63"/>
                    <a:pt x="681" y="63"/>
                  </a:cubicBezTo>
                  <a:cubicBezTo>
                    <a:pt x="528" y="56"/>
                    <a:pt x="369" y="44"/>
                    <a:pt x="216" y="69"/>
                  </a:cubicBezTo>
                  <a:cubicBezTo>
                    <a:pt x="210" y="69"/>
                    <a:pt x="210" y="69"/>
                    <a:pt x="210" y="69"/>
                  </a:cubicBezTo>
                  <a:cubicBezTo>
                    <a:pt x="127" y="101"/>
                    <a:pt x="63" y="132"/>
                    <a:pt x="50" y="235"/>
                  </a:cubicBezTo>
                  <a:moveTo>
                    <a:pt x="1222" y="2697"/>
                  </a:moveTo>
                  <a:lnTo>
                    <a:pt x="1222" y="2697"/>
                  </a:lnTo>
                  <a:cubicBezTo>
                    <a:pt x="1228" y="2818"/>
                    <a:pt x="1228" y="2946"/>
                    <a:pt x="1228" y="3066"/>
                  </a:cubicBezTo>
                  <a:cubicBezTo>
                    <a:pt x="1228" y="3194"/>
                    <a:pt x="1190" y="3423"/>
                    <a:pt x="1343" y="3461"/>
                  </a:cubicBezTo>
                  <a:cubicBezTo>
                    <a:pt x="1451" y="3493"/>
                    <a:pt x="1591" y="3474"/>
                    <a:pt x="1699" y="3474"/>
                  </a:cubicBezTo>
                  <a:cubicBezTo>
                    <a:pt x="1814" y="3474"/>
                    <a:pt x="1928" y="3474"/>
                    <a:pt x="2043" y="3474"/>
                  </a:cubicBezTo>
                  <a:cubicBezTo>
                    <a:pt x="2164" y="3474"/>
                    <a:pt x="2285" y="3474"/>
                    <a:pt x="2412" y="3468"/>
                  </a:cubicBezTo>
                  <a:cubicBezTo>
                    <a:pt x="2457" y="3468"/>
                    <a:pt x="2508" y="3468"/>
                    <a:pt x="2558" y="3468"/>
                  </a:cubicBezTo>
                  <a:cubicBezTo>
                    <a:pt x="2610" y="3461"/>
                    <a:pt x="2724" y="3481"/>
                    <a:pt x="2769" y="3455"/>
                  </a:cubicBezTo>
                  <a:cubicBezTo>
                    <a:pt x="2845" y="3410"/>
                    <a:pt x="2852" y="3308"/>
                    <a:pt x="2858" y="3239"/>
                  </a:cubicBezTo>
                  <a:cubicBezTo>
                    <a:pt x="2858" y="3168"/>
                    <a:pt x="2858" y="3105"/>
                    <a:pt x="2858" y="3041"/>
                  </a:cubicBezTo>
                  <a:cubicBezTo>
                    <a:pt x="2858" y="2926"/>
                    <a:pt x="2858" y="2812"/>
                    <a:pt x="2864" y="2704"/>
                  </a:cubicBezTo>
                  <a:cubicBezTo>
                    <a:pt x="2845" y="2704"/>
                    <a:pt x="2820" y="2697"/>
                    <a:pt x="2800" y="2697"/>
                  </a:cubicBezTo>
                  <a:cubicBezTo>
                    <a:pt x="2744" y="2697"/>
                    <a:pt x="2692" y="2697"/>
                    <a:pt x="2635" y="2697"/>
                  </a:cubicBezTo>
                  <a:cubicBezTo>
                    <a:pt x="2642" y="2825"/>
                    <a:pt x="2635" y="2946"/>
                    <a:pt x="2629" y="3066"/>
                  </a:cubicBezTo>
                  <a:cubicBezTo>
                    <a:pt x="2629" y="3130"/>
                    <a:pt x="2642" y="3213"/>
                    <a:pt x="2591" y="3258"/>
                  </a:cubicBezTo>
                  <a:cubicBezTo>
                    <a:pt x="2552" y="3289"/>
                    <a:pt x="2489" y="3283"/>
                    <a:pt x="2444" y="3283"/>
                  </a:cubicBezTo>
                  <a:cubicBezTo>
                    <a:pt x="2317" y="3289"/>
                    <a:pt x="2183" y="3289"/>
                    <a:pt x="2049" y="3295"/>
                  </a:cubicBezTo>
                  <a:cubicBezTo>
                    <a:pt x="1916" y="3295"/>
                    <a:pt x="1788" y="3289"/>
                    <a:pt x="1655" y="3289"/>
                  </a:cubicBezTo>
                  <a:cubicBezTo>
                    <a:pt x="1610" y="3283"/>
                    <a:pt x="1527" y="3295"/>
                    <a:pt x="1483" y="3264"/>
                  </a:cubicBezTo>
                  <a:cubicBezTo>
                    <a:pt x="1432" y="3219"/>
                    <a:pt x="1445" y="3124"/>
                    <a:pt x="1445" y="3073"/>
                  </a:cubicBezTo>
                  <a:cubicBezTo>
                    <a:pt x="1432" y="2946"/>
                    <a:pt x="1425" y="2818"/>
                    <a:pt x="1419" y="2697"/>
                  </a:cubicBezTo>
                  <a:cubicBezTo>
                    <a:pt x="1356" y="2697"/>
                    <a:pt x="1285" y="2697"/>
                    <a:pt x="1222" y="2697"/>
                  </a:cubicBezTo>
                  <a:moveTo>
                    <a:pt x="1464" y="2697"/>
                  </a:moveTo>
                  <a:lnTo>
                    <a:pt x="1464" y="2697"/>
                  </a:lnTo>
                  <a:cubicBezTo>
                    <a:pt x="1470" y="2780"/>
                    <a:pt x="1477" y="2863"/>
                    <a:pt x="1483" y="2952"/>
                  </a:cubicBezTo>
                  <a:cubicBezTo>
                    <a:pt x="1483" y="3028"/>
                    <a:pt x="1470" y="3143"/>
                    <a:pt x="1527" y="3200"/>
                  </a:cubicBezTo>
                  <a:cubicBezTo>
                    <a:pt x="1578" y="3264"/>
                    <a:pt x="1699" y="3245"/>
                    <a:pt x="1776" y="3245"/>
                  </a:cubicBezTo>
                  <a:cubicBezTo>
                    <a:pt x="1859" y="3245"/>
                    <a:pt x="1941" y="3245"/>
                    <a:pt x="2024" y="3245"/>
                  </a:cubicBezTo>
                  <a:cubicBezTo>
                    <a:pt x="2113" y="3251"/>
                    <a:pt x="2209" y="3245"/>
                    <a:pt x="2298" y="3245"/>
                  </a:cubicBezTo>
                  <a:cubicBezTo>
                    <a:pt x="2387" y="3245"/>
                    <a:pt x="2546" y="3270"/>
                    <a:pt x="2584" y="3162"/>
                  </a:cubicBezTo>
                  <a:cubicBezTo>
                    <a:pt x="2610" y="3099"/>
                    <a:pt x="2591" y="2990"/>
                    <a:pt x="2597" y="2926"/>
                  </a:cubicBezTo>
                  <a:cubicBezTo>
                    <a:pt x="2597" y="2850"/>
                    <a:pt x="2597" y="2773"/>
                    <a:pt x="2603" y="2697"/>
                  </a:cubicBezTo>
                  <a:cubicBezTo>
                    <a:pt x="2228" y="2697"/>
                    <a:pt x="1846" y="2697"/>
                    <a:pt x="1464" y="269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6" name="Google Shape;1546;p17"/>
            <p:cNvSpPr/>
            <p:nvPr/>
          </p:nvSpPr>
          <p:spPr>
            <a:xfrm>
              <a:off x="9108360" y="2140200"/>
              <a:ext cx="562680" cy="559440"/>
            </a:xfrm>
            <a:custGeom>
              <a:rect b="b" l="l" r="r" t="t"/>
              <a:pathLst>
                <a:path extrusionOk="0" h="1554" w="1563">
                  <a:moveTo>
                    <a:pt x="18" y="1090"/>
                  </a:moveTo>
                  <a:lnTo>
                    <a:pt x="18" y="1090"/>
                  </a:lnTo>
                  <a:cubicBezTo>
                    <a:pt x="-7" y="899"/>
                    <a:pt x="-1" y="689"/>
                    <a:pt x="6" y="491"/>
                  </a:cubicBezTo>
                  <a:cubicBezTo>
                    <a:pt x="6" y="479"/>
                    <a:pt x="18" y="472"/>
                    <a:pt x="31" y="479"/>
                  </a:cubicBezTo>
                  <a:cubicBezTo>
                    <a:pt x="31" y="472"/>
                    <a:pt x="37" y="472"/>
                    <a:pt x="37" y="472"/>
                  </a:cubicBezTo>
                  <a:cubicBezTo>
                    <a:pt x="108" y="460"/>
                    <a:pt x="178" y="460"/>
                    <a:pt x="241" y="460"/>
                  </a:cubicBezTo>
                  <a:cubicBezTo>
                    <a:pt x="311" y="454"/>
                    <a:pt x="381" y="454"/>
                    <a:pt x="451" y="454"/>
                  </a:cubicBezTo>
                  <a:cubicBezTo>
                    <a:pt x="451" y="383"/>
                    <a:pt x="451" y="307"/>
                    <a:pt x="451" y="230"/>
                  </a:cubicBezTo>
                  <a:cubicBezTo>
                    <a:pt x="451" y="173"/>
                    <a:pt x="451" y="103"/>
                    <a:pt x="464" y="46"/>
                  </a:cubicBezTo>
                  <a:cubicBezTo>
                    <a:pt x="458" y="33"/>
                    <a:pt x="464" y="14"/>
                    <a:pt x="484" y="14"/>
                  </a:cubicBezTo>
                  <a:cubicBezTo>
                    <a:pt x="668" y="1"/>
                    <a:pt x="865" y="-12"/>
                    <a:pt x="1050" y="20"/>
                  </a:cubicBezTo>
                  <a:cubicBezTo>
                    <a:pt x="1056" y="20"/>
                    <a:pt x="1056" y="20"/>
                    <a:pt x="1056" y="27"/>
                  </a:cubicBezTo>
                  <a:cubicBezTo>
                    <a:pt x="1069" y="27"/>
                    <a:pt x="1075" y="33"/>
                    <a:pt x="1075" y="46"/>
                  </a:cubicBezTo>
                  <a:cubicBezTo>
                    <a:pt x="1095" y="180"/>
                    <a:pt x="1107" y="326"/>
                    <a:pt x="1101" y="460"/>
                  </a:cubicBezTo>
                  <a:cubicBezTo>
                    <a:pt x="1235" y="447"/>
                    <a:pt x="1381" y="454"/>
                    <a:pt x="1521" y="454"/>
                  </a:cubicBezTo>
                  <a:lnTo>
                    <a:pt x="1521" y="454"/>
                  </a:lnTo>
                  <a:cubicBezTo>
                    <a:pt x="1533" y="454"/>
                    <a:pt x="1546" y="460"/>
                    <a:pt x="1546" y="472"/>
                  </a:cubicBezTo>
                  <a:cubicBezTo>
                    <a:pt x="1559" y="670"/>
                    <a:pt x="1572" y="873"/>
                    <a:pt x="1553" y="1071"/>
                  </a:cubicBezTo>
                  <a:cubicBezTo>
                    <a:pt x="1553" y="1078"/>
                    <a:pt x="1553" y="1084"/>
                    <a:pt x="1553" y="1084"/>
                  </a:cubicBezTo>
                  <a:lnTo>
                    <a:pt x="1553" y="1084"/>
                  </a:lnTo>
                  <a:lnTo>
                    <a:pt x="1553" y="1084"/>
                  </a:lnTo>
                  <a:cubicBezTo>
                    <a:pt x="1546" y="1090"/>
                    <a:pt x="1546" y="1090"/>
                    <a:pt x="1540" y="1090"/>
                  </a:cubicBezTo>
                  <a:cubicBezTo>
                    <a:pt x="1508" y="1096"/>
                    <a:pt x="1483" y="1103"/>
                    <a:pt x="1451" y="1096"/>
                  </a:cubicBezTo>
                  <a:lnTo>
                    <a:pt x="1444" y="1096"/>
                  </a:lnTo>
                  <a:cubicBezTo>
                    <a:pt x="1406" y="1103"/>
                    <a:pt x="1368" y="1096"/>
                    <a:pt x="1330" y="1096"/>
                  </a:cubicBezTo>
                  <a:cubicBezTo>
                    <a:pt x="1254" y="1096"/>
                    <a:pt x="1171" y="1103"/>
                    <a:pt x="1095" y="1103"/>
                  </a:cubicBezTo>
                  <a:cubicBezTo>
                    <a:pt x="1107" y="1236"/>
                    <a:pt x="1101" y="1376"/>
                    <a:pt x="1088" y="1510"/>
                  </a:cubicBezTo>
                  <a:cubicBezTo>
                    <a:pt x="1088" y="1516"/>
                    <a:pt x="1082" y="1523"/>
                    <a:pt x="1075" y="1529"/>
                  </a:cubicBezTo>
                  <a:cubicBezTo>
                    <a:pt x="1069" y="1529"/>
                    <a:pt x="1069" y="1536"/>
                    <a:pt x="1062" y="1536"/>
                  </a:cubicBezTo>
                  <a:cubicBezTo>
                    <a:pt x="865" y="1555"/>
                    <a:pt x="674" y="1561"/>
                    <a:pt x="484" y="1548"/>
                  </a:cubicBezTo>
                  <a:cubicBezTo>
                    <a:pt x="471" y="1548"/>
                    <a:pt x="471" y="1542"/>
                    <a:pt x="464" y="1536"/>
                  </a:cubicBezTo>
                  <a:cubicBezTo>
                    <a:pt x="458" y="1536"/>
                    <a:pt x="458" y="1529"/>
                    <a:pt x="458" y="1523"/>
                  </a:cubicBezTo>
                  <a:cubicBezTo>
                    <a:pt x="451" y="1383"/>
                    <a:pt x="451" y="1236"/>
                    <a:pt x="458" y="1096"/>
                  </a:cubicBezTo>
                  <a:cubicBezTo>
                    <a:pt x="400" y="1109"/>
                    <a:pt x="337" y="1096"/>
                    <a:pt x="279" y="1096"/>
                  </a:cubicBezTo>
                  <a:cubicBezTo>
                    <a:pt x="203" y="1096"/>
                    <a:pt x="127" y="1103"/>
                    <a:pt x="50" y="1103"/>
                  </a:cubicBezTo>
                  <a:cubicBezTo>
                    <a:pt x="44" y="1103"/>
                    <a:pt x="44" y="1103"/>
                    <a:pt x="37" y="1103"/>
                  </a:cubicBezTo>
                  <a:cubicBezTo>
                    <a:pt x="31" y="1109"/>
                    <a:pt x="18" y="1103"/>
                    <a:pt x="18" y="1090"/>
                  </a:cubicBezTo>
                  <a:moveTo>
                    <a:pt x="44" y="504"/>
                  </a:moveTo>
                  <a:lnTo>
                    <a:pt x="44" y="504"/>
                  </a:lnTo>
                  <a:cubicBezTo>
                    <a:pt x="44" y="689"/>
                    <a:pt x="50" y="873"/>
                    <a:pt x="50" y="1058"/>
                  </a:cubicBezTo>
                  <a:lnTo>
                    <a:pt x="50" y="1058"/>
                  </a:lnTo>
                  <a:cubicBezTo>
                    <a:pt x="133" y="1052"/>
                    <a:pt x="216" y="1052"/>
                    <a:pt x="292" y="1052"/>
                  </a:cubicBezTo>
                  <a:cubicBezTo>
                    <a:pt x="356" y="1052"/>
                    <a:pt x="419" y="1052"/>
                    <a:pt x="477" y="1078"/>
                  </a:cubicBezTo>
                  <a:cubicBezTo>
                    <a:pt x="484" y="1078"/>
                    <a:pt x="484" y="1078"/>
                    <a:pt x="484" y="1078"/>
                  </a:cubicBezTo>
                  <a:cubicBezTo>
                    <a:pt x="484" y="1084"/>
                    <a:pt x="490" y="1084"/>
                    <a:pt x="490" y="1090"/>
                  </a:cubicBezTo>
                  <a:cubicBezTo>
                    <a:pt x="515" y="1224"/>
                    <a:pt x="509" y="1376"/>
                    <a:pt x="484" y="1504"/>
                  </a:cubicBezTo>
                  <a:cubicBezTo>
                    <a:pt x="674" y="1504"/>
                    <a:pt x="859" y="1510"/>
                    <a:pt x="1043" y="1504"/>
                  </a:cubicBezTo>
                  <a:cubicBezTo>
                    <a:pt x="1056" y="1364"/>
                    <a:pt x="1056" y="1224"/>
                    <a:pt x="1056" y="1084"/>
                  </a:cubicBezTo>
                  <a:cubicBezTo>
                    <a:pt x="1056" y="1071"/>
                    <a:pt x="1069" y="1065"/>
                    <a:pt x="1075" y="1065"/>
                  </a:cubicBezTo>
                  <a:cubicBezTo>
                    <a:pt x="1082" y="1058"/>
                    <a:pt x="1082" y="1058"/>
                    <a:pt x="1088" y="1058"/>
                  </a:cubicBezTo>
                  <a:cubicBezTo>
                    <a:pt x="1171" y="1058"/>
                    <a:pt x="1254" y="1058"/>
                    <a:pt x="1330" y="1058"/>
                  </a:cubicBezTo>
                  <a:cubicBezTo>
                    <a:pt x="1375" y="1058"/>
                    <a:pt x="1425" y="1052"/>
                    <a:pt x="1464" y="1058"/>
                  </a:cubicBezTo>
                  <a:cubicBezTo>
                    <a:pt x="1489" y="1058"/>
                    <a:pt x="1508" y="1058"/>
                    <a:pt x="1527" y="1052"/>
                  </a:cubicBezTo>
                  <a:cubicBezTo>
                    <a:pt x="1515" y="867"/>
                    <a:pt x="1515" y="676"/>
                    <a:pt x="1515" y="491"/>
                  </a:cubicBezTo>
                  <a:cubicBezTo>
                    <a:pt x="1375" y="498"/>
                    <a:pt x="1228" y="517"/>
                    <a:pt x="1088" y="498"/>
                  </a:cubicBezTo>
                  <a:cubicBezTo>
                    <a:pt x="1082" y="498"/>
                    <a:pt x="1075" y="491"/>
                    <a:pt x="1069" y="485"/>
                  </a:cubicBezTo>
                  <a:cubicBezTo>
                    <a:pt x="1069" y="479"/>
                    <a:pt x="1069" y="479"/>
                    <a:pt x="1069" y="479"/>
                  </a:cubicBezTo>
                  <a:cubicBezTo>
                    <a:pt x="1043" y="339"/>
                    <a:pt x="1037" y="186"/>
                    <a:pt x="1037" y="46"/>
                  </a:cubicBezTo>
                  <a:cubicBezTo>
                    <a:pt x="853" y="59"/>
                    <a:pt x="668" y="46"/>
                    <a:pt x="490" y="53"/>
                  </a:cubicBezTo>
                  <a:cubicBezTo>
                    <a:pt x="496" y="116"/>
                    <a:pt x="490" y="173"/>
                    <a:pt x="490" y="230"/>
                  </a:cubicBezTo>
                  <a:cubicBezTo>
                    <a:pt x="490" y="314"/>
                    <a:pt x="496" y="390"/>
                    <a:pt x="490" y="472"/>
                  </a:cubicBezTo>
                  <a:lnTo>
                    <a:pt x="490" y="472"/>
                  </a:lnTo>
                  <a:cubicBezTo>
                    <a:pt x="490" y="479"/>
                    <a:pt x="484" y="491"/>
                    <a:pt x="471" y="491"/>
                  </a:cubicBezTo>
                  <a:cubicBezTo>
                    <a:pt x="400" y="498"/>
                    <a:pt x="331" y="498"/>
                    <a:pt x="260" y="498"/>
                  </a:cubicBezTo>
                  <a:cubicBezTo>
                    <a:pt x="190" y="504"/>
                    <a:pt x="114" y="511"/>
                    <a:pt x="44" y="50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47" name="Shape 1547"/>
        <p:cNvGrpSpPr/>
        <p:nvPr/>
      </p:nvGrpSpPr>
      <p:grpSpPr>
        <a:xfrm>
          <a:off x="0" y="0"/>
          <a:ext cx="0" cy="0"/>
          <a:chOff x="0" y="0"/>
          <a:chExt cx="0" cy="0"/>
        </a:xfrm>
      </p:grpSpPr>
      <p:grpSp>
        <p:nvGrpSpPr>
          <p:cNvPr id="1548" name="Google Shape;1548;p18"/>
          <p:cNvGrpSpPr/>
          <p:nvPr/>
        </p:nvGrpSpPr>
        <p:grpSpPr>
          <a:xfrm>
            <a:off x="-555775" y="-640870"/>
            <a:ext cx="9873843" cy="7174070"/>
            <a:chOff x="-555775" y="-640870"/>
            <a:chExt cx="9873843" cy="7174070"/>
          </a:xfrm>
        </p:grpSpPr>
        <p:sp>
          <p:nvSpPr>
            <p:cNvPr id="1549" name="Google Shape;1549;p18"/>
            <p:cNvSpPr/>
            <p:nvPr/>
          </p:nvSpPr>
          <p:spPr>
            <a:xfrm rot="5400000">
              <a:off x="5703668" y="2918800"/>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sp>
          <p:nvSpPr>
            <p:cNvPr id="1550" name="Google Shape;1550;p18"/>
            <p:cNvSpPr/>
            <p:nvPr/>
          </p:nvSpPr>
          <p:spPr>
            <a:xfrm rot="-5400000">
              <a:off x="-1220695" y="24050"/>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1551" name="Google Shape;1551;p18"/>
            <p:cNvPicPr preferRelativeResize="0"/>
            <p:nvPr/>
          </p:nvPicPr>
          <p:blipFill>
            <a:blip r:embed="rId2">
              <a:alphaModFix/>
            </a:blip>
            <a:stretch>
              <a:fillRect/>
            </a:stretch>
          </p:blipFill>
          <p:spPr>
            <a:xfrm rot="5400000">
              <a:off x="5797602" y="2891950"/>
              <a:ext cx="3133324" cy="2655275"/>
            </a:xfrm>
            <a:prstGeom prst="rect">
              <a:avLst/>
            </a:prstGeom>
            <a:noFill/>
            <a:ln>
              <a:noFill/>
            </a:ln>
          </p:spPr>
        </p:pic>
        <p:pic>
          <p:nvPicPr>
            <p:cNvPr id="1552" name="Google Shape;1552;p18"/>
            <p:cNvPicPr preferRelativeResize="0"/>
            <p:nvPr/>
          </p:nvPicPr>
          <p:blipFill>
            <a:blip r:embed="rId3">
              <a:alphaModFix/>
            </a:blip>
            <a:stretch>
              <a:fillRect/>
            </a:stretch>
          </p:blipFill>
          <p:spPr>
            <a:xfrm>
              <a:off x="76470" y="58150"/>
              <a:ext cx="1962850" cy="632000"/>
            </a:xfrm>
            <a:prstGeom prst="rect">
              <a:avLst/>
            </a:prstGeom>
            <a:noFill/>
            <a:ln>
              <a:noFill/>
            </a:ln>
          </p:spPr>
        </p:pic>
      </p:grpSp>
      <p:sp>
        <p:nvSpPr>
          <p:cNvPr id="1553" name="Google Shape;1553;p18"/>
          <p:cNvSpPr txBox="1"/>
          <p:nvPr>
            <p:ph type="title"/>
          </p:nvPr>
        </p:nvSpPr>
        <p:spPr>
          <a:xfrm>
            <a:off x="2480100" y="784625"/>
            <a:ext cx="4183800" cy="96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4" name="Google Shape;1554;p18"/>
          <p:cNvSpPr txBox="1"/>
          <p:nvPr>
            <p:ph idx="1" type="subTitle"/>
          </p:nvPr>
        </p:nvSpPr>
        <p:spPr>
          <a:xfrm>
            <a:off x="2480100" y="1753330"/>
            <a:ext cx="4183800" cy="10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5" name="Google Shape;1555;p18"/>
          <p:cNvSpPr txBox="1"/>
          <p:nvPr/>
        </p:nvSpPr>
        <p:spPr>
          <a:xfrm>
            <a:off x="2479650" y="3710013"/>
            <a:ext cx="4184700" cy="746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Rubik"/>
                <a:ea typeface="Rubik"/>
                <a:cs typeface="Rubik"/>
                <a:sym typeface="Rubik"/>
              </a:rPr>
              <a:t>CREDITS:</a:t>
            </a:r>
            <a:r>
              <a:rPr lang="en" sz="1200">
                <a:solidFill>
                  <a:schemeClr val="dk1"/>
                </a:solidFill>
                <a:latin typeface="Rubik"/>
                <a:ea typeface="Rubik"/>
                <a:cs typeface="Rubik"/>
                <a:sym typeface="Rubik"/>
              </a:rPr>
              <a:t> This presentation template was created by </a:t>
            </a:r>
            <a:r>
              <a:rPr b="1" lang="en" sz="1200" u="sng">
                <a:solidFill>
                  <a:schemeClr val="dk1"/>
                </a:solidFill>
                <a:latin typeface="Rubik"/>
                <a:ea typeface="Rubik"/>
                <a:cs typeface="Rubik"/>
                <a:sym typeface="Rubik"/>
                <a:hlinkClick r:id="rId4">
                  <a:extLst>
                    <a:ext uri="{A12FA001-AC4F-418D-AE19-62706E023703}">
                      <ahyp:hlinkClr val="tx"/>
                    </a:ext>
                  </a:extLst>
                </a:hlinkClick>
              </a:rPr>
              <a:t>Slidesgo</a:t>
            </a:r>
            <a:r>
              <a:rPr lang="en" sz="1200">
                <a:solidFill>
                  <a:schemeClr val="dk1"/>
                </a:solidFill>
                <a:latin typeface="Rubik"/>
                <a:ea typeface="Rubik"/>
                <a:cs typeface="Rubik"/>
                <a:sym typeface="Rubik"/>
              </a:rPr>
              <a:t>, and includes icons by </a:t>
            </a:r>
            <a:r>
              <a:rPr b="1" lang="en" sz="1200" u="sng">
                <a:solidFill>
                  <a:schemeClr val="dk1"/>
                </a:solidFill>
                <a:latin typeface="Rubik"/>
                <a:ea typeface="Rubik"/>
                <a:cs typeface="Rubik"/>
                <a:sym typeface="Rubik"/>
                <a:hlinkClick r:id="rId5">
                  <a:extLst>
                    <a:ext uri="{A12FA001-AC4F-418D-AE19-62706E023703}">
                      <ahyp:hlinkClr val="tx"/>
                    </a:ext>
                  </a:extLst>
                </a:hlinkClick>
              </a:rPr>
              <a:t>Flaticon</a:t>
            </a:r>
            <a:r>
              <a:rPr lang="en" sz="1200">
                <a:solidFill>
                  <a:schemeClr val="dk1"/>
                </a:solidFill>
                <a:latin typeface="Rubik"/>
                <a:ea typeface="Rubik"/>
                <a:cs typeface="Rubik"/>
                <a:sym typeface="Rubik"/>
              </a:rPr>
              <a:t>, and infographics &amp; images by </a:t>
            </a:r>
            <a:r>
              <a:rPr b="1" lang="en" sz="1200" u="sng">
                <a:solidFill>
                  <a:schemeClr val="dk1"/>
                </a:solidFill>
                <a:latin typeface="Rubik"/>
                <a:ea typeface="Rubik"/>
                <a:cs typeface="Rubik"/>
                <a:sym typeface="Rubik"/>
                <a:hlinkClick r:id="rId6">
                  <a:extLst>
                    <a:ext uri="{A12FA001-AC4F-418D-AE19-62706E023703}">
                      <ahyp:hlinkClr val="tx"/>
                    </a:ext>
                  </a:extLst>
                </a:hlinkClick>
              </a:rPr>
              <a:t>Freepik</a:t>
            </a:r>
            <a:r>
              <a:rPr lang="en" sz="1200" u="sng">
                <a:solidFill>
                  <a:schemeClr val="dk1"/>
                </a:solidFill>
                <a:latin typeface="Rubik"/>
                <a:ea typeface="Rubik"/>
                <a:cs typeface="Rubik"/>
                <a:sym typeface="Rubik"/>
              </a:rPr>
              <a:t> </a:t>
            </a:r>
            <a:endParaRPr b="1" sz="1200" u="sng">
              <a:solidFill>
                <a:schemeClr val="dk1"/>
              </a:solidFill>
              <a:latin typeface="Rubik"/>
              <a:ea typeface="Rubik"/>
              <a:cs typeface="Rubik"/>
              <a:sym typeface="Rubik"/>
            </a:endParaRPr>
          </a:p>
        </p:txBody>
      </p:sp>
      <p:grpSp>
        <p:nvGrpSpPr>
          <p:cNvPr id="1556" name="Google Shape;1556;p18"/>
          <p:cNvGrpSpPr/>
          <p:nvPr/>
        </p:nvGrpSpPr>
        <p:grpSpPr>
          <a:xfrm>
            <a:off x="-363353" y="1841447"/>
            <a:ext cx="9972916" cy="2394285"/>
            <a:chOff x="-363353" y="1841447"/>
            <a:chExt cx="9972916" cy="2394285"/>
          </a:xfrm>
        </p:grpSpPr>
        <p:grpSp>
          <p:nvGrpSpPr>
            <p:cNvPr id="1557" name="Google Shape;1557;p18"/>
            <p:cNvGrpSpPr/>
            <p:nvPr/>
          </p:nvGrpSpPr>
          <p:grpSpPr>
            <a:xfrm>
              <a:off x="8286923" y="2896172"/>
              <a:ext cx="1322640" cy="1339560"/>
              <a:chOff x="6680160" y="2783160"/>
              <a:chExt cx="1322640" cy="1339560"/>
            </a:xfrm>
          </p:grpSpPr>
          <p:sp>
            <p:nvSpPr>
              <p:cNvPr id="1558" name="Google Shape;1558;p18"/>
              <p:cNvSpPr/>
              <p:nvPr/>
            </p:nvSpPr>
            <p:spPr>
              <a:xfrm>
                <a:off x="7396200" y="2887560"/>
                <a:ext cx="41040" cy="38880"/>
              </a:xfrm>
              <a:custGeom>
                <a:rect b="b" l="l" r="r" t="t"/>
                <a:pathLst>
                  <a:path extrusionOk="0" h="108" w="114">
                    <a:moveTo>
                      <a:pt x="114" y="0"/>
                    </a:moveTo>
                    <a:lnTo>
                      <a:pt x="114" y="0"/>
                    </a:lnTo>
                    <a:cubicBezTo>
                      <a:pt x="76" y="19"/>
                      <a:pt x="45" y="44"/>
                      <a:pt x="19" y="82"/>
                    </a:cubicBezTo>
                    <a:cubicBezTo>
                      <a:pt x="12" y="95"/>
                      <a:pt x="6" y="102"/>
                      <a:pt x="0" y="108"/>
                    </a:cubicBezTo>
                    <a:cubicBezTo>
                      <a:pt x="32" y="82"/>
                      <a:pt x="64" y="50"/>
                      <a:pt x="95" y="25"/>
                    </a:cubicBezTo>
                    <a:cubicBezTo>
                      <a:pt x="108" y="19"/>
                      <a:pt x="114" y="6"/>
                      <a:pt x="114"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9" name="Google Shape;1559;p18"/>
              <p:cNvSpPr/>
              <p:nvPr/>
            </p:nvSpPr>
            <p:spPr>
              <a:xfrm>
                <a:off x="6680160" y="2783160"/>
                <a:ext cx="1322640" cy="1339560"/>
              </a:xfrm>
              <a:custGeom>
                <a:rect b="b" l="l" r="r" t="t"/>
                <a:pathLst>
                  <a:path extrusionOk="0" h="3721" w="3674">
                    <a:moveTo>
                      <a:pt x="3625" y="1143"/>
                    </a:moveTo>
                    <a:lnTo>
                      <a:pt x="3625" y="1143"/>
                    </a:lnTo>
                    <a:cubicBezTo>
                      <a:pt x="3733" y="1340"/>
                      <a:pt x="3644" y="1506"/>
                      <a:pt x="3517" y="1671"/>
                    </a:cubicBezTo>
                    <a:cubicBezTo>
                      <a:pt x="3300" y="1939"/>
                      <a:pt x="3071" y="2200"/>
                      <a:pt x="2835" y="2454"/>
                    </a:cubicBezTo>
                    <a:cubicBezTo>
                      <a:pt x="2600" y="2709"/>
                      <a:pt x="2358" y="2957"/>
                      <a:pt x="2110" y="3199"/>
                    </a:cubicBezTo>
                    <a:cubicBezTo>
                      <a:pt x="1995" y="3308"/>
                      <a:pt x="1881" y="3416"/>
                      <a:pt x="1766" y="3517"/>
                    </a:cubicBezTo>
                    <a:cubicBezTo>
                      <a:pt x="1696" y="3588"/>
                      <a:pt x="1613" y="3677"/>
                      <a:pt x="1518" y="3709"/>
                    </a:cubicBezTo>
                    <a:cubicBezTo>
                      <a:pt x="1403" y="3746"/>
                      <a:pt x="1289" y="3690"/>
                      <a:pt x="1187" y="3632"/>
                    </a:cubicBezTo>
                    <a:cubicBezTo>
                      <a:pt x="868" y="3454"/>
                      <a:pt x="575" y="3225"/>
                      <a:pt x="320" y="2964"/>
                    </a:cubicBezTo>
                    <a:cubicBezTo>
                      <a:pt x="104" y="2734"/>
                      <a:pt x="-118" y="2359"/>
                      <a:pt x="72" y="2079"/>
                    </a:cubicBezTo>
                    <a:cubicBezTo>
                      <a:pt x="85" y="2060"/>
                      <a:pt x="98" y="2034"/>
                      <a:pt x="111" y="2015"/>
                    </a:cubicBezTo>
                    <a:cubicBezTo>
                      <a:pt x="124" y="1996"/>
                      <a:pt x="136" y="1977"/>
                      <a:pt x="149" y="1964"/>
                    </a:cubicBezTo>
                    <a:cubicBezTo>
                      <a:pt x="168" y="1945"/>
                      <a:pt x="187" y="1920"/>
                      <a:pt x="206" y="1900"/>
                    </a:cubicBezTo>
                    <a:cubicBezTo>
                      <a:pt x="684" y="1436"/>
                      <a:pt x="1142" y="958"/>
                      <a:pt x="1632" y="500"/>
                    </a:cubicBezTo>
                    <a:cubicBezTo>
                      <a:pt x="1747" y="385"/>
                      <a:pt x="1868" y="271"/>
                      <a:pt x="1989" y="164"/>
                    </a:cubicBezTo>
                    <a:cubicBezTo>
                      <a:pt x="2161" y="4"/>
                      <a:pt x="2332" y="-66"/>
                      <a:pt x="2543" y="81"/>
                    </a:cubicBezTo>
                    <a:cubicBezTo>
                      <a:pt x="2677" y="175"/>
                      <a:pt x="2791" y="296"/>
                      <a:pt x="2906" y="411"/>
                    </a:cubicBezTo>
                    <a:cubicBezTo>
                      <a:pt x="3046" y="538"/>
                      <a:pt x="3180" y="666"/>
                      <a:pt x="3313" y="793"/>
                    </a:cubicBezTo>
                    <a:cubicBezTo>
                      <a:pt x="3421" y="901"/>
                      <a:pt x="3549" y="1003"/>
                      <a:pt x="3625" y="1143"/>
                    </a:cubicBezTo>
                    <a:moveTo>
                      <a:pt x="2886" y="1760"/>
                    </a:moveTo>
                    <a:lnTo>
                      <a:pt x="2886" y="1760"/>
                    </a:lnTo>
                    <a:cubicBezTo>
                      <a:pt x="3154" y="1780"/>
                      <a:pt x="3345" y="1525"/>
                      <a:pt x="3281" y="1277"/>
                    </a:cubicBezTo>
                    <a:cubicBezTo>
                      <a:pt x="3275" y="1194"/>
                      <a:pt x="3236" y="1111"/>
                      <a:pt x="3173" y="1048"/>
                    </a:cubicBezTo>
                    <a:cubicBezTo>
                      <a:pt x="3033" y="920"/>
                      <a:pt x="2791" y="882"/>
                      <a:pt x="2670" y="1054"/>
                    </a:cubicBezTo>
                    <a:cubicBezTo>
                      <a:pt x="2619" y="1104"/>
                      <a:pt x="2593" y="1169"/>
                      <a:pt x="2581" y="1238"/>
                    </a:cubicBezTo>
                    <a:cubicBezTo>
                      <a:pt x="2517" y="1467"/>
                      <a:pt x="2619" y="1735"/>
                      <a:pt x="2886" y="1760"/>
                    </a:cubicBezTo>
                    <a:moveTo>
                      <a:pt x="2224" y="1079"/>
                    </a:moveTo>
                    <a:lnTo>
                      <a:pt x="2224" y="1079"/>
                    </a:lnTo>
                    <a:cubicBezTo>
                      <a:pt x="2492" y="1098"/>
                      <a:pt x="2683" y="843"/>
                      <a:pt x="2619" y="595"/>
                    </a:cubicBezTo>
                    <a:cubicBezTo>
                      <a:pt x="2612" y="513"/>
                      <a:pt x="2574" y="430"/>
                      <a:pt x="2511" y="366"/>
                    </a:cubicBezTo>
                    <a:cubicBezTo>
                      <a:pt x="2371" y="239"/>
                      <a:pt x="2129" y="201"/>
                      <a:pt x="2008" y="372"/>
                    </a:cubicBezTo>
                    <a:cubicBezTo>
                      <a:pt x="1957" y="424"/>
                      <a:pt x="1932" y="487"/>
                      <a:pt x="1919" y="557"/>
                    </a:cubicBezTo>
                    <a:cubicBezTo>
                      <a:pt x="1855" y="787"/>
                      <a:pt x="1957" y="1060"/>
                      <a:pt x="2224" y="1079"/>
                    </a:cubicBezTo>
                    <a:moveTo>
                      <a:pt x="2167" y="2486"/>
                    </a:moveTo>
                    <a:lnTo>
                      <a:pt x="2167" y="2486"/>
                    </a:lnTo>
                    <a:cubicBezTo>
                      <a:pt x="2435" y="2505"/>
                      <a:pt x="2619" y="2250"/>
                      <a:pt x="2556" y="2002"/>
                    </a:cubicBezTo>
                    <a:cubicBezTo>
                      <a:pt x="2549" y="1920"/>
                      <a:pt x="2517" y="1837"/>
                      <a:pt x="2447" y="1773"/>
                    </a:cubicBezTo>
                    <a:cubicBezTo>
                      <a:pt x="2314" y="1646"/>
                      <a:pt x="2065" y="1607"/>
                      <a:pt x="1944" y="1780"/>
                    </a:cubicBezTo>
                    <a:cubicBezTo>
                      <a:pt x="1900" y="1830"/>
                      <a:pt x="1868" y="1894"/>
                      <a:pt x="1855" y="1964"/>
                    </a:cubicBezTo>
                    <a:cubicBezTo>
                      <a:pt x="1792" y="2194"/>
                      <a:pt x="1893" y="2467"/>
                      <a:pt x="2167" y="2486"/>
                    </a:cubicBezTo>
                    <a:moveTo>
                      <a:pt x="1505" y="1805"/>
                    </a:moveTo>
                    <a:lnTo>
                      <a:pt x="1505" y="1805"/>
                    </a:lnTo>
                    <a:cubicBezTo>
                      <a:pt x="1772" y="1824"/>
                      <a:pt x="1957" y="1570"/>
                      <a:pt x="1893" y="1321"/>
                    </a:cubicBezTo>
                    <a:cubicBezTo>
                      <a:pt x="1887" y="1238"/>
                      <a:pt x="1855" y="1156"/>
                      <a:pt x="1785" y="1092"/>
                    </a:cubicBezTo>
                    <a:cubicBezTo>
                      <a:pt x="1652" y="964"/>
                      <a:pt x="1403" y="927"/>
                      <a:pt x="1282" y="1098"/>
                    </a:cubicBezTo>
                    <a:cubicBezTo>
                      <a:pt x="1237" y="1149"/>
                      <a:pt x="1205" y="1213"/>
                      <a:pt x="1193" y="1283"/>
                    </a:cubicBezTo>
                    <a:cubicBezTo>
                      <a:pt x="1129" y="1512"/>
                      <a:pt x="1231" y="1786"/>
                      <a:pt x="1505" y="1805"/>
                    </a:cubicBezTo>
                    <a:moveTo>
                      <a:pt x="1466" y="3358"/>
                    </a:moveTo>
                    <a:lnTo>
                      <a:pt x="1466" y="3358"/>
                    </a:lnTo>
                    <a:cubicBezTo>
                      <a:pt x="1734" y="3377"/>
                      <a:pt x="1925" y="3122"/>
                      <a:pt x="1861" y="2874"/>
                    </a:cubicBezTo>
                    <a:cubicBezTo>
                      <a:pt x="1855" y="2792"/>
                      <a:pt x="1817" y="2709"/>
                      <a:pt x="1753" y="2645"/>
                    </a:cubicBezTo>
                    <a:cubicBezTo>
                      <a:pt x="1613" y="2518"/>
                      <a:pt x="1371" y="2480"/>
                      <a:pt x="1250" y="2652"/>
                    </a:cubicBezTo>
                    <a:cubicBezTo>
                      <a:pt x="1199" y="2703"/>
                      <a:pt x="1174" y="2766"/>
                      <a:pt x="1161" y="2836"/>
                    </a:cubicBezTo>
                    <a:cubicBezTo>
                      <a:pt x="1097" y="3059"/>
                      <a:pt x="1199" y="3333"/>
                      <a:pt x="1466" y="3358"/>
                    </a:cubicBezTo>
                    <a:moveTo>
                      <a:pt x="805" y="2677"/>
                    </a:moveTo>
                    <a:lnTo>
                      <a:pt x="805" y="2677"/>
                    </a:lnTo>
                    <a:cubicBezTo>
                      <a:pt x="1072" y="2697"/>
                      <a:pt x="1263" y="2442"/>
                      <a:pt x="1199" y="2194"/>
                    </a:cubicBezTo>
                    <a:cubicBezTo>
                      <a:pt x="1193" y="2110"/>
                      <a:pt x="1155" y="2028"/>
                      <a:pt x="1091" y="1964"/>
                    </a:cubicBezTo>
                    <a:cubicBezTo>
                      <a:pt x="951" y="1837"/>
                      <a:pt x="709" y="1799"/>
                      <a:pt x="588" y="1970"/>
                    </a:cubicBezTo>
                    <a:cubicBezTo>
                      <a:pt x="537" y="2021"/>
                      <a:pt x="512" y="2085"/>
                      <a:pt x="499" y="2155"/>
                    </a:cubicBezTo>
                    <a:cubicBezTo>
                      <a:pt x="435" y="2378"/>
                      <a:pt x="537" y="2652"/>
                      <a:pt x="805" y="26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0" name="Google Shape;1560;p18"/>
              <p:cNvSpPr/>
              <p:nvPr/>
            </p:nvSpPr>
            <p:spPr>
              <a:xfrm>
                <a:off x="7620120" y="3139560"/>
                <a:ext cx="226440" cy="226800"/>
              </a:xfrm>
              <a:custGeom>
                <a:rect b="b" l="l" r="r" t="t"/>
                <a:pathLst>
                  <a:path extrusionOk="0" h="630" w="629">
                    <a:moveTo>
                      <a:pt x="556" y="121"/>
                    </a:moveTo>
                    <a:lnTo>
                      <a:pt x="556" y="121"/>
                    </a:lnTo>
                    <a:cubicBezTo>
                      <a:pt x="677" y="261"/>
                      <a:pt x="645" y="490"/>
                      <a:pt x="479" y="586"/>
                    </a:cubicBezTo>
                    <a:cubicBezTo>
                      <a:pt x="333" y="669"/>
                      <a:pt x="142" y="630"/>
                      <a:pt x="53" y="490"/>
                    </a:cubicBezTo>
                    <a:cubicBezTo>
                      <a:pt x="-43" y="338"/>
                      <a:pt x="1" y="179"/>
                      <a:pt x="110" y="64"/>
                    </a:cubicBezTo>
                    <a:cubicBezTo>
                      <a:pt x="256" y="-32"/>
                      <a:pt x="428" y="-26"/>
                      <a:pt x="556"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1" name="Google Shape;1561;p18"/>
              <p:cNvSpPr/>
              <p:nvPr/>
            </p:nvSpPr>
            <p:spPr>
              <a:xfrm>
                <a:off x="7611480" y="3283920"/>
                <a:ext cx="240840" cy="124200"/>
              </a:xfrm>
              <a:custGeom>
                <a:rect b="b" l="l" r="r" t="t"/>
                <a:pathLst>
                  <a:path extrusionOk="0" h="345" w="669">
                    <a:moveTo>
                      <a:pt x="554" y="204"/>
                    </a:moveTo>
                    <a:lnTo>
                      <a:pt x="554" y="204"/>
                    </a:lnTo>
                    <a:cubicBezTo>
                      <a:pt x="605" y="166"/>
                      <a:pt x="643" y="115"/>
                      <a:pt x="669" y="58"/>
                    </a:cubicBezTo>
                    <a:cubicBezTo>
                      <a:pt x="637" y="223"/>
                      <a:pt x="509" y="350"/>
                      <a:pt x="319" y="344"/>
                    </a:cubicBezTo>
                    <a:cubicBezTo>
                      <a:pt x="108" y="337"/>
                      <a:pt x="13" y="179"/>
                      <a:pt x="0" y="0"/>
                    </a:cubicBezTo>
                    <a:cubicBezTo>
                      <a:pt x="13" y="51"/>
                      <a:pt x="32" y="95"/>
                      <a:pt x="64" y="134"/>
                    </a:cubicBezTo>
                    <a:cubicBezTo>
                      <a:pt x="185" y="287"/>
                      <a:pt x="401" y="312"/>
                      <a:pt x="554" y="204"/>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2" name="Google Shape;1562;p18"/>
              <p:cNvSpPr/>
              <p:nvPr/>
            </p:nvSpPr>
            <p:spPr>
              <a:xfrm>
                <a:off x="7381800" y="2894400"/>
                <a:ext cx="226080" cy="226440"/>
              </a:xfrm>
              <a:custGeom>
                <a:rect b="b" l="l" r="r" t="t"/>
                <a:pathLst>
                  <a:path extrusionOk="0" h="629" w="628">
                    <a:moveTo>
                      <a:pt x="555" y="121"/>
                    </a:moveTo>
                    <a:lnTo>
                      <a:pt x="555" y="121"/>
                    </a:lnTo>
                    <a:cubicBezTo>
                      <a:pt x="676" y="261"/>
                      <a:pt x="644" y="490"/>
                      <a:pt x="479" y="586"/>
                    </a:cubicBezTo>
                    <a:cubicBezTo>
                      <a:pt x="333" y="668"/>
                      <a:pt x="148" y="630"/>
                      <a:pt x="52" y="490"/>
                    </a:cubicBezTo>
                    <a:cubicBezTo>
                      <a:pt x="-43" y="337"/>
                      <a:pt x="1" y="178"/>
                      <a:pt x="110" y="63"/>
                    </a:cubicBezTo>
                    <a:cubicBezTo>
                      <a:pt x="256" y="-32"/>
                      <a:pt x="428" y="-25"/>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3" name="Google Shape;1563;p18"/>
              <p:cNvSpPr/>
              <p:nvPr/>
            </p:nvSpPr>
            <p:spPr>
              <a:xfrm>
                <a:off x="7373160" y="3040920"/>
                <a:ext cx="240480" cy="122040"/>
              </a:xfrm>
              <a:custGeom>
                <a:rect b="b" l="l" r="r" t="t"/>
                <a:pathLst>
                  <a:path extrusionOk="0" h="339" w="668">
                    <a:moveTo>
                      <a:pt x="554" y="198"/>
                    </a:moveTo>
                    <a:lnTo>
                      <a:pt x="554" y="198"/>
                    </a:lnTo>
                    <a:cubicBezTo>
                      <a:pt x="605" y="159"/>
                      <a:pt x="643" y="109"/>
                      <a:pt x="668" y="51"/>
                    </a:cubicBezTo>
                    <a:cubicBezTo>
                      <a:pt x="637" y="217"/>
                      <a:pt x="510" y="344"/>
                      <a:pt x="318" y="338"/>
                    </a:cubicBezTo>
                    <a:cubicBezTo>
                      <a:pt x="109" y="332"/>
                      <a:pt x="13" y="172"/>
                      <a:pt x="0" y="0"/>
                    </a:cubicBezTo>
                    <a:cubicBezTo>
                      <a:pt x="13" y="45"/>
                      <a:pt x="32" y="90"/>
                      <a:pt x="64" y="127"/>
                    </a:cubicBezTo>
                    <a:cubicBezTo>
                      <a:pt x="185" y="280"/>
                      <a:pt x="401" y="306"/>
                      <a:pt x="554"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4" name="Google Shape;1564;p18"/>
              <p:cNvSpPr/>
              <p:nvPr/>
            </p:nvSpPr>
            <p:spPr>
              <a:xfrm>
                <a:off x="7360740" y="3402368"/>
                <a:ext cx="226440" cy="226080"/>
              </a:xfrm>
              <a:custGeom>
                <a:rect b="b" l="l" r="r" t="t"/>
                <a:pathLst>
                  <a:path extrusionOk="0" h="628" w="629">
                    <a:moveTo>
                      <a:pt x="553" y="120"/>
                    </a:moveTo>
                    <a:lnTo>
                      <a:pt x="553" y="120"/>
                    </a:lnTo>
                    <a:cubicBezTo>
                      <a:pt x="680" y="260"/>
                      <a:pt x="642" y="489"/>
                      <a:pt x="476" y="585"/>
                    </a:cubicBezTo>
                    <a:cubicBezTo>
                      <a:pt x="330" y="667"/>
                      <a:pt x="146" y="629"/>
                      <a:pt x="50" y="489"/>
                    </a:cubicBezTo>
                    <a:cubicBezTo>
                      <a:pt x="-46" y="336"/>
                      <a:pt x="5" y="177"/>
                      <a:pt x="113" y="63"/>
                    </a:cubicBezTo>
                    <a:cubicBezTo>
                      <a:pt x="260" y="-33"/>
                      <a:pt x="426" y="-26"/>
                      <a:pt x="553" y="12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5" name="Google Shape;1565;p18"/>
              <p:cNvSpPr/>
              <p:nvPr/>
            </p:nvSpPr>
            <p:spPr>
              <a:xfrm>
                <a:off x="7350120" y="3547440"/>
                <a:ext cx="240840" cy="122040"/>
              </a:xfrm>
              <a:custGeom>
                <a:rect b="b" l="l" r="r" t="t"/>
                <a:pathLst>
                  <a:path extrusionOk="0" h="339" w="669">
                    <a:moveTo>
                      <a:pt x="555" y="198"/>
                    </a:moveTo>
                    <a:lnTo>
                      <a:pt x="555" y="198"/>
                    </a:lnTo>
                    <a:cubicBezTo>
                      <a:pt x="611" y="159"/>
                      <a:pt x="643" y="108"/>
                      <a:pt x="669" y="51"/>
                    </a:cubicBezTo>
                    <a:cubicBezTo>
                      <a:pt x="637" y="217"/>
                      <a:pt x="510" y="344"/>
                      <a:pt x="319" y="338"/>
                    </a:cubicBezTo>
                    <a:cubicBezTo>
                      <a:pt x="108" y="331"/>
                      <a:pt x="13" y="172"/>
                      <a:pt x="0" y="0"/>
                    </a:cubicBezTo>
                    <a:cubicBezTo>
                      <a:pt x="13" y="45"/>
                      <a:pt x="32" y="89"/>
                      <a:pt x="64" y="127"/>
                    </a:cubicBezTo>
                    <a:cubicBezTo>
                      <a:pt x="185" y="280"/>
                      <a:pt x="402" y="306"/>
                      <a:pt x="555"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6" name="Google Shape;1566;p18"/>
              <p:cNvSpPr/>
              <p:nvPr/>
            </p:nvSpPr>
            <p:spPr>
              <a:xfrm>
                <a:off x="7121520" y="3155760"/>
                <a:ext cx="227160" cy="228240"/>
              </a:xfrm>
              <a:custGeom>
                <a:rect b="b" l="l" r="r" t="t"/>
                <a:pathLst>
                  <a:path extrusionOk="0" h="634" w="631">
                    <a:moveTo>
                      <a:pt x="553" y="121"/>
                    </a:moveTo>
                    <a:lnTo>
                      <a:pt x="553" y="121"/>
                    </a:lnTo>
                    <a:cubicBezTo>
                      <a:pt x="680" y="261"/>
                      <a:pt x="648" y="490"/>
                      <a:pt x="476" y="592"/>
                    </a:cubicBezTo>
                    <a:cubicBezTo>
                      <a:pt x="330" y="674"/>
                      <a:pt x="145" y="630"/>
                      <a:pt x="50" y="490"/>
                    </a:cubicBezTo>
                    <a:cubicBezTo>
                      <a:pt x="-46" y="343"/>
                      <a:pt x="5" y="178"/>
                      <a:pt x="113" y="63"/>
                    </a:cubicBezTo>
                    <a:cubicBezTo>
                      <a:pt x="260" y="-32"/>
                      <a:pt x="426" y="-26"/>
                      <a:pt x="553"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7" name="Google Shape;1567;p18"/>
              <p:cNvSpPr/>
              <p:nvPr/>
            </p:nvSpPr>
            <p:spPr>
              <a:xfrm>
                <a:off x="7111800" y="3302280"/>
                <a:ext cx="240840" cy="122040"/>
              </a:xfrm>
              <a:custGeom>
                <a:rect b="b" l="l" r="r" t="t"/>
                <a:pathLst>
                  <a:path extrusionOk="0" h="339" w="669">
                    <a:moveTo>
                      <a:pt x="561" y="197"/>
                    </a:moveTo>
                    <a:lnTo>
                      <a:pt x="561" y="197"/>
                    </a:lnTo>
                    <a:cubicBezTo>
                      <a:pt x="612" y="159"/>
                      <a:pt x="643" y="109"/>
                      <a:pt x="669" y="51"/>
                    </a:cubicBezTo>
                    <a:cubicBezTo>
                      <a:pt x="637" y="217"/>
                      <a:pt x="509" y="344"/>
                      <a:pt x="319" y="338"/>
                    </a:cubicBezTo>
                    <a:cubicBezTo>
                      <a:pt x="109" y="331"/>
                      <a:pt x="13" y="172"/>
                      <a:pt x="0" y="0"/>
                    </a:cubicBezTo>
                    <a:cubicBezTo>
                      <a:pt x="13" y="44"/>
                      <a:pt x="32" y="89"/>
                      <a:pt x="64" y="128"/>
                    </a:cubicBezTo>
                    <a:cubicBezTo>
                      <a:pt x="185" y="280"/>
                      <a:pt x="401" y="305"/>
                      <a:pt x="561"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8" name="Google Shape;1568;p18"/>
              <p:cNvSpPr/>
              <p:nvPr/>
            </p:nvSpPr>
            <p:spPr>
              <a:xfrm>
                <a:off x="7109280" y="3712680"/>
                <a:ext cx="226080" cy="227880"/>
              </a:xfrm>
              <a:custGeom>
                <a:rect b="b" l="l" r="r" t="t"/>
                <a:pathLst>
                  <a:path extrusionOk="0" h="633" w="628">
                    <a:moveTo>
                      <a:pt x="555" y="121"/>
                    </a:moveTo>
                    <a:lnTo>
                      <a:pt x="555" y="121"/>
                    </a:lnTo>
                    <a:cubicBezTo>
                      <a:pt x="676" y="267"/>
                      <a:pt x="644" y="496"/>
                      <a:pt x="479" y="592"/>
                    </a:cubicBezTo>
                    <a:cubicBezTo>
                      <a:pt x="332" y="674"/>
                      <a:pt x="141" y="630"/>
                      <a:pt x="52" y="490"/>
                    </a:cubicBezTo>
                    <a:cubicBezTo>
                      <a:pt x="-43" y="344"/>
                      <a:pt x="1" y="184"/>
                      <a:pt x="109" y="63"/>
                    </a:cubicBezTo>
                    <a:cubicBezTo>
                      <a:pt x="255" y="-32"/>
                      <a:pt x="427" y="-26"/>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9" name="Google Shape;1569;p18"/>
              <p:cNvSpPr/>
              <p:nvPr/>
            </p:nvSpPr>
            <p:spPr>
              <a:xfrm>
                <a:off x="7100640" y="3859200"/>
                <a:ext cx="240480" cy="123840"/>
              </a:xfrm>
              <a:custGeom>
                <a:rect b="b" l="l" r="r" t="t"/>
                <a:pathLst>
                  <a:path extrusionOk="0" h="344" w="668">
                    <a:moveTo>
                      <a:pt x="553" y="198"/>
                    </a:moveTo>
                    <a:lnTo>
                      <a:pt x="553" y="198"/>
                    </a:lnTo>
                    <a:cubicBezTo>
                      <a:pt x="604" y="159"/>
                      <a:pt x="643" y="115"/>
                      <a:pt x="668" y="57"/>
                    </a:cubicBezTo>
                    <a:cubicBezTo>
                      <a:pt x="630" y="217"/>
                      <a:pt x="509" y="350"/>
                      <a:pt x="318" y="344"/>
                    </a:cubicBezTo>
                    <a:cubicBezTo>
                      <a:pt x="108" y="338"/>
                      <a:pt x="12" y="178"/>
                      <a:pt x="0" y="0"/>
                    </a:cubicBezTo>
                    <a:cubicBezTo>
                      <a:pt x="6" y="51"/>
                      <a:pt x="31" y="96"/>
                      <a:pt x="63" y="133"/>
                    </a:cubicBezTo>
                    <a:cubicBezTo>
                      <a:pt x="184" y="280"/>
                      <a:pt x="394" y="312"/>
                      <a:pt x="553"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0" name="Google Shape;1570;p18"/>
              <p:cNvSpPr/>
              <p:nvPr/>
            </p:nvSpPr>
            <p:spPr>
              <a:xfrm>
                <a:off x="6870960" y="3467880"/>
                <a:ext cx="226080" cy="227520"/>
              </a:xfrm>
              <a:custGeom>
                <a:rect b="b" l="l" r="r" t="t"/>
                <a:pathLst>
                  <a:path extrusionOk="0" h="632" w="628">
                    <a:moveTo>
                      <a:pt x="554" y="119"/>
                    </a:moveTo>
                    <a:lnTo>
                      <a:pt x="554" y="119"/>
                    </a:lnTo>
                    <a:cubicBezTo>
                      <a:pt x="675" y="266"/>
                      <a:pt x="644" y="495"/>
                      <a:pt x="478" y="590"/>
                    </a:cubicBezTo>
                    <a:cubicBezTo>
                      <a:pt x="332" y="673"/>
                      <a:pt x="147" y="629"/>
                      <a:pt x="52" y="489"/>
                    </a:cubicBezTo>
                    <a:cubicBezTo>
                      <a:pt x="-44" y="342"/>
                      <a:pt x="1" y="183"/>
                      <a:pt x="109" y="62"/>
                    </a:cubicBezTo>
                    <a:cubicBezTo>
                      <a:pt x="256" y="-34"/>
                      <a:pt x="427" y="-21"/>
                      <a:pt x="554" y="11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1" name="Google Shape;1571;p18"/>
              <p:cNvSpPr/>
              <p:nvPr/>
            </p:nvSpPr>
            <p:spPr>
              <a:xfrm>
                <a:off x="6862320" y="3614040"/>
                <a:ext cx="240480" cy="124200"/>
              </a:xfrm>
              <a:custGeom>
                <a:rect b="b" l="l" r="r" t="t"/>
                <a:pathLst>
                  <a:path extrusionOk="0" h="345" w="668">
                    <a:moveTo>
                      <a:pt x="553" y="197"/>
                    </a:moveTo>
                    <a:lnTo>
                      <a:pt x="553" y="197"/>
                    </a:lnTo>
                    <a:cubicBezTo>
                      <a:pt x="604" y="165"/>
                      <a:pt x="643" y="115"/>
                      <a:pt x="668" y="57"/>
                    </a:cubicBezTo>
                    <a:cubicBezTo>
                      <a:pt x="636" y="216"/>
                      <a:pt x="509" y="350"/>
                      <a:pt x="317" y="344"/>
                    </a:cubicBezTo>
                    <a:cubicBezTo>
                      <a:pt x="108" y="337"/>
                      <a:pt x="12" y="178"/>
                      <a:pt x="0" y="0"/>
                    </a:cubicBezTo>
                    <a:cubicBezTo>
                      <a:pt x="12" y="51"/>
                      <a:pt x="31" y="95"/>
                      <a:pt x="63" y="134"/>
                    </a:cubicBezTo>
                    <a:cubicBezTo>
                      <a:pt x="184" y="286"/>
                      <a:pt x="401" y="312"/>
                      <a:pt x="553"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2" name="Google Shape;1572;p18"/>
              <p:cNvSpPr/>
              <p:nvPr/>
            </p:nvSpPr>
            <p:spPr>
              <a:xfrm>
                <a:off x="6793200" y="3382560"/>
                <a:ext cx="1153080" cy="740160"/>
              </a:xfrm>
              <a:custGeom>
                <a:rect b="b" l="l" r="r" t="t"/>
                <a:pathLst>
                  <a:path extrusionOk="0" h="2056" w="3203">
                    <a:moveTo>
                      <a:pt x="1121" y="2056"/>
                    </a:moveTo>
                    <a:lnTo>
                      <a:pt x="1121" y="2056"/>
                    </a:lnTo>
                    <a:lnTo>
                      <a:pt x="1127" y="2056"/>
                    </a:lnTo>
                    <a:lnTo>
                      <a:pt x="1127" y="2056"/>
                    </a:lnTo>
                    <a:cubicBezTo>
                      <a:pt x="1121" y="2056"/>
                      <a:pt x="1121" y="2056"/>
                      <a:pt x="1121" y="2056"/>
                    </a:cubicBezTo>
                    <a:moveTo>
                      <a:pt x="1197" y="2044"/>
                    </a:moveTo>
                    <a:lnTo>
                      <a:pt x="1197" y="2044"/>
                    </a:lnTo>
                    <a:cubicBezTo>
                      <a:pt x="1172" y="2050"/>
                      <a:pt x="1146" y="2056"/>
                      <a:pt x="1127" y="2056"/>
                    </a:cubicBezTo>
                    <a:cubicBezTo>
                      <a:pt x="1146" y="2056"/>
                      <a:pt x="1172" y="2050"/>
                      <a:pt x="1197" y="2044"/>
                    </a:cubicBezTo>
                    <a:moveTo>
                      <a:pt x="1204" y="2044"/>
                    </a:moveTo>
                    <a:lnTo>
                      <a:pt x="1204" y="2044"/>
                    </a:lnTo>
                    <a:lnTo>
                      <a:pt x="1197" y="2044"/>
                    </a:lnTo>
                    <a:cubicBezTo>
                      <a:pt x="1204" y="2044"/>
                      <a:pt x="1204" y="2044"/>
                      <a:pt x="1204" y="2044"/>
                    </a:cubicBezTo>
                    <a:moveTo>
                      <a:pt x="879" y="1973"/>
                    </a:moveTo>
                    <a:lnTo>
                      <a:pt x="879" y="1973"/>
                    </a:lnTo>
                    <a:moveTo>
                      <a:pt x="873" y="1967"/>
                    </a:moveTo>
                    <a:lnTo>
                      <a:pt x="873" y="1967"/>
                    </a:lnTo>
                    <a:cubicBezTo>
                      <a:pt x="879" y="1967"/>
                      <a:pt x="879" y="1973"/>
                      <a:pt x="879" y="1973"/>
                    </a:cubicBezTo>
                    <a:cubicBezTo>
                      <a:pt x="879" y="1973"/>
                      <a:pt x="879" y="1967"/>
                      <a:pt x="873" y="1967"/>
                    </a:cubicBezTo>
                    <a:moveTo>
                      <a:pt x="6" y="1299"/>
                    </a:moveTo>
                    <a:lnTo>
                      <a:pt x="6" y="1299"/>
                    </a:lnTo>
                    <a:cubicBezTo>
                      <a:pt x="249" y="1553"/>
                      <a:pt x="535" y="1776"/>
                      <a:pt x="841" y="1954"/>
                    </a:cubicBezTo>
                    <a:cubicBezTo>
                      <a:pt x="535" y="1776"/>
                      <a:pt x="249" y="1553"/>
                      <a:pt x="6" y="1299"/>
                    </a:cubicBezTo>
                    <a:moveTo>
                      <a:pt x="6" y="1292"/>
                    </a:moveTo>
                    <a:lnTo>
                      <a:pt x="6" y="1292"/>
                    </a:lnTo>
                    <a:lnTo>
                      <a:pt x="6" y="1299"/>
                    </a:lnTo>
                    <a:cubicBezTo>
                      <a:pt x="6" y="1292"/>
                      <a:pt x="6" y="1292"/>
                      <a:pt x="6" y="1292"/>
                    </a:cubicBezTo>
                    <a:moveTo>
                      <a:pt x="0" y="1292"/>
                    </a:moveTo>
                    <a:lnTo>
                      <a:pt x="0" y="1292"/>
                    </a:lnTo>
                    <a:moveTo>
                      <a:pt x="0" y="1292"/>
                    </a:moveTo>
                    <a:lnTo>
                      <a:pt x="0" y="1292"/>
                    </a:lnTo>
                    <a:moveTo>
                      <a:pt x="0" y="1292"/>
                    </a:moveTo>
                    <a:lnTo>
                      <a:pt x="0" y="1292"/>
                    </a:lnTo>
                    <a:moveTo>
                      <a:pt x="2509" y="802"/>
                    </a:moveTo>
                    <a:lnTo>
                      <a:pt x="2509" y="802"/>
                    </a:lnTo>
                    <a:cubicBezTo>
                      <a:pt x="2279" y="1050"/>
                      <a:pt x="2044" y="1292"/>
                      <a:pt x="1796" y="1534"/>
                    </a:cubicBezTo>
                    <a:cubicBezTo>
                      <a:pt x="2044" y="1292"/>
                      <a:pt x="2279" y="1050"/>
                      <a:pt x="2509" y="802"/>
                    </a:cubicBezTo>
                    <a:moveTo>
                      <a:pt x="3203" y="0"/>
                    </a:moveTo>
                    <a:lnTo>
                      <a:pt x="3203" y="0"/>
                    </a:lnTo>
                    <a:moveTo>
                      <a:pt x="3203" y="0"/>
                    </a:moveTo>
                    <a:lnTo>
                      <a:pt x="320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3" name="Google Shape;1573;p18"/>
              <p:cNvSpPr/>
              <p:nvPr/>
            </p:nvSpPr>
            <p:spPr>
              <a:xfrm>
                <a:off x="6680520" y="3213000"/>
                <a:ext cx="1321200" cy="909720"/>
              </a:xfrm>
              <a:custGeom>
                <a:rect b="b" l="l" r="r" t="t"/>
                <a:pathLst>
                  <a:path extrusionOk="0" h="2527" w="3670">
                    <a:moveTo>
                      <a:pt x="3643" y="0"/>
                    </a:moveTo>
                    <a:lnTo>
                      <a:pt x="3643" y="0"/>
                    </a:lnTo>
                    <a:cubicBezTo>
                      <a:pt x="3586" y="83"/>
                      <a:pt x="3522" y="171"/>
                      <a:pt x="3458" y="255"/>
                    </a:cubicBezTo>
                    <a:cubicBezTo>
                      <a:pt x="3452" y="273"/>
                      <a:pt x="3440" y="292"/>
                      <a:pt x="3420" y="299"/>
                    </a:cubicBezTo>
                    <a:cubicBezTo>
                      <a:pt x="3331" y="413"/>
                      <a:pt x="3242" y="522"/>
                      <a:pt x="3146" y="630"/>
                    </a:cubicBezTo>
                    <a:cubicBezTo>
                      <a:pt x="3146" y="649"/>
                      <a:pt x="3140" y="668"/>
                      <a:pt x="3121" y="687"/>
                    </a:cubicBezTo>
                    <a:cubicBezTo>
                      <a:pt x="3095" y="713"/>
                      <a:pt x="3070" y="732"/>
                      <a:pt x="3045" y="751"/>
                    </a:cubicBezTo>
                    <a:cubicBezTo>
                      <a:pt x="3019" y="770"/>
                      <a:pt x="3000" y="795"/>
                      <a:pt x="2981" y="821"/>
                    </a:cubicBezTo>
                    <a:cubicBezTo>
                      <a:pt x="2873" y="935"/>
                      <a:pt x="2771" y="1056"/>
                      <a:pt x="2663" y="1171"/>
                    </a:cubicBezTo>
                    <a:cubicBezTo>
                      <a:pt x="2663" y="1177"/>
                      <a:pt x="2656" y="1177"/>
                      <a:pt x="2656" y="1184"/>
                    </a:cubicBezTo>
                    <a:cubicBezTo>
                      <a:pt x="2592" y="1292"/>
                      <a:pt x="2510" y="1381"/>
                      <a:pt x="2415" y="1438"/>
                    </a:cubicBezTo>
                    <a:cubicBezTo>
                      <a:pt x="2344" y="1521"/>
                      <a:pt x="2274" y="1604"/>
                      <a:pt x="2204" y="1687"/>
                    </a:cubicBezTo>
                    <a:cubicBezTo>
                      <a:pt x="2089" y="1820"/>
                      <a:pt x="1975" y="1948"/>
                      <a:pt x="1835" y="2056"/>
                    </a:cubicBezTo>
                    <a:cubicBezTo>
                      <a:pt x="1720" y="2145"/>
                      <a:pt x="1580" y="2215"/>
                      <a:pt x="1434" y="2215"/>
                    </a:cubicBezTo>
                    <a:cubicBezTo>
                      <a:pt x="1428" y="2215"/>
                      <a:pt x="1421" y="2215"/>
                      <a:pt x="1409" y="2215"/>
                    </a:cubicBezTo>
                    <a:cubicBezTo>
                      <a:pt x="1256" y="2202"/>
                      <a:pt x="1103" y="2126"/>
                      <a:pt x="975" y="2043"/>
                    </a:cubicBezTo>
                    <a:cubicBezTo>
                      <a:pt x="822" y="1935"/>
                      <a:pt x="683" y="1808"/>
                      <a:pt x="555" y="1674"/>
                    </a:cubicBezTo>
                    <a:cubicBezTo>
                      <a:pt x="447" y="1553"/>
                      <a:pt x="345" y="1432"/>
                      <a:pt x="250" y="1305"/>
                    </a:cubicBezTo>
                    <a:cubicBezTo>
                      <a:pt x="224" y="1298"/>
                      <a:pt x="205" y="1286"/>
                      <a:pt x="186" y="1254"/>
                    </a:cubicBezTo>
                    <a:cubicBezTo>
                      <a:pt x="173" y="1229"/>
                      <a:pt x="161" y="1197"/>
                      <a:pt x="154" y="1171"/>
                    </a:cubicBezTo>
                    <a:cubicBezTo>
                      <a:pt x="110" y="1108"/>
                      <a:pt x="65" y="1037"/>
                      <a:pt x="27" y="974"/>
                    </a:cubicBezTo>
                    <a:cubicBezTo>
                      <a:pt x="-75" y="1241"/>
                      <a:pt x="123" y="1559"/>
                      <a:pt x="313" y="1763"/>
                    </a:cubicBezTo>
                    <a:lnTo>
                      <a:pt x="313" y="1763"/>
                    </a:lnTo>
                    <a:lnTo>
                      <a:pt x="313" y="1763"/>
                    </a:lnTo>
                    <a:lnTo>
                      <a:pt x="313" y="1763"/>
                    </a:lnTo>
                    <a:lnTo>
                      <a:pt x="313" y="1763"/>
                    </a:lnTo>
                    <a:lnTo>
                      <a:pt x="313" y="1763"/>
                    </a:lnTo>
                    <a:cubicBezTo>
                      <a:pt x="319" y="1763"/>
                      <a:pt x="319" y="1763"/>
                      <a:pt x="319" y="1763"/>
                    </a:cubicBezTo>
                    <a:lnTo>
                      <a:pt x="319" y="1770"/>
                    </a:lnTo>
                    <a:lnTo>
                      <a:pt x="319" y="1770"/>
                    </a:lnTo>
                    <a:lnTo>
                      <a:pt x="319" y="1770"/>
                    </a:lnTo>
                    <a:cubicBezTo>
                      <a:pt x="562" y="2024"/>
                      <a:pt x="848" y="2247"/>
                      <a:pt x="1154" y="2425"/>
                    </a:cubicBezTo>
                    <a:cubicBezTo>
                      <a:pt x="1167" y="2425"/>
                      <a:pt x="1173" y="2431"/>
                      <a:pt x="1186" y="2438"/>
                    </a:cubicBezTo>
                    <a:lnTo>
                      <a:pt x="1186" y="2438"/>
                    </a:lnTo>
                    <a:cubicBezTo>
                      <a:pt x="1192" y="2438"/>
                      <a:pt x="1192" y="2444"/>
                      <a:pt x="1192" y="2444"/>
                    </a:cubicBezTo>
                    <a:lnTo>
                      <a:pt x="1192" y="2444"/>
                    </a:lnTo>
                    <a:lnTo>
                      <a:pt x="1192" y="2444"/>
                    </a:lnTo>
                    <a:cubicBezTo>
                      <a:pt x="1269" y="2483"/>
                      <a:pt x="1351" y="2527"/>
                      <a:pt x="1434" y="2527"/>
                    </a:cubicBezTo>
                    <a:lnTo>
                      <a:pt x="1440" y="2527"/>
                    </a:lnTo>
                    <a:lnTo>
                      <a:pt x="1440" y="2527"/>
                    </a:lnTo>
                    <a:cubicBezTo>
                      <a:pt x="1459" y="2527"/>
                      <a:pt x="1485" y="2521"/>
                      <a:pt x="1510" y="2515"/>
                    </a:cubicBezTo>
                    <a:lnTo>
                      <a:pt x="1510" y="2515"/>
                    </a:lnTo>
                    <a:cubicBezTo>
                      <a:pt x="1517" y="2515"/>
                      <a:pt x="1517" y="2515"/>
                      <a:pt x="1517" y="2515"/>
                    </a:cubicBezTo>
                    <a:lnTo>
                      <a:pt x="1517" y="2515"/>
                    </a:lnTo>
                    <a:cubicBezTo>
                      <a:pt x="1612" y="2483"/>
                      <a:pt x="1695" y="2394"/>
                      <a:pt x="1765" y="2323"/>
                    </a:cubicBezTo>
                    <a:cubicBezTo>
                      <a:pt x="1880" y="2222"/>
                      <a:pt x="1994" y="2114"/>
                      <a:pt x="2109" y="2005"/>
                    </a:cubicBezTo>
                    <a:lnTo>
                      <a:pt x="2109" y="2005"/>
                    </a:lnTo>
                    <a:cubicBezTo>
                      <a:pt x="2357" y="1763"/>
                      <a:pt x="2592" y="1521"/>
                      <a:pt x="2822" y="1273"/>
                    </a:cubicBezTo>
                    <a:cubicBezTo>
                      <a:pt x="2828" y="1267"/>
                      <a:pt x="2828" y="1260"/>
                      <a:pt x="2834" y="1260"/>
                    </a:cubicBezTo>
                    <a:cubicBezTo>
                      <a:pt x="3070" y="1006"/>
                      <a:pt x="3299" y="745"/>
                      <a:pt x="3516" y="477"/>
                    </a:cubicBezTo>
                    <a:cubicBezTo>
                      <a:pt x="3516" y="471"/>
                      <a:pt x="3516" y="471"/>
                      <a:pt x="3516" y="471"/>
                    </a:cubicBezTo>
                    <a:lnTo>
                      <a:pt x="3516" y="471"/>
                    </a:lnTo>
                    <a:lnTo>
                      <a:pt x="3516" y="471"/>
                    </a:lnTo>
                    <a:lnTo>
                      <a:pt x="3516" y="471"/>
                    </a:lnTo>
                    <a:cubicBezTo>
                      <a:pt x="3637" y="324"/>
                      <a:pt x="3713" y="171"/>
                      <a:pt x="3643"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4" name="Google Shape;1574;p18"/>
              <p:cNvSpPr/>
              <p:nvPr/>
            </p:nvSpPr>
            <p:spPr>
              <a:xfrm>
                <a:off x="7104960" y="3542760"/>
                <a:ext cx="11520" cy="55080"/>
              </a:xfrm>
              <a:custGeom>
                <a:rect b="b" l="l" r="r" t="t"/>
                <a:pathLst>
                  <a:path extrusionOk="0" h="153" w="32">
                    <a:moveTo>
                      <a:pt x="19" y="90"/>
                    </a:moveTo>
                    <a:lnTo>
                      <a:pt x="19" y="90"/>
                    </a:lnTo>
                    <a:cubicBezTo>
                      <a:pt x="25" y="109"/>
                      <a:pt x="32" y="134"/>
                      <a:pt x="32" y="153"/>
                    </a:cubicBezTo>
                    <a:lnTo>
                      <a:pt x="32" y="153"/>
                    </a:lnTo>
                    <a:lnTo>
                      <a:pt x="32" y="153"/>
                    </a:lnTo>
                    <a:lnTo>
                      <a:pt x="32" y="153"/>
                    </a:lnTo>
                    <a:cubicBezTo>
                      <a:pt x="32" y="134"/>
                      <a:pt x="25" y="109"/>
                      <a:pt x="19" y="90"/>
                    </a:cubicBezTo>
                    <a:moveTo>
                      <a:pt x="19" y="84"/>
                    </a:moveTo>
                    <a:lnTo>
                      <a:pt x="19" y="84"/>
                    </a:lnTo>
                    <a:cubicBezTo>
                      <a:pt x="19" y="90"/>
                      <a:pt x="19" y="90"/>
                      <a:pt x="19" y="90"/>
                    </a:cubicBezTo>
                    <a:lnTo>
                      <a:pt x="19" y="84"/>
                    </a:lnTo>
                    <a:moveTo>
                      <a:pt x="19" y="84"/>
                    </a:moveTo>
                    <a:lnTo>
                      <a:pt x="19" y="84"/>
                    </a:lnTo>
                    <a:moveTo>
                      <a:pt x="0" y="0"/>
                    </a:moveTo>
                    <a:lnTo>
                      <a:pt x="0" y="0"/>
                    </a:lnTo>
                    <a:cubicBezTo>
                      <a:pt x="13" y="26"/>
                      <a:pt x="19" y="52"/>
                      <a:pt x="19" y="84"/>
                    </a:cubicBezTo>
                    <a:cubicBezTo>
                      <a:pt x="19" y="52"/>
                      <a:pt x="13" y="26"/>
                      <a:pt x="0" y="0"/>
                    </a:cubicBezTo>
                    <a:close/>
                  </a:path>
                </a:pathLst>
              </a:custGeom>
              <a:solidFill>
                <a:srgbClr val="D1E3ED"/>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5" name="Google Shape;1575;p18"/>
              <p:cNvSpPr/>
              <p:nvPr/>
            </p:nvSpPr>
            <p:spPr>
              <a:xfrm>
                <a:off x="7104960" y="3542760"/>
                <a:ext cx="11520" cy="55080"/>
              </a:xfrm>
              <a:custGeom>
                <a:rect b="b" l="l" r="r" t="t"/>
                <a:pathLst>
                  <a:path extrusionOk="0" h="153" w="32">
                    <a:moveTo>
                      <a:pt x="0" y="0"/>
                    </a:moveTo>
                    <a:lnTo>
                      <a:pt x="0" y="0"/>
                    </a:lnTo>
                    <a:cubicBezTo>
                      <a:pt x="13" y="26"/>
                      <a:pt x="19" y="52"/>
                      <a:pt x="19" y="84"/>
                    </a:cubicBezTo>
                    <a:lnTo>
                      <a:pt x="19" y="84"/>
                    </a:lnTo>
                    <a:lnTo>
                      <a:pt x="19" y="84"/>
                    </a:lnTo>
                    <a:lnTo>
                      <a:pt x="19" y="84"/>
                    </a:lnTo>
                    <a:lnTo>
                      <a:pt x="19" y="84"/>
                    </a:lnTo>
                    <a:cubicBezTo>
                      <a:pt x="19" y="90"/>
                      <a:pt x="19" y="90"/>
                      <a:pt x="19" y="90"/>
                    </a:cubicBezTo>
                    <a:lnTo>
                      <a:pt x="19" y="90"/>
                    </a:lnTo>
                    <a:cubicBezTo>
                      <a:pt x="25" y="109"/>
                      <a:pt x="32" y="134"/>
                      <a:pt x="32" y="153"/>
                    </a:cubicBezTo>
                    <a:cubicBezTo>
                      <a:pt x="32" y="96"/>
                      <a:pt x="25" y="45"/>
                      <a:pt x="0" y="0"/>
                    </a:cubicBezTo>
                    <a:close/>
                  </a:path>
                </a:pathLst>
              </a:custGeom>
              <a:solidFill>
                <a:srgbClr val="93BAD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6" name="Google Shape;1576;p18"/>
              <p:cNvSpPr/>
              <p:nvPr/>
            </p:nvSpPr>
            <p:spPr>
              <a:xfrm>
                <a:off x="6942240" y="3650760"/>
                <a:ext cx="167400" cy="96120"/>
              </a:xfrm>
              <a:custGeom>
                <a:rect b="b" l="l" r="r" t="t"/>
                <a:pathLst>
                  <a:path extrusionOk="0" h="267" w="465">
                    <a:moveTo>
                      <a:pt x="115" y="267"/>
                    </a:moveTo>
                    <a:lnTo>
                      <a:pt x="115" y="267"/>
                    </a:lnTo>
                    <a:lnTo>
                      <a:pt x="108" y="267"/>
                    </a:lnTo>
                    <a:lnTo>
                      <a:pt x="108" y="267"/>
                    </a:lnTo>
                    <a:lnTo>
                      <a:pt x="115" y="267"/>
                    </a:lnTo>
                    <a:moveTo>
                      <a:pt x="115" y="267"/>
                    </a:moveTo>
                    <a:lnTo>
                      <a:pt x="115" y="267"/>
                    </a:lnTo>
                    <a:moveTo>
                      <a:pt x="115" y="267"/>
                    </a:moveTo>
                    <a:lnTo>
                      <a:pt x="115" y="267"/>
                    </a:lnTo>
                    <a:moveTo>
                      <a:pt x="121" y="267"/>
                    </a:moveTo>
                    <a:lnTo>
                      <a:pt x="121" y="267"/>
                    </a:lnTo>
                    <a:cubicBezTo>
                      <a:pt x="115" y="267"/>
                      <a:pt x="115" y="267"/>
                      <a:pt x="115" y="267"/>
                    </a:cubicBezTo>
                    <a:lnTo>
                      <a:pt x="121" y="267"/>
                    </a:lnTo>
                    <a:moveTo>
                      <a:pt x="121" y="267"/>
                    </a:moveTo>
                    <a:lnTo>
                      <a:pt x="121" y="267"/>
                    </a:lnTo>
                    <a:moveTo>
                      <a:pt x="121" y="267"/>
                    </a:moveTo>
                    <a:lnTo>
                      <a:pt x="121" y="267"/>
                    </a:lnTo>
                    <a:moveTo>
                      <a:pt x="121" y="267"/>
                    </a:moveTo>
                    <a:lnTo>
                      <a:pt x="121" y="267"/>
                    </a:lnTo>
                    <a:moveTo>
                      <a:pt x="127" y="267"/>
                    </a:moveTo>
                    <a:lnTo>
                      <a:pt x="127" y="267"/>
                    </a:lnTo>
                    <a:moveTo>
                      <a:pt x="127" y="267"/>
                    </a:moveTo>
                    <a:lnTo>
                      <a:pt x="127" y="267"/>
                    </a:lnTo>
                    <a:moveTo>
                      <a:pt x="0" y="254"/>
                    </a:moveTo>
                    <a:lnTo>
                      <a:pt x="0" y="254"/>
                    </a:lnTo>
                    <a:lnTo>
                      <a:pt x="7" y="254"/>
                    </a:lnTo>
                    <a:cubicBezTo>
                      <a:pt x="26" y="261"/>
                      <a:pt x="51" y="261"/>
                      <a:pt x="77" y="267"/>
                    </a:cubicBezTo>
                    <a:lnTo>
                      <a:pt x="77" y="267"/>
                    </a:lnTo>
                    <a:lnTo>
                      <a:pt x="77" y="267"/>
                    </a:lnTo>
                    <a:lnTo>
                      <a:pt x="77" y="267"/>
                    </a:lnTo>
                    <a:cubicBezTo>
                      <a:pt x="51" y="261"/>
                      <a:pt x="26" y="261"/>
                      <a:pt x="0" y="254"/>
                    </a:cubicBezTo>
                    <a:moveTo>
                      <a:pt x="465" y="0"/>
                    </a:moveTo>
                    <a:lnTo>
                      <a:pt x="465" y="0"/>
                    </a:lnTo>
                    <a:lnTo>
                      <a:pt x="465" y="6"/>
                    </a:lnTo>
                    <a:lnTo>
                      <a:pt x="465" y="6"/>
                    </a:lnTo>
                    <a:lnTo>
                      <a:pt x="465" y="6"/>
                    </a:lnTo>
                    <a:cubicBezTo>
                      <a:pt x="414" y="146"/>
                      <a:pt x="293" y="261"/>
                      <a:pt x="127" y="267"/>
                    </a:cubicBezTo>
                    <a:cubicBezTo>
                      <a:pt x="293" y="261"/>
                      <a:pt x="421" y="146"/>
                      <a:pt x="46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7" name="Google Shape;1577;p18"/>
              <p:cNvSpPr/>
              <p:nvPr/>
            </p:nvSpPr>
            <p:spPr>
              <a:xfrm>
                <a:off x="7341120" y="3884400"/>
                <a:ext cx="9000" cy="27360"/>
              </a:xfrm>
              <a:custGeom>
                <a:rect b="b" l="l" r="r" t="t"/>
                <a:pathLst>
                  <a:path extrusionOk="0" h="76" w="25">
                    <a:moveTo>
                      <a:pt x="25" y="0"/>
                    </a:moveTo>
                    <a:lnTo>
                      <a:pt x="25" y="0"/>
                    </a:lnTo>
                    <a:cubicBezTo>
                      <a:pt x="19" y="26"/>
                      <a:pt x="12" y="51"/>
                      <a:pt x="0" y="76"/>
                    </a:cubicBezTo>
                    <a:lnTo>
                      <a:pt x="0" y="76"/>
                    </a:lnTo>
                    <a:cubicBezTo>
                      <a:pt x="12" y="51"/>
                      <a:pt x="19" y="26"/>
                      <a:pt x="25"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8" name="Google Shape;1578;p18"/>
              <p:cNvSpPr/>
              <p:nvPr/>
            </p:nvSpPr>
            <p:spPr>
              <a:xfrm>
                <a:off x="7292880" y="3721680"/>
                <a:ext cx="57240" cy="100800"/>
              </a:xfrm>
              <a:custGeom>
                <a:rect b="b" l="l" r="r" t="t"/>
                <a:pathLst>
                  <a:path extrusionOk="0" h="280" w="159">
                    <a:moveTo>
                      <a:pt x="159" y="267"/>
                    </a:moveTo>
                    <a:lnTo>
                      <a:pt x="159" y="267"/>
                    </a:lnTo>
                    <a:cubicBezTo>
                      <a:pt x="159" y="274"/>
                      <a:pt x="159" y="280"/>
                      <a:pt x="159" y="280"/>
                    </a:cubicBezTo>
                    <a:lnTo>
                      <a:pt x="159" y="280"/>
                    </a:lnTo>
                    <a:lnTo>
                      <a:pt x="159" y="280"/>
                    </a:lnTo>
                    <a:lnTo>
                      <a:pt x="159" y="280"/>
                    </a:lnTo>
                    <a:cubicBezTo>
                      <a:pt x="159" y="280"/>
                      <a:pt x="159" y="274"/>
                      <a:pt x="159" y="267"/>
                    </a:cubicBezTo>
                    <a:moveTo>
                      <a:pt x="0" y="0"/>
                    </a:moveTo>
                    <a:lnTo>
                      <a:pt x="0" y="0"/>
                    </a:lnTo>
                    <a:lnTo>
                      <a:pt x="0" y="0"/>
                    </a:lnTo>
                    <a:lnTo>
                      <a:pt x="0" y="0"/>
                    </a:lnTo>
                    <a:lnTo>
                      <a:pt x="0" y="0"/>
                    </a:lnTo>
                    <a:cubicBezTo>
                      <a:pt x="19" y="13"/>
                      <a:pt x="32" y="25"/>
                      <a:pt x="45" y="32"/>
                    </a:cubicBezTo>
                    <a:cubicBezTo>
                      <a:pt x="32" y="25"/>
                      <a:pt x="19" y="13"/>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9" name="Google Shape;1579;p18"/>
              <p:cNvSpPr/>
              <p:nvPr/>
            </p:nvSpPr>
            <p:spPr>
              <a:xfrm>
                <a:off x="7570080" y="3430800"/>
                <a:ext cx="20880" cy="36360"/>
              </a:xfrm>
              <a:custGeom>
                <a:rect b="b" l="l" r="r" t="t"/>
                <a:pathLst>
                  <a:path extrusionOk="0" h="101" w="58">
                    <a:moveTo>
                      <a:pt x="0" y="0"/>
                    </a:moveTo>
                    <a:lnTo>
                      <a:pt x="0" y="0"/>
                    </a:lnTo>
                    <a:cubicBezTo>
                      <a:pt x="26" y="31"/>
                      <a:pt x="45" y="63"/>
                      <a:pt x="58" y="101"/>
                    </a:cubicBezTo>
                    <a:cubicBezTo>
                      <a:pt x="58" y="95"/>
                      <a:pt x="58" y="95"/>
                      <a:pt x="58" y="95"/>
                    </a:cubicBezTo>
                    <a:cubicBezTo>
                      <a:pt x="45" y="63"/>
                      <a:pt x="26" y="31"/>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0" name="Google Shape;1580;p18"/>
              <p:cNvSpPr/>
              <p:nvPr/>
            </p:nvSpPr>
            <p:spPr>
              <a:xfrm>
                <a:off x="7790400" y="3382560"/>
                <a:ext cx="29880" cy="20520"/>
              </a:xfrm>
              <a:custGeom>
                <a:rect b="b" l="l" r="r" t="t"/>
                <a:pathLst>
                  <a:path extrusionOk="0" h="57" w="83">
                    <a:moveTo>
                      <a:pt x="83" y="0"/>
                    </a:moveTo>
                    <a:lnTo>
                      <a:pt x="83" y="0"/>
                    </a:lnTo>
                    <a:cubicBezTo>
                      <a:pt x="57" y="26"/>
                      <a:pt x="31" y="44"/>
                      <a:pt x="0" y="57"/>
                    </a:cubicBezTo>
                    <a:lnTo>
                      <a:pt x="0" y="57"/>
                    </a:lnTo>
                    <a:cubicBezTo>
                      <a:pt x="31" y="44"/>
                      <a:pt x="57" y="26"/>
                      <a:pt x="83"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1" name="Google Shape;1581;p18"/>
              <p:cNvSpPr/>
              <p:nvPr/>
            </p:nvSpPr>
            <p:spPr>
              <a:xfrm>
                <a:off x="7341120" y="3494880"/>
                <a:ext cx="29880" cy="135000"/>
              </a:xfrm>
              <a:custGeom>
                <a:rect b="b" l="l" r="r" t="t"/>
                <a:pathLst>
                  <a:path extrusionOk="0" h="375" w="83">
                    <a:moveTo>
                      <a:pt x="19" y="0"/>
                    </a:moveTo>
                    <a:lnTo>
                      <a:pt x="19" y="0"/>
                    </a:lnTo>
                    <a:lnTo>
                      <a:pt x="19" y="0"/>
                    </a:lnTo>
                    <a:cubicBezTo>
                      <a:pt x="-19" y="127"/>
                      <a:pt x="6" y="273"/>
                      <a:pt x="83" y="375"/>
                    </a:cubicBezTo>
                    <a:lnTo>
                      <a:pt x="83" y="375"/>
                    </a:lnTo>
                    <a:cubicBezTo>
                      <a:pt x="25" y="305"/>
                      <a:pt x="0" y="210"/>
                      <a:pt x="0" y="121"/>
                    </a:cubicBezTo>
                    <a:cubicBezTo>
                      <a:pt x="0" y="76"/>
                      <a:pt x="6" y="38"/>
                      <a:pt x="1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2" name="Google Shape;1582;p18"/>
              <p:cNvSpPr/>
              <p:nvPr/>
            </p:nvSpPr>
            <p:spPr>
              <a:xfrm>
                <a:off x="7455600" y="3382560"/>
                <a:ext cx="34560" cy="2160"/>
              </a:xfrm>
              <a:custGeom>
                <a:rect b="b" l="l" r="r" t="t"/>
                <a:pathLst>
                  <a:path extrusionOk="0" h="6" w="96">
                    <a:moveTo>
                      <a:pt x="26" y="0"/>
                    </a:moveTo>
                    <a:lnTo>
                      <a:pt x="26" y="0"/>
                    </a:lnTo>
                    <a:cubicBezTo>
                      <a:pt x="13" y="0"/>
                      <a:pt x="7" y="0"/>
                      <a:pt x="0" y="0"/>
                    </a:cubicBezTo>
                    <a:lnTo>
                      <a:pt x="0" y="0"/>
                    </a:lnTo>
                    <a:cubicBezTo>
                      <a:pt x="7" y="0"/>
                      <a:pt x="13" y="0"/>
                      <a:pt x="26" y="0"/>
                    </a:cubicBezTo>
                    <a:lnTo>
                      <a:pt x="26" y="0"/>
                    </a:lnTo>
                    <a:lnTo>
                      <a:pt x="26" y="0"/>
                    </a:lnTo>
                    <a:lnTo>
                      <a:pt x="26" y="0"/>
                    </a:lnTo>
                    <a:lnTo>
                      <a:pt x="26" y="0"/>
                    </a:lnTo>
                    <a:cubicBezTo>
                      <a:pt x="45" y="0"/>
                      <a:pt x="70" y="0"/>
                      <a:pt x="89" y="6"/>
                    </a:cubicBezTo>
                    <a:lnTo>
                      <a:pt x="89" y="6"/>
                    </a:lnTo>
                    <a:lnTo>
                      <a:pt x="96" y="6"/>
                    </a:lnTo>
                    <a:lnTo>
                      <a:pt x="96" y="6"/>
                    </a:lnTo>
                    <a:lnTo>
                      <a:pt x="96" y="6"/>
                    </a:lnTo>
                    <a:cubicBezTo>
                      <a:pt x="70" y="0"/>
                      <a:pt x="45" y="0"/>
                      <a:pt x="26"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3" name="Google Shape;1583;p18"/>
              <p:cNvSpPr/>
              <p:nvPr/>
            </p:nvSpPr>
            <p:spPr>
              <a:xfrm>
                <a:off x="7364160" y="2935800"/>
                <a:ext cx="24840" cy="144360"/>
              </a:xfrm>
              <a:custGeom>
                <a:rect b="b" l="l" r="r" t="t"/>
                <a:pathLst>
                  <a:path extrusionOk="0" h="401" w="69">
                    <a:moveTo>
                      <a:pt x="19" y="140"/>
                    </a:moveTo>
                    <a:lnTo>
                      <a:pt x="19" y="140"/>
                    </a:lnTo>
                    <a:cubicBezTo>
                      <a:pt x="-7" y="222"/>
                      <a:pt x="-7" y="318"/>
                      <a:pt x="19" y="401"/>
                    </a:cubicBezTo>
                    <a:lnTo>
                      <a:pt x="19" y="401"/>
                    </a:lnTo>
                    <a:cubicBezTo>
                      <a:pt x="6" y="356"/>
                      <a:pt x="0" y="311"/>
                      <a:pt x="0" y="267"/>
                    </a:cubicBezTo>
                    <a:cubicBezTo>
                      <a:pt x="0" y="222"/>
                      <a:pt x="6" y="177"/>
                      <a:pt x="19" y="140"/>
                    </a:cubicBezTo>
                    <a:moveTo>
                      <a:pt x="19" y="133"/>
                    </a:moveTo>
                    <a:lnTo>
                      <a:pt x="19" y="133"/>
                    </a:lnTo>
                    <a:cubicBezTo>
                      <a:pt x="19" y="140"/>
                      <a:pt x="19" y="140"/>
                      <a:pt x="19" y="140"/>
                    </a:cubicBezTo>
                    <a:lnTo>
                      <a:pt x="19" y="133"/>
                    </a:lnTo>
                    <a:moveTo>
                      <a:pt x="19" y="133"/>
                    </a:moveTo>
                    <a:lnTo>
                      <a:pt x="19" y="133"/>
                    </a:lnTo>
                    <a:moveTo>
                      <a:pt x="19" y="133"/>
                    </a:moveTo>
                    <a:lnTo>
                      <a:pt x="19" y="133"/>
                    </a:lnTo>
                    <a:moveTo>
                      <a:pt x="19" y="127"/>
                    </a:moveTo>
                    <a:lnTo>
                      <a:pt x="19" y="127"/>
                    </a:lnTo>
                    <a:cubicBezTo>
                      <a:pt x="19" y="133"/>
                      <a:pt x="19" y="133"/>
                      <a:pt x="19" y="133"/>
                    </a:cubicBezTo>
                    <a:lnTo>
                      <a:pt x="19" y="127"/>
                    </a:lnTo>
                    <a:moveTo>
                      <a:pt x="19" y="127"/>
                    </a:moveTo>
                    <a:lnTo>
                      <a:pt x="19" y="127"/>
                    </a:lnTo>
                    <a:moveTo>
                      <a:pt x="69" y="0"/>
                    </a:moveTo>
                    <a:lnTo>
                      <a:pt x="69" y="0"/>
                    </a:lnTo>
                    <a:cubicBezTo>
                      <a:pt x="44" y="37"/>
                      <a:pt x="25" y="82"/>
                      <a:pt x="19" y="127"/>
                    </a:cubicBezTo>
                    <a:cubicBezTo>
                      <a:pt x="25" y="82"/>
                      <a:pt x="44" y="37"/>
                      <a:pt x="6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4" name="Google Shape;1584;p18"/>
              <p:cNvSpPr/>
              <p:nvPr/>
            </p:nvSpPr>
            <p:spPr>
              <a:xfrm>
                <a:off x="7373160" y="3084480"/>
                <a:ext cx="133200" cy="87120"/>
              </a:xfrm>
              <a:custGeom>
                <a:rect b="b" l="l" r="r" t="t"/>
                <a:pathLst>
                  <a:path extrusionOk="0" h="242" w="370">
                    <a:moveTo>
                      <a:pt x="299" y="242"/>
                    </a:moveTo>
                    <a:lnTo>
                      <a:pt x="299" y="242"/>
                    </a:lnTo>
                    <a:moveTo>
                      <a:pt x="299" y="242"/>
                    </a:moveTo>
                    <a:lnTo>
                      <a:pt x="299" y="242"/>
                    </a:lnTo>
                    <a:moveTo>
                      <a:pt x="370" y="242"/>
                    </a:moveTo>
                    <a:lnTo>
                      <a:pt x="370" y="242"/>
                    </a:lnTo>
                    <a:lnTo>
                      <a:pt x="370" y="242"/>
                    </a:lnTo>
                    <a:cubicBezTo>
                      <a:pt x="357" y="242"/>
                      <a:pt x="344" y="242"/>
                      <a:pt x="331" y="242"/>
                    </a:cubicBezTo>
                    <a:lnTo>
                      <a:pt x="331" y="242"/>
                    </a:lnTo>
                    <a:lnTo>
                      <a:pt x="331" y="242"/>
                    </a:lnTo>
                    <a:lnTo>
                      <a:pt x="331" y="242"/>
                    </a:lnTo>
                    <a:lnTo>
                      <a:pt x="331" y="242"/>
                    </a:lnTo>
                    <a:cubicBezTo>
                      <a:pt x="318" y="242"/>
                      <a:pt x="312" y="242"/>
                      <a:pt x="299" y="242"/>
                    </a:cubicBezTo>
                    <a:lnTo>
                      <a:pt x="299" y="242"/>
                    </a:lnTo>
                    <a:lnTo>
                      <a:pt x="299" y="242"/>
                    </a:lnTo>
                    <a:cubicBezTo>
                      <a:pt x="312" y="242"/>
                      <a:pt x="325" y="242"/>
                      <a:pt x="331" y="242"/>
                    </a:cubicBezTo>
                    <a:cubicBezTo>
                      <a:pt x="344" y="242"/>
                      <a:pt x="357" y="242"/>
                      <a:pt x="370" y="242"/>
                    </a:cubicBezTo>
                    <a:moveTo>
                      <a:pt x="293" y="242"/>
                    </a:moveTo>
                    <a:lnTo>
                      <a:pt x="293" y="242"/>
                    </a:lnTo>
                    <a:moveTo>
                      <a:pt x="293" y="242"/>
                    </a:moveTo>
                    <a:lnTo>
                      <a:pt x="293" y="242"/>
                    </a:lnTo>
                    <a:moveTo>
                      <a:pt x="293" y="242"/>
                    </a:moveTo>
                    <a:lnTo>
                      <a:pt x="293" y="242"/>
                    </a:lnTo>
                    <a:moveTo>
                      <a:pt x="286" y="242"/>
                    </a:moveTo>
                    <a:lnTo>
                      <a:pt x="286" y="242"/>
                    </a:lnTo>
                    <a:moveTo>
                      <a:pt x="286" y="242"/>
                    </a:moveTo>
                    <a:lnTo>
                      <a:pt x="286" y="242"/>
                    </a:lnTo>
                    <a:moveTo>
                      <a:pt x="286" y="242"/>
                    </a:moveTo>
                    <a:lnTo>
                      <a:pt x="286" y="242"/>
                    </a:lnTo>
                    <a:moveTo>
                      <a:pt x="286" y="242"/>
                    </a:moveTo>
                    <a:lnTo>
                      <a:pt x="286" y="242"/>
                    </a:lnTo>
                    <a:moveTo>
                      <a:pt x="280" y="242"/>
                    </a:moveTo>
                    <a:lnTo>
                      <a:pt x="280" y="242"/>
                    </a:lnTo>
                    <a:moveTo>
                      <a:pt x="274" y="242"/>
                    </a:moveTo>
                    <a:lnTo>
                      <a:pt x="274" y="242"/>
                    </a:lnTo>
                    <a:moveTo>
                      <a:pt x="76" y="134"/>
                    </a:moveTo>
                    <a:lnTo>
                      <a:pt x="76" y="134"/>
                    </a:lnTo>
                    <a:moveTo>
                      <a:pt x="70" y="134"/>
                    </a:moveTo>
                    <a:lnTo>
                      <a:pt x="70" y="134"/>
                    </a:lnTo>
                    <a:moveTo>
                      <a:pt x="70" y="134"/>
                    </a:moveTo>
                    <a:lnTo>
                      <a:pt x="70" y="134"/>
                    </a:lnTo>
                    <a:moveTo>
                      <a:pt x="70" y="127"/>
                    </a:moveTo>
                    <a:lnTo>
                      <a:pt x="70" y="127"/>
                    </a:lnTo>
                    <a:moveTo>
                      <a:pt x="70" y="127"/>
                    </a:moveTo>
                    <a:lnTo>
                      <a:pt x="70" y="127"/>
                    </a:lnTo>
                    <a:moveTo>
                      <a:pt x="70" y="127"/>
                    </a:moveTo>
                    <a:lnTo>
                      <a:pt x="70" y="127"/>
                    </a:lnTo>
                    <a:moveTo>
                      <a:pt x="64" y="127"/>
                    </a:moveTo>
                    <a:lnTo>
                      <a:pt x="64" y="127"/>
                    </a:lnTo>
                    <a:lnTo>
                      <a:pt x="70" y="127"/>
                    </a:lnTo>
                    <a:lnTo>
                      <a:pt x="64" y="127"/>
                    </a:lnTo>
                    <a:moveTo>
                      <a:pt x="64" y="121"/>
                    </a:moveTo>
                    <a:lnTo>
                      <a:pt x="64" y="121"/>
                    </a:lnTo>
                    <a:moveTo>
                      <a:pt x="64" y="121"/>
                    </a:moveTo>
                    <a:lnTo>
                      <a:pt x="64" y="121"/>
                    </a:lnTo>
                    <a:moveTo>
                      <a:pt x="64" y="121"/>
                    </a:moveTo>
                    <a:lnTo>
                      <a:pt x="64" y="121"/>
                    </a:lnTo>
                    <a:moveTo>
                      <a:pt x="64" y="121"/>
                    </a:moveTo>
                    <a:lnTo>
                      <a:pt x="64" y="121"/>
                    </a:lnTo>
                    <a:moveTo>
                      <a:pt x="64" y="121"/>
                    </a:moveTo>
                    <a:lnTo>
                      <a:pt x="64" y="121"/>
                    </a:lnTo>
                    <a:moveTo>
                      <a:pt x="64" y="115"/>
                    </a:moveTo>
                    <a:lnTo>
                      <a:pt x="64" y="115"/>
                    </a:lnTo>
                    <a:lnTo>
                      <a:pt x="64" y="121"/>
                    </a:lnTo>
                    <a:cubicBezTo>
                      <a:pt x="64" y="115"/>
                      <a:pt x="64" y="115"/>
                      <a:pt x="64" y="115"/>
                    </a:cubicBezTo>
                    <a:moveTo>
                      <a:pt x="57" y="115"/>
                    </a:moveTo>
                    <a:lnTo>
                      <a:pt x="57" y="115"/>
                    </a:lnTo>
                    <a:moveTo>
                      <a:pt x="57" y="115"/>
                    </a:moveTo>
                    <a:lnTo>
                      <a:pt x="57" y="115"/>
                    </a:lnTo>
                    <a:moveTo>
                      <a:pt x="57" y="115"/>
                    </a:moveTo>
                    <a:lnTo>
                      <a:pt x="57" y="115"/>
                    </a:lnTo>
                    <a:moveTo>
                      <a:pt x="57" y="109"/>
                    </a:moveTo>
                    <a:lnTo>
                      <a:pt x="57" y="109"/>
                    </a:lnTo>
                    <a:lnTo>
                      <a:pt x="57" y="115"/>
                    </a:lnTo>
                    <a:lnTo>
                      <a:pt x="57" y="109"/>
                    </a:lnTo>
                    <a:moveTo>
                      <a:pt x="0" y="0"/>
                    </a:moveTo>
                    <a:lnTo>
                      <a:pt x="0" y="0"/>
                    </a:lnTo>
                    <a:lnTo>
                      <a:pt x="0" y="0"/>
                    </a:lnTo>
                    <a:cubicBezTo>
                      <a:pt x="13" y="38"/>
                      <a:pt x="32" y="77"/>
                      <a:pt x="57" y="109"/>
                    </a:cubicBezTo>
                    <a:cubicBezTo>
                      <a:pt x="32" y="77"/>
                      <a:pt x="13" y="38"/>
                      <a:pt x="0" y="0"/>
                    </a:cubicBezTo>
                    <a:close/>
                  </a:path>
                </a:pathLst>
              </a:custGeom>
              <a:solidFill>
                <a:srgbClr val="D1E3ED"/>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5" name="Google Shape;1585;p18"/>
              <p:cNvSpPr/>
              <p:nvPr/>
            </p:nvSpPr>
            <p:spPr>
              <a:xfrm>
                <a:off x="7602480" y="3286440"/>
                <a:ext cx="6840" cy="38880"/>
              </a:xfrm>
              <a:custGeom>
                <a:rect b="b" l="l" r="r" t="t"/>
                <a:pathLst>
                  <a:path extrusionOk="0" h="108" w="19">
                    <a:moveTo>
                      <a:pt x="0" y="0"/>
                    </a:moveTo>
                    <a:lnTo>
                      <a:pt x="0" y="0"/>
                    </a:lnTo>
                    <a:lnTo>
                      <a:pt x="0" y="6"/>
                    </a:lnTo>
                    <a:cubicBezTo>
                      <a:pt x="0" y="38"/>
                      <a:pt x="6" y="76"/>
                      <a:pt x="19" y="108"/>
                    </a:cubicBezTo>
                    <a:lnTo>
                      <a:pt x="19" y="108"/>
                    </a:lnTo>
                    <a:cubicBezTo>
                      <a:pt x="6" y="76"/>
                      <a:pt x="0"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6" name="Google Shape;1586;p18"/>
              <p:cNvSpPr/>
              <p:nvPr/>
            </p:nvSpPr>
            <p:spPr>
              <a:xfrm>
                <a:off x="7602480" y="3288600"/>
                <a:ext cx="6840" cy="36720"/>
              </a:xfrm>
              <a:custGeom>
                <a:rect b="b" l="l" r="r" t="t"/>
                <a:pathLst>
                  <a:path extrusionOk="0" h="102" w="19">
                    <a:moveTo>
                      <a:pt x="0" y="0"/>
                    </a:moveTo>
                    <a:lnTo>
                      <a:pt x="0" y="0"/>
                    </a:lnTo>
                    <a:cubicBezTo>
                      <a:pt x="0" y="19"/>
                      <a:pt x="0" y="45"/>
                      <a:pt x="0" y="70"/>
                    </a:cubicBezTo>
                    <a:cubicBezTo>
                      <a:pt x="0" y="76"/>
                      <a:pt x="0" y="76"/>
                      <a:pt x="0" y="76"/>
                    </a:cubicBezTo>
                    <a:cubicBezTo>
                      <a:pt x="6" y="76"/>
                      <a:pt x="6" y="82"/>
                      <a:pt x="12" y="89"/>
                    </a:cubicBezTo>
                    <a:cubicBezTo>
                      <a:pt x="12" y="89"/>
                      <a:pt x="12" y="95"/>
                      <a:pt x="19" y="102"/>
                    </a:cubicBezTo>
                    <a:cubicBezTo>
                      <a:pt x="6" y="70"/>
                      <a:pt x="0" y="32"/>
                      <a:pt x="0" y="0"/>
                    </a:cubicBezTo>
                    <a:close/>
                  </a:path>
                </a:pathLst>
              </a:custGeom>
              <a:solidFill>
                <a:srgbClr val="93BAD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7" name="Google Shape;1587;p18"/>
              <p:cNvSpPr/>
              <p:nvPr/>
            </p:nvSpPr>
            <p:spPr>
              <a:xfrm>
                <a:off x="7842960" y="3304800"/>
                <a:ext cx="20880" cy="50040"/>
              </a:xfrm>
              <a:custGeom>
                <a:rect b="b" l="l" r="r" t="t"/>
                <a:pathLst>
                  <a:path extrusionOk="0" h="139" w="58">
                    <a:moveTo>
                      <a:pt x="58" y="0"/>
                    </a:moveTo>
                    <a:lnTo>
                      <a:pt x="58" y="0"/>
                    </a:lnTo>
                    <a:cubicBezTo>
                      <a:pt x="45" y="50"/>
                      <a:pt x="26" y="95"/>
                      <a:pt x="0" y="139"/>
                    </a:cubicBezTo>
                    <a:lnTo>
                      <a:pt x="0" y="139"/>
                    </a:lnTo>
                    <a:cubicBezTo>
                      <a:pt x="26" y="95"/>
                      <a:pt x="45" y="50"/>
                      <a:pt x="58" y="0"/>
                    </a:cubicBezTo>
                    <a:close/>
                  </a:path>
                </a:pathLst>
              </a:custGeom>
              <a:solidFill>
                <a:srgbClr val="D1E3ED"/>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8" name="Google Shape;1588;p18"/>
              <p:cNvSpPr/>
              <p:nvPr/>
            </p:nvSpPr>
            <p:spPr>
              <a:xfrm>
                <a:off x="7102800" y="3185280"/>
                <a:ext cx="34560" cy="123840"/>
              </a:xfrm>
              <a:custGeom>
                <a:rect b="b" l="l" r="r" t="t"/>
                <a:pathLst>
                  <a:path extrusionOk="0" h="344" w="96">
                    <a:moveTo>
                      <a:pt x="96" y="0"/>
                    </a:moveTo>
                    <a:lnTo>
                      <a:pt x="96" y="0"/>
                    </a:lnTo>
                    <a:lnTo>
                      <a:pt x="96" y="0"/>
                    </a:lnTo>
                    <a:cubicBezTo>
                      <a:pt x="57" y="45"/>
                      <a:pt x="31" y="102"/>
                      <a:pt x="19" y="166"/>
                    </a:cubicBezTo>
                    <a:cubicBezTo>
                      <a:pt x="6" y="223"/>
                      <a:pt x="0" y="287"/>
                      <a:pt x="6" y="344"/>
                    </a:cubicBezTo>
                    <a:lnTo>
                      <a:pt x="6" y="344"/>
                    </a:lnTo>
                    <a:cubicBezTo>
                      <a:pt x="0" y="332"/>
                      <a:pt x="0" y="313"/>
                      <a:pt x="0" y="300"/>
                    </a:cubicBezTo>
                    <a:cubicBezTo>
                      <a:pt x="0" y="255"/>
                      <a:pt x="6" y="211"/>
                      <a:pt x="19" y="166"/>
                    </a:cubicBezTo>
                    <a:cubicBezTo>
                      <a:pt x="31" y="102"/>
                      <a:pt x="57" y="45"/>
                      <a:pt x="96"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18"/>
              <p:cNvSpPr/>
              <p:nvPr/>
            </p:nvSpPr>
            <p:spPr>
              <a:xfrm>
                <a:off x="7338600" y="3196800"/>
                <a:ext cx="27720" cy="101160"/>
              </a:xfrm>
              <a:custGeom>
                <a:rect b="b" l="l" r="r" t="t"/>
                <a:pathLst>
                  <a:path extrusionOk="0" h="281" w="77">
                    <a:moveTo>
                      <a:pt x="71" y="179"/>
                    </a:moveTo>
                    <a:lnTo>
                      <a:pt x="71" y="179"/>
                    </a:lnTo>
                    <a:cubicBezTo>
                      <a:pt x="77" y="210"/>
                      <a:pt x="77" y="236"/>
                      <a:pt x="77" y="268"/>
                    </a:cubicBezTo>
                    <a:cubicBezTo>
                      <a:pt x="77" y="274"/>
                      <a:pt x="77" y="274"/>
                      <a:pt x="77" y="281"/>
                    </a:cubicBezTo>
                    <a:lnTo>
                      <a:pt x="77" y="274"/>
                    </a:lnTo>
                    <a:cubicBezTo>
                      <a:pt x="77" y="242"/>
                      <a:pt x="77" y="210"/>
                      <a:pt x="71" y="179"/>
                    </a:cubicBezTo>
                    <a:moveTo>
                      <a:pt x="64" y="172"/>
                    </a:moveTo>
                    <a:lnTo>
                      <a:pt x="64" y="172"/>
                    </a:lnTo>
                    <a:lnTo>
                      <a:pt x="71" y="179"/>
                    </a:lnTo>
                    <a:lnTo>
                      <a:pt x="64" y="172"/>
                    </a:lnTo>
                    <a:moveTo>
                      <a:pt x="64" y="172"/>
                    </a:moveTo>
                    <a:lnTo>
                      <a:pt x="64" y="172"/>
                    </a:lnTo>
                    <a:moveTo>
                      <a:pt x="64" y="172"/>
                    </a:moveTo>
                    <a:lnTo>
                      <a:pt x="64" y="172"/>
                    </a:lnTo>
                    <a:moveTo>
                      <a:pt x="64" y="153"/>
                    </a:moveTo>
                    <a:lnTo>
                      <a:pt x="64" y="153"/>
                    </a:lnTo>
                    <a:moveTo>
                      <a:pt x="64" y="153"/>
                    </a:moveTo>
                    <a:lnTo>
                      <a:pt x="64" y="153"/>
                    </a:lnTo>
                    <a:moveTo>
                      <a:pt x="64" y="153"/>
                    </a:moveTo>
                    <a:lnTo>
                      <a:pt x="64" y="153"/>
                    </a:lnTo>
                    <a:moveTo>
                      <a:pt x="64" y="147"/>
                    </a:moveTo>
                    <a:lnTo>
                      <a:pt x="64" y="147"/>
                    </a:lnTo>
                    <a:moveTo>
                      <a:pt x="64" y="147"/>
                    </a:moveTo>
                    <a:lnTo>
                      <a:pt x="64" y="147"/>
                    </a:lnTo>
                    <a:moveTo>
                      <a:pt x="64" y="147"/>
                    </a:moveTo>
                    <a:lnTo>
                      <a:pt x="64" y="147"/>
                    </a:lnTo>
                    <a:moveTo>
                      <a:pt x="0" y="0"/>
                    </a:moveTo>
                    <a:lnTo>
                      <a:pt x="0" y="0"/>
                    </a:lnTo>
                    <a:lnTo>
                      <a:pt x="0" y="0"/>
                    </a:lnTo>
                    <a:cubicBezTo>
                      <a:pt x="32" y="39"/>
                      <a:pt x="58" y="89"/>
                      <a:pt x="64" y="147"/>
                    </a:cubicBezTo>
                    <a:cubicBezTo>
                      <a:pt x="58" y="89"/>
                      <a:pt x="32" y="39"/>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18"/>
              <p:cNvSpPr/>
              <p:nvPr/>
            </p:nvSpPr>
            <p:spPr>
              <a:xfrm>
                <a:off x="7183080" y="3423960"/>
                <a:ext cx="84600" cy="9000"/>
              </a:xfrm>
              <a:custGeom>
                <a:rect b="b" l="l" r="r" t="t"/>
                <a:pathLst>
                  <a:path extrusionOk="0" h="25" w="235">
                    <a:moveTo>
                      <a:pt x="89" y="25"/>
                    </a:moveTo>
                    <a:lnTo>
                      <a:pt x="89" y="25"/>
                    </a:lnTo>
                    <a:moveTo>
                      <a:pt x="235" y="12"/>
                    </a:moveTo>
                    <a:lnTo>
                      <a:pt x="235" y="12"/>
                    </a:lnTo>
                    <a:lnTo>
                      <a:pt x="235" y="12"/>
                    </a:lnTo>
                    <a:cubicBezTo>
                      <a:pt x="203" y="19"/>
                      <a:pt x="171" y="25"/>
                      <a:pt x="140" y="25"/>
                    </a:cubicBezTo>
                    <a:lnTo>
                      <a:pt x="140" y="25"/>
                    </a:lnTo>
                    <a:lnTo>
                      <a:pt x="140" y="25"/>
                    </a:lnTo>
                    <a:lnTo>
                      <a:pt x="140" y="25"/>
                    </a:lnTo>
                    <a:lnTo>
                      <a:pt x="134" y="25"/>
                    </a:lnTo>
                    <a:cubicBezTo>
                      <a:pt x="134" y="25"/>
                      <a:pt x="127" y="25"/>
                      <a:pt x="121" y="25"/>
                    </a:cubicBezTo>
                    <a:cubicBezTo>
                      <a:pt x="127" y="25"/>
                      <a:pt x="134" y="25"/>
                      <a:pt x="140" y="25"/>
                    </a:cubicBezTo>
                    <a:cubicBezTo>
                      <a:pt x="171" y="25"/>
                      <a:pt x="203" y="25"/>
                      <a:pt x="229" y="12"/>
                    </a:cubicBezTo>
                    <a:cubicBezTo>
                      <a:pt x="235" y="12"/>
                      <a:pt x="235" y="12"/>
                      <a:pt x="235" y="12"/>
                    </a:cubicBezTo>
                    <a:moveTo>
                      <a:pt x="0" y="0"/>
                    </a:moveTo>
                    <a:lnTo>
                      <a:pt x="0" y="0"/>
                    </a:lnTo>
                    <a:cubicBezTo>
                      <a:pt x="6" y="0"/>
                      <a:pt x="6" y="0"/>
                      <a:pt x="6" y="0"/>
                    </a:cubicBezTo>
                    <a:cubicBezTo>
                      <a:pt x="32" y="12"/>
                      <a:pt x="57" y="19"/>
                      <a:pt x="89" y="25"/>
                    </a:cubicBezTo>
                    <a:cubicBezTo>
                      <a:pt x="57" y="19"/>
                      <a:pt x="32" y="12"/>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1" name="Google Shape;1591;p18"/>
              <p:cNvSpPr/>
              <p:nvPr/>
            </p:nvSpPr>
            <p:spPr>
              <a:xfrm>
                <a:off x="7389000" y="3650760"/>
                <a:ext cx="114840" cy="27360"/>
              </a:xfrm>
              <a:custGeom>
                <a:rect b="b" l="l" r="r" t="t"/>
                <a:pathLst>
                  <a:path extrusionOk="0" h="76" w="319">
                    <a:moveTo>
                      <a:pt x="192" y="76"/>
                    </a:moveTo>
                    <a:lnTo>
                      <a:pt x="192" y="76"/>
                    </a:lnTo>
                    <a:moveTo>
                      <a:pt x="192" y="76"/>
                    </a:moveTo>
                    <a:lnTo>
                      <a:pt x="192" y="76"/>
                    </a:lnTo>
                    <a:moveTo>
                      <a:pt x="192" y="76"/>
                    </a:moveTo>
                    <a:lnTo>
                      <a:pt x="192" y="76"/>
                    </a:lnTo>
                    <a:moveTo>
                      <a:pt x="185" y="76"/>
                    </a:moveTo>
                    <a:lnTo>
                      <a:pt x="185" y="76"/>
                    </a:lnTo>
                    <a:moveTo>
                      <a:pt x="185" y="76"/>
                    </a:moveTo>
                    <a:lnTo>
                      <a:pt x="185" y="76"/>
                    </a:lnTo>
                    <a:moveTo>
                      <a:pt x="185" y="76"/>
                    </a:moveTo>
                    <a:lnTo>
                      <a:pt x="185" y="76"/>
                    </a:lnTo>
                    <a:moveTo>
                      <a:pt x="179" y="76"/>
                    </a:moveTo>
                    <a:lnTo>
                      <a:pt x="179" y="76"/>
                    </a:lnTo>
                    <a:lnTo>
                      <a:pt x="185" y="76"/>
                    </a:lnTo>
                    <a:lnTo>
                      <a:pt x="179" y="76"/>
                    </a:lnTo>
                    <a:moveTo>
                      <a:pt x="319" y="63"/>
                    </a:moveTo>
                    <a:lnTo>
                      <a:pt x="319" y="63"/>
                    </a:lnTo>
                    <a:lnTo>
                      <a:pt x="319" y="63"/>
                    </a:lnTo>
                    <a:cubicBezTo>
                      <a:pt x="313" y="70"/>
                      <a:pt x="313" y="70"/>
                      <a:pt x="313" y="70"/>
                    </a:cubicBezTo>
                    <a:lnTo>
                      <a:pt x="313" y="70"/>
                    </a:lnTo>
                    <a:cubicBezTo>
                      <a:pt x="281" y="76"/>
                      <a:pt x="255" y="76"/>
                      <a:pt x="230" y="76"/>
                    </a:cubicBezTo>
                    <a:lnTo>
                      <a:pt x="230" y="76"/>
                    </a:lnTo>
                    <a:lnTo>
                      <a:pt x="230" y="76"/>
                    </a:lnTo>
                    <a:lnTo>
                      <a:pt x="230" y="76"/>
                    </a:lnTo>
                    <a:lnTo>
                      <a:pt x="230" y="76"/>
                    </a:lnTo>
                    <a:cubicBezTo>
                      <a:pt x="217" y="76"/>
                      <a:pt x="205" y="76"/>
                      <a:pt x="198" y="76"/>
                    </a:cubicBezTo>
                    <a:lnTo>
                      <a:pt x="192" y="76"/>
                    </a:lnTo>
                    <a:lnTo>
                      <a:pt x="198" y="76"/>
                    </a:lnTo>
                    <a:cubicBezTo>
                      <a:pt x="205" y="76"/>
                      <a:pt x="217" y="76"/>
                      <a:pt x="230" y="76"/>
                    </a:cubicBezTo>
                    <a:cubicBezTo>
                      <a:pt x="255" y="76"/>
                      <a:pt x="287" y="76"/>
                      <a:pt x="313" y="63"/>
                    </a:cubicBezTo>
                    <a:lnTo>
                      <a:pt x="319" y="63"/>
                    </a:lnTo>
                    <a:moveTo>
                      <a:pt x="0" y="0"/>
                    </a:moveTo>
                    <a:lnTo>
                      <a:pt x="0" y="0"/>
                    </a:lnTo>
                    <a:lnTo>
                      <a:pt x="0" y="0"/>
                    </a:lnTo>
                    <a:cubicBezTo>
                      <a:pt x="52" y="38"/>
                      <a:pt x="109" y="63"/>
                      <a:pt x="179" y="76"/>
                    </a:cubicBezTo>
                    <a:cubicBezTo>
                      <a:pt x="109" y="63"/>
                      <a:pt x="52"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2" name="Google Shape;1592;p18"/>
              <p:cNvSpPr/>
              <p:nvPr/>
            </p:nvSpPr>
            <p:spPr>
              <a:xfrm>
                <a:off x="6852960" y="3465000"/>
                <a:ext cx="66600" cy="132840"/>
              </a:xfrm>
              <a:custGeom>
                <a:rect b="b" l="l" r="r" t="t"/>
                <a:pathLst>
                  <a:path extrusionOk="0" h="369" w="185">
                    <a:moveTo>
                      <a:pt x="19" y="261"/>
                    </a:moveTo>
                    <a:lnTo>
                      <a:pt x="19" y="261"/>
                    </a:lnTo>
                    <a:cubicBezTo>
                      <a:pt x="6" y="293"/>
                      <a:pt x="0" y="331"/>
                      <a:pt x="0" y="369"/>
                    </a:cubicBezTo>
                    <a:lnTo>
                      <a:pt x="0" y="369"/>
                    </a:lnTo>
                    <a:lnTo>
                      <a:pt x="0" y="369"/>
                    </a:lnTo>
                    <a:lnTo>
                      <a:pt x="0" y="369"/>
                    </a:lnTo>
                    <a:cubicBezTo>
                      <a:pt x="0" y="331"/>
                      <a:pt x="6" y="293"/>
                      <a:pt x="19" y="261"/>
                    </a:cubicBezTo>
                    <a:moveTo>
                      <a:pt x="108" y="76"/>
                    </a:moveTo>
                    <a:lnTo>
                      <a:pt x="108" y="76"/>
                    </a:lnTo>
                    <a:moveTo>
                      <a:pt x="185" y="0"/>
                    </a:moveTo>
                    <a:lnTo>
                      <a:pt x="185" y="0"/>
                    </a:lnTo>
                    <a:lnTo>
                      <a:pt x="185" y="0"/>
                    </a:lnTo>
                    <a:cubicBezTo>
                      <a:pt x="159" y="19"/>
                      <a:pt x="127" y="45"/>
                      <a:pt x="108" y="76"/>
                    </a:cubicBezTo>
                    <a:cubicBezTo>
                      <a:pt x="134" y="45"/>
                      <a:pt x="159" y="19"/>
                      <a:pt x="18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3" name="Google Shape;1593;p18"/>
              <p:cNvSpPr/>
              <p:nvPr/>
            </p:nvSpPr>
            <p:spPr>
              <a:xfrm>
                <a:off x="7620480" y="3139560"/>
                <a:ext cx="227160" cy="226800"/>
              </a:xfrm>
              <a:custGeom>
                <a:rect b="b" l="l" r="r" t="t"/>
                <a:pathLst>
                  <a:path extrusionOk="0" h="630" w="631">
                    <a:moveTo>
                      <a:pt x="319" y="630"/>
                    </a:moveTo>
                    <a:lnTo>
                      <a:pt x="319" y="630"/>
                    </a:lnTo>
                    <a:moveTo>
                      <a:pt x="472" y="592"/>
                    </a:moveTo>
                    <a:lnTo>
                      <a:pt x="472" y="592"/>
                    </a:lnTo>
                    <a:moveTo>
                      <a:pt x="52" y="490"/>
                    </a:moveTo>
                    <a:lnTo>
                      <a:pt x="52" y="490"/>
                    </a:lnTo>
                    <a:cubicBezTo>
                      <a:pt x="115" y="580"/>
                      <a:pt x="217" y="630"/>
                      <a:pt x="319" y="630"/>
                    </a:cubicBezTo>
                    <a:lnTo>
                      <a:pt x="319" y="630"/>
                    </a:lnTo>
                    <a:cubicBezTo>
                      <a:pt x="217" y="630"/>
                      <a:pt x="115" y="580"/>
                      <a:pt x="52" y="490"/>
                    </a:cubicBezTo>
                    <a:moveTo>
                      <a:pt x="52" y="484"/>
                    </a:moveTo>
                    <a:lnTo>
                      <a:pt x="52" y="484"/>
                    </a:lnTo>
                    <a:moveTo>
                      <a:pt x="52" y="484"/>
                    </a:moveTo>
                    <a:lnTo>
                      <a:pt x="52" y="484"/>
                    </a:lnTo>
                    <a:moveTo>
                      <a:pt x="45" y="484"/>
                    </a:moveTo>
                    <a:lnTo>
                      <a:pt x="45" y="484"/>
                    </a:lnTo>
                    <a:lnTo>
                      <a:pt x="52" y="484"/>
                    </a:lnTo>
                    <a:lnTo>
                      <a:pt x="45" y="484"/>
                    </a:lnTo>
                    <a:moveTo>
                      <a:pt x="631" y="325"/>
                    </a:moveTo>
                    <a:lnTo>
                      <a:pt x="631" y="325"/>
                    </a:lnTo>
                    <a:cubicBezTo>
                      <a:pt x="631" y="427"/>
                      <a:pt x="574" y="528"/>
                      <a:pt x="478" y="586"/>
                    </a:cubicBezTo>
                    <a:lnTo>
                      <a:pt x="478" y="586"/>
                    </a:lnTo>
                    <a:lnTo>
                      <a:pt x="478" y="586"/>
                    </a:lnTo>
                    <a:lnTo>
                      <a:pt x="478" y="586"/>
                    </a:lnTo>
                    <a:cubicBezTo>
                      <a:pt x="574" y="528"/>
                      <a:pt x="631" y="427"/>
                      <a:pt x="631" y="325"/>
                    </a:cubicBezTo>
                    <a:moveTo>
                      <a:pt x="0" y="312"/>
                    </a:moveTo>
                    <a:lnTo>
                      <a:pt x="0" y="312"/>
                    </a:lnTo>
                    <a:cubicBezTo>
                      <a:pt x="0" y="369"/>
                      <a:pt x="13" y="427"/>
                      <a:pt x="45" y="484"/>
                    </a:cubicBezTo>
                    <a:lnTo>
                      <a:pt x="45" y="484"/>
                    </a:lnTo>
                    <a:cubicBezTo>
                      <a:pt x="13" y="427"/>
                      <a:pt x="0" y="369"/>
                      <a:pt x="0" y="312"/>
                    </a:cubicBezTo>
                    <a:moveTo>
                      <a:pt x="548" y="114"/>
                    </a:moveTo>
                    <a:lnTo>
                      <a:pt x="548" y="114"/>
                    </a:lnTo>
                    <a:cubicBezTo>
                      <a:pt x="555" y="114"/>
                      <a:pt x="555" y="121"/>
                      <a:pt x="555" y="121"/>
                    </a:cubicBezTo>
                    <a:cubicBezTo>
                      <a:pt x="555" y="121"/>
                      <a:pt x="555" y="114"/>
                      <a:pt x="548" y="114"/>
                    </a:cubicBezTo>
                    <a:moveTo>
                      <a:pt x="548" y="114"/>
                    </a:moveTo>
                    <a:lnTo>
                      <a:pt x="548" y="114"/>
                    </a:lnTo>
                    <a:moveTo>
                      <a:pt x="357" y="0"/>
                    </a:moveTo>
                    <a:lnTo>
                      <a:pt x="357" y="0"/>
                    </a:lnTo>
                    <a:lnTo>
                      <a:pt x="357" y="0"/>
                    </a:lnTo>
                    <a:lnTo>
                      <a:pt x="357" y="0"/>
                    </a:lnTo>
                    <a:lnTo>
                      <a:pt x="357" y="0"/>
                    </a:lnTo>
                    <a:cubicBezTo>
                      <a:pt x="427" y="13"/>
                      <a:pt x="491" y="51"/>
                      <a:pt x="548" y="114"/>
                    </a:cubicBezTo>
                    <a:cubicBezTo>
                      <a:pt x="491" y="51"/>
                      <a:pt x="421" y="13"/>
                      <a:pt x="357"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4" name="Google Shape;1594;p18"/>
              <p:cNvSpPr/>
              <p:nvPr/>
            </p:nvSpPr>
            <p:spPr>
              <a:xfrm>
                <a:off x="7611480" y="3283920"/>
                <a:ext cx="240840" cy="117000"/>
              </a:xfrm>
              <a:custGeom>
                <a:rect b="b" l="l" r="r" t="t"/>
                <a:pathLst>
                  <a:path extrusionOk="0" h="325" w="669">
                    <a:moveTo>
                      <a:pt x="662" y="76"/>
                    </a:moveTo>
                    <a:lnTo>
                      <a:pt x="662" y="76"/>
                    </a:lnTo>
                    <a:cubicBezTo>
                      <a:pt x="662" y="83"/>
                      <a:pt x="656" y="95"/>
                      <a:pt x="656" y="108"/>
                    </a:cubicBezTo>
                    <a:cubicBezTo>
                      <a:pt x="624" y="204"/>
                      <a:pt x="554" y="287"/>
                      <a:pt x="452" y="325"/>
                    </a:cubicBezTo>
                    <a:cubicBezTo>
                      <a:pt x="459" y="325"/>
                      <a:pt x="459" y="325"/>
                      <a:pt x="459" y="325"/>
                    </a:cubicBezTo>
                    <a:cubicBezTo>
                      <a:pt x="567" y="280"/>
                      <a:pt x="637" y="185"/>
                      <a:pt x="662" y="76"/>
                    </a:cubicBezTo>
                    <a:moveTo>
                      <a:pt x="662" y="70"/>
                    </a:moveTo>
                    <a:lnTo>
                      <a:pt x="662" y="70"/>
                    </a:lnTo>
                    <a:moveTo>
                      <a:pt x="662" y="70"/>
                    </a:moveTo>
                    <a:lnTo>
                      <a:pt x="662" y="70"/>
                    </a:lnTo>
                    <a:moveTo>
                      <a:pt x="662" y="70"/>
                    </a:moveTo>
                    <a:lnTo>
                      <a:pt x="662" y="70"/>
                    </a:lnTo>
                    <a:moveTo>
                      <a:pt x="662" y="64"/>
                    </a:moveTo>
                    <a:lnTo>
                      <a:pt x="662" y="64"/>
                    </a:lnTo>
                    <a:cubicBezTo>
                      <a:pt x="662" y="70"/>
                      <a:pt x="662" y="70"/>
                      <a:pt x="662" y="70"/>
                    </a:cubicBezTo>
                    <a:lnTo>
                      <a:pt x="662" y="64"/>
                    </a:lnTo>
                    <a:moveTo>
                      <a:pt x="662" y="64"/>
                    </a:moveTo>
                    <a:lnTo>
                      <a:pt x="662" y="64"/>
                    </a:lnTo>
                    <a:moveTo>
                      <a:pt x="669" y="64"/>
                    </a:moveTo>
                    <a:lnTo>
                      <a:pt x="669" y="64"/>
                    </a:lnTo>
                    <a:moveTo>
                      <a:pt x="669" y="64"/>
                    </a:moveTo>
                    <a:lnTo>
                      <a:pt x="669" y="64"/>
                    </a:lnTo>
                    <a:moveTo>
                      <a:pt x="0" y="7"/>
                    </a:moveTo>
                    <a:lnTo>
                      <a:pt x="0" y="7"/>
                    </a:lnTo>
                    <a:cubicBezTo>
                      <a:pt x="6" y="76"/>
                      <a:pt x="25" y="147"/>
                      <a:pt x="58" y="197"/>
                    </a:cubicBezTo>
                    <a:lnTo>
                      <a:pt x="58" y="204"/>
                    </a:lnTo>
                    <a:cubicBezTo>
                      <a:pt x="25" y="147"/>
                      <a:pt x="6" y="76"/>
                      <a:pt x="0" y="7"/>
                    </a:cubicBezTo>
                    <a:moveTo>
                      <a:pt x="0" y="7"/>
                    </a:moveTo>
                    <a:lnTo>
                      <a:pt x="0" y="7"/>
                    </a:lnTo>
                    <a:moveTo>
                      <a:pt x="0" y="0"/>
                    </a:moveTo>
                    <a:lnTo>
                      <a:pt x="0" y="0"/>
                    </a:lnTo>
                    <a:lnTo>
                      <a:pt x="0" y="0"/>
                    </a:lnTo>
                    <a:lnTo>
                      <a:pt x="0" y="0"/>
                    </a:lnTo>
                    <a:cubicBezTo>
                      <a:pt x="13" y="51"/>
                      <a:pt x="32" y="95"/>
                      <a:pt x="64" y="134"/>
                    </a:cubicBezTo>
                    <a:cubicBezTo>
                      <a:pt x="32" y="95"/>
                      <a:pt x="13" y="51"/>
                      <a:pt x="0" y="0"/>
                    </a:cubicBezTo>
                    <a:moveTo>
                      <a:pt x="0" y="0"/>
                    </a:moveTo>
                    <a:lnTo>
                      <a:pt x="0" y="0"/>
                    </a:lnTo>
                    <a:close/>
                  </a:path>
                </a:pathLst>
              </a:custGeom>
              <a:solidFill>
                <a:srgbClr val="BE25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5" name="Google Shape;1595;p18"/>
              <p:cNvSpPr/>
              <p:nvPr/>
            </p:nvSpPr>
            <p:spPr>
              <a:xfrm>
                <a:off x="7636680" y="3180600"/>
                <a:ext cx="181080" cy="135360"/>
              </a:xfrm>
              <a:custGeom>
                <a:rect b="b" l="l" r="r" t="t"/>
                <a:pathLst>
                  <a:path extrusionOk="0" h="376" w="503">
                    <a:moveTo>
                      <a:pt x="7" y="370"/>
                    </a:moveTo>
                    <a:lnTo>
                      <a:pt x="7" y="370"/>
                    </a:lnTo>
                    <a:lnTo>
                      <a:pt x="7" y="376"/>
                    </a:lnTo>
                    <a:lnTo>
                      <a:pt x="7" y="370"/>
                    </a:lnTo>
                    <a:moveTo>
                      <a:pt x="7" y="370"/>
                    </a:moveTo>
                    <a:lnTo>
                      <a:pt x="7" y="370"/>
                    </a:lnTo>
                    <a:moveTo>
                      <a:pt x="7" y="370"/>
                    </a:moveTo>
                    <a:lnTo>
                      <a:pt x="7" y="370"/>
                    </a:lnTo>
                    <a:moveTo>
                      <a:pt x="0" y="370"/>
                    </a:moveTo>
                    <a:lnTo>
                      <a:pt x="0" y="370"/>
                    </a:lnTo>
                    <a:moveTo>
                      <a:pt x="503" y="0"/>
                    </a:moveTo>
                    <a:lnTo>
                      <a:pt x="503" y="0"/>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6" name="Google Shape;1596;p18"/>
              <p:cNvSpPr/>
              <p:nvPr/>
            </p:nvSpPr>
            <p:spPr>
              <a:xfrm>
                <a:off x="7620480" y="3139560"/>
                <a:ext cx="227160" cy="226800"/>
              </a:xfrm>
              <a:custGeom>
                <a:rect b="b" l="l" r="r" t="t"/>
                <a:pathLst>
                  <a:path extrusionOk="0" h="630" w="631">
                    <a:moveTo>
                      <a:pt x="357" y="0"/>
                    </a:moveTo>
                    <a:lnTo>
                      <a:pt x="357" y="0"/>
                    </a:lnTo>
                    <a:cubicBezTo>
                      <a:pt x="357" y="6"/>
                      <a:pt x="363" y="13"/>
                      <a:pt x="370" y="13"/>
                    </a:cubicBezTo>
                    <a:cubicBezTo>
                      <a:pt x="453" y="45"/>
                      <a:pt x="503" y="146"/>
                      <a:pt x="484" y="242"/>
                    </a:cubicBezTo>
                    <a:cubicBezTo>
                      <a:pt x="465" y="306"/>
                      <a:pt x="434" y="375"/>
                      <a:pt x="382" y="420"/>
                    </a:cubicBezTo>
                    <a:cubicBezTo>
                      <a:pt x="332" y="465"/>
                      <a:pt x="274" y="490"/>
                      <a:pt x="211" y="490"/>
                    </a:cubicBezTo>
                    <a:cubicBezTo>
                      <a:pt x="186" y="490"/>
                      <a:pt x="160" y="484"/>
                      <a:pt x="128" y="471"/>
                    </a:cubicBezTo>
                    <a:cubicBezTo>
                      <a:pt x="58" y="446"/>
                      <a:pt x="13" y="382"/>
                      <a:pt x="0" y="312"/>
                    </a:cubicBezTo>
                    <a:lnTo>
                      <a:pt x="0" y="312"/>
                    </a:lnTo>
                    <a:lnTo>
                      <a:pt x="0" y="312"/>
                    </a:lnTo>
                    <a:cubicBezTo>
                      <a:pt x="0" y="369"/>
                      <a:pt x="13" y="427"/>
                      <a:pt x="45" y="484"/>
                    </a:cubicBezTo>
                    <a:lnTo>
                      <a:pt x="45" y="484"/>
                    </a:lnTo>
                    <a:lnTo>
                      <a:pt x="45" y="484"/>
                    </a:lnTo>
                    <a:lnTo>
                      <a:pt x="52" y="484"/>
                    </a:lnTo>
                    <a:lnTo>
                      <a:pt x="52" y="484"/>
                    </a:lnTo>
                    <a:lnTo>
                      <a:pt x="52" y="484"/>
                    </a:lnTo>
                    <a:lnTo>
                      <a:pt x="52" y="484"/>
                    </a:lnTo>
                    <a:lnTo>
                      <a:pt x="52" y="484"/>
                    </a:lnTo>
                    <a:lnTo>
                      <a:pt x="52" y="490"/>
                    </a:lnTo>
                    <a:lnTo>
                      <a:pt x="52" y="490"/>
                    </a:lnTo>
                    <a:lnTo>
                      <a:pt x="52" y="490"/>
                    </a:lnTo>
                    <a:lnTo>
                      <a:pt x="52" y="490"/>
                    </a:lnTo>
                    <a:cubicBezTo>
                      <a:pt x="115" y="580"/>
                      <a:pt x="217" y="630"/>
                      <a:pt x="319" y="630"/>
                    </a:cubicBezTo>
                    <a:lnTo>
                      <a:pt x="319" y="630"/>
                    </a:lnTo>
                    <a:lnTo>
                      <a:pt x="319" y="630"/>
                    </a:lnTo>
                    <a:cubicBezTo>
                      <a:pt x="370" y="630"/>
                      <a:pt x="421" y="617"/>
                      <a:pt x="472" y="592"/>
                    </a:cubicBezTo>
                    <a:lnTo>
                      <a:pt x="472" y="592"/>
                    </a:lnTo>
                    <a:cubicBezTo>
                      <a:pt x="472" y="592"/>
                      <a:pt x="472" y="586"/>
                      <a:pt x="478" y="586"/>
                    </a:cubicBezTo>
                    <a:lnTo>
                      <a:pt x="478" y="586"/>
                    </a:lnTo>
                    <a:cubicBezTo>
                      <a:pt x="574" y="528"/>
                      <a:pt x="631" y="427"/>
                      <a:pt x="631" y="325"/>
                    </a:cubicBezTo>
                    <a:cubicBezTo>
                      <a:pt x="631" y="248"/>
                      <a:pt x="605" y="179"/>
                      <a:pt x="555" y="121"/>
                    </a:cubicBezTo>
                    <a:lnTo>
                      <a:pt x="555" y="121"/>
                    </a:lnTo>
                    <a:cubicBezTo>
                      <a:pt x="555" y="121"/>
                      <a:pt x="555" y="114"/>
                      <a:pt x="548" y="114"/>
                    </a:cubicBezTo>
                    <a:lnTo>
                      <a:pt x="548" y="114"/>
                    </a:lnTo>
                    <a:lnTo>
                      <a:pt x="548" y="114"/>
                    </a:lnTo>
                    <a:lnTo>
                      <a:pt x="548" y="114"/>
                    </a:lnTo>
                    <a:cubicBezTo>
                      <a:pt x="491" y="51"/>
                      <a:pt x="427" y="13"/>
                      <a:pt x="35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7" name="Google Shape;1597;p18"/>
              <p:cNvSpPr/>
              <p:nvPr/>
            </p:nvSpPr>
            <p:spPr>
              <a:xfrm>
                <a:off x="7620480" y="3139560"/>
                <a:ext cx="199800" cy="174240"/>
              </a:xfrm>
              <a:custGeom>
                <a:rect b="b" l="l" r="r" t="t"/>
                <a:pathLst>
                  <a:path extrusionOk="0" h="484" w="555">
                    <a:moveTo>
                      <a:pt x="0" y="312"/>
                    </a:moveTo>
                    <a:lnTo>
                      <a:pt x="0" y="312"/>
                    </a:lnTo>
                    <a:cubicBezTo>
                      <a:pt x="0" y="369"/>
                      <a:pt x="13" y="427"/>
                      <a:pt x="45" y="484"/>
                    </a:cubicBezTo>
                    <a:cubicBezTo>
                      <a:pt x="13" y="427"/>
                      <a:pt x="0" y="369"/>
                      <a:pt x="0" y="312"/>
                    </a:cubicBezTo>
                    <a:moveTo>
                      <a:pt x="548" y="114"/>
                    </a:moveTo>
                    <a:lnTo>
                      <a:pt x="548" y="114"/>
                    </a:lnTo>
                    <a:cubicBezTo>
                      <a:pt x="555" y="114"/>
                      <a:pt x="555" y="121"/>
                      <a:pt x="555" y="121"/>
                    </a:cubicBezTo>
                    <a:lnTo>
                      <a:pt x="555" y="121"/>
                    </a:lnTo>
                    <a:cubicBezTo>
                      <a:pt x="555" y="121"/>
                      <a:pt x="555" y="114"/>
                      <a:pt x="548" y="114"/>
                    </a:cubicBezTo>
                    <a:moveTo>
                      <a:pt x="548" y="114"/>
                    </a:moveTo>
                    <a:lnTo>
                      <a:pt x="548" y="114"/>
                    </a:lnTo>
                    <a:moveTo>
                      <a:pt x="357" y="0"/>
                    </a:moveTo>
                    <a:lnTo>
                      <a:pt x="357" y="0"/>
                    </a:lnTo>
                    <a:lnTo>
                      <a:pt x="357" y="0"/>
                    </a:lnTo>
                    <a:cubicBezTo>
                      <a:pt x="427" y="13"/>
                      <a:pt x="491" y="51"/>
                      <a:pt x="548" y="114"/>
                    </a:cubicBezTo>
                    <a:lnTo>
                      <a:pt x="548" y="114"/>
                    </a:lnTo>
                    <a:cubicBezTo>
                      <a:pt x="491" y="51"/>
                      <a:pt x="427" y="13"/>
                      <a:pt x="357" y="0"/>
                    </a:cubicBezTo>
                    <a:close/>
                  </a:path>
                </a:pathLst>
              </a:custGeom>
              <a:solidFill>
                <a:srgbClr val="B7294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8" name="Google Shape;1598;p18"/>
              <p:cNvSpPr/>
              <p:nvPr/>
            </p:nvSpPr>
            <p:spPr>
              <a:xfrm>
                <a:off x="7735320" y="335268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9" name="Google Shape;1599;p18"/>
              <p:cNvSpPr/>
              <p:nvPr/>
            </p:nvSpPr>
            <p:spPr>
              <a:xfrm>
                <a:off x="7611480" y="3283920"/>
                <a:ext cx="240840" cy="27360"/>
              </a:xfrm>
              <a:custGeom>
                <a:rect b="b" l="l" r="r" t="t"/>
                <a:pathLst>
                  <a:path extrusionOk="0" h="76" w="669">
                    <a:moveTo>
                      <a:pt x="662" y="70"/>
                    </a:moveTo>
                    <a:lnTo>
                      <a:pt x="662" y="70"/>
                    </a:lnTo>
                    <a:cubicBezTo>
                      <a:pt x="662" y="76"/>
                      <a:pt x="662" y="76"/>
                      <a:pt x="662" y="76"/>
                    </a:cubicBezTo>
                    <a:lnTo>
                      <a:pt x="662" y="70"/>
                    </a:lnTo>
                    <a:moveTo>
                      <a:pt x="662" y="70"/>
                    </a:moveTo>
                    <a:lnTo>
                      <a:pt x="662" y="70"/>
                    </a:lnTo>
                    <a:moveTo>
                      <a:pt x="662" y="70"/>
                    </a:moveTo>
                    <a:lnTo>
                      <a:pt x="662" y="70"/>
                    </a:lnTo>
                    <a:moveTo>
                      <a:pt x="662" y="70"/>
                    </a:moveTo>
                    <a:lnTo>
                      <a:pt x="662" y="70"/>
                    </a:lnTo>
                    <a:moveTo>
                      <a:pt x="662" y="64"/>
                    </a:moveTo>
                    <a:lnTo>
                      <a:pt x="662" y="64"/>
                    </a:lnTo>
                    <a:moveTo>
                      <a:pt x="669" y="64"/>
                    </a:moveTo>
                    <a:lnTo>
                      <a:pt x="669" y="64"/>
                    </a:lnTo>
                    <a:cubicBezTo>
                      <a:pt x="662" y="64"/>
                      <a:pt x="662" y="64"/>
                      <a:pt x="662" y="64"/>
                    </a:cubicBezTo>
                    <a:lnTo>
                      <a:pt x="669" y="64"/>
                    </a:lnTo>
                    <a:moveTo>
                      <a:pt x="669" y="64"/>
                    </a:moveTo>
                    <a:lnTo>
                      <a:pt x="669" y="64"/>
                    </a:lnTo>
                    <a:moveTo>
                      <a:pt x="669" y="58"/>
                    </a:moveTo>
                    <a:lnTo>
                      <a:pt x="669" y="58"/>
                    </a:lnTo>
                    <a:lnTo>
                      <a:pt x="669" y="64"/>
                    </a:lnTo>
                    <a:lnTo>
                      <a:pt x="669" y="58"/>
                    </a:lnTo>
                    <a:moveTo>
                      <a:pt x="0" y="7"/>
                    </a:moveTo>
                    <a:lnTo>
                      <a:pt x="0" y="7"/>
                    </a:lnTo>
                    <a:moveTo>
                      <a:pt x="0" y="0"/>
                    </a:moveTo>
                    <a:lnTo>
                      <a:pt x="0" y="0"/>
                    </a:lnTo>
                    <a:cubicBezTo>
                      <a:pt x="0" y="7"/>
                      <a:pt x="0" y="7"/>
                      <a:pt x="0" y="7"/>
                    </a:cubicBezTo>
                    <a:lnTo>
                      <a:pt x="0" y="0"/>
                    </a:ln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0" name="Google Shape;1600;p18"/>
              <p:cNvSpPr/>
              <p:nvPr/>
            </p:nvSpPr>
            <p:spPr>
              <a:xfrm>
                <a:off x="7774200" y="3322800"/>
                <a:ext cx="73440" cy="78120"/>
              </a:xfrm>
              <a:custGeom>
                <a:rect b="b" l="l" r="r" t="t"/>
                <a:pathLst>
                  <a:path extrusionOk="0" h="217" w="204">
                    <a:moveTo>
                      <a:pt x="204" y="0"/>
                    </a:moveTo>
                    <a:lnTo>
                      <a:pt x="204" y="0"/>
                    </a:lnTo>
                    <a:cubicBezTo>
                      <a:pt x="172" y="96"/>
                      <a:pt x="102" y="179"/>
                      <a:pt x="0" y="217"/>
                    </a:cubicBezTo>
                    <a:lnTo>
                      <a:pt x="0" y="217"/>
                    </a:lnTo>
                    <a:cubicBezTo>
                      <a:pt x="102" y="179"/>
                      <a:pt x="172" y="96"/>
                      <a:pt x="204" y="0"/>
                    </a:cubicBezTo>
                    <a:close/>
                  </a:path>
                </a:pathLst>
              </a:custGeom>
              <a:solidFill>
                <a:srgbClr val="AF1725"/>
              </a:solidFill>
              <a:ln>
                <a:noFill/>
              </a:ln>
            </p:spPr>
            <p:txBody>
              <a:bodyPr anchorCtr="1" anchor="ctr" bIns="33100" lIns="90000" spcFirstLastPara="1" rIns="90000" wrap="square" tIns="33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1" name="Google Shape;1601;p18"/>
              <p:cNvSpPr/>
              <p:nvPr/>
            </p:nvSpPr>
            <p:spPr>
              <a:xfrm>
                <a:off x="7735320" y="3357360"/>
                <a:ext cx="75600" cy="23040"/>
              </a:xfrm>
              <a:custGeom>
                <a:rect b="b" l="l" r="r" t="t"/>
                <a:pathLst>
                  <a:path extrusionOk="0" h="64" w="210">
                    <a:moveTo>
                      <a:pt x="0" y="64"/>
                    </a:moveTo>
                    <a:lnTo>
                      <a:pt x="0" y="64"/>
                    </a:lnTo>
                    <a:moveTo>
                      <a:pt x="210" y="0"/>
                    </a:moveTo>
                    <a:lnTo>
                      <a:pt x="210" y="0"/>
                    </a:lnTo>
                    <a:cubicBezTo>
                      <a:pt x="146" y="44"/>
                      <a:pt x="70" y="64"/>
                      <a:pt x="0" y="64"/>
                    </a:cubicBezTo>
                    <a:cubicBezTo>
                      <a:pt x="70" y="64"/>
                      <a:pt x="146" y="44"/>
                      <a:pt x="210" y="0"/>
                    </a:cubicBezTo>
                    <a:close/>
                  </a:path>
                </a:pathLst>
              </a:custGeom>
              <a:solidFill>
                <a:srgbClr val="CA3F6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2" name="Google Shape;1602;p18"/>
              <p:cNvSpPr/>
              <p:nvPr/>
            </p:nvSpPr>
            <p:spPr>
              <a:xfrm>
                <a:off x="7371000" y="2981520"/>
                <a:ext cx="109800" cy="190080"/>
              </a:xfrm>
              <a:custGeom>
                <a:rect b="b" l="l" r="r" t="t"/>
                <a:pathLst>
                  <a:path extrusionOk="0" h="528" w="305">
                    <a:moveTo>
                      <a:pt x="305" y="528"/>
                    </a:moveTo>
                    <a:lnTo>
                      <a:pt x="305" y="528"/>
                    </a:lnTo>
                    <a:moveTo>
                      <a:pt x="305" y="528"/>
                    </a:moveTo>
                    <a:lnTo>
                      <a:pt x="305" y="528"/>
                    </a:lnTo>
                    <a:moveTo>
                      <a:pt x="299" y="528"/>
                    </a:moveTo>
                    <a:lnTo>
                      <a:pt x="299" y="528"/>
                    </a:lnTo>
                    <a:lnTo>
                      <a:pt x="305" y="528"/>
                    </a:lnTo>
                    <a:lnTo>
                      <a:pt x="299" y="528"/>
                    </a:lnTo>
                    <a:moveTo>
                      <a:pt x="299" y="528"/>
                    </a:moveTo>
                    <a:lnTo>
                      <a:pt x="299" y="528"/>
                    </a:lnTo>
                    <a:moveTo>
                      <a:pt x="299" y="528"/>
                    </a:moveTo>
                    <a:lnTo>
                      <a:pt x="299" y="528"/>
                    </a:lnTo>
                    <a:moveTo>
                      <a:pt x="292" y="528"/>
                    </a:moveTo>
                    <a:lnTo>
                      <a:pt x="292" y="528"/>
                    </a:lnTo>
                    <a:cubicBezTo>
                      <a:pt x="299" y="528"/>
                      <a:pt x="299" y="528"/>
                      <a:pt x="299" y="528"/>
                    </a:cubicBezTo>
                    <a:lnTo>
                      <a:pt x="292" y="528"/>
                    </a:lnTo>
                    <a:moveTo>
                      <a:pt x="292" y="528"/>
                    </a:moveTo>
                    <a:lnTo>
                      <a:pt x="292" y="528"/>
                    </a:lnTo>
                    <a:moveTo>
                      <a:pt x="292" y="528"/>
                    </a:moveTo>
                    <a:lnTo>
                      <a:pt x="292" y="528"/>
                    </a:lnTo>
                    <a:moveTo>
                      <a:pt x="292" y="528"/>
                    </a:moveTo>
                    <a:lnTo>
                      <a:pt x="292" y="528"/>
                    </a:lnTo>
                    <a:moveTo>
                      <a:pt x="286" y="528"/>
                    </a:moveTo>
                    <a:lnTo>
                      <a:pt x="286" y="528"/>
                    </a:lnTo>
                    <a:lnTo>
                      <a:pt x="292" y="528"/>
                    </a:lnTo>
                    <a:cubicBezTo>
                      <a:pt x="286" y="528"/>
                      <a:pt x="286" y="528"/>
                      <a:pt x="286" y="528"/>
                    </a:cubicBezTo>
                    <a:moveTo>
                      <a:pt x="280" y="528"/>
                    </a:moveTo>
                    <a:lnTo>
                      <a:pt x="280" y="528"/>
                    </a:lnTo>
                    <a:cubicBezTo>
                      <a:pt x="286" y="528"/>
                      <a:pt x="286" y="528"/>
                      <a:pt x="286" y="528"/>
                    </a:cubicBezTo>
                    <a:lnTo>
                      <a:pt x="280" y="528"/>
                    </a:lnTo>
                    <a:moveTo>
                      <a:pt x="82" y="420"/>
                    </a:moveTo>
                    <a:lnTo>
                      <a:pt x="82" y="420"/>
                    </a:lnTo>
                    <a:cubicBezTo>
                      <a:pt x="127" y="471"/>
                      <a:pt x="197" y="516"/>
                      <a:pt x="280" y="528"/>
                    </a:cubicBezTo>
                    <a:cubicBezTo>
                      <a:pt x="197" y="516"/>
                      <a:pt x="127" y="471"/>
                      <a:pt x="82" y="420"/>
                    </a:cubicBezTo>
                    <a:moveTo>
                      <a:pt x="76" y="420"/>
                    </a:moveTo>
                    <a:lnTo>
                      <a:pt x="76" y="420"/>
                    </a:lnTo>
                    <a:lnTo>
                      <a:pt x="82" y="420"/>
                    </a:lnTo>
                    <a:lnTo>
                      <a:pt x="76" y="420"/>
                    </a:lnTo>
                    <a:moveTo>
                      <a:pt x="76" y="420"/>
                    </a:moveTo>
                    <a:lnTo>
                      <a:pt x="76" y="420"/>
                    </a:lnTo>
                    <a:moveTo>
                      <a:pt x="76" y="413"/>
                    </a:moveTo>
                    <a:lnTo>
                      <a:pt x="76" y="413"/>
                    </a:lnTo>
                    <a:lnTo>
                      <a:pt x="76" y="420"/>
                    </a:lnTo>
                    <a:cubicBezTo>
                      <a:pt x="76" y="413"/>
                      <a:pt x="76" y="413"/>
                      <a:pt x="76" y="413"/>
                    </a:cubicBezTo>
                    <a:moveTo>
                      <a:pt x="76" y="413"/>
                    </a:moveTo>
                    <a:lnTo>
                      <a:pt x="76" y="413"/>
                    </a:lnTo>
                    <a:moveTo>
                      <a:pt x="76" y="413"/>
                    </a:moveTo>
                    <a:lnTo>
                      <a:pt x="76" y="413"/>
                    </a:lnTo>
                    <a:moveTo>
                      <a:pt x="76" y="413"/>
                    </a:moveTo>
                    <a:lnTo>
                      <a:pt x="76" y="413"/>
                    </a:lnTo>
                    <a:moveTo>
                      <a:pt x="70" y="407"/>
                    </a:moveTo>
                    <a:lnTo>
                      <a:pt x="70" y="407"/>
                    </a:lnTo>
                    <a:lnTo>
                      <a:pt x="70" y="413"/>
                    </a:lnTo>
                    <a:lnTo>
                      <a:pt x="70" y="407"/>
                    </a:lnTo>
                    <a:moveTo>
                      <a:pt x="70" y="407"/>
                    </a:moveTo>
                    <a:lnTo>
                      <a:pt x="70" y="407"/>
                    </a:lnTo>
                    <a:moveTo>
                      <a:pt x="70" y="407"/>
                    </a:moveTo>
                    <a:lnTo>
                      <a:pt x="70" y="407"/>
                    </a:lnTo>
                    <a:moveTo>
                      <a:pt x="70" y="407"/>
                    </a:moveTo>
                    <a:lnTo>
                      <a:pt x="70" y="407"/>
                    </a:lnTo>
                    <a:moveTo>
                      <a:pt x="70" y="407"/>
                    </a:moveTo>
                    <a:lnTo>
                      <a:pt x="70" y="407"/>
                    </a:lnTo>
                    <a:moveTo>
                      <a:pt x="70" y="407"/>
                    </a:moveTo>
                    <a:lnTo>
                      <a:pt x="70" y="407"/>
                    </a:lnTo>
                    <a:moveTo>
                      <a:pt x="63" y="401"/>
                    </a:moveTo>
                    <a:lnTo>
                      <a:pt x="63" y="401"/>
                    </a:lnTo>
                    <a:lnTo>
                      <a:pt x="70" y="401"/>
                    </a:lnTo>
                    <a:lnTo>
                      <a:pt x="63" y="401"/>
                    </a:lnTo>
                    <a:moveTo>
                      <a:pt x="63" y="401"/>
                    </a:moveTo>
                    <a:lnTo>
                      <a:pt x="63" y="401"/>
                    </a:lnTo>
                    <a:moveTo>
                      <a:pt x="63" y="401"/>
                    </a:moveTo>
                    <a:lnTo>
                      <a:pt x="63" y="401"/>
                    </a:lnTo>
                    <a:moveTo>
                      <a:pt x="63" y="401"/>
                    </a:moveTo>
                    <a:lnTo>
                      <a:pt x="63" y="401"/>
                    </a:lnTo>
                    <a:moveTo>
                      <a:pt x="63" y="395"/>
                    </a:moveTo>
                    <a:lnTo>
                      <a:pt x="63" y="395"/>
                    </a:lnTo>
                    <a:moveTo>
                      <a:pt x="0" y="13"/>
                    </a:moveTo>
                    <a:lnTo>
                      <a:pt x="0" y="13"/>
                    </a:lnTo>
                    <a:moveTo>
                      <a:pt x="0" y="6"/>
                    </a:moveTo>
                    <a:lnTo>
                      <a:pt x="0" y="6"/>
                    </a:lnTo>
                    <a:moveTo>
                      <a:pt x="0" y="6"/>
                    </a:moveTo>
                    <a:lnTo>
                      <a:pt x="0" y="6"/>
                    </a:lnTo>
                    <a:moveTo>
                      <a:pt x="0" y="0"/>
                    </a:moveTo>
                    <a:lnTo>
                      <a:pt x="0" y="0"/>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3" name="Google Shape;1603;p18"/>
              <p:cNvSpPr/>
              <p:nvPr/>
            </p:nvSpPr>
            <p:spPr>
              <a:xfrm>
                <a:off x="7381800" y="2914920"/>
                <a:ext cx="227520" cy="206280"/>
              </a:xfrm>
              <a:custGeom>
                <a:rect b="b" l="l" r="r" t="t"/>
                <a:pathLst>
                  <a:path extrusionOk="0" h="573" w="632">
                    <a:moveTo>
                      <a:pt x="320" y="573"/>
                    </a:moveTo>
                    <a:lnTo>
                      <a:pt x="320" y="573"/>
                    </a:lnTo>
                    <a:moveTo>
                      <a:pt x="52" y="433"/>
                    </a:moveTo>
                    <a:lnTo>
                      <a:pt x="52" y="433"/>
                    </a:lnTo>
                    <a:lnTo>
                      <a:pt x="52" y="433"/>
                    </a:lnTo>
                    <a:cubicBezTo>
                      <a:pt x="116" y="522"/>
                      <a:pt x="218" y="573"/>
                      <a:pt x="320" y="573"/>
                    </a:cubicBezTo>
                    <a:lnTo>
                      <a:pt x="320" y="573"/>
                    </a:lnTo>
                    <a:cubicBezTo>
                      <a:pt x="218" y="573"/>
                      <a:pt x="116" y="522"/>
                      <a:pt x="52" y="433"/>
                    </a:cubicBezTo>
                    <a:moveTo>
                      <a:pt x="52" y="427"/>
                    </a:moveTo>
                    <a:lnTo>
                      <a:pt x="52" y="427"/>
                    </a:lnTo>
                    <a:moveTo>
                      <a:pt x="52" y="427"/>
                    </a:moveTo>
                    <a:lnTo>
                      <a:pt x="52" y="427"/>
                    </a:lnTo>
                    <a:moveTo>
                      <a:pt x="632" y="268"/>
                    </a:moveTo>
                    <a:lnTo>
                      <a:pt x="632" y="268"/>
                    </a:lnTo>
                    <a:cubicBezTo>
                      <a:pt x="632" y="369"/>
                      <a:pt x="575" y="471"/>
                      <a:pt x="479" y="529"/>
                    </a:cubicBezTo>
                    <a:lnTo>
                      <a:pt x="479" y="535"/>
                    </a:lnTo>
                    <a:lnTo>
                      <a:pt x="479" y="535"/>
                    </a:lnTo>
                    <a:lnTo>
                      <a:pt x="479" y="529"/>
                    </a:lnTo>
                    <a:cubicBezTo>
                      <a:pt x="575" y="471"/>
                      <a:pt x="632" y="369"/>
                      <a:pt x="632" y="268"/>
                    </a:cubicBezTo>
                    <a:moveTo>
                      <a:pt x="1" y="242"/>
                    </a:moveTo>
                    <a:lnTo>
                      <a:pt x="1" y="242"/>
                    </a:lnTo>
                    <a:cubicBezTo>
                      <a:pt x="-5" y="300"/>
                      <a:pt x="14" y="363"/>
                      <a:pt x="52" y="427"/>
                    </a:cubicBezTo>
                    <a:cubicBezTo>
                      <a:pt x="14" y="369"/>
                      <a:pt x="1" y="319"/>
                      <a:pt x="1" y="261"/>
                    </a:cubicBezTo>
                    <a:cubicBezTo>
                      <a:pt x="1" y="255"/>
                      <a:pt x="1" y="248"/>
                      <a:pt x="1" y="242"/>
                    </a:cubicBezTo>
                    <a:moveTo>
                      <a:pt x="555" y="58"/>
                    </a:moveTo>
                    <a:lnTo>
                      <a:pt x="555" y="58"/>
                    </a:lnTo>
                    <a:cubicBezTo>
                      <a:pt x="555" y="64"/>
                      <a:pt x="555" y="64"/>
                      <a:pt x="555" y="64"/>
                    </a:cubicBezTo>
                    <a:lnTo>
                      <a:pt x="555" y="58"/>
                    </a:lnTo>
                    <a:moveTo>
                      <a:pt x="492" y="0"/>
                    </a:moveTo>
                    <a:lnTo>
                      <a:pt x="492" y="0"/>
                    </a:lnTo>
                    <a:lnTo>
                      <a:pt x="492" y="0"/>
                    </a:lnTo>
                    <a:lnTo>
                      <a:pt x="492" y="0"/>
                    </a:lnTo>
                    <a:lnTo>
                      <a:pt x="492" y="0"/>
                    </a:lnTo>
                    <a:cubicBezTo>
                      <a:pt x="511" y="19"/>
                      <a:pt x="530" y="39"/>
                      <a:pt x="555" y="58"/>
                    </a:cubicBezTo>
                    <a:cubicBezTo>
                      <a:pt x="530" y="39"/>
                      <a:pt x="511" y="19"/>
                      <a:pt x="49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4" name="Google Shape;1604;p18"/>
              <p:cNvSpPr/>
              <p:nvPr/>
            </p:nvSpPr>
            <p:spPr>
              <a:xfrm>
                <a:off x="7492320" y="3171600"/>
                <a:ext cx="14040" cy="0"/>
              </a:xfrm>
              <a:custGeom>
                <a:rect b="b" l="l" r="r" t="t"/>
                <a:pathLst>
                  <a:path extrusionOk="0" h="120000" w="39">
                    <a:moveTo>
                      <a:pt x="0" y="0"/>
                    </a:moveTo>
                    <a:lnTo>
                      <a:pt x="0" y="0"/>
                    </a:lnTo>
                    <a:moveTo>
                      <a:pt x="39" y="0"/>
                    </a:moveTo>
                    <a:lnTo>
                      <a:pt x="39" y="0"/>
                    </a:lnTo>
                    <a:cubicBezTo>
                      <a:pt x="26" y="0"/>
                      <a:pt x="13" y="0"/>
                      <a:pt x="0" y="0"/>
                    </a:cubicBezTo>
                    <a:cubicBezTo>
                      <a:pt x="13" y="0"/>
                      <a:pt x="26" y="0"/>
                      <a:pt x="39"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5" name="Google Shape;1605;p18"/>
              <p:cNvSpPr/>
              <p:nvPr/>
            </p:nvSpPr>
            <p:spPr>
              <a:xfrm>
                <a:off x="7453440" y="3678120"/>
                <a:ext cx="4680" cy="0"/>
              </a:xfrm>
              <a:custGeom>
                <a:rect b="b" l="l" r="r" t="t"/>
                <a:pathLst>
                  <a:path extrusionOk="0" h="120000" w="13">
                    <a:moveTo>
                      <a:pt x="13" y="0"/>
                    </a:moveTo>
                    <a:lnTo>
                      <a:pt x="13" y="0"/>
                    </a:lnTo>
                    <a:moveTo>
                      <a:pt x="13" y="0"/>
                    </a:moveTo>
                    <a:lnTo>
                      <a:pt x="13" y="0"/>
                    </a:lnTo>
                    <a:moveTo>
                      <a:pt x="13" y="0"/>
                    </a:moveTo>
                    <a:lnTo>
                      <a:pt x="13" y="0"/>
                    </a:lnTo>
                    <a:moveTo>
                      <a:pt x="6" y="0"/>
                    </a:moveTo>
                    <a:lnTo>
                      <a:pt x="6" y="0"/>
                    </a:lnTo>
                    <a:lnTo>
                      <a:pt x="13" y="0"/>
                    </a:lnTo>
                    <a:lnTo>
                      <a:pt x="6" y="0"/>
                    </a:lnTo>
                    <a:moveTo>
                      <a:pt x="6" y="0"/>
                    </a:moveTo>
                    <a:lnTo>
                      <a:pt x="6" y="0"/>
                    </a:lnTo>
                    <a:moveTo>
                      <a:pt x="6" y="0"/>
                    </a:moveTo>
                    <a:lnTo>
                      <a:pt x="6" y="0"/>
                    </a:lnTo>
                    <a:moveTo>
                      <a:pt x="6" y="0"/>
                    </a:moveTo>
                    <a:lnTo>
                      <a:pt x="6" y="0"/>
                    </a:lnTo>
                    <a:moveTo>
                      <a:pt x="0" y="0"/>
                    </a:moveTo>
                    <a:lnTo>
                      <a:pt x="0" y="0"/>
                    </a:lnTo>
                    <a:close/>
                  </a:path>
                </a:pathLst>
              </a:custGeom>
              <a:solidFill>
                <a:srgbClr val="9A54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6" name="Google Shape;1606;p18"/>
              <p:cNvSpPr/>
              <p:nvPr/>
            </p:nvSpPr>
            <p:spPr>
              <a:xfrm>
                <a:off x="7359480" y="3430800"/>
                <a:ext cx="226800" cy="196920"/>
              </a:xfrm>
              <a:custGeom>
                <a:rect b="b" l="l" r="r" t="t"/>
                <a:pathLst>
                  <a:path extrusionOk="0" h="547" w="630">
                    <a:moveTo>
                      <a:pt x="318" y="547"/>
                    </a:moveTo>
                    <a:lnTo>
                      <a:pt x="318" y="547"/>
                    </a:lnTo>
                    <a:moveTo>
                      <a:pt x="477" y="509"/>
                    </a:moveTo>
                    <a:lnTo>
                      <a:pt x="477" y="509"/>
                    </a:lnTo>
                    <a:lnTo>
                      <a:pt x="477" y="509"/>
                    </a:lnTo>
                    <a:lnTo>
                      <a:pt x="471" y="509"/>
                    </a:lnTo>
                    <a:lnTo>
                      <a:pt x="471" y="509"/>
                    </a:lnTo>
                    <a:lnTo>
                      <a:pt x="477" y="509"/>
                    </a:lnTo>
                    <a:moveTo>
                      <a:pt x="57" y="413"/>
                    </a:moveTo>
                    <a:lnTo>
                      <a:pt x="57" y="413"/>
                    </a:lnTo>
                    <a:cubicBezTo>
                      <a:pt x="121" y="503"/>
                      <a:pt x="216" y="547"/>
                      <a:pt x="318" y="547"/>
                    </a:cubicBezTo>
                    <a:lnTo>
                      <a:pt x="318" y="547"/>
                    </a:lnTo>
                    <a:cubicBezTo>
                      <a:pt x="216" y="547"/>
                      <a:pt x="121" y="503"/>
                      <a:pt x="57" y="413"/>
                    </a:cubicBezTo>
                    <a:moveTo>
                      <a:pt x="57" y="413"/>
                    </a:moveTo>
                    <a:lnTo>
                      <a:pt x="57" y="413"/>
                    </a:lnTo>
                    <a:moveTo>
                      <a:pt x="57" y="407"/>
                    </a:moveTo>
                    <a:lnTo>
                      <a:pt x="57" y="407"/>
                    </a:lnTo>
                    <a:lnTo>
                      <a:pt x="57" y="413"/>
                    </a:lnTo>
                    <a:lnTo>
                      <a:pt x="57" y="413"/>
                    </a:lnTo>
                    <a:cubicBezTo>
                      <a:pt x="57" y="407"/>
                      <a:pt x="57" y="407"/>
                      <a:pt x="57" y="407"/>
                    </a:cubicBezTo>
                    <a:moveTo>
                      <a:pt x="51" y="401"/>
                    </a:moveTo>
                    <a:lnTo>
                      <a:pt x="51" y="401"/>
                    </a:lnTo>
                    <a:lnTo>
                      <a:pt x="51" y="407"/>
                    </a:lnTo>
                    <a:lnTo>
                      <a:pt x="51" y="407"/>
                    </a:lnTo>
                    <a:lnTo>
                      <a:pt x="51" y="407"/>
                    </a:lnTo>
                    <a:lnTo>
                      <a:pt x="51" y="407"/>
                    </a:lnTo>
                    <a:lnTo>
                      <a:pt x="51" y="401"/>
                    </a:lnTo>
                    <a:moveTo>
                      <a:pt x="51" y="401"/>
                    </a:moveTo>
                    <a:lnTo>
                      <a:pt x="51" y="401"/>
                    </a:lnTo>
                    <a:moveTo>
                      <a:pt x="51" y="401"/>
                    </a:moveTo>
                    <a:lnTo>
                      <a:pt x="51" y="401"/>
                    </a:lnTo>
                    <a:moveTo>
                      <a:pt x="51" y="401"/>
                    </a:moveTo>
                    <a:lnTo>
                      <a:pt x="51" y="401"/>
                    </a:lnTo>
                    <a:moveTo>
                      <a:pt x="51" y="395"/>
                    </a:moveTo>
                    <a:lnTo>
                      <a:pt x="51" y="395"/>
                    </a:lnTo>
                    <a:moveTo>
                      <a:pt x="630" y="242"/>
                    </a:moveTo>
                    <a:lnTo>
                      <a:pt x="630" y="242"/>
                    </a:lnTo>
                    <a:cubicBezTo>
                      <a:pt x="630" y="343"/>
                      <a:pt x="579" y="445"/>
                      <a:pt x="477" y="503"/>
                    </a:cubicBezTo>
                    <a:cubicBezTo>
                      <a:pt x="477" y="509"/>
                      <a:pt x="477" y="509"/>
                      <a:pt x="477" y="509"/>
                    </a:cubicBezTo>
                    <a:lnTo>
                      <a:pt x="477" y="509"/>
                    </a:lnTo>
                    <a:lnTo>
                      <a:pt x="477" y="503"/>
                    </a:lnTo>
                    <a:cubicBezTo>
                      <a:pt x="579" y="445"/>
                      <a:pt x="630" y="343"/>
                      <a:pt x="630" y="242"/>
                    </a:cubicBezTo>
                    <a:moveTo>
                      <a:pt x="6" y="171"/>
                    </a:moveTo>
                    <a:lnTo>
                      <a:pt x="6" y="171"/>
                    </a:lnTo>
                    <a:cubicBezTo>
                      <a:pt x="-6" y="248"/>
                      <a:pt x="0" y="324"/>
                      <a:pt x="45" y="395"/>
                    </a:cubicBezTo>
                    <a:cubicBezTo>
                      <a:pt x="13" y="343"/>
                      <a:pt x="0" y="292"/>
                      <a:pt x="0" y="235"/>
                    </a:cubicBezTo>
                    <a:cubicBezTo>
                      <a:pt x="0" y="216"/>
                      <a:pt x="0" y="197"/>
                      <a:pt x="6" y="171"/>
                    </a:cubicBezTo>
                    <a:moveTo>
                      <a:pt x="522" y="0"/>
                    </a:moveTo>
                    <a:lnTo>
                      <a:pt x="522" y="0"/>
                    </a:lnTo>
                    <a:lnTo>
                      <a:pt x="522" y="0"/>
                    </a:lnTo>
                    <a:lnTo>
                      <a:pt x="522" y="0"/>
                    </a:lnTo>
                    <a:lnTo>
                      <a:pt x="522" y="0"/>
                    </a:lnTo>
                    <a:cubicBezTo>
                      <a:pt x="535" y="13"/>
                      <a:pt x="541" y="25"/>
                      <a:pt x="554" y="38"/>
                    </a:cubicBezTo>
                    <a:cubicBezTo>
                      <a:pt x="541" y="25"/>
                      <a:pt x="535" y="13"/>
                      <a:pt x="52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18"/>
              <p:cNvSpPr/>
              <p:nvPr/>
            </p:nvSpPr>
            <p:spPr>
              <a:xfrm>
                <a:off x="7471800" y="3673440"/>
                <a:ext cx="32040" cy="4680"/>
              </a:xfrm>
              <a:custGeom>
                <a:rect b="b" l="l" r="r" t="t"/>
                <a:pathLst>
                  <a:path extrusionOk="0" h="13" w="89">
                    <a:moveTo>
                      <a:pt x="0" y="13"/>
                    </a:moveTo>
                    <a:lnTo>
                      <a:pt x="0" y="13"/>
                    </a:lnTo>
                    <a:moveTo>
                      <a:pt x="83" y="7"/>
                    </a:moveTo>
                    <a:lnTo>
                      <a:pt x="83" y="7"/>
                    </a:lnTo>
                    <a:cubicBezTo>
                      <a:pt x="51" y="13"/>
                      <a:pt x="25" y="13"/>
                      <a:pt x="0" y="13"/>
                    </a:cubicBezTo>
                    <a:cubicBezTo>
                      <a:pt x="25" y="13"/>
                      <a:pt x="51" y="13"/>
                      <a:pt x="83" y="7"/>
                    </a:cubicBezTo>
                    <a:moveTo>
                      <a:pt x="89" y="0"/>
                    </a:moveTo>
                    <a:lnTo>
                      <a:pt x="89" y="0"/>
                    </a:lnTo>
                    <a:cubicBezTo>
                      <a:pt x="83" y="7"/>
                      <a:pt x="83" y="7"/>
                      <a:pt x="83" y="7"/>
                    </a:cubicBezTo>
                    <a:lnTo>
                      <a:pt x="89" y="0"/>
                    </a:ln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8" name="Google Shape;1608;p18"/>
              <p:cNvSpPr/>
              <p:nvPr/>
            </p:nvSpPr>
            <p:spPr>
              <a:xfrm>
                <a:off x="7400520" y="2935800"/>
                <a:ext cx="181080" cy="135000"/>
              </a:xfrm>
              <a:custGeom>
                <a:rect b="b" l="l" r="r" t="t"/>
                <a:pathLst>
                  <a:path extrusionOk="0" h="375" w="503">
                    <a:moveTo>
                      <a:pt x="0" y="369"/>
                    </a:moveTo>
                    <a:lnTo>
                      <a:pt x="0" y="369"/>
                    </a:lnTo>
                    <a:lnTo>
                      <a:pt x="0" y="375"/>
                    </a:lnTo>
                    <a:lnTo>
                      <a:pt x="0" y="369"/>
                    </a:lnTo>
                    <a:moveTo>
                      <a:pt x="0" y="369"/>
                    </a:moveTo>
                    <a:lnTo>
                      <a:pt x="0" y="369"/>
                    </a:lnTo>
                    <a:moveTo>
                      <a:pt x="0" y="369"/>
                    </a:moveTo>
                    <a:lnTo>
                      <a:pt x="0" y="369"/>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9" name="Google Shape;1609;p18"/>
              <p:cNvSpPr/>
              <p:nvPr/>
            </p:nvSpPr>
            <p:spPr>
              <a:xfrm>
                <a:off x="7382160" y="2914920"/>
                <a:ext cx="227160" cy="206280"/>
              </a:xfrm>
              <a:custGeom>
                <a:rect b="b" l="l" r="r" t="t"/>
                <a:pathLst>
                  <a:path extrusionOk="0" h="573" w="631">
                    <a:moveTo>
                      <a:pt x="491" y="0"/>
                    </a:moveTo>
                    <a:lnTo>
                      <a:pt x="491" y="0"/>
                    </a:lnTo>
                    <a:cubicBezTo>
                      <a:pt x="497" y="32"/>
                      <a:pt x="503" y="58"/>
                      <a:pt x="503" y="89"/>
                    </a:cubicBezTo>
                    <a:cubicBezTo>
                      <a:pt x="510" y="153"/>
                      <a:pt x="503" y="229"/>
                      <a:pt x="485" y="293"/>
                    </a:cubicBezTo>
                    <a:cubicBezTo>
                      <a:pt x="459" y="382"/>
                      <a:pt x="382" y="459"/>
                      <a:pt x="287" y="459"/>
                    </a:cubicBezTo>
                    <a:lnTo>
                      <a:pt x="287" y="459"/>
                    </a:lnTo>
                    <a:cubicBezTo>
                      <a:pt x="236" y="459"/>
                      <a:pt x="185" y="433"/>
                      <a:pt x="147" y="401"/>
                    </a:cubicBezTo>
                    <a:cubicBezTo>
                      <a:pt x="140" y="395"/>
                      <a:pt x="134" y="395"/>
                      <a:pt x="128" y="388"/>
                    </a:cubicBezTo>
                    <a:cubicBezTo>
                      <a:pt x="115" y="382"/>
                      <a:pt x="103" y="369"/>
                      <a:pt x="90" y="356"/>
                    </a:cubicBezTo>
                    <a:cubicBezTo>
                      <a:pt x="71" y="350"/>
                      <a:pt x="58" y="344"/>
                      <a:pt x="51" y="331"/>
                    </a:cubicBezTo>
                    <a:cubicBezTo>
                      <a:pt x="19" y="306"/>
                      <a:pt x="7" y="274"/>
                      <a:pt x="0" y="242"/>
                    </a:cubicBezTo>
                    <a:lnTo>
                      <a:pt x="0" y="242"/>
                    </a:lnTo>
                    <a:lnTo>
                      <a:pt x="0" y="242"/>
                    </a:lnTo>
                    <a:cubicBezTo>
                      <a:pt x="0" y="248"/>
                      <a:pt x="0" y="255"/>
                      <a:pt x="0" y="261"/>
                    </a:cubicBezTo>
                    <a:cubicBezTo>
                      <a:pt x="0" y="319"/>
                      <a:pt x="13" y="369"/>
                      <a:pt x="51" y="427"/>
                    </a:cubicBezTo>
                    <a:lnTo>
                      <a:pt x="51" y="427"/>
                    </a:lnTo>
                    <a:lnTo>
                      <a:pt x="51" y="427"/>
                    </a:lnTo>
                    <a:lnTo>
                      <a:pt x="51" y="427"/>
                    </a:lnTo>
                    <a:lnTo>
                      <a:pt x="51" y="427"/>
                    </a:lnTo>
                    <a:lnTo>
                      <a:pt x="51" y="433"/>
                    </a:lnTo>
                    <a:lnTo>
                      <a:pt x="51" y="433"/>
                    </a:lnTo>
                    <a:cubicBezTo>
                      <a:pt x="115" y="522"/>
                      <a:pt x="217" y="573"/>
                      <a:pt x="319" y="573"/>
                    </a:cubicBezTo>
                    <a:lnTo>
                      <a:pt x="319" y="573"/>
                    </a:lnTo>
                    <a:lnTo>
                      <a:pt x="319" y="573"/>
                    </a:lnTo>
                    <a:cubicBezTo>
                      <a:pt x="370" y="573"/>
                      <a:pt x="427" y="561"/>
                      <a:pt x="478" y="535"/>
                    </a:cubicBezTo>
                    <a:lnTo>
                      <a:pt x="478" y="529"/>
                    </a:lnTo>
                    <a:cubicBezTo>
                      <a:pt x="574" y="471"/>
                      <a:pt x="631" y="369"/>
                      <a:pt x="631" y="268"/>
                    </a:cubicBezTo>
                    <a:cubicBezTo>
                      <a:pt x="631" y="191"/>
                      <a:pt x="606" y="121"/>
                      <a:pt x="554" y="64"/>
                    </a:cubicBezTo>
                    <a:lnTo>
                      <a:pt x="554" y="64"/>
                    </a:lnTo>
                    <a:lnTo>
                      <a:pt x="554" y="58"/>
                    </a:lnTo>
                    <a:lnTo>
                      <a:pt x="554" y="58"/>
                    </a:lnTo>
                    <a:cubicBezTo>
                      <a:pt x="529" y="39"/>
                      <a:pt x="510" y="19"/>
                      <a:pt x="49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0" name="Google Shape;1610;p18"/>
              <p:cNvSpPr/>
              <p:nvPr/>
            </p:nvSpPr>
            <p:spPr>
              <a:xfrm>
                <a:off x="7497000" y="3107520"/>
                <a:ext cx="57240" cy="13680"/>
              </a:xfrm>
              <a:custGeom>
                <a:rect b="b" l="l" r="r" t="t"/>
                <a:pathLst>
                  <a:path extrusionOk="0" h="38" w="159">
                    <a:moveTo>
                      <a:pt x="159" y="0"/>
                    </a:moveTo>
                    <a:lnTo>
                      <a:pt x="159" y="0"/>
                    </a:lnTo>
                    <a:cubicBezTo>
                      <a:pt x="108" y="26"/>
                      <a:pt x="51" y="38"/>
                      <a:pt x="0" y="38"/>
                    </a:cubicBezTo>
                    <a:cubicBezTo>
                      <a:pt x="51" y="38"/>
                      <a:pt x="108" y="26"/>
                      <a:pt x="159"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1" name="Google Shape;1611;p18"/>
              <p:cNvSpPr/>
              <p:nvPr/>
            </p:nvSpPr>
            <p:spPr>
              <a:xfrm>
                <a:off x="7375680" y="3573000"/>
                <a:ext cx="2160" cy="2160"/>
              </a:xfrm>
              <a:custGeom>
                <a:rect b="b" l="l" r="r" t="t"/>
                <a:pathLst>
                  <a:path extrusionOk="0" h="6" w="6">
                    <a:moveTo>
                      <a:pt x="6" y="6"/>
                    </a:moveTo>
                    <a:lnTo>
                      <a:pt x="6" y="6"/>
                    </a:lnTo>
                    <a:moveTo>
                      <a:pt x="6" y="6"/>
                    </a:moveTo>
                    <a:lnTo>
                      <a:pt x="6" y="6"/>
                    </a:lnTo>
                    <a:moveTo>
                      <a:pt x="6" y="6"/>
                    </a:moveTo>
                    <a:lnTo>
                      <a:pt x="6" y="6"/>
                    </a:lnTo>
                    <a:moveTo>
                      <a:pt x="6" y="0"/>
                    </a:moveTo>
                    <a:lnTo>
                      <a:pt x="6" y="0"/>
                    </a:lnTo>
                    <a:lnTo>
                      <a:pt x="6" y="6"/>
                    </a:lnTo>
                    <a:lnTo>
                      <a:pt x="6" y="0"/>
                    </a:lnTo>
                    <a:moveTo>
                      <a:pt x="0" y="0"/>
                    </a:moveTo>
                    <a:lnTo>
                      <a:pt x="0" y="0"/>
                    </a:lnTo>
                    <a:lnTo>
                      <a:pt x="6" y="0"/>
                    </a:ln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2" name="Google Shape;1612;p18"/>
              <p:cNvSpPr/>
              <p:nvPr/>
            </p:nvSpPr>
            <p:spPr>
              <a:xfrm>
                <a:off x="7359480" y="3430800"/>
                <a:ext cx="226800" cy="196920"/>
              </a:xfrm>
              <a:custGeom>
                <a:rect b="b" l="l" r="r" t="t"/>
                <a:pathLst>
                  <a:path extrusionOk="0" h="547" w="630">
                    <a:moveTo>
                      <a:pt x="496" y="197"/>
                    </a:moveTo>
                    <a:lnTo>
                      <a:pt x="496" y="197"/>
                    </a:lnTo>
                    <a:cubicBezTo>
                      <a:pt x="503" y="190"/>
                      <a:pt x="509" y="184"/>
                      <a:pt x="509" y="184"/>
                    </a:cubicBezTo>
                    <a:cubicBezTo>
                      <a:pt x="509" y="184"/>
                      <a:pt x="503" y="190"/>
                      <a:pt x="496" y="197"/>
                    </a:cubicBezTo>
                    <a:moveTo>
                      <a:pt x="522" y="0"/>
                    </a:moveTo>
                    <a:lnTo>
                      <a:pt x="522" y="0"/>
                    </a:lnTo>
                    <a:cubicBezTo>
                      <a:pt x="554" y="69"/>
                      <a:pt x="535" y="153"/>
                      <a:pt x="484" y="210"/>
                    </a:cubicBezTo>
                    <a:lnTo>
                      <a:pt x="484" y="210"/>
                    </a:lnTo>
                    <a:cubicBezTo>
                      <a:pt x="490" y="203"/>
                      <a:pt x="496" y="197"/>
                      <a:pt x="496" y="197"/>
                    </a:cubicBezTo>
                    <a:cubicBezTo>
                      <a:pt x="496" y="197"/>
                      <a:pt x="496" y="203"/>
                      <a:pt x="490" y="203"/>
                    </a:cubicBezTo>
                    <a:cubicBezTo>
                      <a:pt x="490" y="216"/>
                      <a:pt x="484" y="222"/>
                      <a:pt x="477" y="235"/>
                    </a:cubicBezTo>
                    <a:cubicBezTo>
                      <a:pt x="477" y="242"/>
                      <a:pt x="471" y="254"/>
                      <a:pt x="464" y="261"/>
                    </a:cubicBezTo>
                    <a:cubicBezTo>
                      <a:pt x="458" y="280"/>
                      <a:pt x="452" y="292"/>
                      <a:pt x="445" y="311"/>
                    </a:cubicBezTo>
                    <a:cubicBezTo>
                      <a:pt x="414" y="369"/>
                      <a:pt x="350" y="401"/>
                      <a:pt x="280" y="401"/>
                    </a:cubicBezTo>
                    <a:cubicBezTo>
                      <a:pt x="248" y="401"/>
                      <a:pt x="216" y="395"/>
                      <a:pt x="191" y="375"/>
                    </a:cubicBezTo>
                    <a:cubicBezTo>
                      <a:pt x="178" y="375"/>
                      <a:pt x="172" y="369"/>
                      <a:pt x="166" y="363"/>
                    </a:cubicBezTo>
                    <a:cubicBezTo>
                      <a:pt x="140" y="356"/>
                      <a:pt x="121" y="343"/>
                      <a:pt x="95" y="330"/>
                    </a:cubicBezTo>
                    <a:cubicBezTo>
                      <a:pt x="38" y="299"/>
                      <a:pt x="6" y="235"/>
                      <a:pt x="6" y="171"/>
                    </a:cubicBezTo>
                    <a:lnTo>
                      <a:pt x="6" y="171"/>
                    </a:lnTo>
                    <a:lnTo>
                      <a:pt x="6" y="171"/>
                    </a:lnTo>
                    <a:cubicBezTo>
                      <a:pt x="0" y="197"/>
                      <a:pt x="0" y="216"/>
                      <a:pt x="0" y="235"/>
                    </a:cubicBezTo>
                    <a:cubicBezTo>
                      <a:pt x="0" y="292"/>
                      <a:pt x="13" y="343"/>
                      <a:pt x="45" y="395"/>
                    </a:cubicBezTo>
                    <a:cubicBezTo>
                      <a:pt x="51" y="395"/>
                      <a:pt x="51" y="395"/>
                      <a:pt x="51" y="395"/>
                    </a:cubicBezTo>
                    <a:lnTo>
                      <a:pt x="51" y="395"/>
                    </a:lnTo>
                    <a:lnTo>
                      <a:pt x="51" y="401"/>
                    </a:lnTo>
                    <a:lnTo>
                      <a:pt x="51" y="401"/>
                    </a:lnTo>
                    <a:lnTo>
                      <a:pt x="51" y="401"/>
                    </a:lnTo>
                    <a:lnTo>
                      <a:pt x="51" y="401"/>
                    </a:lnTo>
                    <a:lnTo>
                      <a:pt x="51" y="401"/>
                    </a:lnTo>
                    <a:lnTo>
                      <a:pt x="51" y="401"/>
                    </a:lnTo>
                    <a:lnTo>
                      <a:pt x="51" y="401"/>
                    </a:lnTo>
                    <a:lnTo>
                      <a:pt x="51" y="407"/>
                    </a:lnTo>
                    <a:lnTo>
                      <a:pt x="51" y="407"/>
                    </a:lnTo>
                    <a:cubicBezTo>
                      <a:pt x="57" y="407"/>
                      <a:pt x="57" y="407"/>
                      <a:pt x="57" y="407"/>
                    </a:cubicBezTo>
                    <a:lnTo>
                      <a:pt x="57" y="413"/>
                    </a:lnTo>
                    <a:lnTo>
                      <a:pt x="57" y="413"/>
                    </a:lnTo>
                    <a:lnTo>
                      <a:pt x="57" y="413"/>
                    </a:lnTo>
                    <a:lnTo>
                      <a:pt x="57" y="413"/>
                    </a:lnTo>
                    <a:cubicBezTo>
                      <a:pt x="121" y="503"/>
                      <a:pt x="216" y="547"/>
                      <a:pt x="318" y="547"/>
                    </a:cubicBezTo>
                    <a:lnTo>
                      <a:pt x="318" y="547"/>
                    </a:lnTo>
                    <a:lnTo>
                      <a:pt x="318" y="547"/>
                    </a:lnTo>
                    <a:cubicBezTo>
                      <a:pt x="369" y="547"/>
                      <a:pt x="427" y="534"/>
                      <a:pt x="471" y="509"/>
                    </a:cubicBezTo>
                    <a:lnTo>
                      <a:pt x="477" y="509"/>
                    </a:lnTo>
                    <a:lnTo>
                      <a:pt x="477" y="509"/>
                    </a:lnTo>
                    <a:lnTo>
                      <a:pt x="477" y="503"/>
                    </a:lnTo>
                    <a:cubicBezTo>
                      <a:pt x="579" y="445"/>
                      <a:pt x="630" y="343"/>
                      <a:pt x="630" y="242"/>
                    </a:cubicBezTo>
                    <a:cubicBezTo>
                      <a:pt x="630" y="165"/>
                      <a:pt x="605" y="95"/>
                      <a:pt x="554" y="38"/>
                    </a:cubicBezTo>
                    <a:lnTo>
                      <a:pt x="554" y="38"/>
                    </a:lnTo>
                    <a:cubicBezTo>
                      <a:pt x="541" y="25"/>
                      <a:pt x="535" y="13"/>
                      <a:pt x="52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3" name="Google Shape;1613;p18"/>
              <p:cNvSpPr/>
              <p:nvPr/>
            </p:nvSpPr>
            <p:spPr>
              <a:xfrm>
                <a:off x="7473960" y="3614040"/>
                <a:ext cx="55080" cy="13680"/>
              </a:xfrm>
              <a:custGeom>
                <a:rect b="b" l="l" r="r" t="t"/>
                <a:pathLst>
                  <a:path extrusionOk="0" h="38" w="153">
                    <a:moveTo>
                      <a:pt x="153" y="0"/>
                    </a:moveTo>
                    <a:lnTo>
                      <a:pt x="153" y="0"/>
                    </a:lnTo>
                    <a:cubicBezTo>
                      <a:pt x="109" y="25"/>
                      <a:pt x="51" y="38"/>
                      <a:pt x="0" y="38"/>
                    </a:cubicBezTo>
                    <a:cubicBezTo>
                      <a:pt x="51" y="38"/>
                      <a:pt x="109"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18"/>
              <p:cNvSpPr/>
              <p:nvPr/>
            </p:nvSpPr>
            <p:spPr>
              <a:xfrm>
                <a:off x="7464960" y="3570480"/>
                <a:ext cx="123840" cy="98640"/>
              </a:xfrm>
              <a:custGeom>
                <a:rect b="b" l="l" r="r" t="t"/>
                <a:pathLst>
                  <a:path extrusionOk="0" h="274" w="344">
                    <a:moveTo>
                      <a:pt x="6" y="274"/>
                    </a:moveTo>
                    <a:lnTo>
                      <a:pt x="6" y="274"/>
                    </a:lnTo>
                    <a:moveTo>
                      <a:pt x="0" y="274"/>
                    </a:moveTo>
                    <a:lnTo>
                      <a:pt x="0" y="274"/>
                    </a:lnTo>
                    <a:lnTo>
                      <a:pt x="6" y="274"/>
                    </a:lnTo>
                    <a:lnTo>
                      <a:pt x="0" y="274"/>
                    </a:lnTo>
                    <a:moveTo>
                      <a:pt x="344" y="0"/>
                    </a:moveTo>
                    <a:lnTo>
                      <a:pt x="344" y="0"/>
                    </a:lnTo>
                    <a:cubicBezTo>
                      <a:pt x="324" y="51"/>
                      <a:pt x="286" y="95"/>
                      <a:pt x="242" y="134"/>
                    </a:cubicBezTo>
                    <a:cubicBezTo>
                      <a:pt x="286" y="95"/>
                      <a:pt x="318" y="51"/>
                      <a:pt x="344" y="7"/>
                    </a:cubicBezTo>
                    <a:lnTo>
                      <a:pt x="344" y="0"/>
                    </a:ln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18"/>
              <p:cNvSpPr/>
              <p:nvPr/>
            </p:nvSpPr>
            <p:spPr>
              <a:xfrm>
                <a:off x="7469280" y="3646080"/>
                <a:ext cx="75960" cy="23040"/>
              </a:xfrm>
              <a:custGeom>
                <a:rect b="b" l="l" r="r" t="t"/>
                <a:pathLst>
                  <a:path extrusionOk="0" h="64" w="211">
                    <a:moveTo>
                      <a:pt x="0" y="64"/>
                    </a:moveTo>
                    <a:lnTo>
                      <a:pt x="0" y="64"/>
                    </a:lnTo>
                    <a:lnTo>
                      <a:pt x="7" y="64"/>
                    </a:lnTo>
                    <a:lnTo>
                      <a:pt x="7" y="64"/>
                    </a:lnTo>
                    <a:lnTo>
                      <a:pt x="0" y="64"/>
                    </a:lnTo>
                    <a:moveTo>
                      <a:pt x="204" y="0"/>
                    </a:moveTo>
                    <a:lnTo>
                      <a:pt x="204" y="0"/>
                    </a:lnTo>
                    <a:cubicBezTo>
                      <a:pt x="147" y="38"/>
                      <a:pt x="83" y="64"/>
                      <a:pt x="7" y="64"/>
                    </a:cubicBezTo>
                    <a:cubicBezTo>
                      <a:pt x="83" y="64"/>
                      <a:pt x="147" y="38"/>
                      <a:pt x="204" y="0"/>
                    </a:cubicBezTo>
                    <a:moveTo>
                      <a:pt x="204" y="0"/>
                    </a:moveTo>
                    <a:lnTo>
                      <a:pt x="204" y="0"/>
                    </a:lnTo>
                    <a:moveTo>
                      <a:pt x="211" y="0"/>
                    </a:moveTo>
                    <a:lnTo>
                      <a:pt x="211" y="0"/>
                    </a:lnTo>
                    <a:cubicBezTo>
                      <a:pt x="204" y="0"/>
                      <a:pt x="204" y="0"/>
                      <a:pt x="204" y="0"/>
                    </a:cubicBezTo>
                    <a:lnTo>
                      <a:pt x="211" y="0"/>
                    </a:lnTo>
                    <a:close/>
                  </a:path>
                </a:pathLst>
              </a:custGeom>
              <a:solidFill>
                <a:srgbClr val="AF172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6" name="Google Shape;1616;p18"/>
              <p:cNvSpPr/>
              <p:nvPr/>
            </p:nvSpPr>
            <p:spPr>
              <a:xfrm>
                <a:off x="7215120" y="3249720"/>
                <a:ext cx="149040" cy="183240"/>
              </a:xfrm>
              <a:custGeom>
                <a:rect b="b" l="l" r="r" t="t"/>
                <a:pathLst>
                  <a:path extrusionOk="0" h="509" w="414">
                    <a:moveTo>
                      <a:pt x="0" y="509"/>
                    </a:moveTo>
                    <a:lnTo>
                      <a:pt x="0" y="509"/>
                    </a:lnTo>
                    <a:cubicBezTo>
                      <a:pt x="6" y="509"/>
                      <a:pt x="13" y="509"/>
                      <a:pt x="19" y="509"/>
                    </a:cubicBezTo>
                    <a:lnTo>
                      <a:pt x="19" y="509"/>
                    </a:lnTo>
                    <a:lnTo>
                      <a:pt x="19" y="509"/>
                    </a:lnTo>
                    <a:cubicBezTo>
                      <a:pt x="25" y="509"/>
                      <a:pt x="25" y="509"/>
                      <a:pt x="32" y="509"/>
                    </a:cubicBezTo>
                    <a:cubicBezTo>
                      <a:pt x="25" y="509"/>
                      <a:pt x="19" y="509"/>
                      <a:pt x="19" y="509"/>
                    </a:cubicBezTo>
                    <a:cubicBezTo>
                      <a:pt x="13" y="509"/>
                      <a:pt x="6" y="509"/>
                      <a:pt x="0" y="509"/>
                    </a:cubicBezTo>
                    <a:moveTo>
                      <a:pt x="0" y="509"/>
                    </a:moveTo>
                    <a:lnTo>
                      <a:pt x="0" y="509"/>
                    </a:lnTo>
                    <a:moveTo>
                      <a:pt x="414" y="32"/>
                    </a:moveTo>
                    <a:lnTo>
                      <a:pt x="414" y="32"/>
                    </a:lnTo>
                    <a:moveTo>
                      <a:pt x="407" y="25"/>
                    </a:moveTo>
                    <a:lnTo>
                      <a:pt x="407" y="25"/>
                    </a:lnTo>
                    <a:moveTo>
                      <a:pt x="407" y="25"/>
                    </a:moveTo>
                    <a:lnTo>
                      <a:pt x="407" y="25"/>
                    </a:lnTo>
                    <a:moveTo>
                      <a:pt x="407" y="6"/>
                    </a:moveTo>
                    <a:lnTo>
                      <a:pt x="407" y="6"/>
                    </a:lnTo>
                    <a:cubicBezTo>
                      <a:pt x="407" y="13"/>
                      <a:pt x="407" y="19"/>
                      <a:pt x="407" y="25"/>
                    </a:cubicBezTo>
                    <a:cubicBezTo>
                      <a:pt x="407" y="19"/>
                      <a:pt x="407" y="13"/>
                      <a:pt x="407" y="6"/>
                    </a:cubicBezTo>
                    <a:moveTo>
                      <a:pt x="407" y="6"/>
                    </a:moveTo>
                    <a:lnTo>
                      <a:pt x="407" y="6"/>
                    </a:lnTo>
                    <a:moveTo>
                      <a:pt x="407" y="6"/>
                    </a:moveTo>
                    <a:lnTo>
                      <a:pt x="407" y="6"/>
                    </a:lnTo>
                    <a:moveTo>
                      <a:pt x="407" y="0"/>
                    </a:moveTo>
                    <a:lnTo>
                      <a:pt x="407" y="0"/>
                    </a:lnTo>
                    <a:lnTo>
                      <a:pt x="407" y="6"/>
                    </a:lnTo>
                    <a:lnTo>
                      <a:pt x="407" y="0"/>
                    </a:lnTo>
                    <a:moveTo>
                      <a:pt x="407" y="0"/>
                    </a:moveTo>
                    <a:lnTo>
                      <a:pt x="407" y="0"/>
                    </a:lnTo>
                    <a:moveTo>
                      <a:pt x="407" y="0"/>
                    </a:moveTo>
                    <a:lnTo>
                      <a:pt x="407" y="0"/>
                    </a:lnTo>
                    <a:moveTo>
                      <a:pt x="407" y="0"/>
                    </a:moveTo>
                    <a:lnTo>
                      <a:pt x="407"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7" name="Google Shape;1617;p18"/>
              <p:cNvSpPr/>
              <p:nvPr/>
            </p:nvSpPr>
            <p:spPr>
              <a:xfrm>
                <a:off x="7121160" y="3194640"/>
                <a:ext cx="226800" cy="187920"/>
              </a:xfrm>
              <a:custGeom>
                <a:rect b="b" l="l" r="r" t="t"/>
                <a:pathLst>
                  <a:path extrusionOk="0" h="522" w="630">
                    <a:moveTo>
                      <a:pt x="318" y="522"/>
                    </a:moveTo>
                    <a:lnTo>
                      <a:pt x="318" y="522"/>
                    </a:lnTo>
                    <a:moveTo>
                      <a:pt x="477" y="484"/>
                    </a:moveTo>
                    <a:lnTo>
                      <a:pt x="477" y="484"/>
                    </a:lnTo>
                    <a:moveTo>
                      <a:pt x="51" y="382"/>
                    </a:moveTo>
                    <a:lnTo>
                      <a:pt x="51" y="382"/>
                    </a:lnTo>
                    <a:lnTo>
                      <a:pt x="51" y="382"/>
                    </a:lnTo>
                    <a:cubicBezTo>
                      <a:pt x="114" y="471"/>
                      <a:pt x="216" y="522"/>
                      <a:pt x="318" y="522"/>
                    </a:cubicBezTo>
                    <a:lnTo>
                      <a:pt x="318" y="522"/>
                    </a:lnTo>
                    <a:cubicBezTo>
                      <a:pt x="216" y="522"/>
                      <a:pt x="114" y="471"/>
                      <a:pt x="51" y="382"/>
                    </a:cubicBezTo>
                    <a:moveTo>
                      <a:pt x="51" y="375"/>
                    </a:moveTo>
                    <a:lnTo>
                      <a:pt x="51" y="375"/>
                    </a:lnTo>
                    <a:moveTo>
                      <a:pt x="51" y="375"/>
                    </a:moveTo>
                    <a:lnTo>
                      <a:pt x="51" y="375"/>
                    </a:lnTo>
                    <a:moveTo>
                      <a:pt x="51" y="375"/>
                    </a:moveTo>
                    <a:lnTo>
                      <a:pt x="51" y="375"/>
                    </a:lnTo>
                    <a:moveTo>
                      <a:pt x="51" y="375"/>
                    </a:moveTo>
                    <a:lnTo>
                      <a:pt x="51" y="375"/>
                    </a:lnTo>
                    <a:moveTo>
                      <a:pt x="51" y="369"/>
                    </a:moveTo>
                    <a:lnTo>
                      <a:pt x="51" y="369"/>
                    </a:lnTo>
                    <a:moveTo>
                      <a:pt x="630" y="216"/>
                    </a:moveTo>
                    <a:lnTo>
                      <a:pt x="630" y="216"/>
                    </a:lnTo>
                    <a:cubicBezTo>
                      <a:pt x="630" y="318"/>
                      <a:pt x="579" y="427"/>
                      <a:pt x="477" y="484"/>
                    </a:cubicBezTo>
                    <a:lnTo>
                      <a:pt x="477" y="484"/>
                    </a:lnTo>
                    <a:lnTo>
                      <a:pt x="477" y="484"/>
                    </a:lnTo>
                    <a:lnTo>
                      <a:pt x="477" y="484"/>
                    </a:lnTo>
                    <a:cubicBezTo>
                      <a:pt x="579" y="427"/>
                      <a:pt x="630" y="318"/>
                      <a:pt x="630" y="216"/>
                    </a:cubicBezTo>
                    <a:moveTo>
                      <a:pt x="547" y="6"/>
                    </a:moveTo>
                    <a:lnTo>
                      <a:pt x="547" y="6"/>
                    </a:lnTo>
                    <a:lnTo>
                      <a:pt x="547" y="6"/>
                    </a:lnTo>
                    <a:lnTo>
                      <a:pt x="547" y="6"/>
                    </a:lnTo>
                    <a:lnTo>
                      <a:pt x="547" y="6"/>
                    </a:lnTo>
                    <a:cubicBezTo>
                      <a:pt x="554" y="13"/>
                      <a:pt x="554" y="13"/>
                      <a:pt x="554" y="13"/>
                    </a:cubicBezTo>
                    <a:cubicBezTo>
                      <a:pt x="554" y="6"/>
                      <a:pt x="554" y="6"/>
                      <a:pt x="547" y="6"/>
                    </a:cubicBezTo>
                    <a:moveTo>
                      <a:pt x="76" y="0"/>
                    </a:moveTo>
                    <a:lnTo>
                      <a:pt x="76" y="0"/>
                    </a:lnTo>
                    <a:cubicBezTo>
                      <a:pt x="-7" y="108"/>
                      <a:pt x="-32" y="242"/>
                      <a:pt x="51" y="369"/>
                    </a:cubicBezTo>
                    <a:cubicBezTo>
                      <a:pt x="12" y="318"/>
                      <a:pt x="0" y="267"/>
                      <a:pt x="0" y="210"/>
                    </a:cubicBezTo>
                    <a:cubicBezTo>
                      <a:pt x="0" y="140"/>
                      <a:pt x="32" y="63"/>
                      <a:pt x="76"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8" name="Google Shape;1618;p18"/>
              <p:cNvSpPr/>
              <p:nvPr/>
            </p:nvSpPr>
            <p:spPr>
              <a:xfrm>
                <a:off x="7233480" y="3428280"/>
                <a:ext cx="34200" cy="4680"/>
              </a:xfrm>
              <a:custGeom>
                <a:rect b="b" l="l" r="r" t="t"/>
                <a:pathLst>
                  <a:path extrusionOk="0" h="13" w="95">
                    <a:moveTo>
                      <a:pt x="95" y="0"/>
                    </a:moveTo>
                    <a:lnTo>
                      <a:pt x="95" y="0"/>
                    </a:lnTo>
                    <a:cubicBezTo>
                      <a:pt x="63" y="7"/>
                      <a:pt x="31" y="13"/>
                      <a:pt x="0" y="13"/>
                    </a:cubicBezTo>
                    <a:cubicBezTo>
                      <a:pt x="31" y="13"/>
                      <a:pt x="63" y="7"/>
                      <a:pt x="95"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9" name="Google Shape;1619;p18"/>
              <p:cNvSpPr/>
              <p:nvPr/>
            </p:nvSpPr>
            <p:spPr>
              <a:xfrm>
                <a:off x="7130160" y="3944160"/>
                <a:ext cx="48240" cy="32040"/>
              </a:xfrm>
              <a:custGeom>
                <a:rect b="b" l="l" r="r" t="t"/>
                <a:pathLst>
                  <a:path extrusionOk="0" h="89" w="134">
                    <a:moveTo>
                      <a:pt x="0" y="0"/>
                    </a:moveTo>
                    <a:lnTo>
                      <a:pt x="0" y="0"/>
                    </a:lnTo>
                    <a:lnTo>
                      <a:pt x="0" y="0"/>
                    </a:lnTo>
                    <a:cubicBezTo>
                      <a:pt x="32" y="38"/>
                      <a:pt x="76" y="70"/>
                      <a:pt x="134" y="89"/>
                    </a:cubicBezTo>
                    <a:lnTo>
                      <a:pt x="134" y="89"/>
                    </a:lnTo>
                    <a:cubicBezTo>
                      <a:pt x="76" y="70"/>
                      <a:pt x="32" y="38"/>
                      <a:pt x="0" y="0"/>
                    </a:cubicBezTo>
                    <a:close/>
                  </a:path>
                </a:pathLst>
              </a:custGeom>
              <a:solidFill>
                <a:srgbClr val="BE25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0" name="Google Shape;1620;p18"/>
              <p:cNvSpPr/>
              <p:nvPr/>
            </p:nvSpPr>
            <p:spPr>
              <a:xfrm>
                <a:off x="7108560" y="3749400"/>
                <a:ext cx="227880" cy="192240"/>
              </a:xfrm>
              <a:custGeom>
                <a:rect b="b" l="l" r="r" t="t"/>
                <a:pathLst>
                  <a:path extrusionOk="0" h="534" w="633">
                    <a:moveTo>
                      <a:pt x="321" y="534"/>
                    </a:moveTo>
                    <a:lnTo>
                      <a:pt x="321" y="534"/>
                    </a:lnTo>
                    <a:moveTo>
                      <a:pt x="60" y="394"/>
                    </a:moveTo>
                    <a:lnTo>
                      <a:pt x="60" y="394"/>
                    </a:lnTo>
                    <a:cubicBezTo>
                      <a:pt x="118" y="483"/>
                      <a:pt x="220" y="534"/>
                      <a:pt x="321" y="534"/>
                    </a:cubicBezTo>
                    <a:lnTo>
                      <a:pt x="321" y="534"/>
                    </a:lnTo>
                    <a:cubicBezTo>
                      <a:pt x="220" y="534"/>
                      <a:pt x="118" y="483"/>
                      <a:pt x="60" y="394"/>
                    </a:cubicBezTo>
                    <a:moveTo>
                      <a:pt x="54" y="388"/>
                    </a:moveTo>
                    <a:lnTo>
                      <a:pt x="54" y="388"/>
                    </a:lnTo>
                    <a:lnTo>
                      <a:pt x="54" y="388"/>
                    </a:lnTo>
                    <a:cubicBezTo>
                      <a:pt x="54" y="394"/>
                      <a:pt x="54" y="394"/>
                      <a:pt x="54" y="394"/>
                    </a:cubicBezTo>
                    <a:lnTo>
                      <a:pt x="54" y="394"/>
                    </a:lnTo>
                    <a:lnTo>
                      <a:pt x="54" y="388"/>
                    </a:lnTo>
                    <a:moveTo>
                      <a:pt x="54" y="388"/>
                    </a:moveTo>
                    <a:lnTo>
                      <a:pt x="54" y="388"/>
                    </a:lnTo>
                    <a:moveTo>
                      <a:pt x="54" y="388"/>
                    </a:moveTo>
                    <a:lnTo>
                      <a:pt x="54" y="388"/>
                    </a:lnTo>
                    <a:moveTo>
                      <a:pt x="47" y="382"/>
                    </a:moveTo>
                    <a:lnTo>
                      <a:pt x="47" y="382"/>
                    </a:lnTo>
                    <a:lnTo>
                      <a:pt x="47" y="388"/>
                    </a:lnTo>
                    <a:lnTo>
                      <a:pt x="47" y="382"/>
                    </a:lnTo>
                    <a:moveTo>
                      <a:pt x="47" y="382"/>
                    </a:moveTo>
                    <a:lnTo>
                      <a:pt x="47" y="382"/>
                    </a:lnTo>
                    <a:moveTo>
                      <a:pt x="47" y="382"/>
                    </a:moveTo>
                    <a:lnTo>
                      <a:pt x="47" y="382"/>
                    </a:lnTo>
                    <a:moveTo>
                      <a:pt x="47" y="382"/>
                    </a:moveTo>
                    <a:lnTo>
                      <a:pt x="47" y="382"/>
                    </a:lnTo>
                    <a:moveTo>
                      <a:pt x="633" y="222"/>
                    </a:moveTo>
                    <a:lnTo>
                      <a:pt x="633" y="222"/>
                    </a:lnTo>
                    <a:cubicBezTo>
                      <a:pt x="633" y="330"/>
                      <a:pt x="576" y="432"/>
                      <a:pt x="481" y="490"/>
                    </a:cubicBezTo>
                    <a:lnTo>
                      <a:pt x="474" y="490"/>
                    </a:lnTo>
                    <a:lnTo>
                      <a:pt x="474" y="490"/>
                    </a:lnTo>
                    <a:lnTo>
                      <a:pt x="481" y="490"/>
                    </a:lnTo>
                    <a:cubicBezTo>
                      <a:pt x="576" y="432"/>
                      <a:pt x="633" y="330"/>
                      <a:pt x="633" y="222"/>
                    </a:cubicBezTo>
                    <a:moveTo>
                      <a:pt x="9" y="146"/>
                    </a:moveTo>
                    <a:lnTo>
                      <a:pt x="9" y="146"/>
                    </a:lnTo>
                    <a:cubicBezTo>
                      <a:pt x="-10" y="222"/>
                      <a:pt x="-3" y="299"/>
                      <a:pt x="47" y="382"/>
                    </a:cubicBezTo>
                    <a:cubicBezTo>
                      <a:pt x="15" y="324"/>
                      <a:pt x="3" y="273"/>
                      <a:pt x="3" y="222"/>
                    </a:cubicBezTo>
                    <a:cubicBezTo>
                      <a:pt x="3" y="197"/>
                      <a:pt x="3" y="171"/>
                      <a:pt x="9" y="146"/>
                    </a:cubicBezTo>
                    <a:moveTo>
                      <a:pt x="531" y="0"/>
                    </a:moveTo>
                    <a:lnTo>
                      <a:pt x="531" y="0"/>
                    </a:lnTo>
                    <a:lnTo>
                      <a:pt x="531" y="0"/>
                    </a:lnTo>
                    <a:lnTo>
                      <a:pt x="531" y="0"/>
                    </a:lnTo>
                    <a:lnTo>
                      <a:pt x="531" y="0"/>
                    </a:lnTo>
                    <a:cubicBezTo>
                      <a:pt x="544" y="6"/>
                      <a:pt x="550" y="13"/>
                      <a:pt x="557" y="19"/>
                    </a:cubicBezTo>
                    <a:cubicBezTo>
                      <a:pt x="550" y="13"/>
                      <a:pt x="544" y="6"/>
                      <a:pt x="531"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1" name="Google Shape;1621;p18"/>
              <p:cNvSpPr/>
              <p:nvPr/>
            </p:nvSpPr>
            <p:spPr>
              <a:xfrm>
                <a:off x="7128000" y="3879720"/>
                <a:ext cx="213120" cy="50760"/>
              </a:xfrm>
              <a:custGeom>
                <a:rect b="b" l="l" r="r" t="t"/>
                <a:pathLst>
                  <a:path extrusionOk="0" h="141" w="592">
                    <a:moveTo>
                      <a:pt x="6" y="96"/>
                    </a:moveTo>
                    <a:lnTo>
                      <a:pt x="6" y="96"/>
                    </a:lnTo>
                    <a:lnTo>
                      <a:pt x="6" y="102"/>
                    </a:lnTo>
                    <a:cubicBezTo>
                      <a:pt x="6" y="96"/>
                      <a:pt x="6" y="96"/>
                      <a:pt x="6" y="96"/>
                    </a:cubicBezTo>
                    <a:moveTo>
                      <a:pt x="0" y="89"/>
                    </a:moveTo>
                    <a:lnTo>
                      <a:pt x="0" y="89"/>
                    </a:lnTo>
                    <a:lnTo>
                      <a:pt x="0" y="96"/>
                    </a:lnTo>
                    <a:cubicBezTo>
                      <a:pt x="0" y="89"/>
                      <a:pt x="0" y="89"/>
                      <a:pt x="0" y="89"/>
                    </a:cubicBezTo>
                    <a:moveTo>
                      <a:pt x="567" y="39"/>
                    </a:moveTo>
                    <a:lnTo>
                      <a:pt x="567" y="39"/>
                    </a:lnTo>
                    <a:cubicBezTo>
                      <a:pt x="548" y="76"/>
                      <a:pt x="516" y="115"/>
                      <a:pt x="477" y="141"/>
                    </a:cubicBezTo>
                    <a:cubicBezTo>
                      <a:pt x="516" y="115"/>
                      <a:pt x="548" y="76"/>
                      <a:pt x="567" y="39"/>
                    </a:cubicBezTo>
                    <a:moveTo>
                      <a:pt x="592" y="0"/>
                    </a:moveTo>
                    <a:lnTo>
                      <a:pt x="592" y="0"/>
                    </a:lnTo>
                    <a:lnTo>
                      <a:pt x="592" y="0"/>
                    </a:lnTo>
                    <a:cubicBezTo>
                      <a:pt x="579" y="51"/>
                      <a:pt x="560" y="96"/>
                      <a:pt x="535" y="141"/>
                    </a:cubicBezTo>
                    <a:lnTo>
                      <a:pt x="535" y="141"/>
                    </a:lnTo>
                    <a:cubicBezTo>
                      <a:pt x="560" y="96"/>
                      <a:pt x="579" y="51"/>
                      <a:pt x="592" y="0"/>
                    </a:cubicBezTo>
                    <a:close/>
                  </a:path>
                </a:pathLst>
              </a:custGeom>
              <a:solidFill>
                <a:srgbClr val="BE253D"/>
              </a:solidFill>
              <a:ln>
                <a:noFill/>
              </a:ln>
            </p:spPr>
            <p:txBody>
              <a:bodyPr anchorCtr="1" anchor="ctr" bIns="5750" lIns="90000" spcFirstLastPara="1" rIns="90000" wrap="square" tIns="5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2" name="Google Shape;1622;p18"/>
              <p:cNvSpPr/>
              <p:nvPr/>
            </p:nvSpPr>
            <p:spPr>
              <a:xfrm>
                <a:off x="7139520" y="3327480"/>
                <a:ext cx="0" cy="4680"/>
              </a:xfrm>
              <a:custGeom>
                <a:rect b="b" l="l" r="r" t="t"/>
                <a:pathLst>
                  <a:path extrusionOk="0" h="13" w="120000">
                    <a:moveTo>
                      <a:pt x="0" y="6"/>
                    </a:moveTo>
                    <a:lnTo>
                      <a:pt x="0" y="6"/>
                    </a:lnTo>
                    <a:cubicBezTo>
                      <a:pt x="0" y="13"/>
                      <a:pt x="0" y="13"/>
                      <a:pt x="0" y="13"/>
                    </a:cubicBezTo>
                    <a:lnTo>
                      <a:pt x="0" y="6"/>
                    </a:lnTo>
                    <a:moveTo>
                      <a:pt x="0" y="6"/>
                    </a:moveTo>
                    <a:lnTo>
                      <a:pt x="0" y="6"/>
                    </a:lnTo>
                    <a:moveTo>
                      <a:pt x="0" y="6"/>
                    </a:moveTo>
                    <a:lnTo>
                      <a:pt x="0" y="6"/>
                    </a:lnTo>
                    <a:moveTo>
                      <a:pt x="0" y="6"/>
                    </a:moveTo>
                    <a:lnTo>
                      <a:pt x="0" y="6"/>
                    </a:lnTo>
                    <a:moveTo>
                      <a:pt x="0" y="0"/>
                    </a:moveTo>
                    <a:lnTo>
                      <a:pt x="0" y="0"/>
                    </a:lnTo>
                    <a:lnTo>
                      <a:pt x="0" y="6"/>
                    </a:lnTo>
                    <a:cubicBezTo>
                      <a:pt x="0" y="0"/>
                      <a:pt x="0" y="0"/>
                      <a:pt x="0" y="0"/>
                    </a:cubicBezTo>
                    <a:moveTo>
                      <a:pt x="0" y="0"/>
                    </a:move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3" name="Google Shape;1623;p18"/>
              <p:cNvSpPr/>
              <p:nvPr/>
            </p:nvSpPr>
            <p:spPr>
              <a:xfrm>
                <a:off x="7121160" y="3194640"/>
                <a:ext cx="226800" cy="187920"/>
              </a:xfrm>
              <a:custGeom>
                <a:rect b="b" l="l" r="r" t="t"/>
                <a:pathLst>
                  <a:path extrusionOk="0" h="522" w="630">
                    <a:moveTo>
                      <a:pt x="76" y="0"/>
                    </a:moveTo>
                    <a:lnTo>
                      <a:pt x="76" y="0"/>
                    </a:lnTo>
                    <a:cubicBezTo>
                      <a:pt x="32" y="63"/>
                      <a:pt x="0" y="140"/>
                      <a:pt x="0" y="210"/>
                    </a:cubicBezTo>
                    <a:cubicBezTo>
                      <a:pt x="0" y="267"/>
                      <a:pt x="12" y="318"/>
                      <a:pt x="51" y="369"/>
                    </a:cubicBezTo>
                    <a:lnTo>
                      <a:pt x="51" y="369"/>
                    </a:lnTo>
                    <a:lnTo>
                      <a:pt x="51" y="369"/>
                    </a:lnTo>
                    <a:lnTo>
                      <a:pt x="51" y="375"/>
                    </a:lnTo>
                    <a:lnTo>
                      <a:pt x="51" y="375"/>
                    </a:lnTo>
                    <a:lnTo>
                      <a:pt x="51" y="375"/>
                    </a:lnTo>
                    <a:lnTo>
                      <a:pt x="51" y="375"/>
                    </a:lnTo>
                    <a:lnTo>
                      <a:pt x="51" y="375"/>
                    </a:lnTo>
                    <a:lnTo>
                      <a:pt x="51" y="375"/>
                    </a:lnTo>
                    <a:lnTo>
                      <a:pt x="51" y="375"/>
                    </a:lnTo>
                    <a:lnTo>
                      <a:pt x="51" y="375"/>
                    </a:lnTo>
                    <a:cubicBezTo>
                      <a:pt x="51" y="382"/>
                      <a:pt x="51" y="382"/>
                      <a:pt x="51" y="382"/>
                    </a:cubicBezTo>
                    <a:lnTo>
                      <a:pt x="51" y="382"/>
                    </a:lnTo>
                    <a:cubicBezTo>
                      <a:pt x="114" y="471"/>
                      <a:pt x="216" y="522"/>
                      <a:pt x="318" y="522"/>
                    </a:cubicBezTo>
                    <a:lnTo>
                      <a:pt x="318" y="522"/>
                    </a:lnTo>
                    <a:lnTo>
                      <a:pt x="318" y="522"/>
                    </a:lnTo>
                    <a:cubicBezTo>
                      <a:pt x="375" y="522"/>
                      <a:pt x="427" y="509"/>
                      <a:pt x="477" y="484"/>
                    </a:cubicBezTo>
                    <a:lnTo>
                      <a:pt x="477" y="484"/>
                    </a:lnTo>
                    <a:lnTo>
                      <a:pt x="477" y="484"/>
                    </a:lnTo>
                    <a:lnTo>
                      <a:pt x="477" y="484"/>
                    </a:lnTo>
                    <a:cubicBezTo>
                      <a:pt x="579" y="427"/>
                      <a:pt x="630" y="318"/>
                      <a:pt x="630" y="216"/>
                    </a:cubicBezTo>
                    <a:cubicBezTo>
                      <a:pt x="630" y="140"/>
                      <a:pt x="604" y="70"/>
                      <a:pt x="554" y="13"/>
                    </a:cubicBezTo>
                    <a:lnTo>
                      <a:pt x="554" y="13"/>
                    </a:lnTo>
                    <a:cubicBezTo>
                      <a:pt x="547" y="6"/>
                      <a:pt x="547" y="6"/>
                      <a:pt x="547" y="6"/>
                    </a:cubicBezTo>
                    <a:cubicBezTo>
                      <a:pt x="567" y="45"/>
                      <a:pt x="579" y="89"/>
                      <a:pt x="560" y="134"/>
                    </a:cubicBezTo>
                    <a:cubicBezTo>
                      <a:pt x="522" y="222"/>
                      <a:pt x="483" y="299"/>
                      <a:pt x="401" y="356"/>
                    </a:cubicBezTo>
                    <a:cubicBezTo>
                      <a:pt x="388" y="363"/>
                      <a:pt x="375" y="369"/>
                      <a:pt x="362" y="375"/>
                    </a:cubicBezTo>
                    <a:cubicBezTo>
                      <a:pt x="350" y="388"/>
                      <a:pt x="331" y="395"/>
                      <a:pt x="318" y="395"/>
                    </a:cubicBezTo>
                    <a:cubicBezTo>
                      <a:pt x="306" y="401"/>
                      <a:pt x="286" y="408"/>
                      <a:pt x="274" y="408"/>
                    </a:cubicBezTo>
                    <a:cubicBezTo>
                      <a:pt x="235" y="408"/>
                      <a:pt x="204" y="395"/>
                      <a:pt x="172" y="382"/>
                    </a:cubicBezTo>
                    <a:cubicBezTo>
                      <a:pt x="165" y="375"/>
                      <a:pt x="159" y="369"/>
                      <a:pt x="153" y="363"/>
                    </a:cubicBezTo>
                    <a:cubicBezTo>
                      <a:pt x="25" y="287"/>
                      <a:pt x="19" y="127"/>
                      <a:pt x="7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18"/>
              <p:cNvSpPr/>
              <p:nvPr/>
            </p:nvSpPr>
            <p:spPr>
              <a:xfrm>
                <a:off x="7235640" y="3199320"/>
                <a:ext cx="112320" cy="183240"/>
              </a:xfrm>
              <a:custGeom>
                <a:rect b="b" l="l" r="r" t="t"/>
                <a:pathLst>
                  <a:path extrusionOk="0" h="509" w="312">
                    <a:moveTo>
                      <a:pt x="0" y="509"/>
                    </a:moveTo>
                    <a:lnTo>
                      <a:pt x="0" y="509"/>
                    </a:lnTo>
                    <a:moveTo>
                      <a:pt x="159" y="471"/>
                    </a:moveTo>
                    <a:lnTo>
                      <a:pt x="159" y="471"/>
                    </a:lnTo>
                    <a:cubicBezTo>
                      <a:pt x="109" y="496"/>
                      <a:pt x="57" y="509"/>
                      <a:pt x="0" y="509"/>
                    </a:cubicBezTo>
                    <a:cubicBezTo>
                      <a:pt x="57" y="509"/>
                      <a:pt x="109" y="496"/>
                      <a:pt x="159" y="471"/>
                    </a:cubicBezTo>
                    <a:moveTo>
                      <a:pt x="159" y="471"/>
                    </a:moveTo>
                    <a:lnTo>
                      <a:pt x="159" y="471"/>
                    </a:lnTo>
                    <a:moveTo>
                      <a:pt x="236" y="0"/>
                    </a:moveTo>
                    <a:lnTo>
                      <a:pt x="236" y="0"/>
                    </a:lnTo>
                    <a:lnTo>
                      <a:pt x="236" y="0"/>
                    </a:lnTo>
                    <a:cubicBezTo>
                      <a:pt x="286" y="57"/>
                      <a:pt x="312" y="127"/>
                      <a:pt x="312" y="203"/>
                    </a:cubicBezTo>
                    <a:cubicBezTo>
                      <a:pt x="312" y="127"/>
                      <a:pt x="286" y="57"/>
                      <a:pt x="236" y="0"/>
                    </a:cubicBez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5" name="Google Shape;1625;p18"/>
              <p:cNvSpPr/>
              <p:nvPr/>
            </p:nvSpPr>
            <p:spPr>
              <a:xfrm>
                <a:off x="7233480" y="3350520"/>
                <a:ext cx="102960" cy="73440"/>
              </a:xfrm>
              <a:custGeom>
                <a:rect b="b" l="l" r="r" t="t"/>
                <a:pathLst>
                  <a:path extrusionOk="0" h="204" w="286">
                    <a:moveTo>
                      <a:pt x="0" y="204"/>
                    </a:moveTo>
                    <a:lnTo>
                      <a:pt x="0" y="204"/>
                    </a:lnTo>
                    <a:moveTo>
                      <a:pt x="0" y="204"/>
                    </a:moveTo>
                    <a:lnTo>
                      <a:pt x="0" y="204"/>
                    </a:lnTo>
                    <a:moveTo>
                      <a:pt x="6" y="204"/>
                    </a:moveTo>
                    <a:lnTo>
                      <a:pt x="6" y="204"/>
                    </a:lnTo>
                    <a:cubicBezTo>
                      <a:pt x="0" y="204"/>
                      <a:pt x="0" y="204"/>
                      <a:pt x="0" y="204"/>
                    </a:cubicBezTo>
                    <a:lnTo>
                      <a:pt x="6" y="204"/>
                    </a:lnTo>
                    <a:moveTo>
                      <a:pt x="6" y="204"/>
                    </a:moveTo>
                    <a:lnTo>
                      <a:pt x="6" y="204"/>
                    </a:lnTo>
                    <a:moveTo>
                      <a:pt x="6" y="204"/>
                    </a:moveTo>
                    <a:lnTo>
                      <a:pt x="6" y="204"/>
                    </a:lnTo>
                    <a:moveTo>
                      <a:pt x="13" y="204"/>
                    </a:moveTo>
                    <a:lnTo>
                      <a:pt x="13" y="204"/>
                    </a:lnTo>
                    <a:cubicBezTo>
                      <a:pt x="6" y="204"/>
                      <a:pt x="6" y="204"/>
                      <a:pt x="6" y="204"/>
                    </a:cubicBezTo>
                    <a:lnTo>
                      <a:pt x="13" y="204"/>
                    </a:lnTo>
                    <a:moveTo>
                      <a:pt x="13" y="204"/>
                    </a:moveTo>
                    <a:lnTo>
                      <a:pt x="13" y="204"/>
                    </a:lnTo>
                    <a:moveTo>
                      <a:pt x="13" y="204"/>
                    </a:moveTo>
                    <a:lnTo>
                      <a:pt x="13" y="204"/>
                    </a:lnTo>
                    <a:moveTo>
                      <a:pt x="13" y="204"/>
                    </a:moveTo>
                    <a:lnTo>
                      <a:pt x="13" y="204"/>
                    </a:lnTo>
                    <a:moveTo>
                      <a:pt x="19" y="204"/>
                    </a:moveTo>
                    <a:lnTo>
                      <a:pt x="19" y="204"/>
                    </a:lnTo>
                    <a:moveTo>
                      <a:pt x="19" y="204"/>
                    </a:moveTo>
                    <a:lnTo>
                      <a:pt x="19" y="204"/>
                    </a:lnTo>
                    <a:moveTo>
                      <a:pt x="19" y="204"/>
                    </a:moveTo>
                    <a:lnTo>
                      <a:pt x="19" y="204"/>
                    </a:lnTo>
                    <a:moveTo>
                      <a:pt x="25" y="204"/>
                    </a:moveTo>
                    <a:lnTo>
                      <a:pt x="25" y="204"/>
                    </a:lnTo>
                    <a:moveTo>
                      <a:pt x="25" y="204"/>
                    </a:moveTo>
                    <a:lnTo>
                      <a:pt x="25" y="204"/>
                    </a:lnTo>
                    <a:moveTo>
                      <a:pt x="31" y="204"/>
                    </a:moveTo>
                    <a:lnTo>
                      <a:pt x="31" y="204"/>
                    </a:lnTo>
                    <a:moveTo>
                      <a:pt x="286" y="0"/>
                    </a:moveTo>
                    <a:lnTo>
                      <a:pt x="286" y="0"/>
                    </a:lnTo>
                    <a:cubicBezTo>
                      <a:pt x="267" y="25"/>
                      <a:pt x="242" y="44"/>
                      <a:pt x="223" y="63"/>
                    </a:cubicBezTo>
                    <a:cubicBezTo>
                      <a:pt x="159" y="108"/>
                      <a:pt x="82" y="127"/>
                      <a:pt x="6" y="127"/>
                    </a:cubicBezTo>
                    <a:lnTo>
                      <a:pt x="6" y="127"/>
                    </a:lnTo>
                    <a:cubicBezTo>
                      <a:pt x="82" y="127"/>
                      <a:pt x="159" y="108"/>
                      <a:pt x="223" y="63"/>
                    </a:cubicBezTo>
                    <a:cubicBezTo>
                      <a:pt x="242" y="44"/>
                      <a:pt x="267" y="25"/>
                      <a:pt x="286" y="0"/>
                    </a:cubicBezTo>
                    <a:close/>
                  </a:path>
                </a:pathLst>
              </a:custGeom>
              <a:solidFill>
                <a:srgbClr val="EB9E9B"/>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6" name="Google Shape;1626;p18"/>
              <p:cNvSpPr/>
              <p:nvPr/>
            </p:nvSpPr>
            <p:spPr>
              <a:xfrm>
                <a:off x="7111800" y="3302280"/>
                <a:ext cx="224640" cy="121680"/>
              </a:xfrm>
              <a:custGeom>
                <a:rect b="b" l="l" r="r" t="t"/>
                <a:pathLst>
                  <a:path extrusionOk="0" h="338" w="624">
                    <a:moveTo>
                      <a:pt x="338" y="338"/>
                    </a:moveTo>
                    <a:lnTo>
                      <a:pt x="338" y="338"/>
                    </a:lnTo>
                    <a:moveTo>
                      <a:pt x="338" y="338"/>
                    </a:moveTo>
                    <a:lnTo>
                      <a:pt x="338" y="338"/>
                    </a:lnTo>
                    <a:moveTo>
                      <a:pt x="344" y="338"/>
                    </a:moveTo>
                    <a:lnTo>
                      <a:pt x="344" y="338"/>
                    </a:lnTo>
                    <a:lnTo>
                      <a:pt x="344" y="338"/>
                    </a:lnTo>
                    <a:cubicBezTo>
                      <a:pt x="338" y="338"/>
                      <a:pt x="338" y="338"/>
                      <a:pt x="338" y="338"/>
                    </a:cubicBezTo>
                    <a:lnTo>
                      <a:pt x="338" y="338"/>
                    </a:lnTo>
                    <a:lnTo>
                      <a:pt x="344" y="338"/>
                    </a:lnTo>
                    <a:moveTo>
                      <a:pt x="344" y="338"/>
                    </a:moveTo>
                    <a:lnTo>
                      <a:pt x="344" y="338"/>
                    </a:lnTo>
                    <a:moveTo>
                      <a:pt x="344" y="338"/>
                    </a:moveTo>
                    <a:lnTo>
                      <a:pt x="344" y="338"/>
                    </a:lnTo>
                    <a:moveTo>
                      <a:pt x="351" y="338"/>
                    </a:moveTo>
                    <a:lnTo>
                      <a:pt x="351" y="338"/>
                    </a:lnTo>
                    <a:lnTo>
                      <a:pt x="351" y="338"/>
                    </a:lnTo>
                    <a:cubicBezTo>
                      <a:pt x="344" y="338"/>
                      <a:pt x="344" y="338"/>
                      <a:pt x="344" y="338"/>
                    </a:cubicBezTo>
                    <a:lnTo>
                      <a:pt x="344" y="338"/>
                    </a:lnTo>
                    <a:lnTo>
                      <a:pt x="351" y="338"/>
                    </a:lnTo>
                    <a:moveTo>
                      <a:pt x="351" y="338"/>
                    </a:moveTo>
                    <a:lnTo>
                      <a:pt x="351" y="338"/>
                    </a:lnTo>
                    <a:moveTo>
                      <a:pt x="351" y="338"/>
                    </a:moveTo>
                    <a:lnTo>
                      <a:pt x="351" y="338"/>
                    </a:lnTo>
                    <a:moveTo>
                      <a:pt x="351" y="338"/>
                    </a:moveTo>
                    <a:lnTo>
                      <a:pt x="351" y="338"/>
                    </a:lnTo>
                    <a:moveTo>
                      <a:pt x="357" y="338"/>
                    </a:moveTo>
                    <a:lnTo>
                      <a:pt x="357" y="338"/>
                    </a:lnTo>
                    <a:moveTo>
                      <a:pt x="357" y="338"/>
                    </a:moveTo>
                    <a:lnTo>
                      <a:pt x="357" y="338"/>
                    </a:lnTo>
                    <a:moveTo>
                      <a:pt x="357" y="338"/>
                    </a:moveTo>
                    <a:lnTo>
                      <a:pt x="357" y="338"/>
                    </a:lnTo>
                    <a:moveTo>
                      <a:pt x="363" y="338"/>
                    </a:moveTo>
                    <a:lnTo>
                      <a:pt x="363" y="338"/>
                    </a:lnTo>
                    <a:moveTo>
                      <a:pt x="363" y="338"/>
                    </a:moveTo>
                    <a:lnTo>
                      <a:pt x="363" y="338"/>
                    </a:lnTo>
                    <a:moveTo>
                      <a:pt x="363" y="338"/>
                    </a:moveTo>
                    <a:lnTo>
                      <a:pt x="363" y="338"/>
                    </a:lnTo>
                    <a:moveTo>
                      <a:pt x="369" y="338"/>
                    </a:moveTo>
                    <a:lnTo>
                      <a:pt x="369" y="338"/>
                    </a:lnTo>
                    <a:moveTo>
                      <a:pt x="369" y="338"/>
                    </a:moveTo>
                    <a:lnTo>
                      <a:pt x="369" y="338"/>
                    </a:lnTo>
                    <a:moveTo>
                      <a:pt x="376" y="338"/>
                    </a:moveTo>
                    <a:lnTo>
                      <a:pt x="376" y="338"/>
                    </a:lnTo>
                    <a:moveTo>
                      <a:pt x="344" y="261"/>
                    </a:moveTo>
                    <a:lnTo>
                      <a:pt x="344" y="261"/>
                    </a:lnTo>
                    <a:moveTo>
                      <a:pt x="624" y="134"/>
                    </a:moveTo>
                    <a:lnTo>
                      <a:pt x="624" y="134"/>
                    </a:lnTo>
                    <a:cubicBezTo>
                      <a:pt x="605" y="159"/>
                      <a:pt x="580" y="178"/>
                      <a:pt x="561" y="197"/>
                    </a:cubicBezTo>
                    <a:cubicBezTo>
                      <a:pt x="497" y="242"/>
                      <a:pt x="420" y="261"/>
                      <a:pt x="344" y="261"/>
                    </a:cubicBezTo>
                    <a:cubicBezTo>
                      <a:pt x="420" y="261"/>
                      <a:pt x="497" y="242"/>
                      <a:pt x="561" y="197"/>
                    </a:cubicBezTo>
                    <a:cubicBezTo>
                      <a:pt x="580" y="178"/>
                      <a:pt x="605" y="159"/>
                      <a:pt x="624" y="134"/>
                    </a:cubicBezTo>
                    <a:moveTo>
                      <a:pt x="0" y="0"/>
                    </a:moveTo>
                    <a:lnTo>
                      <a:pt x="0" y="0"/>
                    </a:lnTo>
                    <a:lnTo>
                      <a:pt x="0" y="0"/>
                    </a:lnTo>
                    <a:cubicBezTo>
                      <a:pt x="13" y="44"/>
                      <a:pt x="32" y="89"/>
                      <a:pt x="64" y="128"/>
                    </a:cubicBezTo>
                    <a:cubicBezTo>
                      <a:pt x="71" y="128"/>
                      <a:pt x="71" y="134"/>
                      <a:pt x="71" y="134"/>
                    </a:cubicBezTo>
                    <a:cubicBezTo>
                      <a:pt x="71" y="134"/>
                      <a:pt x="71" y="128"/>
                      <a:pt x="64" y="128"/>
                    </a:cubicBezTo>
                    <a:cubicBezTo>
                      <a:pt x="32" y="89"/>
                      <a:pt x="13" y="44"/>
                      <a:pt x="0" y="0"/>
                    </a:cubicBezTo>
                    <a:close/>
                  </a:path>
                </a:pathLst>
              </a:custGeom>
              <a:solidFill>
                <a:srgbClr val="CA3F6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7" name="Google Shape;1627;p18"/>
              <p:cNvSpPr/>
              <p:nvPr/>
            </p:nvSpPr>
            <p:spPr>
              <a:xfrm>
                <a:off x="7125480" y="3756240"/>
                <a:ext cx="210960" cy="132840"/>
              </a:xfrm>
              <a:custGeom>
                <a:rect b="b" l="l" r="r" t="t"/>
                <a:pathLst>
                  <a:path extrusionOk="0" h="369" w="586">
                    <a:moveTo>
                      <a:pt x="7" y="369"/>
                    </a:moveTo>
                    <a:lnTo>
                      <a:pt x="7" y="369"/>
                    </a:lnTo>
                    <a:moveTo>
                      <a:pt x="7" y="369"/>
                    </a:moveTo>
                    <a:lnTo>
                      <a:pt x="7" y="369"/>
                    </a:lnTo>
                    <a:moveTo>
                      <a:pt x="0" y="369"/>
                    </a:moveTo>
                    <a:lnTo>
                      <a:pt x="0" y="369"/>
                    </a:lnTo>
                    <a:cubicBezTo>
                      <a:pt x="7" y="369"/>
                      <a:pt x="7" y="369"/>
                      <a:pt x="7" y="369"/>
                    </a:cubicBezTo>
                    <a:lnTo>
                      <a:pt x="0" y="369"/>
                    </a:lnTo>
                    <a:moveTo>
                      <a:pt x="0" y="363"/>
                    </a:moveTo>
                    <a:lnTo>
                      <a:pt x="0" y="363"/>
                    </a:lnTo>
                    <a:moveTo>
                      <a:pt x="0" y="363"/>
                    </a:moveTo>
                    <a:lnTo>
                      <a:pt x="0" y="363"/>
                    </a:lnTo>
                    <a:moveTo>
                      <a:pt x="0" y="363"/>
                    </a:moveTo>
                    <a:lnTo>
                      <a:pt x="0" y="363"/>
                    </a:lnTo>
                    <a:moveTo>
                      <a:pt x="0" y="363"/>
                    </a:moveTo>
                    <a:lnTo>
                      <a:pt x="0" y="363"/>
                    </a:lnTo>
                    <a:moveTo>
                      <a:pt x="510" y="0"/>
                    </a:moveTo>
                    <a:lnTo>
                      <a:pt x="510" y="0"/>
                    </a:lnTo>
                    <a:lnTo>
                      <a:pt x="510" y="0"/>
                    </a:lnTo>
                    <a:cubicBezTo>
                      <a:pt x="561" y="63"/>
                      <a:pt x="586" y="133"/>
                      <a:pt x="586" y="203"/>
                    </a:cubicBezTo>
                    <a:lnTo>
                      <a:pt x="586" y="203"/>
                    </a:lnTo>
                    <a:cubicBezTo>
                      <a:pt x="586" y="133"/>
                      <a:pt x="561" y="63"/>
                      <a:pt x="510" y="0"/>
                    </a:cubicBez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8" name="Google Shape;1628;p18"/>
              <p:cNvSpPr/>
              <p:nvPr/>
            </p:nvSpPr>
            <p:spPr>
              <a:xfrm>
                <a:off x="7109640" y="3749400"/>
                <a:ext cx="226800" cy="192240"/>
              </a:xfrm>
              <a:custGeom>
                <a:rect b="b" l="l" r="r" t="t"/>
                <a:pathLst>
                  <a:path extrusionOk="0" h="534" w="630">
                    <a:moveTo>
                      <a:pt x="528" y="0"/>
                    </a:moveTo>
                    <a:lnTo>
                      <a:pt x="528" y="0"/>
                    </a:lnTo>
                    <a:lnTo>
                      <a:pt x="535" y="6"/>
                    </a:lnTo>
                    <a:cubicBezTo>
                      <a:pt x="528" y="101"/>
                      <a:pt x="503" y="184"/>
                      <a:pt x="439" y="254"/>
                    </a:cubicBezTo>
                    <a:cubicBezTo>
                      <a:pt x="388" y="311"/>
                      <a:pt x="318" y="337"/>
                      <a:pt x="248" y="337"/>
                    </a:cubicBezTo>
                    <a:cubicBezTo>
                      <a:pt x="185" y="337"/>
                      <a:pt x="115" y="311"/>
                      <a:pt x="70" y="267"/>
                    </a:cubicBezTo>
                    <a:cubicBezTo>
                      <a:pt x="32" y="235"/>
                      <a:pt x="12" y="190"/>
                      <a:pt x="6" y="146"/>
                    </a:cubicBezTo>
                    <a:lnTo>
                      <a:pt x="6" y="146"/>
                    </a:lnTo>
                    <a:lnTo>
                      <a:pt x="6" y="146"/>
                    </a:lnTo>
                    <a:cubicBezTo>
                      <a:pt x="0" y="171"/>
                      <a:pt x="0" y="197"/>
                      <a:pt x="0" y="222"/>
                    </a:cubicBezTo>
                    <a:cubicBezTo>
                      <a:pt x="0" y="273"/>
                      <a:pt x="12" y="324"/>
                      <a:pt x="44" y="382"/>
                    </a:cubicBezTo>
                    <a:lnTo>
                      <a:pt x="44" y="382"/>
                    </a:lnTo>
                    <a:lnTo>
                      <a:pt x="44" y="382"/>
                    </a:lnTo>
                    <a:lnTo>
                      <a:pt x="44" y="382"/>
                    </a:lnTo>
                    <a:lnTo>
                      <a:pt x="44" y="382"/>
                    </a:lnTo>
                    <a:lnTo>
                      <a:pt x="44" y="382"/>
                    </a:lnTo>
                    <a:lnTo>
                      <a:pt x="44" y="382"/>
                    </a:lnTo>
                    <a:lnTo>
                      <a:pt x="44" y="382"/>
                    </a:lnTo>
                    <a:lnTo>
                      <a:pt x="44" y="388"/>
                    </a:lnTo>
                    <a:cubicBezTo>
                      <a:pt x="51" y="388"/>
                      <a:pt x="51" y="388"/>
                      <a:pt x="51" y="388"/>
                    </a:cubicBezTo>
                    <a:lnTo>
                      <a:pt x="51" y="388"/>
                    </a:lnTo>
                    <a:lnTo>
                      <a:pt x="51" y="388"/>
                    </a:lnTo>
                    <a:lnTo>
                      <a:pt x="51" y="388"/>
                    </a:lnTo>
                    <a:lnTo>
                      <a:pt x="51" y="388"/>
                    </a:lnTo>
                    <a:lnTo>
                      <a:pt x="51" y="388"/>
                    </a:lnTo>
                    <a:cubicBezTo>
                      <a:pt x="51" y="394"/>
                      <a:pt x="51" y="394"/>
                      <a:pt x="51" y="394"/>
                    </a:cubicBezTo>
                    <a:cubicBezTo>
                      <a:pt x="57" y="394"/>
                      <a:pt x="57" y="394"/>
                      <a:pt x="57" y="394"/>
                    </a:cubicBezTo>
                    <a:cubicBezTo>
                      <a:pt x="115" y="483"/>
                      <a:pt x="217" y="534"/>
                      <a:pt x="318" y="534"/>
                    </a:cubicBezTo>
                    <a:lnTo>
                      <a:pt x="318" y="534"/>
                    </a:lnTo>
                    <a:lnTo>
                      <a:pt x="318" y="534"/>
                    </a:lnTo>
                    <a:cubicBezTo>
                      <a:pt x="369" y="534"/>
                      <a:pt x="426" y="522"/>
                      <a:pt x="471" y="490"/>
                    </a:cubicBezTo>
                    <a:lnTo>
                      <a:pt x="478" y="490"/>
                    </a:lnTo>
                    <a:cubicBezTo>
                      <a:pt x="573" y="432"/>
                      <a:pt x="630" y="330"/>
                      <a:pt x="630" y="222"/>
                    </a:cubicBezTo>
                    <a:cubicBezTo>
                      <a:pt x="630" y="152"/>
                      <a:pt x="605" y="82"/>
                      <a:pt x="554" y="19"/>
                    </a:cubicBezTo>
                    <a:lnTo>
                      <a:pt x="554" y="19"/>
                    </a:lnTo>
                    <a:cubicBezTo>
                      <a:pt x="547" y="13"/>
                      <a:pt x="541" y="6"/>
                      <a:pt x="52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9" name="Google Shape;1629;p18"/>
              <p:cNvSpPr/>
              <p:nvPr/>
            </p:nvSpPr>
            <p:spPr>
              <a:xfrm>
                <a:off x="7224120" y="3925800"/>
                <a:ext cx="55080" cy="15840"/>
              </a:xfrm>
              <a:custGeom>
                <a:rect b="b" l="l" r="r" t="t"/>
                <a:pathLst>
                  <a:path extrusionOk="0" h="44" w="153">
                    <a:moveTo>
                      <a:pt x="153" y="0"/>
                    </a:moveTo>
                    <a:lnTo>
                      <a:pt x="153" y="0"/>
                    </a:lnTo>
                    <a:cubicBezTo>
                      <a:pt x="108" y="32"/>
                      <a:pt x="51" y="44"/>
                      <a:pt x="0" y="44"/>
                    </a:cubicBezTo>
                    <a:cubicBezTo>
                      <a:pt x="51" y="44"/>
                      <a:pt x="108" y="32"/>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0" name="Google Shape;1630;p18"/>
              <p:cNvSpPr/>
              <p:nvPr/>
            </p:nvSpPr>
            <p:spPr>
              <a:xfrm>
                <a:off x="7118640" y="3879720"/>
                <a:ext cx="222480" cy="75600"/>
              </a:xfrm>
              <a:custGeom>
                <a:rect b="b" l="l" r="r" t="t"/>
                <a:pathLst>
                  <a:path extrusionOk="0" h="210" w="618">
                    <a:moveTo>
                      <a:pt x="503" y="141"/>
                    </a:moveTo>
                    <a:lnTo>
                      <a:pt x="503" y="141"/>
                    </a:lnTo>
                    <a:lnTo>
                      <a:pt x="503" y="141"/>
                    </a:lnTo>
                    <a:cubicBezTo>
                      <a:pt x="440" y="191"/>
                      <a:pt x="363" y="210"/>
                      <a:pt x="293" y="210"/>
                    </a:cubicBezTo>
                    <a:lnTo>
                      <a:pt x="293" y="210"/>
                    </a:lnTo>
                    <a:lnTo>
                      <a:pt x="293" y="210"/>
                    </a:lnTo>
                    <a:lnTo>
                      <a:pt x="293" y="210"/>
                    </a:lnTo>
                    <a:lnTo>
                      <a:pt x="293" y="210"/>
                    </a:lnTo>
                    <a:cubicBezTo>
                      <a:pt x="255" y="210"/>
                      <a:pt x="217" y="204"/>
                      <a:pt x="179" y="191"/>
                    </a:cubicBezTo>
                    <a:cubicBezTo>
                      <a:pt x="217" y="204"/>
                      <a:pt x="255" y="210"/>
                      <a:pt x="293" y="210"/>
                    </a:cubicBezTo>
                    <a:cubicBezTo>
                      <a:pt x="363" y="210"/>
                      <a:pt x="440" y="191"/>
                      <a:pt x="503" y="141"/>
                    </a:cubicBezTo>
                    <a:moveTo>
                      <a:pt x="0" y="58"/>
                    </a:moveTo>
                    <a:lnTo>
                      <a:pt x="0" y="58"/>
                    </a:lnTo>
                    <a:lnTo>
                      <a:pt x="0" y="58"/>
                    </a:lnTo>
                    <a:cubicBezTo>
                      <a:pt x="0" y="64"/>
                      <a:pt x="7" y="70"/>
                      <a:pt x="13" y="76"/>
                    </a:cubicBezTo>
                    <a:lnTo>
                      <a:pt x="13" y="76"/>
                    </a:lnTo>
                    <a:lnTo>
                      <a:pt x="13" y="76"/>
                    </a:lnTo>
                    <a:lnTo>
                      <a:pt x="13" y="76"/>
                    </a:lnTo>
                    <a:cubicBezTo>
                      <a:pt x="7" y="70"/>
                      <a:pt x="0" y="64"/>
                      <a:pt x="0" y="58"/>
                    </a:cubicBezTo>
                    <a:moveTo>
                      <a:pt x="618" y="0"/>
                    </a:moveTo>
                    <a:lnTo>
                      <a:pt x="618" y="0"/>
                    </a:lnTo>
                    <a:cubicBezTo>
                      <a:pt x="611" y="13"/>
                      <a:pt x="605" y="26"/>
                      <a:pt x="593" y="39"/>
                    </a:cubicBezTo>
                    <a:cubicBezTo>
                      <a:pt x="605" y="26"/>
                      <a:pt x="611" y="13"/>
                      <a:pt x="618" y="0"/>
                    </a:cubicBezTo>
                    <a:close/>
                  </a:path>
                </a:pathLst>
              </a:custGeom>
              <a:solidFill>
                <a:srgbClr val="EB9E9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1" name="Google Shape;1631;p18"/>
              <p:cNvSpPr/>
              <p:nvPr/>
            </p:nvSpPr>
            <p:spPr>
              <a:xfrm>
                <a:off x="7224120" y="3879720"/>
                <a:ext cx="117000" cy="75600"/>
              </a:xfrm>
              <a:custGeom>
                <a:rect b="b" l="l" r="r" t="t"/>
                <a:pathLst>
                  <a:path extrusionOk="0" h="210" w="325">
                    <a:moveTo>
                      <a:pt x="210" y="141"/>
                    </a:moveTo>
                    <a:lnTo>
                      <a:pt x="210" y="141"/>
                    </a:lnTo>
                    <a:lnTo>
                      <a:pt x="210" y="141"/>
                    </a:lnTo>
                    <a:cubicBezTo>
                      <a:pt x="147" y="191"/>
                      <a:pt x="70" y="210"/>
                      <a:pt x="0" y="210"/>
                    </a:cubicBezTo>
                    <a:cubicBezTo>
                      <a:pt x="70" y="210"/>
                      <a:pt x="147" y="191"/>
                      <a:pt x="210" y="141"/>
                    </a:cubicBezTo>
                    <a:moveTo>
                      <a:pt x="325" y="0"/>
                    </a:moveTo>
                    <a:lnTo>
                      <a:pt x="325" y="0"/>
                    </a:lnTo>
                    <a:cubicBezTo>
                      <a:pt x="318" y="13"/>
                      <a:pt x="312" y="26"/>
                      <a:pt x="300" y="39"/>
                    </a:cubicBezTo>
                    <a:lnTo>
                      <a:pt x="300" y="39"/>
                    </a:lnTo>
                    <a:cubicBezTo>
                      <a:pt x="312" y="26"/>
                      <a:pt x="318" y="13"/>
                      <a:pt x="325" y="0"/>
                    </a:cubicBezTo>
                    <a:close/>
                  </a:path>
                </a:pathLst>
              </a:custGeom>
              <a:solidFill>
                <a:srgbClr val="CA3F6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18"/>
              <p:cNvSpPr/>
              <p:nvPr/>
            </p:nvSpPr>
            <p:spPr>
              <a:xfrm>
                <a:off x="6891840" y="3492360"/>
                <a:ext cx="219960" cy="254520"/>
              </a:xfrm>
              <a:custGeom>
                <a:rect b="b" l="l" r="r" t="t"/>
                <a:pathLst>
                  <a:path extrusionOk="0" h="707" w="611">
                    <a:moveTo>
                      <a:pt x="255" y="707"/>
                    </a:moveTo>
                    <a:lnTo>
                      <a:pt x="255" y="707"/>
                    </a:lnTo>
                    <a:moveTo>
                      <a:pt x="255" y="707"/>
                    </a:moveTo>
                    <a:lnTo>
                      <a:pt x="255" y="707"/>
                    </a:lnTo>
                    <a:moveTo>
                      <a:pt x="255" y="707"/>
                    </a:moveTo>
                    <a:lnTo>
                      <a:pt x="255" y="707"/>
                    </a:lnTo>
                    <a:moveTo>
                      <a:pt x="261" y="707"/>
                    </a:moveTo>
                    <a:lnTo>
                      <a:pt x="261" y="707"/>
                    </a:lnTo>
                    <a:moveTo>
                      <a:pt x="261" y="707"/>
                    </a:moveTo>
                    <a:lnTo>
                      <a:pt x="261" y="707"/>
                    </a:lnTo>
                    <a:moveTo>
                      <a:pt x="261" y="707"/>
                    </a:moveTo>
                    <a:lnTo>
                      <a:pt x="261" y="707"/>
                    </a:lnTo>
                    <a:moveTo>
                      <a:pt x="267" y="707"/>
                    </a:moveTo>
                    <a:lnTo>
                      <a:pt x="267" y="707"/>
                    </a:lnTo>
                    <a:lnTo>
                      <a:pt x="261" y="707"/>
                    </a:lnTo>
                    <a:cubicBezTo>
                      <a:pt x="267" y="707"/>
                      <a:pt x="267" y="707"/>
                      <a:pt x="267" y="707"/>
                    </a:cubicBezTo>
                    <a:moveTo>
                      <a:pt x="267" y="707"/>
                    </a:moveTo>
                    <a:lnTo>
                      <a:pt x="267" y="707"/>
                    </a:lnTo>
                    <a:moveTo>
                      <a:pt x="217" y="707"/>
                    </a:moveTo>
                    <a:lnTo>
                      <a:pt x="217" y="707"/>
                    </a:lnTo>
                    <a:lnTo>
                      <a:pt x="217" y="707"/>
                    </a:lnTo>
                    <a:lnTo>
                      <a:pt x="223" y="707"/>
                    </a:lnTo>
                    <a:cubicBezTo>
                      <a:pt x="229" y="707"/>
                      <a:pt x="242" y="707"/>
                      <a:pt x="248" y="707"/>
                    </a:cubicBezTo>
                    <a:lnTo>
                      <a:pt x="248" y="707"/>
                    </a:lnTo>
                    <a:lnTo>
                      <a:pt x="248" y="707"/>
                    </a:lnTo>
                    <a:lnTo>
                      <a:pt x="248" y="707"/>
                    </a:lnTo>
                    <a:cubicBezTo>
                      <a:pt x="242" y="707"/>
                      <a:pt x="229" y="707"/>
                      <a:pt x="217" y="707"/>
                    </a:cubicBezTo>
                    <a:moveTo>
                      <a:pt x="611" y="230"/>
                    </a:moveTo>
                    <a:lnTo>
                      <a:pt x="611" y="230"/>
                    </a:lnTo>
                    <a:moveTo>
                      <a:pt x="611" y="224"/>
                    </a:moveTo>
                    <a:lnTo>
                      <a:pt x="611" y="224"/>
                    </a:lnTo>
                    <a:moveTo>
                      <a:pt x="611" y="224"/>
                    </a:moveTo>
                    <a:lnTo>
                      <a:pt x="611" y="224"/>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18"/>
              <p:cNvSpPr/>
              <p:nvPr/>
            </p:nvSpPr>
            <p:spPr>
              <a:xfrm>
                <a:off x="6871320" y="3584160"/>
                <a:ext cx="226800" cy="112320"/>
              </a:xfrm>
              <a:custGeom>
                <a:rect b="b" l="l" r="r" t="t"/>
                <a:pathLst>
                  <a:path extrusionOk="0" h="312" w="630">
                    <a:moveTo>
                      <a:pt x="318" y="312"/>
                    </a:moveTo>
                    <a:lnTo>
                      <a:pt x="318" y="312"/>
                    </a:lnTo>
                    <a:moveTo>
                      <a:pt x="471" y="274"/>
                    </a:moveTo>
                    <a:lnTo>
                      <a:pt x="471" y="274"/>
                    </a:lnTo>
                    <a:moveTo>
                      <a:pt x="630" y="0"/>
                    </a:moveTo>
                    <a:lnTo>
                      <a:pt x="630" y="0"/>
                    </a:lnTo>
                    <a:cubicBezTo>
                      <a:pt x="630" y="108"/>
                      <a:pt x="573" y="210"/>
                      <a:pt x="477" y="267"/>
                    </a:cubicBezTo>
                    <a:lnTo>
                      <a:pt x="471" y="267"/>
                    </a:lnTo>
                    <a:lnTo>
                      <a:pt x="471" y="267"/>
                    </a:lnTo>
                    <a:lnTo>
                      <a:pt x="477" y="267"/>
                    </a:lnTo>
                    <a:cubicBezTo>
                      <a:pt x="573" y="210"/>
                      <a:pt x="630" y="108"/>
                      <a:pt x="630" y="0"/>
                    </a:cubicBezTo>
                    <a:moveTo>
                      <a:pt x="0" y="0"/>
                    </a:moveTo>
                    <a:lnTo>
                      <a:pt x="0" y="0"/>
                    </a:lnTo>
                    <a:cubicBezTo>
                      <a:pt x="0" y="57"/>
                      <a:pt x="13" y="115"/>
                      <a:pt x="51" y="166"/>
                    </a:cubicBezTo>
                    <a:cubicBezTo>
                      <a:pt x="115" y="261"/>
                      <a:pt x="216" y="312"/>
                      <a:pt x="318" y="312"/>
                    </a:cubicBezTo>
                    <a:lnTo>
                      <a:pt x="318" y="312"/>
                    </a:lnTo>
                    <a:cubicBezTo>
                      <a:pt x="216" y="312"/>
                      <a:pt x="115" y="261"/>
                      <a:pt x="51" y="166"/>
                    </a:cubicBezTo>
                    <a:cubicBezTo>
                      <a:pt x="13" y="115"/>
                      <a:pt x="0" y="57"/>
                      <a:pt x="0"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4" name="Google Shape;1634;p18"/>
              <p:cNvSpPr/>
              <p:nvPr/>
            </p:nvSpPr>
            <p:spPr>
              <a:xfrm>
                <a:off x="6942240" y="3652920"/>
                <a:ext cx="167400" cy="93960"/>
              </a:xfrm>
              <a:custGeom>
                <a:rect b="b" l="l" r="r" t="t"/>
                <a:pathLst>
                  <a:path extrusionOk="0" h="261" w="465">
                    <a:moveTo>
                      <a:pt x="115" y="261"/>
                    </a:moveTo>
                    <a:lnTo>
                      <a:pt x="115" y="261"/>
                    </a:lnTo>
                    <a:lnTo>
                      <a:pt x="108" y="261"/>
                    </a:lnTo>
                    <a:lnTo>
                      <a:pt x="115" y="261"/>
                    </a:lnTo>
                    <a:moveTo>
                      <a:pt x="115" y="261"/>
                    </a:moveTo>
                    <a:lnTo>
                      <a:pt x="115" y="261"/>
                    </a:lnTo>
                    <a:moveTo>
                      <a:pt x="115" y="261"/>
                    </a:moveTo>
                    <a:lnTo>
                      <a:pt x="115" y="261"/>
                    </a:lnTo>
                    <a:moveTo>
                      <a:pt x="121" y="261"/>
                    </a:moveTo>
                    <a:lnTo>
                      <a:pt x="121" y="261"/>
                    </a:lnTo>
                    <a:cubicBezTo>
                      <a:pt x="115" y="261"/>
                      <a:pt x="115" y="261"/>
                      <a:pt x="115" y="261"/>
                    </a:cubicBezTo>
                    <a:lnTo>
                      <a:pt x="115" y="261"/>
                    </a:lnTo>
                    <a:lnTo>
                      <a:pt x="121" y="261"/>
                    </a:lnTo>
                    <a:moveTo>
                      <a:pt x="121" y="261"/>
                    </a:moveTo>
                    <a:lnTo>
                      <a:pt x="121" y="261"/>
                    </a:lnTo>
                    <a:moveTo>
                      <a:pt x="121" y="261"/>
                    </a:moveTo>
                    <a:lnTo>
                      <a:pt x="121" y="261"/>
                    </a:lnTo>
                    <a:moveTo>
                      <a:pt x="121" y="261"/>
                    </a:moveTo>
                    <a:lnTo>
                      <a:pt x="121" y="261"/>
                    </a:lnTo>
                    <a:moveTo>
                      <a:pt x="127" y="261"/>
                    </a:moveTo>
                    <a:lnTo>
                      <a:pt x="127" y="261"/>
                    </a:lnTo>
                    <a:moveTo>
                      <a:pt x="0" y="248"/>
                    </a:moveTo>
                    <a:lnTo>
                      <a:pt x="0" y="248"/>
                    </a:lnTo>
                    <a:cubicBezTo>
                      <a:pt x="26" y="255"/>
                      <a:pt x="51" y="255"/>
                      <a:pt x="77" y="261"/>
                    </a:cubicBezTo>
                    <a:cubicBezTo>
                      <a:pt x="51" y="255"/>
                      <a:pt x="26" y="255"/>
                      <a:pt x="0" y="248"/>
                    </a:cubicBezTo>
                    <a:moveTo>
                      <a:pt x="465" y="0"/>
                    </a:moveTo>
                    <a:lnTo>
                      <a:pt x="465" y="0"/>
                    </a:lnTo>
                    <a:cubicBezTo>
                      <a:pt x="414" y="140"/>
                      <a:pt x="293" y="255"/>
                      <a:pt x="127" y="261"/>
                    </a:cubicBezTo>
                    <a:lnTo>
                      <a:pt x="127" y="261"/>
                    </a:lnTo>
                    <a:cubicBezTo>
                      <a:pt x="293" y="255"/>
                      <a:pt x="414" y="140"/>
                      <a:pt x="465" y="0"/>
                    </a:cubicBezTo>
                    <a:moveTo>
                      <a:pt x="465" y="0"/>
                    </a:moveTo>
                    <a:lnTo>
                      <a:pt x="465" y="0"/>
                    </a:lnTo>
                    <a:close/>
                  </a:path>
                </a:pathLst>
              </a:custGeom>
              <a:solidFill>
                <a:srgbClr val="B45BA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5" name="Google Shape;1635;p18"/>
              <p:cNvSpPr/>
              <p:nvPr/>
            </p:nvSpPr>
            <p:spPr>
              <a:xfrm>
                <a:off x="6969960" y="3746880"/>
                <a:ext cx="18000" cy="0"/>
              </a:xfrm>
              <a:custGeom>
                <a:rect b="b" l="l" r="r" t="t"/>
                <a:pathLst>
                  <a:path extrusionOk="0" h="120000" w="50">
                    <a:moveTo>
                      <a:pt x="31" y="0"/>
                    </a:moveTo>
                    <a:lnTo>
                      <a:pt x="31" y="0"/>
                    </a:lnTo>
                    <a:moveTo>
                      <a:pt x="38" y="0"/>
                    </a:moveTo>
                    <a:lnTo>
                      <a:pt x="38" y="0"/>
                    </a:lnTo>
                    <a:moveTo>
                      <a:pt x="38" y="0"/>
                    </a:moveTo>
                    <a:lnTo>
                      <a:pt x="38" y="0"/>
                    </a:lnTo>
                    <a:moveTo>
                      <a:pt x="38" y="0"/>
                    </a:moveTo>
                    <a:lnTo>
                      <a:pt x="38" y="0"/>
                    </a:lnTo>
                    <a:moveTo>
                      <a:pt x="44" y="0"/>
                    </a:moveTo>
                    <a:lnTo>
                      <a:pt x="44" y="0"/>
                    </a:lnTo>
                    <a:moveTo>
                      <a:pt x="44" y="0"/>
                    </a:moveTo>
                    <a:lnTo>
                      <a:pt x="44" y="0"/>
                    </a:lnTo>
                    <a:moveTo>
                      <a:pt x="44" y="0"/>
                    </a:moveTo>
                    <a:lnTo>
                      <a:pt x="44" y="0"/>
                    </a:lnTo>
                    <a:moveTo>
                      <a:pt x="50" y="0"/>
                    </a:moveTo>
                    <a:lnTo>
                      <a:pt x="50" y="0"/>
                    </a:lnTo>
                    <a:lnTo>
                      <a:pt x="50" y="0"/>
                    </a:lnTo>
                    <a:lnTo>
                      <a:pt x="44" y="0"/>
                    </a:lnTo>
                    <a:lnTo>
                      <a:pt x="44" y="0"/>
                    </a:lnTo>
                    <a:lnTo>
                      <a:pt x="50" y="0"/>
                    </a:lnTo>
                    <a:moveTo>
                      <a:pt x="50" y="0"/>
                    </a:moveTo>
                    <a:lnTo>
                      <a:pt x="50" y="0"/>
                    </a:lnTo>
                    <a:moveTo>
                      <a:pt x="50" y="0"/>
                    </a:moveTo>
                    <a:lnTo>
                      <a:pt x="50" y="0"/>
                    </a:lnTo>
                    <a:moveTo>
                      <a:pt x="0" y="0"/>
                    </a:moveTo>
                    <a:lnTo>
                      <a:pt x="0" y="0"/>
                    </a:lnTo>
                    <a:lnTo>
                      <a:pt x="6" y="0"/>
                    </a:lnTo>
                    <a:lnTo>
                      <a:pt x="0" y="0"/>
                    </a:lnTo>
                    <a:close/>
                  </a:path>
                </a:pathLst>
              </a:custGeom>
              <a:solidFill>
                <a:srgbClr val="7F4A9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6" name="Google Shape;1636;p18"/>
              <p:cNvSpPr/>
              <p:nvPr/>
            </p:nvSpPr>
            <p:spPr>
              <a:xfrm>
                <a:off x="7068240" y="3510720"/>
                <a:ext cx="29880" cy="73440"/>
              </a:xfrm>
              <a:custGeom>
                <a:rect b="b" l="l" r="r" t="t"/>
                <a:pathLst>
                  <a:path extrusionOk="0" h="204" w="83">
                    <a:moveTo>
                      <a:pt x="0" y="0"/>
                    </a:moveTo>
                    <a:lnTo>
                      <a:pt x="0" y="0"/>
                    </a:lnTo>
                    <a:lnTo>
                      <a:pt x="6" y="0"/>
                    </a:lnTo>
                    <a:cubicBezTo>
                      <a:pt x="58" y="64"/>
                      <a:pt x="83" y="134"/>
                      <a:pt x="83" y="204"/>
                    </a:cubicBezTo>
                    <a:lnTo>
                      <a:pt x="83" y="204"/>
                    </a:lnTo>
                    <a:cubicBezTo>
                      <a:pt x="83" y="134"/>
                      <a:pt x="58" y="64"/>
                      <a:pt x="6" y="0"/>
                    </a:cubicBezTo>
                    <a:lnTo>
                      <a:pt x="0" y="0"/>
                    </a:lnTo>
                    <a:close/>
                  </a:path>
                </a:pathLst>
              </a:custGeom>
              <a:solidFill>
                <a:srgbClr val="EFB9B4"/>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7" name="Google Shape;1637;p18"/>
              <p:cNvSpPr/>
              <p:nvPr/>
            </p:nvSpPr>
            <p:spPr>
              <a:xfrm>
                <a:off x="6871320" y="3467160"/>
                <a:ext cx="226800" cy="229320"/>
              </a:xfrm>
              <a:custGeom>
                <a:rect b="b" l="l" r="r" t="t"/>
                <a:pathLst>
                  <a:path extrusionOk="0" h="637" w="630">
                    <a:moveTo>
                      <a:pt x="255" y="561"/>
                    </a:moveTo>
                    <a:lnTo>
                      <a:pt x="255" y="561"/>
                    </a:lnTo>
                    <a:cubicBezTo>
                      <a:pt x="236" y="561"/>
                      <a:pt x="210" y="561"/>
                      <a:pt x="191" y="554"/>
                    </a:cubicBezTo>
                    <a:cubicBezTo>
                      <a:pt x="89" y="529"/>
                      <a:pt x="32" y="427"/>
                      <a:pt x="32" y="331"/>
                    </a:cubicBezTo>
                    <a:cubicBezTo>
                      <a:pt x="32" y="281"/>
                      <a:pt x="51" y="223"/>
                      <a:pt x="76" y="179"/>
                    </a:cubicBezTo>
                    <a:cubicBezTo>
                      <a:pt x="89" y="141"/>
                      <a:pt x="115" y="109"/>
                      <a:pt x="146" y="83"/>
                    </a:cubicBezTo>
                    <a:cubicBezTo>
                      <a:pt x="153" y="77"/>
                      <a:pt x="159" y="77"/>
                      <a:pt x="165" y="70"/>
                    </a:cubicBezTo>
                    <a:lnTo>
                      <a:pt x="171" y="64"/>
                    </a:lnTo>
                    <a:cubicBezTo>
                      <a:pt x="178" y="64"/>
                      <a:pt x="178" y="64"/>
                      <a:pt x="178" y="64"/>
                    </a:cubicBezTo>
                    <a:lnTo>
                      <a:pt x="178" y="64"/>
                    </a:lnTo>
                    <a:cubicBezTo>
                      <a:pt x="216" y="45"/>
                      <a:pt x="248" y="33"/>
                      <a:pt x="286" y="33"/>
                    </a:cubicBezTo>
                    <a:cubicBezTo>
                      <a:pt x="350" y="33"/>
                      <a:pt x="413" y="58"/>
                      <a:pt x="471" y="89"/>
                    </a:cubicBezTo>
                    <a:cubicBezTo>
                      <a:pt x="509" y="115"/>
                      <a:pt x="541" y="153"/>
                      <a:pt x="553" y="198"/>
                    </a:cubicBezTo>
                    <a:cubicBezTo>
                      <a:pt x="573" y="249"/>
                      <a:pt x="553" y="300"/>
                      <a:pt x="535" y="344"/>
                    </a:cubicBezTo>
                    <a:cubicBezTo>
                      <a:pt x="484" y="459"/>
                      <a:pt x="382" y="561"/>
                      <a:pt x="255" y="561"/>
                    </a:cubicBezTo>
                    <a:moveTo>
                      <a:pt x="305" y="0"/>
                    </a:moveTo>
                    <a:lnTo>
                      <a:pt x="305" y="0"/>
                    </a:lnTo>
                    <a:lnTo>
                      <a:pt x="305" y="0"/>
                    </a:lnTo>
                    <a:cubicBezTo>
                      <a:pt x="242" y="0"/>
                      <a:pt x="178" y="26"/>
                      <a:pt x="115" y="64"/>
                    </a:cubicBezTo>
                    <a:lnTo>
                      <a:pt x="115" y="64"/>
                    </a:lnTo>
                    <a:lnTo>
                      <a:pt x="115" y="64"/>
                    </a:lnTo>
                    <a:lnTo>
                      <a:pt x="108" y="64"/>
                    </a:lnTo>
                    <a:lnTo>
                      <a:pt x="108" y="64"/>
                    </a:lnTo>
                    <a:cubicBezTo>
                      <a:pt x="44" y="141"/>
                      <a:pt x="0" y="229"/>
                      <a:pt x="0" y="325"/>
                    </a:cubicBezTo>
                    <a:cubicBezTo>
                      <a:pt x="0" y="382"/>
                      <a:pt x="13" y="440"/>
                      <a:pt x="51" y="491"/>
                    </a:cubicBezTo>
                    <a:cubicBezTo>
                      <a:pt x="115" y="586"/>
                      <a:pt x="216" y="637"/>
                      <a:pt x="318" y="637"/>
                    </a:cubicBezTo>
                    <a:lnTo>
                      <a:pt x="318" y="637"/>
                    </a:lnTo>
                    <a:lnTo>
                      <a:pt x="318" y="637"/>
                    </a:lnTo>
                    <a:cubicBezTo>
                      <a:pt x="369" y="637"/>
                      <a:pt x="420" y="624"/>
                      <a:pt x="471" y="599"/>
                    </a:cubicBezTo>
                    <a:lnTo>
                      <a:pt x="471" y="599"/>
                    </a:lnTo>
                    <a:lnTo>
                      <a:pt x="471" y="592"/>
                    </a:lnTo>
                    <a:lnTo>
                      <a:pt x="477" y="592"/>
                    </a:lnTo>
                    <a:cubicBezTo>
                      <a:pt x="573" y="535"/>
                      <a:pt x="630" y="433"/>
                      <a:pt x="630" y="325"/>
                    </a:cubicBezTo>
                    <a:cubicBezTo>
                      <a:pt x="630" y="255"/>
                      <a:pt x="605" y="185"/>
                      <a:pt x="553" y="121"/>
                    </a:cubicBezTo>
                    <a:lnTo>
                      <a:pt x="547" y="121"/>
                    </a:lnTo>
                    <a:lnTo>
                      <a:pt x="547" y="121"/>
                    </a:lnTo>
                    <a:lnTo>
                      <a:pt x="547" y="115"/>
                    </a:lnTo>
                    <a:cubicBezTo>
                      <a:pt x="477" y="39"/>
                      <a:pt x="395" y="0"/>
                      <a:pt x="305"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8" name="Google Shape;1638;p18"/>
              <p:cNvSpPr/>
              <p:nvPr/>
            </p:nvSpPr>
            <p:spPr>
              <a:xfrm>
                <a:off x="6871320" y="3467160"/>
                <a:ext cx="226800" cy="215640"/>
              </a:xfrm>
              <a:custGeom>
                <a:rect b="b" l="l" r="r" t="t"/>
                <a:pathLst>
                  <a:path extrusionOk="0" h="599" w="630">
                    <a:moveTo>
                      <a:pt x="471" y="592"/>
                    </a:moveTo>
                    <a:lnTo>
                      <a:pt x="471" y="592"/>
                    </a:lnTo>
                    <a:lnTo>
                      <a:pt x="471" y="599"/>
                    </a:lnTo>
                    <a:lnTo>
                      <a:pt x="471" y="592"/>
                    </a:lnTo>
                    <a:moveTo>
                      <a:pt x="547" y="121"/>
                    </a:moveTo>
                    <a:lnTo>
                      <a:pt x="547" y="121"/>
                    </a:lnTo>
                    <a:lnTo>
                      <a:pt x="553" y="121"/>
                    </a:lnTo>
                    <a:cubicBezTo>
                      <a:pt x="605" y="185"/>
                      <a:pt x="630" y="255"/>
                      <a:pt x="630" y="325"/>
                    </a:cubicBezTo>
                    <a:cubicBezTo>
                      <a:pt x="630" y="255"/>
                      <a:pt x="605" y="185"/>
                      <a:pt x="553" y="121"/>
                    </a:cubicBezTo>
                    <a:lnTo>
                      <a:pt x="547" y="121"/>
                    </a:lnTo>
                    <a:moveTo>
                      <a:pt x="547" y="115"/>
                    </a:moveTo>
                    <a:lnTo>
                      <a:pt x="547" y="115"/>
                    </a:lnTo>
                    <a:lnTo>
                      <a:pt x="547" y="121"/>
                    </a:lnTo>
                    <a:lnTo>
                      <a:pt x="547" y="115"/>
                    </a:lnTo>
                    <a:moveTo>
                      <a:pt x="108" y="64"/>
                    </a:moveTo>
                    <a:lnTo>
                      <a:pt x="108" y="64"/>
                    </a:lnTo>
                    <a:lnTo>
                      <a:pt x="108" y="64"/>
                    </a:lnTo>
                    <a:cubicBezTo>
                      <a:pt x="44" y="141"/>
                      <a:pt x="0" y="229"/>
                      <a:pt x="0" y="325"/>
                    </a:cubicBezTo>
                    <a:cubicBezTo>
                      <a:pt x="0" y="229"/>
                      <a:pt x="44" y="141"/>
                      <a:pt x="108" y="64"/>
                    </a:cubicBezTo>
                    <a:moveTo>
                      <a:pt x="115" y="64"/>
                    </a:moveTo>
                    <a:lnTo>
                      <a:pt x="115" y="64"/>
                    </a:lnTo>
                    <a:moveTo>
                      <a:pt x="305" y="0"/>
                    </a:moveTo>
                    <a:lnTo>
                      <a:pt x="305" y="0"/>
                    </a:lnTo>
                    <a:cubicBezTo>
                      <a:pt x="242" y="0"/>
                      <a:pt x="178" y="26"/>
                      <a:pt x="115" y="64"/>
                    </a:cubicBezTo>
                    <a:cubicBezTo>
                      <a:pt x="178" y="26"/>
                      <a:pt x="242" y="0"/>
                      <a:pt x="305" y="0"/>
                    </a:cubicBezTo>
                    <a:moveTo>
                      <a:pt x="305" y="0"/>
                    </a:moveTo>
                    <a:lnTo>
                      <a:pt x="305" y="0"/>
                    </a:ln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9" name="Google Shape;1639;p18"/>
              <p:cNvSpPr/>
              <p:nvPr/>
            </p:nvSpPr>
            <p:spPr>
              <a:xfrm>
                <a:off x="6985800" y="368280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40" name="Google Shape;1640;p18"/>
              <p:cNvGrpSpPr/>
              <p:nvPr/>
            </p:nvGrpSpPr>
            <p:grpSpPr>
              <a:xfrm>
                <a:off x="6862320" y="3040920"/>
                <a:ext cx="990000" cy="937440"/>
                <a:chOff x="6862320" y="3040920"/>
                <a:chExt cx="990000" cy="937440"/>
              </a:xfrm>
            </p:grpSpPr>
            <p:sp>
              <p:nvSpPr>
                <p:cNvPr id="1641" name="Google Shape;1641;p18"/>
                <p:cNvSpPr/>
                <p:nvPr/>
              </p:nvSpPr>
              <p:spPr>
                <a:xfrm>
                  <a:off x="7611480" y="3283920"/>
                  <a:ext cx="240840" cy="121320"/>
                </a:xfrm>
                <a:custGeom>
                  <a:rect b="b" l="l" r="r" t="t"/>
                  <a:pathLst>
                    <a:path extrusionOk="0" h="337" w="669">
                      <a:moveTo>
                        <a:pt x="0" y="0"/>
                      </a:moveTo>
                      <a:lnTo>
                        <a:pt x="0" y="0"/>
                      </a:lnTo>
                      <a:lnTo>
                        <a:pt x="0" y="0"/>
                      </a:lnTo>
                      <a:cubicBezTo>
                        <a:pt x="0" y="7"/>
                        <a:pt x="0" y="7"/>
                        <a:pt x="0" y="7"/>
                      </a:cubicBezTo>
                      <a:lnTo>
                        <a:pt x="0" y="7"/>
                      </a:lnTo>
                      <a:lnTo>
                        <a:pt x="0" y="7"/>
                      </a:lnTo>
                      <a:cubicBezTo>
                        <a:pt x="6" y="76"/>
                        <a:pt x="25" y="147"/>
                        <a:pt x="58" y="204"/>
                      </a:cubicBezTo>
                      <a:cubicBezTo>
                        <a:pt x="134" y="287"/>
                        <a:pt x="229" y="337"/>
                        <a:pt x="344" y="337"/>
                      </a:cubicBezTo>
                      <a:cubicBezTo>
                        <a:pt x="376" y="337"/>
                        <a:pt x="401" y="331"/>
                        <a:pt x="440" y="325"/>
                      </a:cubicBezTo>
                      <a:cubicBezTo>
                        <a:pt x="446" y="325"/>
                        <a:pt x="446" y="325"/>
                        <a:pt x="452" y="325"/>
                      </a:cubicBezTo>
                      <a:lnTo>
                        <a:pt x="452" y="325"/>
                      </a:lnTo>
                      <a:lnTo>
                        <a:pt x="452" y="325"/>
                      </a:lnTo>
                      <a:cubicBezTo>
                        <a:pt x="554" y="287"/>
                        <a:pt x="624" y="204"/>
                        <a:pt x="656" y="108"/>
                      </a:cubicBezTo>
                      <a:cubicBezTo>
                        <a:pt x="656" y="95"/>
                        <a:pt x="662" y="83"/>
                        <a:pt x="662" y="76"/>
                      </a:cubicBezTo>
                      <a:lnTo>
                        <a:pt x="662" y="70"/>
                      </a:lnTo>
                      <a:lnTo>
                        <a:pt x="662" y="70"/>
                      </a:lnTo>
                      <a:lnTo>
                        <a:pt x="662" y="70"/>
                      </a:lnTo>
                      <a:lnTo>
                        <a:pt x="662" y="70"/>
                      </a:lnTo>
                      <a:lnTo>
                        <a:pt x="662" y="70"/>
                      </a:lnTo>
                      <a:lnTo>
                        <a:pt x="662" y="70"/>
                      </a:lnTo>
                      <a:lnTo>
                        <a:pt x="662" y="70"/>
                      </a:lnTo>
                      <a:lnTo>
                        <a:pt x="662" y="64"/>
                      </a:lnTo>
                      <a:lnTo>
                        <a:pt x="662" y="64"/>
                      </a:lnTo>
                      <a:lnTo>
                        <a:pt x="662" y="64"/>
                      </a:lnTo>
                      <a:lnTo>
                        <a:pt x="669" y="64"/>
                      </a:lnTo>
                      <a:lnTo>
                        <a:pt x="669" y="64"/>
                      </a:lnTo>
                      <a:lnTo>
                        <a:pt x="669" y="64"/>
                      </a:lnTo>
                      <a:lnTo>
                        <a:pt x="669" y="64"/>
                      </a:lnTo>
                      <a:lnTo>
                        <a:pt x="669" y="58"/>
                      </a:lnTo>
                      <a:lnTo>
                        <a:pt x="669" y="58"/>
                      </a:lnTo>
                      <a:cubicBezTo>
                        <a:pt x="643" y="115"/>
                        <a:pt x="605" y="166"/>
                        <a:pt x="554" y="204"/>
                      </a:cubicBezTo>
                      <a:lnTo>
                        <a:pt x="554" y="204"/>
                      </a:lnTo>
                      <a:lnTo>
                        <a:pt x="554" y="204"/>
                      </a:lnTo>
                      <a:cubicBezTo>
                        <a:pt x="490" y="248"/>
                        <a:pt x="414" y="268"/>
                        <a:pt x="344" y="268"/>
                      </a:cubicBezTo>
                      <a:lnTo>
                        <a:pt x="344" y="268"/>
                      </a:lnTo>
                      <a:lnTo>
                        <a:pt x="344" y="268"/>
                      </a:lnTo>
                      <a:lnTo>
                        <a:pt x="344" y="268"/>
                      </a:lnTo>
                      <a:lnTo>
                        <a:pt x="344" y="268"/>
                      </a:lnTo>
                      <a:cubicBezTo>
                        <a:pt x="236" y="268"/>
                        <a:pt x="134" y="223"/>
                        <a:pt x="64" y="134"/>
                      </a:cubicBezTo>
                      <a:lnTo>
                        <a:pt x="64" y="134"/>
                      </a:lnTo>
                      <a:lnTo>
                        <a:pt x="64" y="134"/>
                      </a:lnTo>
                      <a:cubicBezTo>
                        <a:pt x="32" y="95"/>
                        <a:pt x="13"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2" name="Google Shape;1642;p18"/>
                <p:cNvSpPr/>
                <p:nvPr/>
              </p:nvSpPr>
              <p:spPr>
                <a:xfrm>
                  <a:off x="7373160" y="3040920"/>
                  <a:ext cx="217800" cy="121680"/>
                </a:xfrm>
                <a:custGeom>
                  <a:rect b="b" l="l" r="r" t="t"/>
                  <a:pathLst>
                    <a:path extrusionOk="0" h="338" w="605">
                      <a:moveTo>
                        <a:pt x="0" y="0"/>
                      </a:moveTo>
                      <a:lnTo>
                        <a:pt x="0" y="0"/>
                      </a:lnTo>
                      <a:cubicBezTo>
                        <a:pt x="7" y="83"/>
                        <a:pt x="32" y="166"/>
                        <a:pt x="83" y="230"/>
                      </a:cubicBezTo>
                      <a:cubicBezTo>
                        <a:pt x="134" y="293"/>
                        <a:pt x="217" y="338"/>
                        <a:pt x="318" y="338"/>
                      </a:cubicBezTo>
                      <a:lnTo>
                        <a:pt x="318" y="338"/>
                      </a:lnTo>
                      <a:lnTo>
                        <a:pt x="318" y="338"/>
                      </a:lnTo>
                      <a:lnTo>
                        <a:pt x="325" y="338"/>
                      </a:lnTo>
                      <a:lnTo>
                        <a:pt x="331" y="338"/>
                      </a:lnTo>
                      <a:lnTo>
                        <a:pt x="331" y="338"/>
                      </a:lnTo>
                      <a:lnTo>
                        <a:pt x="338" y="338"/>
                      </a:lnTo>
                      <a:lnTo>
                        <a:pt x="344" y="338"/>
                      </a:lnTo>
                      <a:lnTo>
                        <a:pt x="350" y="338"/>
                      </a:lnTo>
                      <a:cubicBezTo>
                        <a:pt x="363" y="338"/>
                        <a:pt x="376" y="338"/>
                        <a:pt x="389" y="332"/>
                      </a:cubicBezTo>
                      <a:lnTo>
                        <a:pt x="389" y="332"/>
                      </a:lnTo>
                      <a:lnTo>
                        <a:pt x="395" y="332"/>
                      </a:lnTo>
                      <a:lnTo>
                        <a:pt x="395" y="332"/>
                      </a:lnTo>
                      <a:lnTo>
                        <a:pt x="395" y="332"/>
                      </a:lnTo>
                      <a:cubicBezTo>
                        <a:pt x="420" y="332"/>
                        <a:pt x="446" y="319"/>
                        <a:pt x="471" y="312"/>
                      </a:cubicBezTo>
                      <a:cubicBezTo>
                        <a:pt x="528" y="267"/>
                        <a:pt x="573" y="217"/>
                        <a:pt x="605" y="153"/>
                      </a:cubicBezTo>
                      <a:cubicBezTo>
                        <a:pt x="592" y="166"/>
                        <a:pt x="573" y="179"/>
                        <a:pt x="554" y="191"/>
                      </a:cubicBezTo>
                      <a:cubicBezTo>
                        <a:pt x="554" y="198"/>
                        <a:pt x="554" y="198"/>
                        <a:pt x="554" y="198"/>
                      </a:cubicBezTo>
                      <a:lnTo>
                        <a:pt x="554" y="198"/>
                      </a:lnTo>
                      <a:lnTo>
                        <a:pt x="554" y="198"/>
                      </a:lnTo>
                      <a:lnTo>
                        <a:pt x="547" y="198"/>
                      </a:lnTo>
                      <a:cubicBezTo>
                        <a:pt x="547" y="204"/>
                        <a:pt x="547" y="204"/>
                        <a:pt x="541" y="204"/>
                      </a:cubicBezTo>
                      <a:lnTo>
                        <a:pt x="541" y="204"/>
                      </a:lnTo>
                      <a:cubicBezTo>
                        <a:pt x="497" y="230"/>
                        <a:pt x="458" y="248"/>
                        <a:pt x="414" y="255"/>
                      </a:cubicBezTo>
                      <a:cubicBezTo>
                        <a:pt x="389" y="261"/>
                        <a:pt x="370" y="261"/>
                        <a:pt x="344" y="261"/>
                      </a:cubicBezTo>
                      <a:lnTo>
                        <a:pt x="344" y="261"/>
                      </a:lnTo>
                      <a:lnTo>
                        <a:pt x="344" y="261"/>
                      </a:lnTo>
                      <a:lnTo>
                        <a:pt x="344" y="261"/>
                      </a:lnTo>
                      <a:lnTo>
                        <a:pt x="344" y="261"/>
                      </a:lnTo>
                      <a:cubicBezTo>
                        <a:pt x="242" y="261"/>
                        <a:pt x="140" y="217"/>
                        <a:pt x="70" y="134"/>
                      </a:cubicBezTo>
                      <a:lnTo>
                        <a:pt x="70" y="134"/>
                      </a:lnTo>
                      <a:cubicBezTo>
                        <a:pt x="64" y="134"/>
                        <a:pt x="64" y="127"/>
                        <a:pt x="64" y="127"/>
                      </a:cubicBezTo>
                      <a:lnTo>
                        <a:pt x="64" y="127"/>
                      </a:lnTo>
                      <a:cubicBezTo>
                        <a:pt x="32" y="90"/>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3" name="Google Shape;1643;p18"/>
                <p:cNvSpPr/>
                <p:nvPr/>
              </p:nvSpPr>
              <p:spPr>
                <a:xfrm>
                  <a:off x="7350120" y="3547440"/>
                  <a:ext cx="238680" cy="121680"/>
                </a:xfrm>
                <a:custGeom>
                  <a:rect b="b" l="l" r="r" t="t"/>
                  <a:pathLst>
                    <a:path extrusionOk="0" h="338" w="663">
                      <a:moveTo>
                        <a:pt x="0" y="0"/>
                      </a:moveTo>
                      <a:lnTo>
                        <a:pt x="0" y="0"/>
                      </a:lnTo>
                      <a:cubicBezTo>
                        <a:pt x="13" y="172"/>
                        <a:pt x="108" y="331"/>
                        <a:pt x="319" y="338"/>
                      </a:cubicBezTo>
                      <a:lnTo>
                        <a:pt x="319" y="338"/>
                      </a:lnTo>
                      <a:lnTo>
                        <a:pt x="325" y="338"/>
                      </a:lnTo>
                      <a:lnTo>
                        <a:pt x="325" y="338"/>
                      </a:lnTo>
                      <a:lnTo>
                        <a:pt x="325" y="338"/>
                      </a:lnTo>
                      <a:lnTo>
                        <a:pt x="331" y="338"/>
                      </a:lnTo>
                      <a:lnTo>
                        <a:pt x="338" y="338"/>
                      </a:lnTo>
                      <a:lnTo>
                        <a:pt x="338" y="338"/>
                      </a:lnTo>
                      <a:cubicBezTo>
                        <a:pt x="414" y="338"/>
                        <a:pt x="478" y="312"/>
                        <a:pt x="535" y="274"/>
                      </a:cubicBezTo>
                      <a:lnTo>
                        <a:pt x="535" y="274"/>
                      </a:lnTo>
                      <a:lnTo>
                        <a:pt x="535" y="274"/>
                      </a:lnTo>
                      <a:lnTo>
                        <a:pt x="535" y="274"/>
                      </a:lnTo>
                      <a:lnTo>
                        <a:pt x="542" y="274"/>
                      </a:lnTo>
                      <a:lnTo>
                        <a:pt x="542" y="268"/>
                      </a:lnTo>
                      <a:cubicBezTo>
                        <a:pt x="580" y="229"/>
                        <a:pt x="611" y="185"/>
                        <a:pt x="637" y="134"/>
                      </a:cubicBezTo>
                      <a:cubicBezTo>
                        <a:pt x="643" y="115"/>
                        <a:pt x="656" y="89"/>
                        <a:pt x="663" y="71"/>
                      </a:cubicBezTo>
                      <a:cubicBezTo>
                        <a:pt x="637" y="115"/>
                        <a:pt x="605" y="159"/>
                        <a:pt x="561" y="198"/>
                      </a:cubicBezTo>
                      <a:lnTo>
                        <a:pt x="555" y="198"/>
                      </a:lnTo>
                      <a:lnTo>
                        <a:pt x="555" y="198"/>
                      </a:lnTo>
                      <a:cubicBezTo>
                        <a:pt x="490" y="242"/>
                        <a:pt x="421" y="261"/>
                        <a:pt x="344" y="261"/>
                      </a:cubicBezTo>
                      <a:lnTo>
                        <a:pt x="344" y="261"/>
                      </a:lnTo>
                      <a:lnTo>
                        <a:pt x="344" y="261"/>
                      </a:lnTo>
                      <a:lnTo>
                        <a:pt x="344" y="261"/>
                      </a:lnTo>
                      <a:lnTo>
                        <a:pt x="344" y="261"/>
                      </a:lnTo>
                      <a:cubicBezTo>
                        <a:pt x="242" y="261"/>
                        <a:pt x="140" y="217"/>
                        <a:pt x="71" y="127"/>
                      </a:cubicBezTo>
                      <a:cubicBezTo>
                        <a:pt x="64" y="127"/>
                        <a:pt x="64" y="127"/>
                        <a:pt x="64" y="127"/>
                      </a:cubicBezTo>
                      <a:lnTo>
                        <a:pt x="64" y="127"/>
                      </a:lnTo>
                      <a:lnTo>
                        <a:pt x="64" y="127"/>
                      </a:lnTo>
                      <a:lnTo>
                        <a:pt x="64" y="127"/>
                      </a:lnTo>
                      <a:cubicBezTo>
                        <a:pt x="32" y="89"/>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4" name="Google Shape;1644;p18"/>
                <p:cNvSpPr/>
                <p:nvPr/>
              </p:nvSpPr>
              <p:spPr>
                <a:xfrm>
                  <a:off x="7111800" y="3302280"/>
                  <a:ext cx="224640" cy="121680"/>
                </a:xfrm>
                <a:custGeom>
                  <a:rect b="b" l="l" r="r" t="t"/>
                  <a:pathLst>
                    <a:path extrusionOk="0" h="338" w="624">
                      <a:moveTo>
                        <a:pt x="0" y="0"/>
                      </a:moveTo>
                      <a:lnTo>
                        <a:pt x="0" y="0"/>
                      </a:lnTo>
                      <a:cubicBezTo>
                        <a:pt x="13" y="172"/>
                        <a:pt x="109" y="331"/>
                        <a:pt x="319" y="338"/>
                      </a:cubicBezTo>
                      <a:cubicBezTo>
                        <a:pt x="325" y="338"/>
                        <a:pt x="332" y="338"/>
                        <a:pt x="338" y="338"/>
                      </a:cubicBezTo>
                      <a:lnTo>
                        <a:pt x="338" y="338"/>
                      </a:lnTo>
                      <a:lnTo>
                        <a:pt x="338" y="338"/>
                      </a:lnTo>
                      <a:lnTo>
                        <a:pt x="338" y="338"/>
                      </a:lnTo>
                      <a:lnTo>
                        <a:pt x="338" y="338"/>
                      </a:lnTo>
                      <a:lnTo>
                        <a:pt x="338" y="338"/>
                      </a:lnTo>
                      <a:lnTo>
                        <a:pt x="338" y="338"/>
                      </a:lnTo>
                      <a:lnTo>
                        <a:pt x="344" y="338"/>
                      </a:lnTo>
                      <a:lnTo>
                        <a:pt x="344" y="338"/>
                      </a:lnTo>
                      <a:lnTo>
                        <a:pt x="344" y="338"/>
                      </a:lnTo>
                      <a:lnTo>
                        <a:pt x="344" y="338"/>
                      </a:lnTo>
                      <a:lnTo>
                        <a:pt x="344" y="338"/>
                      </a:lnTo>
                      <a:lnTo>
                        <a:pt x="344" y="338"/>
                      </a:lnTo>
                      <a:lnTo>
                        <a:pt x="351" y="338"/>
                      </a:lnTo>
                      <a:lnTo>
                        <a:pt x="351" y="338"/>
                      </a:lnTo>
                      <a:lnTo>
                        <a:pt x="351" y="338"/>
                      </a:lnTo>
                      <a:lnTo>
                        <a:pt x="351" y="338"/>
                      </a:lnTo>
                      <a:lnTo>
                        <a:pt x="351" y="338"/>
                      </a:lnTo>
                      <a:lnTo>
                        <a:pt x="351" y="338"/>
                      </a:lnTo>
                      <a:lnTo>
                        <a:pt x="351" y="338"/>
                      </a:lnTo>
                      <a:cubicBezTo>
                        <a:pt x="357" y="338"/>
                        <a:pt x="357" y="338"/>
                        <a:pt x="357" y="338"/>
                      </a:cubicBezTo>
                      <a:lnTo>
                        <a:pt x="357" y="338"/>
                      </a:lnTo>
                      <a:lnTo>
                        <a:pt x="357" y="338"/>
                      </a:lnTo>
                      <a:lnTo>
                        <a:pt x="357" y="338"/>
                      </a:lnTo>
                      <a:lnTo>
                        <a:pt x="357" y="338"/>
                      </a:lnTo>
                      <a:lnTo>
                        <a:pt x="357" y="338"/>
                      </a:lnTo>
                      <a:cubicBezTo>
                        <a:pt x="363" y="338"/>
                        <a:pt x="363" y="338"/>
                        <a:pt x="363" y="338"/>
                      </a:cubicBezTo>
                      <a:lnTo>
                        <a:pt x="363" y="338"/>
                      </a:lnTo>
                      <a:lnTo>
                        <a:pt x="363" y="338"/>
                      </a:lnTo>
                      <a:lnTo>
                        <a:pt x="363" y="338"/>
                      </a:lnTo>
                      <a:lnTo>
                        <a:pt x="369" y="338"/>
                      </a:lnTo>
                      <a:lnTo>
                        <a:pt x="369" y="338"/>
                      </a:lnTo>
                      <a:cubicBezTo>
                        <a:pt x="484" y="325"/>
                        <a:pt x="573" y="261"/>
                        <a:pt x="624" y="172"/>
                      </a:cubicBezTo>
                      <a:lnTo>
                        <a:pt x="624" y="172"/>
                      </a:lnTo>
                      <a:lnTo>
                        <a:pt x="624" y="172"/>
                      </a:lnTo>
                      <a:lnTo>
                        <a:pt x="624" y="172"/>
                      </a:lnTo>
                      <a:cubicBezTo>
                        <a:pt x="624" y="159"/>
                        <a:pt x="618" y="146"/>
                        <a:pt x="624" y="134"/>
                      </a:cubicBezTo>
                      <a:cubicBezTo>
                        <a:pt x="605" y="159"/>
                        <a:pt x="580" y="178"/>
                        <a:pt x="561" y="197"/>
                      </a:cubicBezTo>
                      <a:cubicBezTo>
                        <a:pt x="497" y="242"/>
                        <a:pt x="420" y="261"/>
                        <a:pt x="344" y="261"/>
                      </a:cubicBezTo>
                      <a:lnTo>
                        <a:pt x="344" y="261"/>
                      </a:lnTo>
                      <a:lnTo>
                        <a:pt x="344" y="261"/>
                      </a:lnTo>
                      <a:lnTo>
                        <a:pt x="344" y="261"/>
                      </a:lnTo>
                      <a:lnTo>
                        <a:pt x="344" y="261"/>
                      </a:lnTo>
                      <a:cubicBezTo>
                        <a:pt x="242" y="261"/>
                        <a:pt x="140" y="217"/>
                        <a:pt x="71" y="134"/>
                      </a:cubicBezTo>
                      <a:cubicBezTo>
                        <a:pt x="71" y="134"/>
                        <a:pt x="71" y="128"/>
                        <a:pt x="64" y="128"/>
                      </a:cubicBezTo>
                      <a:cubicBezTo>
                        <a:pt x="32" y="89"/>
                        <a:pt x="13" y="44"/>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5" name="Google Shape;1645;p18"/>
                <p:cNvSpPr/>
                <p:nvPr/>
              </p:nvSpPr>
              <p:spPr>
                <a:xfrm>
                  <a:off x="7118640" y="3879720"/>
                  <a:ext cx="222480" cy="98640"/>
                </a:xfrm>
                <a:custGeom>
                  <a:rect b="b" l="l" r="r" t="t"/>
                  <a:pathLst>
                    <a:path extrusionOk="0" h="274" w="618">
                      <a:moveTo>
                        <a:pt x="618" y="0"/>
                      </a:moveTo>
                      <a:lnTo>
                        <a:pt x="618" y="0"/>
                      </a:lnTo>
                      <a:cubicBezTo>
                        <a:pt x="611" y="13"/>
                        <a:pt x="605" y="26"/>
                        <a:pt x="593" y="39"/>
                      </a:cubicBezTo>
                      <a:cubicBezTo>
                        <a:pt x="574" y="76"/>
                        <a:pt x="542" y="115"/>
                        <a:pt x="503" y="141"/>
                      </a:cubicBezTo>
                      <a:lnTo>
                        <a:pt x="503" y="141"/>
                      </a:lnTo>
                      <a:cubicBezTo>
                        <a:pt x="440" y="191"/>
                        <a:pt x="363" y="210"/>
                        <a:pt x="293" y="210"/>
                      </a:cubicBezTo>
                      <a:cubicBezTo>
                        <a:pt x="255" y="210"/>
                        <a:pt x="217" y="204"/>
                        <a:pt x="179" y="191"/>
                      </a:cubicBezTo>
                      <a:cubicBezTo>
                        <a:pt x="115" y="172"/>
                        <a:pt x="58" y="134"/>
                        <a:pt x="13" y="76"/>
                      </a:cubicBezTo>
                      <a:lnTo>
                        <a:pt x="13" y="76"/>
                      </a:lnTo>
                      <a:lnTo>
                        <a:pt x="13" y="76"/>
                      </a:lnTo>
                      <a:lnTo>
                        <a:pt x="13" y="76"/>
                      </a:lnTo>
                      <a:cubicBezTo>
                        <a:pt x="7" y="70"/>
                        <a:pt x="0" y="64"/>
                        <a:pt x="0" y="58"/>
                      </a:cubicBezTo>
                      <a:cubicBezTo>
                        <a:pt x="7" y="76"/>
                        <a:pt x="13" y="96"/>
                        <a:pt x="19" y="115"/>
                      </a:cubicBezTo>
                      <a:cubicBezTo>
                        <a:pt x="32" y="134"/>
                        <a:pt x="32" y="160"/>
                        <a:pt x="32" y="179"/>
                      </a:cubicBezTo>
                      <a:cubicBezTo>
                        <a:pt x="64" y="217"/>
                        <a:pt x="108" y="249"/>
                        <a:pt x="166" y="268"/>
                      </a:cubicBezTo>
                      <a:cubicBezTo>
                        <a:pt x="185" y="268"/>
                        <a:pt x="204" y="274"/>
                        <a:pt x="223" y="274"/>
                      </a:cubicBezTo>
                      <a:cubicBezTo>
                        <a:pt x="248" y="274"/>
                        <a:pt x="274" y="268"/>
                        <a:pt x="306" y="262"/>
                      </a:cubicBezTo>
                      <a:cubicBezTo>
                        <a:pt x="395" y="242"/>
                        <a:pt x="484" y="197"/>
                        <a:pt x="561" y="141"/>
                      </a:cubicBezTo>
                      <a:cubicBezTo>
                        <a:pt x="586" y="96"/>
                        <a:pt x="605" y="51"/>
                        <a:pt x="61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6" name="Google Shape;1646;p18"/>
                <p:cNvSpPr/>
                <p:nvPr/>
              </p:nvSpPr>
              <p:spPr>
                <a:xfrm>
                  <a:off x="6862320" y="3614040"/>
                  <a:ext cx="240480" cy="123840"/>
                </a:xfrm>
                <a:custGeom>
                  <a:rect b="b" l="l" r="r" t="t"/>
                  <a:pathLst>
                    <a:path extrusionOk="0" h="344" w="668">
                      <a:moveTo>
                        <a:pt x="0" y="0"/>
                      </a:moveTo>
                      <a:lnTo>
                        <a:pt x="0" y="0"/>
                      </a:lnTo>
                      <a:cubicBezTo>
                        <a:pt x="12" y="178"/>
                        <a:pt x="108" y="337"/>
                        <a:pt x="317" y="344"/>
                      </a:cubicBezTo>
                      <a:cubicBezTo>
                        <a:pt x="324" y="344"/>
                        <a:pt x="324" y="344"/>
                        <a:pt x="330" y="344"/>
                      </a:cubicBezTo>
                      <a:cubicBezTo>
                        <a:pt x="515" y="344"/>
                        <a:pt x="636" y="216"/>
                        <a:pt x="668" y="57"/>
                      </a:cubicBezTo>
                      <a:cubicBezTo>
                        <a:pt x="643" y="115"/>
                        <a:pt x="604" y="165"/>
                        <a:pt x="553" y="197"/>
                      </a:cubicBezTo>
                      <a:cubicBezTo>
                        <a:pt x="490" y="248"/>
                        <a:pt x="413" y="267"/>
                        <a:pt x="343" y="267"/>
                      </a:cubicBezTo>
                      <a:cubicBezTo>
                        <a:pt x="235" y="267"/>
                        <a:pt x="133" y="223"/>
                        <a:pt x="63" y="134"/>
                      </a:cubicBezTo>
                      <a:cubicBezTo>
                        <a:pt x="31" y="95"/>
                        <a:pt x="12"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47" name="Google Shape;1647;p18"/>
              <p:cNvSpPr/>
              <p:nvPr/>
            </p:nvSpPr>
            <p:spPr>
              <a:xfrm>
                <a:off x="6859800" y="2864520"/>
                <a:ext cx="577800" cy="582120"/>
              </a:xfrm>
              <a:custGeom>
                <a:rect b="b" l="l" r="r" t="t"/>
                <a:pathLst>
                  <a:path extrusionOk="0" h="1617" w="1605">
                    <a:moveTo>
                      <a:pt x="1547" y="0"/>
                    </a:moveTo>
                    <a:lnTo>
                      <a:pt x="1547" y="0"/>
                    </a:lnTo>
                    <a:cubicBezTo>
                      <a:pt x="1535" y="0"/>
                      <a:pt x="1528" y="6"/>
                      <a:pt x="1515" y="13"/>
                    </a:cubicBezTo>
                    <a:cubicBezTo>
                      <a:pt x="1229" y="261"/>
                      <a:pt x="948" y="509"/>
                      <a:pt x="688" y="770"/>
                    </a:cubicBezTo>
                    <a:cubicBezTo>
                      <a:pt x="439" y="1025"/>
                      <a:pt x="172" y="1292"/>
                      <a:pt x="0" y="1604"/>
                    </a:cubicBezTo>
                    <a:cubicBezTo>
                      <a:pt x="0" y="1611"/>
                      <a:pt x="0" y="1617"/>
                      <a:pt x="7" y="1617"/>
                    </a:cubicBezTo>
                    <a:lnTo>
                      <a:pt x="7" y="1611"/>
                    </a:lnTo>
                    <a:cubicBezTo>
                      <a:pt x="261" y="1350"/>
                      <a:pt x="497" y="1070"/>
                      <a:pt x="764" y="815"/>
                    </a:cubicBezTo>
                    <a:cubicBezTo>
                      <a:pt x="1000" y="599"/>
                      <a:pt x="1241" y="382"/>
                      <a:pt x="1490" y="172"/>
                    </a:cubicBezTo>
                    <a:cubicBezTo>
                      <a:pt x="1496" y="166"/>
                      <a:pt x="1502" y="159"/>
                      <a:pt x="1509" y="146"/>
                    </a:cubicBezTo>
                    <a:cubicBezTo>
                      <a:pt x="1535" y="108"/>
                      <a:pt x="1566" y="83"/>
                      <a:pt x="1604" y="64"/>
                    </a:cubicBezTo>
                    <a:cubicBezTo>
                      <a:pt x="1611" y="32"/>
                      <a:pt x="1585" y="0"/>
                      <a:pt x="154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48" name="Google Shape;1648;p18"/>
              <p:cNvGrpSpPr/>
              <p:nvPr/>
            </p:nvGrpSpPr>
            <p:grpSpPr>
              <a:xfrm>
                <a:off x="6853320" y="2875680"/>
                <a:ext cx="1012680" cy="1116720"/>
                <a:chOff x="5938920" y="2875680"/>
                <a:chExt cx="1012680" cy="1116720"/>
              </a:xfrm>
            </p:grpSpPr>
            <p:sp>
              <p:nvSpPr>
                <p:cNvPr id="1649" name="Google Shape;1649;p18"/>
                <p:cNvSpPr/>
                <p:nvPr/>
              </p:nvSpPr>
              <p:spPr>
                <a:xfrm>
                  <a:off x="6688440" y="3121200"/>
                  <a:ext cx="263160" cy="295920"/>
                </a:xfrm>
                <a:custGeom>
                  <a:rect b="b" l="l" r="r" t="t"/>
                  <a:pathLst>
                    <a:path extrusionOk="0" h="822" w="731">
                      <a:moveTo>
                        <a:pt x="718" y="338"/>
                      </a:moveTo>
                      <a:lnTo>
                        <a:pt x="718" y="338"/>
                      </a:lnTo>
                      <a:cubicBezTo>
                        <a:pt x="782" y="586"/>
                        <a:pt x="591" y="841"/>
                        <a:pt x="323" y="821"/>
                      </a:cubicBezTo>
                      <a:cubicBezTo>
                        <a:pt x="56" y="796"/>
                        <a:pt x="-46" y="528"/>
                        <a:pt x="18" y="299"/>
                      </a:cubicBezTo>
                      <a:cubicBezTo>
                        <a:pt x="30" y="230"/>
                        <a:pt x="56" y="165"/>
                        <a:pt x="107" y="115"/>
                      </a:cubicBezTo>
                      <a:cubicBezTo>
                        <a:pt x="228" y="-57"/>
                        <a:pt x="470" y="-19"/>
                        <a:pt x="610" y="109"/>
                      </a:cubicBezTo>
                      <a:cubicBezTo>
                        <a:pt x="673" y="172"/>
                        <a:pt x="712" y="255"/>
                        <a:pt x="718" y="338"/>
                      </a:cubicBezTo>
                      <a:moveTo>
                        <a:pt x="527" y="637"/>
                      </a:moveTo>
                      <a:lnTo>
                        <a:pt x="527" y="637"/>
                      </a:lnTo>
                      <a:cubicBezTo>
                        <a:pt x="693" y="541"/>
                        <a:pt x="725" y="312"/>
                        <a:pt x="604" y="172"/>
                      </a:cubicBezTo>
                      <a:cubicBezTo>
                        <a:pt x="476" y="25"/>
                        <a:pt x="304" y="19"/>
                        <a:pt x="158" y="115"/>
                      </a:cubicBezTo>
                      <a:cubicBezTo>
                        <a:pt x="49" y="230"/>
                        <a:pt x="5" y="389"/>
                        <a:pt x="101" y="541"/>
                      </a:cubicBezTo>
                      <a:cubicBezTo>
                        <a:pt x="190" y="681"/>
                        <a:pt x="381" y="720"/>
                        <a:pt x="527" y="637"/>
                      </a:cubicBezTo>
                      <a:moveTo>
                        <a:pt x="693" y="510"/>
                      </a:moveTo>
                      <a:lnTo>
                        <a:pt x="693" y="510"/>
                      </a:lnTo>
                      <a:cubicBezTo>
                        <a:pt x="667" y="567"/>
                        <a:pt x="629" y="618"/>
                        <a:pt x="578" y="656"/>
                      </a:cubicBezTo>
                      <a:cubicBezTo>
                        <a:pt x="425" y="764"/>
                        <a:pt x="209" y="739"/>
                        <a:pt x="88" y="586"/>
                      </a:cubicBezTo>
                      <a:cubicBezTo>
                        <a:pt x="56" y="547"/>
                        <a:pt x="37" y="503"/>
                        <a:pt x="24" y="452"/>
                      </a:cubicBezTo>
                      <a:cubicBezTo>
                        <a:pt x="37" y="631"/>
                        <a:pt x="132" y="789"/>
                        <a:pt x="343" y="796"/>
                      </a:cubicBezTo>
                      <a:cubicBezTo>
                        <a:pt x="533" y="802"/>
                        <a:pt x="661" y="675"/>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0" name="Google Shape;1650;p18"/>
                <p:cNvSpPr/>
                <p:nvPr/>
              </p:nvSpPr>
              <p:spPr>
                <a:xfrm>
                  <a:off x="6450120" y="2875680"/>
                  <a:ext cx="263160" cy="296280"/>
                </a:xfrm>
                <a:custGeom>
                  <a:rect b="b" l="l" r="r" t="t"/>
                  <a:pathLst>
                    <a:path extrusionOk="0" h="823" w="731">
                      <a:moveTo>
                        <a:pt x="718" y="338"/>
                      </a:moveTo>
                      <a:lnTo>
                        <a:pt x="718" y="338"/>
                      </a:lnTo>
                      <a:cubicBezTo>
                        <a:pt x="782" y="586"/>
                        <a:pt x="591" y="841"/>
                        <a:pt x="323" y="822"/>
                      </a:cubicBezTo>
                      <a:cubicBezTo>
                        <a:pt x="56" y="803"/>
                        <a:pt x="-46" y="530"/>
                        <a:pt x="18" y="300"/>
                      </a:cubicBezTo>
                      <a:cubicBezTo>
                        <a:pt x="31" y="230"/>
                        <a:pt x="56" y="167"/>
                        <a:pt x="107" y="115"/>
                      </a:cubicBezTo>
                      <a:cubicBezTo>
                        <a:pt x="228" y="-56"/>
                        <a:pt x="470" y="-18"/>
                        <a:pt x="610" y="109"/>
                      </a:cubicBezTo>
                      <a:cubicBezTo>
                        <a:pt x="673" y="173"/>
                        <a:pt x="711" y="256"/>
                        <a:pt x="718" y="338"/>
                      </a:cubicBezTo>
                      <a:moveTo>
                        <a:pt x="527" y="638"/>
                      </a:moveTo>
                      <a:lnTo>
                        <a:pt x="527" y="638"/>
                      </a:lnTo>
                      <a:cubicBezTo>
                        <a:pt x="692" y="542"/>
                        <a:pt x="724" y="313"/>
                        <a:pt x="603" y="173"/>
                      </a:cubicBezTo>
                      <a:cubicBezTo>
                        <a:pt x="476" y="27"/>
                        <a:pt x="304" y="20"/>
                        <a:pt x="158" y="115"/>
                      </a:cubicBezTo>
                      <a:cubicBezTo>
                        <a:pt x="49" y="230"/>
                        <a:pt x="5" y="389"/>
                        <a:pt x="100" y="542"/>
                      </a:cubicBezTo>
                      <a:cubicBezTo>
                        <a:pt x="196" y="682"/>
                        <a:pt x="381" y="720"/>
                        <a:pt x="527" y="638"/>
                      </a:cubicBezTo>
                      <a:moveTo>
                        <a:pt x="692" y="510"/>
                      </a:moveTo>
                      <a:lnTo>
                        <a:pt x="692" y="510"/>
                      </a:lnTo>
                      <a:cubicBezTo>
                        <a:pt x="667" y="568"/>
                        <a:pt x="629" y="618"/>
                        <a:pt x="578" y="657"/>
                      </a:cubicBezTo>
                      <a:cubicBezTo>
                        <a:pt x="425" y="765"/>
                        <a:pt x="209" y="739"/>
                        <a:pt x="88" y="586"/>
                      </a:cubicBezTo>
                      <a:cubicBezTo>
                        <a:pt x="56" y="549"/>
                        <a:pt x="37" y="504"/>
                        <a:pt x="24" y="459"/>
                      </a:cubicBezTo>
                      <a:cubicBezTo>
                        <a:pt x="37" y="631"/>
                        <a:pt x="133" y="791"/>
                        <a:pt x="342" y="797"/>
                      </a:cubicBezTo>
                      <a:cubicBezTo>
                        <a:pt x="534" y="803"/>
                        <a:pt x="661" y="676"/>
                        <a:pt x="692"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1" name="Google Shape;1651;p18"/>
                <p:cNvSpPr/>
                <p:nvPr/>
              </p:nvSpPr>
              <p:spPr>
                <a:xfrm>
                  <a:off x="6427080" y="3382200"/>
                  <a:ext cx="263520" cy="296280"/>
                </a:xfrm>
                <a:custGeom>
                  <a:rect b="b" l="l" r="r" t="t"/>
                  <a:pathLst>
                    <a:path extrusionOk="0" h="823" w="732">
                      <a:moveTo>
                        <a:pt x="719" y="338"/>
                      </a:moveTo>
                      <a:lnTo>
                        <a:pt x="719" y="338"/>
                      </a:lnTo>
                      <a:cubicBezTo>
                        <a:pt x="782" y="586"/>
                        <a:pt x="598" y="841"/>
                        <a:pt x="330" y="822"/>
                      </a:cubicBezTo>
                      <a:cubicBezTo>
                        <a:pt x="56" y="803"/>
                        <a:pt x="-45" y="530"/>
                        <a:pt x="18" y="300"/>
                      </a:cubicBezTo>
                      <a:cubicBezTo>
                        <a:pt x="31" y="230"/>
                        <a:pt x="63" y="166"/>
                        <a:pt x="107" y="116"/>
                      </a:cubicBezTo>
                      <a:cubicBezTo>
                        <a:pt x="228" y="-57"/>
                        <a:pt x="477" y="-18"/>
                        <a:pt x="610" y="109"/>
                      </a:cubicBezTo>
                      <a:cubicBezTo>
                        <a:pt x="680" y="173"/>
                        <a:pt x="712" y="256"/>
                        <a:pt x="719" y="338"/>
                      </a:cubicBezTo>
                      <a:moveTo>
                        <a:pt x="527" y="638"/>
                      </a:moveTo>
                      <a:lnTo>
                        <a:pt x="527" y="638"/>
                      </a:lnTo>
                      <a:cubicBezTo>
                        <a:pt x="693" y="542"/>
                        <a:pt x="731" y="313"/>
                        <a:pt x="604" y="173"/>
                      </a:cubicBezTo>
                      <a:cubicBezTo>
                        <a:pt x="477" y="27"/>
                        <a:pt x="311" y="20"/>
                        <a:pt x="164" y="116"/>
                      </a:cubicBezTo>
                      <a:cubicBezTo>
                        <a:pt x="56" y="230"/>
                        <a:pt x="5" y="389"/>
                        <a:pt x="101" y="542"/>
                      </a:cubicBezTo>
                      <a:cubicBezTo>
                        <a:pt x="197" y="682"/>
                        <a:pt x="381" y="720"/>
                        <a:pt x="527" y="638"/>
                      </a:cubicBezTo>
                      <a:moveTo>
                        <a:pt x="693" y="510"/>
                      </a:moveTo>
                      <a:lnTo>
                        <a:pt x="693" y="510"/>
                      </a:lnTo>
                      <a:cubicBezTo>
                        <a:pt x="667" y="567"/>
                        <a:pt x="635" y="618"/>
                        <a:pt x="579" y="657"/>
                      </a:cubicBezTo>
                      <a:cubicBezTo>
                        <a:pt x="426" y="765"/>
                        <a:pt x="209" y="739"/>
                        <a:pt x="88" y="586"/>
                      </a:cubicBezTo>
                      <a:cubicBezTo>
                        <a:pt x="56" y="548"/>
                        <a:pt x="37" y="504"/>
                        <a:pt x="24" y="459"/>
                      </a:cubicBezTo>
                      <a:cubicBezTo>
                        <a:pt x="37" y="631"/>
                        <a:pt x="132" y="790"/>
                        <a:pt x="343" y="797"/>
                      </a:cubicBezTo>
                      <a:cubicBezTo>
                        <a:pt x="534"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2" name="Google Shape;1652;p18"/>
                <p:cNvSpPr/>
                <p:nvPr/>
              </p:nvSpPr>
              <p:spPr>
                <a:xfrm>
                  <a:off x="6188760" y="3137040"/>
                  <a:ext cx="263160" cy="296280"/>
                </a:xfrm>
                <a:custGeom>
                  <a:rect b="b" l="l" r="r" t="t"/>
                  <a:pathLst>
                    <a:path extrusionOk="0" h="823" w="731">
                      <a:moveTo>
                        <a:pt x="718" y="338"/>
                      </a:moveTo>
                      <a:lnTo>
                        <a:pt x="718" y="338"/>
                      </a:lnTo>
                      <a:cubicBezTo>
                        <a:pt x="782" y="587"/>
                        <a:pt x="597" y="841"/>
                        <a:pt x="330" y="822"/>
                      </a:cubicBezTo>
                      <a:cubicBezTo>
                        <a:pt x="56" y="803"/>
                        <a:pt x="-46" y="529"/>
                        <a:pt x="18" y="300"/>
                      </a:cubicBezTo>
                      <a:cubicBezTo>
                        <a:pt x="30" y="230"/>
                        <a:pt x="62" y="166"/>
                        <a:pt x="107" y="115"/>
                      </a:cubicBezTo>
                      <a:cubicBezTo>
                        <a:pt x="228" y="-56"/>
                        <a:pt x="477" y="-19"/>
                        <a:pt x="610" y="109"/>
                      </a:cubicBezTo>
                      <a:cubicBezTo>
                        <a:pt x="680" y="173"/>
                        <a:pt x="712" y="255"/>
                        <a:pt x="718" y="338"/>
                      </a:cubicBezTo>
                      <a:moveTo>
                        <a:pt x="527" y="644"/>
                      </a:moveTo>
                      <a:lnTo>
                        <a:pt x="527" y="644"/>
                      </a:lnTo>
                      <a:cubicBezTo>
                        <a:pt x="699" y="542"/>
                        <a:pt x="731" y="313"/>
                        <a:pt x="604" y="173"/>
                      </a:cubicBezTo>
                      <a:cubicBezTo>
                        <a:pt x="477" y="26"/>
                        <a:pt x="311" y="20"/>
                        <a:pt x="164" y="115"/>
                      </a:cubicBezTo>
                      <a:cubicBezTo>
                        <a:pt x="56" y="230"/>
                        <a:pt x="5" y="395"/>
                        <a:pt x="101" y="542"/>
                      </a:cubicBezTo>
                      <a:cubicBezTo>
                        <a:pt x="196" y="682"/>
                        <a:pt x="381" y="726"/>
                        <a:pt x="527" y="644"/>
                      </a:cubicBezTo>
                      <a:moveTo>
                        <a:pt x="693" y="510"/>
                      </a:moveTo>
                      <a:lnTo>
                        <a:pt x="693" y="510"/>
                      </a:lnTo>
                      <a:cubicBezTo>
                        <a:pt x="667" y="568"/>
                        <a:pt x="636" y="618"/>
                        <a:pt x="585" y="656"/>
                      </a:cubicBezTo>
                      <a:cubicBezTo>
                        <a:pt x="425" y="764"/>
                        <a:pt x="209" y="739"/>
                        <a:pt x="88" y="587"/>
                      </a:cubicBezTo>
                      <a:cubicBezTo>
                        <a:pt x="56" y="548"/>
                        <a:pt x="37" y="503"/>
                        <a:pt x="24" y="459"/>
                      </a:cubicBezTo>
                      <a:cubicBezTo>
                        <a:pt x="37" y="631"/>
                        <a:pt x="133" y="790"/>
                        <a:pt x="343" y="797"/>
                      </a:cubicBezTo>
                      <a:cubicBezTo>
                        <a:pt x="533"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3" name="Google Shape;1653;p18"/>
                <p:cNvSpPr/>
                <p:nvPr/>
              </p:nvSpPr>
              <p:spPr>
                <a:xfrm>
                  <a:off x="6177240" y="3696120"/>
                  <a:ext cx="263160" cy="296280"/>
                </a:xfrm>
                <a:custGeom>
                  <a:rect b="b" l="l" r="r" t="t"/>
                  <a:pathLst>
                    <a:path extrusionOk="0" h="823" w="731">
                      <a:moveTo>
                        <a:pt x="718" y="338"/>
                      </a:moveTo>
                      <a:lnTo>
                        <a:pt x="718" y="338"/>
                      </a:lnTo>
                      <a:cubicBezTo>
                        <a:pt x="782" y="586"/>
                        <a:pt x="591" y="841"/>
                        <a:pt x="323" y="822"/>
                      </a:cubicBezTo>
                      <a:cubicBezTo>
                        <a:pt x="56" y="797"/>
                        <a:pt x="-46" y="523"/>
                        <a:pt x="18" y="300"/>
                      </a:cubicBezTo>
                      <a:cubicBezTo>
                        <a:pt x="31" y="230"/>
                        <a:pt x="56" y="167"/>
                        <a:pt x="107" y="116"/>
                      </a:cubicBezTo>
                      <a:cubicBezTo>
                        <a:pt x="228" y="-56"/>
                        <a:pt x="470" y="-18"/>
                        <a:pt x="610" y="109"/>
                      </a:cubicBezTo>
                      <a:cubicBezTo>
                        <a:pt x="674" y="173"/>
                        <a:pt x="712" y="256"/>
                        <a:pt x="718" y="338"/>
                      </a:cubicBezTo>
                      <a:moveTo>
                        <a:pt x="528" y="638"/>
                      </a:moveTo>
                      <a:lnTo>
                        <a:pt x="528" y="638"/>
                      </a:lnTo>
                      <a:cubicBezTo>
                        <a:pt x="693" y="542"/>
                        <a:pt x="725" y="313"/>
                        <a:pt x="604" y="167"/>
                      </a:cubicBezTo>
                      <a:cubicBezTo>
                        <a:pt x="476" y="20"/>
                        <a:pt x="304" y="14"/>
                        <a:pt x="158" y="109"/>
                      </a:cubicBezTo>
                      <a:cubicBezTo>
                        <a:pt x="50" y="230"/>
                        <a:pt x="6" y="390"/>
                        <a:pt x="101" y="536"/>
                      </a:cubicBezTo>
                      <a:cubicBezTo>
                        <a:pt x="190" y="676"/>
                        <a:pt x="381" y="720"/>
                        <a:pt x="528" y="638"/>
                      </a:cubicBezTo>
                      <a:moveTo>
                        <a:pt x="693" y="510"/>
                      </a:moveTo>
                      <a:lnTo>
                        <a:pt x="693" y="510"/>
                      </a:lnTo>
                      <a:cubicBezTo>
                        <a:pt x="668" y="568"/>
                        <a:pt x="629" y="612"/>
                        <a:pt x="578" y="651"/>
                      </a:cubicBezTo>
                      <a:cubicBezTo>
                        <a:pt x="419" y="765"/>
                        <a:pt x="209" y="733"/>
                        <a:pt x="88" y="586"/>
                      </a:cubicBezTo>
                      <a:cubicBezTo>
                        <a:pt x="56" y="549"/>
                        <a:pt x="31" y="504"/>
                        <a:pt x="25" y="453"/>
                      </a:cubicBezTo>
                      <a:cubicBezTo>
                        <a:pt x="37" y="631"/>
                        <a:pt x="133" y="791"/>
                        <a:pt x="343" y="797"/>
                      </a:cubicBezTo>
                      <a:cubicBezTo>
                        <a:pt x="534" y="803"/>
                        <a:pt x="655" y="670"/>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4" name="Google Shape;1654;p18"/>
                <p:cNvSpPr/>
                <p:nvPr/>
              </p:nvSpPr>
              <p:spPr>
                <a:xfrm>
                  <a:off x="5938920" y="3450960"/>
                  <a:ext cx="263160" cy="296280"/>
                </a:xfrm>
                <a:custGeom>
                  <a:rect b="b" l="l" r="r" t="t"/>
                  <a:pathLst>
                    <a:path extrusionOk="0" h="823" w="731">
                      <a:moveTo>
                        <a:pt x="718" y="339"/>
                      </a:moveTo>
                      <a:lnTo>
                        <a:pt x="718" y="339"/>
                      </a:lnTo>
                      <a:cubicBezTo>
                        <a:pt x="782" y="587"/>
                        <a:pt x="591" y="842"/>
                        <a:pt x="324" y="822"/>
                      </a:cubicBezTo>
                      <a:cubicBezTo>
                        <a:pt x="56" y="797"/>
                        <a:pt x="-46" y="523"/>
                        <a:pt x="18" y="300"/>
                      </a:cubicBezTo>
                      <a:cubicBezTo>
                        <a:pt x="31" y="230"/>
                        <a:pt x="56" y="166"/>
                        <a:pt x="107" y="115"/>
                      </a:cubicBezTo>
                      <a:cubicBezTo>
                        <a:pt x="228" y="-56"/>
                        <a:pt x="470" y="-18"/>
                        <a:pt x="610" y="109"/>
                      </a:cubicBezTo>
                      <a:cubicBezTo>
                        <a:pt x="674" y="173"/>
                        <a:pt x="712" y="255"/>
                        <a:pt x="718" y="339"/>
                      </a:cubicBezTo>
                      <a:moveTo>
                        <a:pt x="527" y="637"/>
                      </a:moveTo>
                      <a:lnTo>
                        <a:pt x="527" y="637"/>
                      </a:lnTo>
                      <a:cubicBezTo>
                        <a:pt x="693" y="542"/>
                        <a:pt x="724" y="313"/>
                        <a:pt x="603" y="166"/>
                      </a:cubicBezTo>
                      <a:cubicBezTo>
                        <a:pt x="476" y="26"/>
                        <a:pt x="305" y="13"/>
                        <a:pt x="158" y="109"/>
                      </a:cubicBezTo>
                      <a:cubicBezTo>
                        <a:pt x="50" y="230"/>
                        <a:pt x="5" y="389"/>
                        <a:pt x="101" y="536"/>
                      </a:cubicBezTo>
                      <a:cubicBezTo>
                        <a:pt x="196" y="676"/>
                        <a:pt x="381" y="720"/>
                        <a:pt x="527" y="637"/>
                      </a:cubicBezTo>
                      <a:moveTo>
                        <a:pt x="693" y="510"/>
                      </a:moveTo>
                      <a:lnTo>
                        <a:pt x="693" y="510"/>
                      </a:lnTo>
                      <a:cubicBezTo>
                        <a:pt x="668" y="568"/>
                        <a:pt x="629" y="618"/>
                        <a:pt x="578" y="650"/>
                      </a:cubicBezTo>
                      <a:cubicBezTo>
                        <a:pt x="426" y="765"/>
                        <a:pt x="209" y="739"/>
                        <a:pt x="88" y="587"/>
                      </a:cubicBezTo>
                      <a:cubicBezTo>
                        <a:pt x="56" y="548"/>
                        <a:pt x="37" y="504"/>
                        <a:pt x="25" y="453"/>
                      </a:cubicBezTo>
                      <a:cubicBezTo>
                        <a:pt x="37" y="631"/>
                        <a:pt x="133" y="790"/>
                        <a:pt x="342" y="797"/>
                      </a:cubicBezTo>
                      <a:cubicBezTo>
                        <a:pt x="534" y="803"/>
                        <a:pt x="661" y="669"/>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655" name="Google Shape;1655;p18"/>
            <p:cNvGrpSpPr/>
            <p:nvPr/>
          </p:nvGrpSpPr>
          <p:grpSpPr>
            <a:xfrm rot="1516278">
              <a:off x="-187416" y="2043070"/>
              <a:ext cx="1189119" cy="1090823"/>
              <a:chOff x="28800" y="466200"/>
              <a:chExt cx="1432800" cy="1314360"/>
            </a:xfrm>
          </p:grpSpPr>
          <p:sp>
            <p:nvSpPr>
              <p:cNvPr id="1656" name="Google Shape;1656;p18"/>
              <p:cNvSpPr/>
              <p:nvPr/>
            </p:nvSpPr>
            <p:spPr>
              <a:xfrm>
                <a:off x="53280" y="820440"/>
                <a:ext cx="1384920" cy="935280"/>
              </a:xfrm>
              <a:custGeom>
                <a:rect b="b" l="l" r="r" t="t"/>
                <a:pathLst>
                  <a:path extrusionOk="0" h="2598" w="3847">
                    <a:moveTo>
                      <a:pt x="3839" y="1872"/>
                    </a:moveTo>
                    <a:lnTo>
                      <a:pt x="3839" y="1872"/>
                    </a:lnTo>
                    <a:cubicBezTo>
                      <a:pt x="3839" y="1962"/>
                      <a:pt x="3890" y="2630"/>
                      <a:pt x="3654" y="2566"/>
                    </a:cubicBezTo>
                    <a:cubicBezTo>
                      <a:pt x="3654" y="2573"/>
                      <a:pt x="3648" y="2573"/>
                      <a:pt x="3642" y="2573"/>
                    </a:cubicBezTo>
                    <a:cubicBezTo>
                      <a:pt x="3616" y="2573"/>
                      <a:pt x="3616" y="2573"/>
                      <a:pt x="3616" y="2573"/>
                    </a:cubicBezTo>
                    <a:lnTo>
                      <a:pt x="3616" y="2573"/>
                    </a:lnTo>
                    <a:cubicBezTo>
                      <a:pt x="3317" y="2573"/>
                      <a:pt x="3012" y="2573"/>
                      <a:pt x="2712" y="2573"/>
                    </a:cubicBezTo>
                    <a:cubicBezTo>
                      <a:pt x="1891" y="2566"/>
                      <a:pt x="1063" y="2560"/>
                      <a:pt x="242" y="2598"/>
                    </a:cubicBezTo>
                    <a:cubicBezTo>
                      <a:pt x="236" y="2598"/>
                      <a:pt x="223" y="2592"/>
                      <a:pt x="210" y="2592"/>
                    </a:cubicBezTo>
                    <a:cubicBezTo>
                      <a:pt x="32" y="2560"/>
                      <a:pt x="25" y="2420"/>
                      <a:pt x="19" y="2260"/>
                    </a:cubicBezTo>
                    <a:cubicBezTo>
                      <a:pt x="13" y="2025"/>
                      <a:pt x="6" y="1789"/>
                      <a:pt x="0" y="1554"/>
                    </a:cubicBezTo>
                    <a:cubicBezTo>
                      <a:pt x="0" y="1083"/>
                      <a:pt x="6" y="605"/>
                      <a:pt x="25" y="134"/>
                    </a:cubicBezTo>
                    <a:cubicBezTo>
                      <a:pt x="25" y="128"/>
                      <a:pt x="19" y="128"/>
                      <a:pt x="19" y="121"/>
                    </a:cubicBezTo>
                    <a:cubicBezTo>
                      <a:pt x="51" y="-6"/>
                      <a:pt x="286" y="0"/>
                      <a:pt x="439" y="7"/>
                    </a:cubicBezTo>
                    <a:cubicBezTo>
                      <a:pt x="478" y="7"/>
                      <a:pt x="503" y="13"/>
                      <a:pt x="528" y="13"/>
                    </a:cubicBezTo>
                    <a:cubicBezTo>
                      <a:pt x="681" y="7"/>
                      <a:pt x="828" y="7"/>
                      <a:pt x="981" y="7"/>
                    </a:cubicBezTo>
                    <a:cubicBezTo>
                      <a:pt x="1267" y="7"/>
                      <a:pt x="1560" y="0"/>
                      <a:pt x="1846" y="0"/>
                    </a:cubicBezTo>
                    <a:cubicBezTo>
                      <a:pt x="2388" y="0"/>
                      <a:pt x="2935" y="7"/>
                      <a:pt x="3476" y="13"/>
                    </a:cubicBezTo>
                    <a:lnTo>
                      <a:pt x="3483" y="13"/>
                    </a:lnTo>
                    <a:cubicBezTo>
                      <a:pt x="3571" y="13"/>
                      <a:pt x="3661" y="26"/>
                      <a:pt x="3744" y="39"/>
                    </a:cubicBezTo>
                    <a:cubicBezTo>
                      <a:pt x="3890" y="147"/>
                      <a:pt x="3839" y="574"/>
                      <a:pt x="3839" y="682"/>
                    </a:cubicBezTo>
                    <a:cubicBezTo>
                      <a:pt x="3839" y="885"/>
                      <a:pt x="3839" y="1083"/>
                      <a:pt x="3839" y="1280"/>
                    </a:cubicBezTo>
                    <a:cubicBezTo>
                      <a:pt x="3839" y="1872"/>
                      <a:pt x="3839" y="1872"/>
                      <a:pt x="3839" y="1872"/>
                    </a:cubicBezTo>
                    <a:moveTo>
                      <a:pt x="2731" y="1554"/>
                    </a:moveTo>
                    <a:lnTo>
                      <a:pt x="2731" y="1554"/>
                    </a:lnTo>
                    <a:cubicBezTo>
                      <a:pt x="2751" y="1394"/>
                      <a:pt x="2731" y="1217"/>
                      <a:pt x="2699" y="1064"/>
                    </a:cubicBezTo>
                    <a:cubicBezTo>
                      <a:pt x="2699" y="1051"/>
                      <a:pt x="2693" y="1051"/>
                      <a:pt x="2686" y="1051"/>
                    </a:cubicBezTo>
                    <a:cubicBezTo>
                      <a:pt x="2680" y="1038"/>
                      <a:pt x="2680" y="1032"/>
                      <a:pt x="2674" y="1032"/>
                    </a:cubicBezTo>
                    <a:cubicBezTo>
                      <a:pt x="2540" y="1012"/>
                      <a:pt x="2381" y="1025"/>
                      <a:pt x="2248" y="1045"/>
                    </a:cubicBezTo>
                    <a:lnTo>
                      <a:pt x="2248" y="1045"/>
                    </a:lnTo>
                    <a:cubicBezTo>
                      <a:pt x="2248" y="962"/>
                      <a:pt x="2241" y="872"/>
                      <a:pt x="2235" y="790"/>
                    </a:cubicBezTo>
                    <a:cubicBezTo>
                      <a:pt x="2235" y="726"/>
                      <a:pt x="2235" y="656"/>
                      <a:pt x="2222" y="593"/>
                    </a:cubicBezTo>
                    <a:cubicBezTo>
                      <a:pt x="2228" y="580"/>
                      <a:pt x="2222" y="554"/>
                      <a:pt x="2203" y="554"/>
                    </a:cubicBezTo>
                    <a:cubicBezTo>
                      <a:pt x="2101" y="554"/>
                      <a:pt x="2006" y="554"/>
                      <a:pt x="1903" y="554"/>
                    </a:cubicBezTo>
                    <a:cubicBezTo>
                      <a:pt x="1821" y="548"/>
                      <a:pt x="1732" y="535"/>
                      <a:pt x="1649" y="561"/>
                    </a:cubicBezTo>
                    <a:cubicBezTo>
                      <a:pt x="1642" y="561"/>
                      <a:pt x="1642" y="567"/>
                      <a:pt x="1642" y="574"/>
                    </a:cubicBezTo>
                    <a:cubicBezTo>
                      <a:pt x="1642" y="574"/>
                      <a:pt x="1636" y="580"/>
                      <a:pt x="1636" y="586"/>
                    </a:cubicBezTo>
                    <a:cubicBezTo>
                      <a:pt x="1624" y="732"/>
                      <a:pt x="1624" y="879"/>
                      <a:pt x="1642" y="1025"/>
                    </a:cubicBezTo>
                    <a:cubicBezTo>
                      <a:pt x="1496" y="1012"/>
                      <a:pt x="1344" y="1006"/>
                      <a:pt x="1197" y="1025"/>
                    </a:cubicBezTo>
                    <a:cubicBezTo>
                      <a:pt x="1184" y="1032"/>
                      <a:pt x="1184" y="1045"/>
                      <a:pt x="1184" y="1051"/>
                    </a:cubicBezTo>
                    <a:cubicBezTo>
                      <a:pt x="1184" y="1057"/>
                      <a:pt x="1184" y="1057"/>
                      <a:pt x="1184" y="1057"/>
                    </a:cubicBezTo>
                    <a:cubicBezTo>
                      <a:pt x="1171" y="1223"/>
                      <a:pt x="1171" y="1388"/>
                      <a:pt x="1165" y="1554"/>
                    </a:cubicBezTo>
                    <a:cubicBezTo>
                      <a:pt x="1165" y="1580"/>
                      <a:pt x="1191" y="1580"/>
                      <a:pt x="1210" y="1573"/>
                    </a:cubicBezTo>
                    <a:cubicBezTo>
                      <a:pt x="1305" y="1580"/>
                      <a:pt x="1400" y="1580"/>
                      <a:pt x="1496" y="1580"/>
                    </a:cubicBezTo>
                    <a:cubicBezTo>
                      <a:pt x="1553" y="1580"/>
                      <a:pt x="1605" y="1580"/>
                      <a:pt x="1655" y="1580"/>
                    </a:cubicBezTo>
                    <a:lnTo>
                      <a:pt x="1661" y="1580"/>
                    </a:lnTo>
                    <a:cubicBezTo>
                      <a:pt x="1649" y="1732"/>
                      <a:pt x="1661" y="1897"/>
                      <a:pt x="1661" y="2050"/>
                    </a:cubicBezTo>
                    <a:cubicBezTo>
                      <a:pt x="1661" y="2063"/>
                      <a:pt x="1668" y="2070"/>
                      <a:pt x="1668" y="2070"/>
                    </a:cubicBezTo>
                    <a:cubicBezTo>
                      <a:pt x="1674" y="2076"/>
                      <a:pt x="1681" y="2082"/>
                      <a:pt x="1687" y="2082"/>
                    </a:cubicBezTo>
                    <a:cubicBezTo>
                      <a:pt x="1859" y="2108"/>
                      <a:pt x="2037" y="2089"/>
                      <a:pt x="2209" y="2089"/>
                    </a:cubicBezTo>
                    <a:cubicBezTo>
                      <a:pt x="2241" y="2089"/>
                      <a:pt x="2241" y="2057"/>
                      <a:pt x="2228" y="2044"/>
                    </a:cubicBezTo>
                    <a:cubicBezTo>
                      <a:pt x="2228" y="1968"/>
                      <a:pt x="2222" y="1897"/>
                      <a:pt x="2222" y="1821"/>
                    </a:cubicBezTo>
                    <a:cubicBezTo>
                      <a:pt x="2216" y="1751"/>
                      <a:pt x="2222" y="1675"/>
                      <a:pt x="2222" y="1605"/>
                    </a:cubicBezTo>
                    <a:cubicBezTo>
                      <a:pt x="2381" y="1611"/>
                      <a:pt x="2540" y="1605"/>
                      <a:pt x="2699" y="1592"/>
                    </a:cubicBezTo>
                    <a:cubicBezTo>
                      <a:pt x="2719" y="1592"/>
                      <a:pt x="2725" y="1580"/>
                      <a:pt x="2725" y="1567"/>
                    </a:cubicBezTo>
                    <a:cubicBezTo>
                      <a:pt x="2725" y="1560"/>
                      <a:pt x="2725" y="1560"/>
                      <a:pt x="2731" y="155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7" name="Google Shape;1657;p18"/>
              <p:cNvSpPr/>
              <p:nvPr/>
            </p:nvSpPr>
            <p:spPr>
              <a:xfrm>
                <a:off x="491040" y="1031400"/>
                <a:ext cx="529200" cy="524880"/>
              </a:xfrm>
              <a:custGeom>
                <a:rect b="b" l="l" r="r" t="t"/>
                <a:pathLst>
                  <a:path extrusionOk="0" h="1458" w="1470">
                    <a:moveTo>
                      <a:pt x="1445" y="491"/>
                    </a:moveTo>
                    <a:lnTo>
                      <a:pt x="1445" y="491"/>
                    </a:lnTo>
                    <a:cubicBezTo>
                      <a:pt x="1458" y="643"/>
                      <a:pt x="1458" y="802"/>
                      <a:pt x="1470" y="961"/>
                    </a:cubicBezTo>
                    <a:cubicBezTo>
                      <a:pt x="1311" y="968"/>
                      <a:pt x="1153" y="974"/>
                      <a:pt x="993" y="974"/>
                    </a:cubicBezTo>
                    <a:cubicBezTo>
                      <a:pt x="987" y="974"/>
                      <a:pt x="980" y="981"/>
                      <a:pt x="974" y="987"/>
                    </a:cubicBezTo>
                    <a:cubicBezTo>
                      <a:pt x="968" y="994"/>
                      <a:pt x="968" y="994"/>
                      <a:pt x="968" y="1000"/>
                    </a:cubicBezTo>
                    <a:cubicBezTo>
                      <a:pt x="955" y="1140"/>
                      <a:pt x="948" y="1311"/>
                      <a:pt x="980" y="1452"/>
                    </a:cubicBezTo>
                    <a:cubicBezTo>
                      <a:pt x="821" y="1452"/>
                      <a:pt x="656" y="1439"/>
                      <a:pt x="490" y="1458"/>
                    </a:cubicBezTo>
                    <a:cubicBezTo>
                      <a:pt x="490" y="1299"/>
                      <a:pt x="497" y="1140"/>
                      <a:pt x="477" y="981"/>
                    </a:cubicBezTo>
                    <a:cubicBezTo>
                      <a:pt x="477" y="968"/>
                      <a:pt x="471" y="961"/>
                      <a:pt x="458" y="961"/>
                    </a:cubicBezTo>
                    <a:cubicBezTo>
                      <a:pt x="458" y="955"/>
                      <a:pt x="452" y="949"/>
                      <a:pt x="439" y="949"/>
                    </a:cubicBezTo>
                    <a:cubicBezTo>
                      <a:pt x="299" y="942"/>
                      <a:pt x="147" y="936"/>
                      <a:pt x="0" y="955"/>
                    </a:cubicBezTo>
                    <a:cubicBezTo>
                      <a:pt x="7" y="796"/>
                      <a:pt x="13" y="637"/>
                      <a:pt x="7" y="478"/>
                    </a:cubicBezTo>
                    <a:cubicBezTo>
                      <a:pt x="51" y="478"/>
                      <a:pt x="89" y="478"/>
                      <a:pt x="134" y="478"/>
                    </a:cubicBezTo>
                    <a:cubicBezTo>
                      <a:pt x="236" y="471"/>
                      <a:pt x="337" y="471"/>
                      <a:pt x="439" y="478"/>
                    </a:cubicBezTo>
                    <a:cubicBezTo>
                      <a:pt x="445" y="478"/>
                      <a:pt x="452" y="478"/>
                      <a:pt x="452" y="471"/>
                    </a:cubicBezTo>
                    <a:cubicBezTo>
                      <a:pt x="458" y="471"/>
                      <a:pt x="465" y="465"/>
                      <a:pt x="465" y="459"/>
                    </a:cubicBezTo>
                    <a:cubicBezTo>
                      <a:pt x="452" y="306"/>
                      <a:pt x="452" y="153"/>
                      <a:pt x="458" y="0"/>
                    </a:cubicBezTo>
                    <a:lnTo>
                      <a:pt x="458" y="0"/>
                    </a:lnTo>
                    <a:cubicBezTo>
                      <a:pt x="516" y="13"/>
                      <a:pt x="573" y="13"/>
                      <a:pt x="630" y="13"/>
                    </a:cubicBezTo>
                    <a:cubicBezTo>
                      <a:pt x="650" y="13"/>
                      <a:pt x="669" y="13"/>
                      <a:pt x="687" y="13"/>
                    </a:cubicBezTo>
                    <a:cubicBezTo>
                      <a:pt x="790" y="13"/>
                      <a:pt x="885" y="19"/>
                      <a:pt x="980" y="19"/>
                    </a:cubicBezTo>
                    <a:cubicBezTo>
                      <a:pt x="968" y="83"/>
                      <a:pt x="980" y="146"/>
                      <a:pt x="980" y="204"/>
                    </a:cubicBezTo>
                    <a:cubicBezTo>
                      <a:pt x="980" y="286"/>
                      <a:pt x="980" y="376"/>
                      <a:pt x="987" y="459"/>
                    </a:cubicBezTo>
                    <a:cubicBezTo>
                      <a:pt x="987" y="465"/>
                      <a:pt x="987" y="471"/>
                      <a:pt x="993" y="471"/>
                    </a:cubicBezTo>
                    <a:cubicBezTo>
                      <a:pt x="987" y="484"/>
                      <a:pt x="993" y="497"/>
                      <a:pt x="1006" y="497"/>
                    </a:cubicBezTo>
                    <a:cubicBezTo>
                      <a:pt x="1088" y="503"/>
                      <a:pt x="1165" y="497"/>
                      <a:pt x="1248" y="491"/>
                    </a:cubicBezTo>
                    <a:cubicBezTo>
                      <a:pt x="1267" y="491"/>
                      <a:pt x="1286" y="491"/>
                      <a:pt x="1305" y="491"/>
                    </a:cubicBezTo>
                    <a:cubicBezTo>
                      <a:pt x="1350" y="497"/>
                      <a:pt x="1401" y="497"/>
                      <a:pt x="1445" y="49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8" name="Google Shape;1658;p18"/>
              <p:cNvSpPr/>
              <p:nvPr/>
            </p:nvSpPr>
            <p:spPr>
              <a:xfrm>
                <a:off x="128880" y="1496520"/>
                <a:ext cx="1307880" cy="259200"/>
              </a:xfrm>
              <a:custGeom>
                <a:rect b="b" l="l" r="r" t="t"/>
                <a:pathLst>
                  <a:path extrusionOk="0" h="720" w="3633">
                    <a:moveTo>
                      <a:pt x="0" y="714"/>
                    </a:moveTo>
                    <a:lnTo>
                      <a:pt x="0" y="714"/>
                    </a:lnTo>
                    <a:moveTo>
                      <a:pt x="0" y="714"/>
                    </a:moveTo>
                    <a:lnTo>
                      <a:pt x="0" y="714"/>
                    </a:lnTo>
                    <a:moveTo>
                      <a:pt x="3368" y="695"/>
                    </a:moveTo>
                    <a:lnTo>
                      <a:pt x="3368" y="695"/>
                    </a:lnTo>
                    <a:cubicBezTo>
                      <a:pt x="3336" y="695"/>
                      <a:pt x="3304" y="695"/>
                      <a:pt x="3273" y="695"/>
                    </a:cubicBezTo>
                    <a:lnTo>
                      <a:pt x="3273" y="695"/>
                    </a:lnTo>
                    <a:cubicBezTo>
                      <a:pt x="3304" y="695"/>
                      <a:pt x="3336" y="695"/>
                      <a:pt x="3368" y="695"/>
                    </a:cubicBezTo>
                    <a:moveTo>
                      <a:pt x="1725" y="688"/>
                    </a:moveTo>
                    <a:lnTo>
                      <a:pt x="1725" y="688"/>
                    </a:lnTo>
                    <a:cubicBezTo>
                      <a:pt x="1159" y="688"/>
                      <a:pt x="599" y="695"/>
                      <a:pt x="32" y="720"/>
                    </a:cubicBezTo>
                    <a:cubicBezTo>
                      <a:pt x="599" y="695"/>
                      <a:pt x="1165" y="688"/>
                      <a:pt x="1725" y="688"/>
                    </a:cubicBezTo>
                    <a:cubicBezTo>
                      <a:pt x="1904" y="688"/>
                      <a:pt x="2075" y="688"/>
                      <a:pt x="2254" y="688"/>
                    </a:cubicBezTo>
                    <a:cubicBezTo>
                      <a:pt x="2075" y="688"/>
                      <a:pt x="1904" y="688"/>
                      <a:pt x="1725" y="688"/>
                    </a:cubicBezTo>
                    <a:moveTo>
                      <a:pt x="3629" y="0"/>
                    </a:moveTo>
                    <a:lnTo>
                      <a:pt x="3629" y="0"/>
                    </a:lnTo>
                    <a:cubicBezTo>
                      <a:pt x="3629" y="102"/>
                      <a:pt x="3674" y="695"/>
                      <a:pt x="3476" y="695"/>
                    </a:cubicBezTo>
                    <a:lnTo>
                      <a:pt x="3476" y="695"/>
                    </a:lnTo>
                    <a:cubicBezTo>
                      <a:pt x="3674" y="695"/>
                      <a:pt x="3629" y="102"/>
                      <a:pt x="3629"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9" name="Google Shape;1659;p18"/>
              <p:cNvSpPr/>
              <p:nvPr/>
            </p:nvSpPr>
            <p:spPr>
              <a:xfrm>
                <a:off x="60120" y="825120"/>
                <a:ext cx="1377360" cy="930600"/>
              </a:xfrm>
              <a:custGeom>
                <a:rect b="b" l="l" r="r" t="t"/>
                <a:pathLst>
                  <a:path extrusionOk="0" h="2585" w="3826">
                    <a:moveTo>
                      <a:pt x="3336" y="0"/>
                    </a:moveTo>
                    <a:lnTo>
                      <a:pt x="3336" y="0"/>
                    </a:lnTo>
                    <a:cubicBezTo>
                      <a:pt x="3400" y="39"/>
                      <a:pt x="3444" y="108"/>
                      <a:pt x="3444" y="191"/>
                    </a:cubicBezTo>
                    <a:cubicBezTo>
                      <a:pt x="3444" y="535"/>
                      <a:pt x="3527" y="911"/>
                      <a:pt x="3514" y="1267"/>
                    </a:cubicBezTo>
                    <a:cubicBezTo>
                      <a:pt x="3559" y="1585"/>
                      <a:pt x="3527" y="1923"/>
                      <a:pt x="3260" y="2145"/>
                    </a:cubicBezTo>
                    <a:cubicBezTo>
                      <a:pt x="2999" y="2362"/>
                      <a:pt x="2611" y="2387"/>
                      <a:pt x="2279" y="2387"/>
                    </a:cubicBezTo>
                    <a:cubicBezTo>
                      <a:pt x="2266" y="2387"/>
                      <a:pt x="2254" y="2387"/>
                      <a:pt x="2247" y="2387"/>
                    </a:cubicBezTo>
                    <a:cubicBezTo>
                      <a:pt x="1853" y="2387"/>
                      <a:pt x="1465" y="2337"/>
                      <a:pt x="1076" y="2318"/>
                    </a:cubicBezTo>
                    <a:cubicBezTo>
                      <a:pt x="993" y="2311"/>
                      <a:pt x="917" y="2311"/>
                      <a:pt x="834" y="2311"/>
                    </a:cubicBezTo>
                    <a:cubicBezTo>
                      <a:pt x="757" y="2311"/>
                      <a:pt x="681" y="2311"/>
                      <a:pt x="605" y="2311"/>
                    </a:cubicBezTo>
                    <a:cubicBezTo>
                      <a:pt x="528" y="2311"/>
                      <a:pt x="459" y="2318"/>
                      <a:pt x="382" y="2318"/>
                    </a:cubicBezTo>
                    <a:cubicBezTo>
                      <a:pt x="255" y="2318"/>
                      <a:pt x="127" y="2311"/>
                      <a:pt x="0" y="2298"/>
                    </a:cubicBezTo>
                    <a:cubicBezTo>
                      <a:pt x="6" y="2432"/>
                      <a:pt x="32" y="2547"/>
                      <a:pt x="191" y="2579"/>
                    </a:cubicBezTo>
                    <a:lnTo>
                      <a:pt x="191" y="2579"/>
                    </a:lnTo>
                    <a:lnTo>
                      <a:pt x="191" y="2579"/>
                    </a:lnTo>
                    <a:lnTo>
                      <a:pt x="191" y="2579"/>
                    </a:lnTo>
                    <a:lnTo>
                      <a:pt x="191" y="2579"/>
                    </a:lnTo>
                    <a:cubicBezTo>
                      <a:pt x="204" y="2579"/>
                      <a:pt x="217" y="2585"/>
                      <a:pt x="223" y="2585"/>
                    </a:cubicBezTo>
                    <a:lnTo>
                      <a:pt x="223" y="2585"/>
                    </a:lnTo>
                    <a:cubicBezTo>
                      <a:pt x="790" y="2560"/>
                      <a:pt x="1350" y="2553"/>
                      <a:pt x="1916" y="2553"/>
                    </a:cubicBezTo>
                    <a:cubicBezTo>
                      <a:pt x="2095" y="2553"/>
                      <a:pt x="2266" y="2553"/>
                      <a:pt x="2445" y="2553"/>
                    </a:cubicBezTo>
                    <a:cubicBezTo>
                      <a:pt x="2527" y="2553"/>
                      <a:pt x="2611" y="2560"/>
                      <a:pt x="2693" y="2560"/>
                    </a:cubicBezTo>
                    <a:cubicBezTo>
                      <a:pt x="2948" y="2560"/>
                      <a:pt x="3209" y="2560"/>
                      <a:pt x="3464" y="2560"/>
                    </a:cubicBezTo>
                    <a:cubicBezTo>
                      <a:pt x="3495" y="2560"/>
                      <a:pt x="3527" y="2560"/>
                      <a:pt x="3559" y="2560"/>
                    </a:cubicBezTo>
                    <a:cubicBezTo>
                      <a:pt x="3572" y="2560"/>
                      <a:pt x="3584" y="2560"/>
                      <a:pt x="3597" y="2560"/>
                    </a:cubicBezTo>
                    <a:lnTo>
                      <a:pt x="3597" y="2560"/>
                    </a:lnTo>
                    <a:cubicBezTo>
                      <a:pt x="3623" y="2560"/>
                      <a:pt x="3623" y="2560"/>
                      <a:pt x="3623" y="2560"/>
                    </a:cubicBezTo>
                    <a:cubicBezTo>
                      <a:pt x="3629" y="2560"/>
                      <a:pt x="3635" y="2560"/>
                      <a:pt x="3635" y="2553"/>
                    </a:cubicBezTo>
                    <a:cubicBezTo>
                      <a:pt x="3648" y="2560"/>
                      <a:pt x="3654" y="2560"/>
                      <a:pt x="3667" y="2560"/>
                    </a:cubicBezTo>
                    <a:cubicBezTo>
                      <a:pt x="3865" y="2560"/>
                      <a:pt x="3820" y="1967"/>
                      <a:pt x="3820" y="1865"/>
                    </a:cubicBezTo>
                    <a:lnTo>
                      <a:pt x="3820" y="1865"/>
                    </a:lnTo>
                    <a:cubicBezTo>
                      <a:pt x="3820" y="1859"/>
                      <a:pt x="3820" y="1859"/>
                      <a:pt x="3820" y="1859"/>
                    </a:cubicBezTo>
                    <a:cubicBezTo>
                      <a:pt x="3820" y="1267"/>
                      <a:pt x="3820" y="1267"/>
                      <a:pt x="3820" y="1267"/>
                    </a:cubicBezTo>
                    <a:cubicBezTo>
                      <a:pt x="3820" y="1070"/>
                      <a:pt x="3820" y="872"/>
                      <a:pt x="3820" y="669"/>
                    </a:cubicBezTo>
                    <a:lnTo>
                      <a:pt x="3820" y="669"/>
                    </a:lnTo>
                    <a:cubicBezTo>
                      <a:pt x="3820" y="624"/>
                      <a:pt x="3826" y="522"/>
                      <a:pt x="3826" y="408"/>
                    </a:cubicBezTo>
                    <a:cubicBezTo>
                      <a:pt x="3826" y="255"/>
                      <a:pt x="3807" y="89"/>
                      <a:pt x="3725" y="26"/>
                    </a:cubicBezTo>
                    <a:cubicBezTo>
                      <a:pt x="3642" y="13"/>
                      <a:pt x="3552" y="0"/>
                      <a:pt x="3464" y="0"/>
                    </a:cubicBezTo>
                    <a:lnTo>
                      <a:pt x="3457" y="0"/>
                    </a:lnTo>
                    <a:lnTo>
                      <a:pt x="3457" y="0"/>
                    </a:lnTo>
                    <a:cubicBezTo>
                      <a:pt x="3419" y="0"/>
                      <a:pt x="3374" y="0"/>
                      <a:pt x="3336"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0" name="Google Shape;1660;p18"/>
              <p:cNvSpPr/>
              <p:nvPr/>
            </p:nvSpPr>
            <p:spPr>
              <a:xfrm>
                <a:off x="28800" y="466200"/>
                <a:ext cx="1432800" cy="1314360"/>
              </a:xfrm>
              <a:custGeom>
                <a:rect b="b" l="l" r="r" t="t"/>
                <a:pathLst>
                  <a:path extrusionOk="0" h="3651" w="3980">
                    <a:moveTo>
                      <a:pt x="3971" y="1265"/>
                    </a:moveTo>
                    <a:lnTo>
                      <a:pt x="3971" y="1265"/>
                    </a:lnTo>
                    <a:cubicBezTo>
                      <a:pt x="3983" y="1634"/>
                      <a:pt x="3971" y="2003"/>
                      <a:pt x="3971" y="2372"/>
                    </a:cubicBezTo>
                    <a:cubicBezTo>
                      <a:pt x="3971" y="2564"/>
                      <a:pt x="3971" y="2748"/>
                      <a:pt x="3971" y="2933"/>
                    </a:cubicBezTo>
                    <a:cubicBezTo>
                      <a:pt x="3971" y="3092"/>
                      <a:pt x="3996" y="3270"/>
                      <a:pt x="3964" y="3429"/>
                    </a:cubicBezTo>
                    <a:cubicBezTo>
                      <a:pt x="3939" y="3537"/>
                      <a:pt x="3856" y="3645"/>
                      <a:pt x="3754" y="3614"/>
                    </a:cubicBezTo>
                    <a:cubicBezTo>
                      <a:pt x="3748" y="3620"/>
                      <a:pt x="3741" y="3620"/>
                      <a:pt x="3735" y="3620"/>
                    </a:cubicBezTo>
                    <a:cubicBezTo>
                      <a:pt x="2627" y="3633"/>
                      <a:pt x="1507" y="3671"/>
                      <a:pt x="399" y="3639"/>
                    </a:cubicBezTo>
                    <a:cubicBezTo>
                      <a:pt x="278" y="3658"/>
                      <a:pt x="125" y="3665"/>
                      <a:pt x="62" y="3582"/>
                    </a:cubicBezTo>
                    <a:cubicBezTo>
                      <a:pt x="24" y="3531"/>
                      <a:pt x="30" y="3455"/>
                      <a:pt x="24" y="3397"/>
                    </a:cubicBezTo>
                    <a:cubicBezTo>
                      <a:pt x="17" y="3251"/>
                      <a:pt x="11" y="3098"/>
                      <a:pt x="11" y="2952"/>
                    </a:cubicBezTo>
                    <a:cubicBezTo>
                      <a:pt x="-8" y="2340"/>
                      <a:pt x="-2" y="1729"/>
                      <a:pt x="24" y="1118"/>
                    </a:cubicBezTo>
                    <a:cubicBezTo>
                      <a:pt x="24" y="1112"/>
                      <a:pt x="24" y="1105"/>
                      <a:pt x="30" y="1105"/>
                    </a:cubicBezTo>
                    <a:cubicBezTo>
                      <a:pt x="4" y="940"/>
                      <a:pt x="253" y="927"/>
                      <a:pt x="367" y="927"/>
                    </a:cubicBezTo>
                    <a:cubicBezTo>
                      <a:pt x="590" y="921"/>
                      <a:pt x="813" y="921"/>
                      <a:pt x="1030" y="921"/>
                    </a:cubicBezTo>
                    <a:cubicBezTo>
                      <a:pt x="1023" y="863"/>
                      <a:pt x="1030" y="794"/>
                      <a:pt x="1030" y="736"/>
                    </a:cubicBezTo>
                    <a:cubicBezTo>
                      <a:pt x="1017" y="711"/>
                      <a:pt x="1036" y="679"/>
                      <a:pt x="1061" y="679"/>
                    </a:cubicBezTo>
                    <a:cubicBezTo>
                      <a:pt x="1068" y="685"/>
                      <a:pt x="1074" y="685"/>
                      <a:pt x="1074" y="685"/>
                    </a:cubicBezTo>
                    <a:cubicBezTo>
                      <a:pt x="1086" y="685"/>
                      <a:pt x="1099" y="685"/>
                      <a:pt x="1106" y="685"/>
                    </a:cubicBezTo>
                    <a:cubicBezTo>
                      <a:pt x="1093" y="481"/>
                      <a:pt x="1106" y="278"/>
                      <a:pt x="1106" y="74"/>
                    </a:cubicBezTo>
                    <a:cubicBezTo>
                      <a:pt x="1106" y="55"/>
                      <a:pt x="1118" y="43"/>
                      <a:pt x="1138" y="43"/>
                    </a:cubicBezTo>
                    <a:cubicBezTo>
                      <a:pt x="1628" y="10"/>
                      <a:pt x="2118" y="-9"/>
                      <a:pt x="2614" y="4"/>
                    </a:cubicBezTo>
                    <a:cubicBezTo>
                      <a:pt x="2704" y="10"/>
                      <a:pt x="2844" y="-22"/>
                      <a:pt x="2888" y="74"/>
                    </a:cubicBezTo>
                    <a:cubicBezTo>
                      <a:pt x="2920" y="138"/>
                      <a:pt x="2895" y="265"/>
                      <a:pt x="2895" y="335"/>
                    </a:cubicBezTo>
                    <a:cubicBezTo>
                      <a:pt x="2895" y="443"/>
                      <a:pt x="2895" y="558"/>
                      <a:pt x="2895" y="673"/>
                    </a:cubicBezTo>
                    <a:cubicBezTo>
                      <a:pt x="2901" y="673"/>
                      <a:pt x="2914" y="673"/>
                      <a:pt x="2927" y="673"/>
                    </a:cubicBezTo>
                    <a:cubicBezTo>
                      <a:pt x="2933" y="673"/>
                      <a:pt x="2946" y="673"/>
                      <a:pt x="2946" y="679"/>
                    </a:cubicBezTo>
                    <a:cubicBezTo>
                      <a:pt x="2958" y="679"/>
                      <a:pt x="2971" y="685"/>
                      <a:pt x="2971" y="698"/>
                    </a:cubicBezTo>
                    <a:cubicBezTo>
                      <a:pt x="2977" y="774"/>
                      <a:pt x="2971" y="844"/>
                      <a:pt x="2984" y="921"/>
                    </a:cubicBezTo>
                    <a:lnTo>
                      <a:pt x="2984" y="921"/>
                    </a:lnTo>
                    <a:cubicBezTo>
                      <a:pt x="3219" y="921"/>
                      <a:pt x="3449" y="927"/>
                      <a:pt x="3684" y="927"/>
                    </a:cubicBezTo>
                    <a:cubicBezTo>
                      <a:pt x="3704" y="927"/>
                      <a:pt x="3722" y="927"/>
                      <a:pt x="3748" y="927"/>
                    </a:cubicBezTo>
                    <a:cubicBezTo>
                      <a:pt x="3907" y="927"/>
                      <a:pt x="3971" y="1112"/>
                      <a:pt x="3971" y="1265"/>
                    </a:cubicBezTo>
                    <a:moveTo>
                      <a:pt x="3722" y="3550"/>
                    </a:moveTo>
                    <a:lnTo>
                      <a:pt x="3722" y="3550"/>
                    </a:lnTo>
                    <a:cubicBezTo>
                      <a:pt x="3958" y="3614"/>
                      <a:pt x="3907" y="2946"/>
                      <a:pt x="3907" y="2856"/>
                    </a:cubicBezTo>
                    <a:cubicBezTo>
                      <a:pt x="3907" y="2264"/>
                      <a:pt x="3907" y="2264"/>
                      <a:pt x="3907" y="2264"/>
                    </a:cubicBezTo>
                    <a:cubicBezTo>
                      <a:pt x="3907" y="2067"/>
                      <a:pt x="3907" y="1869"/>
                      <a:pt x="3907" y="1666"/>
                    </a:cubicBezTo>
                    <a:cubicBezTo>
                      <a:pt x="3907" y="1558"/>
                      <a:pt x="3958" y="1131"/>
                      <a:pt x="3812" y="1023"/>
                    </a:cubicBezTo>
                    <a:cubicBezTo>
                      <a:pt x="3729" y="1010"/>
                      <a:pt x="3639" y="997"/>
                      <a:pt x="3551" y="997"/>
                    </a:cubicBezTo>
                    <a:lnTo>
                      <a:pt x="3544" y="997"/>
                    </a:lnTo>
                    <a:cubicBezTo>
                      <a:pt x="3003" y="991"/>
                      <a:pt x="2456" y="984"/>
                      <a:pt x="1914" y="984"/>
                    </a:cubicBezTo>
                    <a:cubicBezTo>
                      <a:pt x="1628" y="984"/>
                      <a:pt x="1335" y="991"/>
                      <a:pt x="1049" y="991"/>
                    </a:cubicBezTo>
                    <a:cubicBezTo>
                      <a:pt x="896" y="991"/>
                      <a:pt x="749" y="991"/>
                      <a:pt x="596" y="997"/>
                    </a:cubicBezTo>
                    <a:cubicBezTo>
                      <a:pt x="482" y="997"/>
                      <a:pt x="125" y="946"/>
                      <a:pt x="87" y="1105"/>
                    </a:cubicBezTo>
                    <a:cubicBezTo>
                      <a:pt x="87" y="1112"/>
                      <a:pt x="93" y="1112"/>
                      <a:pt x="93" y="1118"/>
                    </a:cubicBezTo>
                    <a:cubicBezTo>
                      <a:pt x="74" y="1589"/>
                      <a:pt x="68" y="2067"/>
                      <a:pt x="68" y="2538"/>
                    </a:cubicBezTo>
                    <a:cubicBezTo>
                      <a:pt x="74" y="2773"/>
                      <a:pt x="81" y="3009"/>
                      <a:pt x="87" y="3244"/>
                    </a:cubicBezTo>
                    <a:cubicBezTo>
                      <a:pt x="93" y="3404"/>
                      <a:pt x="100" y="3544"/>
                      <a:pt x="278" y="3576"/>
                    </a:cubicBezTo>
                    <a:cubicBezTo>
                      <a:pt x="291" y="3576"/>
                      <a:pt x="304" y="3582"/>
                      <a:pt x="310" y="3582"/>
                    </a:cubicBezTo>
                    <a:cubicBezTo>
                      <a:pt x="1431" y="3531"/>
                      <a:pt x="2564" y="3557"/>
                      <a:pt x="3684" y="3557"/>
                    </a:cubicBezTo>
                    <a:lnTo>
                      <a:pt x="3684" y="3557"/>
                    </a:lnTo>
                    <a:cubicBezTo>
                      <a:pt x="3710" y="3557"/>
                      <a:pt x="3710" y="3557"/>
                      <a:pt x="3710" y="3557"/>
                    </a:cubicBezTo>
                    <a:cubicBezTo>
                      <a:pt x="3716" y="3557"/>
                      <a:pt x="3722" y="3557"/>
                      <a:pt x="3722" y="3550"/>
                    </a:cubicBezTo>
                    <a:moveTo>
                      <a:pt x="2462" y="921"/>
                    </a:moveTo>
                    <a:lnTo>
                      <a:pt x="2462" y="921"/>
                    </a:lnTo>
                    <a:cubicBezTo>
                      <a:pt x="2621" y="921"/>
                      <a:pt x="2780" y="921"/>
                      <a:pt x="2933" y="921"/>
                    </a:cubicBezTo>
                    <a:cubicBezTo>
                      <a:pt x="2927" y="857"/>
                      <a:pt x="2920" y="794"/>
                      <a:pt x="2927" y="723"/>
                    </a:cubicBezTo>
                    <a:cubicBezTo>
                      <a:pt x="2914" y="723"/>
                      <a:pt x="2901" y="723"/>
                      <a:pt x="2888" y="730"/>
                    </a:cubicBezTo>
                    <a:cubicBezTo>
                      <a:pt x="2875" y="749"/>
                      <a:pt x="2844" y="749"/>
                      <a:pt x="2831" y="730"/>
                    </a:cubicBezTo>
                    <a:cubicBezTo>
                      <a:pt x="2704" y="730"/>
                      <a:pt x="2583" y="730"/>
                      <a:pt x="2462" y="723"/>
                    </a:cubicBezTo>
                    <a:cubicBezTo>
                      <a:pt x="2462" y="749"/>
                      <a:pt x="2456" y="781"/>
                      <a:pt x="2456" y="813"/>
                    </a:cubicBezTo>
                    <a:cubicBezTo>
                      <a:pt x="2456" y="850"/>
                      <a:pt x="2462" y="883"/>
                      <a:pt x="2462" y="921"/>
                    </a:cubicBezTo>
                    <a:moveTo>
                      <a:pt x="2825" y="335"/>
                    </a:moveTo>
                    <a:lnTo>
                      <a:pt x="2825" y="335"/>
                    </a:lnTo>
                    <a:cubicBezTo>
                      <a:pt x="2825" y="291"/>
                      <a:pt x="2837" y="182"/>
                      <a:pt x="2825" y="144"/>
                    </a:cubicBezTo>
                    <a:cubicBezTo>
                      <a:pt x="2793" y="74"/>
                      <a:pt x="2735" y="80"/>
                      <a:pt x="2646" y="74"/>
                    </a:cubicBezTo>
                    <a:cubicBezTo>
                      <a:pt x="2424" y="61"/>
                      <a:pt x="2195" y="68"/>
                      <a:pt x="1971" y="74"/>
                    </a:cubicBezTo>
                    <a:cubicBezTo>
                      <a:pt x="1844" y="74"/>
                      <a:pt x="1717" y="80"/>
                      <a:pt x="1589" y="80"/>
                    </a:cubicBezTo>
                    <a:cubicBezTo>
                      <a:pt x="1488" y="87"/>
                      <a:pt x="1354" y="68"/>
                      <a:pt x="1252" y="99"/>
                    </a:cubicBezTo>
                    <a:cubicBezTo>
                      <a:pt x="1138" y="138"/>
                      <a:pt x="1170" y="246"/>
                      <a:pt x="1163" y="354"/>
                    </a:cubicBezTo>
                    <a:cubicBezTo>
                      <a:pt x="1163" y="462"/>
                      <a:pt x="1163" y="577"/>
                      <a:pt x="1150" y="685"/>
                    </a:cubicBezTo>
                    <a:cubicBezTo>
                      <a:pt x="1220" y="685"/>
                      <a:pt x="1291" y="685"/>
                      <a:pt x="1360" y="685"/>
                    </a:cubicBezTo>
                    <a:cubicBezTo>
                      <a:pt x="1405" y="685"/>
                      <a:pt x="1405" y="685"/>
                      <a:pt x="1405" y="685"/>
                    </a:cubicBezTo>
                    <a:cubicBezTo>
                      <a:pt x="1443" y="685"/>
                      <a:pt x="1488" y="685"/>
                      <a:pt x="1532" y="679"/>
                    </a:cubicBezTo>
                    <a:cubicBezTo>
                      <a:pt x="1552" y="679"/>
                      <a:pt x="1558" y="692"/>
                      <a:pt x="1558" y="711"/>
                    </a:cubicBezTo>
                    <a:lnTo>
                      <a:pt x="1558" y="711"/>
                    </a:lnTo>
                    <a:cubicBezTo>
                      <a:pt x="1577" y="742"/>
                      <a:pt x="1571" y="781"/>
                      <a:pt x="1577" y="813"/>
                    </a:cubicBezTo>
                    <a:cubicBezTo>
                      <a:pt x="1577" y="850"/>
                      <a:pt x="1577" y="883"/>
                      <a:pt x="1571" y="921"/>
                    </a:cubicBezTo>
                    <a:cubicBezTo>
                      <a:pt x="1857" y="921"/>
                      <a:pt x="2143" y="921"/>
                      <a:pt x="2424" y="921"/>
                    </a:cubicBezTo>
                    <a:cubicBezTo>
                      <a:pt x="2417" y="883"/>
                      <a:pt x="2411" y="850"/>
                      <a:pt x="2411" y="813"/>
                    </a:cubicBezTo>
                    <a:cubicBezTo>
                      <a:pt x="2411" y="774"/>
                      <a:pt x="2411" y="736"/>
                      <a:pt x="2430" y="704"/>
                    </a:cubicBezTo>
                    <a:cubicBezTo>
                      <a:pt x="2424" y="692"/>
                      <a:pt x="2430" y="679"/>
                      <a:pt x="2449" y="679"/>
                    </a:cubicBezTo>
                    <a:cubicBezTo>
                      <a:pt x="2500" y="673"/>
                      <a:pt x="2551" y="673"/>
                      <a:pt x="2602" y="666"/>
                    </a:cubicBezTo>
                    <a:cubicBezTo>
                      <a:pt x="2678" y="666"/>
                      <a:pt x="2748" y="666"/>
                      <a:pt x="2825" y="673"/>
                    </a:cubicBezTo>
                    <a:cubicBezTo>
                      <a:pt x="2825" y="558"/>
                      <a:pt x="2825" y="443"/>
                      <a:pt x="2825" y="335"/>
                    </a:cubicBezTo>
                    <a:moveTo>
                      <a:pt x="1462" y="921"/>
                    </a:moveTo>
                    <a:lnTo>
                      <a:pt x="1462" y="921"/>
                    </a:lnTo>
                    <a:cubicBezTo>
                      <a:pt x="1488" y="921"/>
                      <a:pt x="1513" y="921"/>
                      <a:pt x="1545" y="921"/>
                    </a:cubicBezTo>
                    <a:cubicBezTo>
                      <a:pt x="1532" y="889"/>
                      <a:pt x="1532" y="857"/>
                      <a:pt x="1526" y="825"/>
                    </a:cubicBezTo>
                    <a:cubicBezTo>
                      <a:pt x="1526" y="794"/>
                      <a:pt x="1520" y="762"/>
                      <a:pt x="1526" y="736"/>
                    </a:cubicBezTo>
                    <a:cubicBezTo>
                      <a:pt x="1379" y="742"/>
                      <a:pt x="1226" y="749"/>
                      <a:pt x="1080" y="736"/>
                    </a:cubicBezTo>
                    <a:cubicBezTo>
                      <a:pt x="1080" y="794"/>
                      <a:pt x="1086" y="863"/>
                      <a:pt x="1074" y="921"/>
                    </a:cubicBezTo>
                    <a:cubicBezTo>
                      <a:pt x="1201" y="921"/>
                      <a:pt x="1335" y="921"/>
                      <a:pt x="1462" y="92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1" name="Google Shape;1661;p18"/>
              <p:cNvSpPr/>
              <p:nvPr/>
            </p:nvSpPr>
            <p:spPr>
              <a:xfrm>
                <a:off x="472680" y="1016640"/>
                <a:ext cx="566640" cy="558000"/>
              </a:xfrm>
              <a:custGeom>
                <a:rect b="b" l="l" r="r" t="t"/>
                <a:pathLst>
                  <a:path extrusionOk="0" h="1550" w="1574">
                    <a:moveTo>
                      <a:pt x="1534" y="519"/>
                    </a:moveTo>
                    <a:lnTo>
                      <a:pt x="1534" y="519"/>
                    </a:lnTo>
                    <a:cubicBezTo>
                      <a:pt x="1566" y="672"/>
                      <a:pt x="1586" y="849"/>
                      <a:pt x="1566" y="1009"/>
                    </a:cubicBezTo>
                    <a:cubicBezTo>
                      <a:pt x="1560" y="1015"/>
                      <a:pt x="1560" y="1015"/>
                      <a:pt x="1560" y="1022"/>
                    </a:cubicBezTo>
                    <a:cubicBezTo>
                      <a:pt x="1560" y="1035"/>
                      <a:pt x="1554" y="1047"/>
                      <a:pt x="1534" y="1047"/>
                    </a:cubicBezTo>
                    <a:cubicBezTo>
                      <a:pt x="1375" y="1060"/>
                      <a:pt x="1216" y="1066"/>
                      <a:pt x="1057" y="1060"/>
                    </a:cubicBezTo>
                    <a:cubicBezTo>
                      <a:pt x="1057" y="1130"/>
                      <a:pt x="1051" y="1206"/>
                      <a:pt x="1057" y="1276"/>
                    </a:cubicBezTo>
                    <a:cubicBezTo>
                      <a:pt x="1057" y="1352"/>
                      <a:pt x="1063" y="1423"/>
                      <a:pt x="1063" y="1499"/>
                    </a:cubicBezTo>
                    <a:cubicBezTo>
                      <a:pt x="1076" y="1512"/>
                      <a:pt x="1076" y="1544"/>
                      <a:pt x="1044" y="1544"/>
                    </a:cubicBezTo>
                    <a:cubicBezTo>
                      <a:pt x="872" y="1544"/>
                      <a:pt x="694" y="1563"/>
                      <a:pt x="522" y="1537"/>
                    </a:cubicBezTo>
                    <a:cubicBezTo>
                      <a:pt x="516" y="1537"/>
                      <a:pt x="509" y="1531"/>
                      <a:pt x="503" y="1525"/>
                    </a:cubicBezTo>
                    <a:cubicBezTo>
                      <a:pt x="503" y="1525"/>
                      <a:pt x="496" y="1518"/>
                      <a:pt x="496" y="1505"/>
                    </a:cubicBezTo>
                    <a:cubicBezTo>
                      <a:pt x="496" y="1352"/>
                      <a:pt x="484" y="1187"/>
                      <a:pt x="496" y="1035"/>
                    </a:cubicBezTo>
                    <a:lnTo>
                      <a:pt x="490" y="1035"/>
                    </a:lnTo>
                    <a:cubicBezTo>
                      <a:pt x="344" y="1028"/>
                      <a:pt x="191" y="1041"/>
                      <a:pt x="45" y="1028"/>
                    </a:cubicBezTo>
                    <a:cubicBezTo>
                      <a:pt x="26" y="1035"/>
                      <a:pt x="0" y="1035"/>
                      <a:pt x="0" y="1009"/>
                    </a:cubicBezTo>
                    <a:cubicBezTo>
                      <a:pt x="6" y="843"/>
                      <a:pt x="6" y="678"/>
                      <a:pt x="19" y="512"/>
                    </a:cubicBezTo>
                    <a:cubicBezTo>
                      <a:pt x="19" y="506"/>
                      <a:pt x="19" y="506"/>
                      <a:pt x="19" y="506"/>
                    </a:cubicBezTo>
                    <a:cubicBezTo>
                      <a:pt x="19" y="500"/>
                      <a:pt x="19" y="487"/>
                      <a:pt x="32" y="480"/>
                    </a:cubicBezTo>
                    <a:cubicBezTo>
                      <a:pt x="179" y="461"/>
                      <a:pt x="331" y="467"/>
                      <a:pt x="477" y="480"/>
                    </a:cubicBezTo>
                    <a:cubicBezTo>
                      <a:pt x="459" y="334"/>
                      <a:pt x="459" y="187"/>
                      <a:pt x="471" y="41"/>
                    </a:cubicBezTo>
                    <a:cubicBezTo>
                      <a:pt x="471" y="35"/>
                      <a:pt x="477" y="29"/>
                      <a:pt x="477" y="29"/>
                    </a:cubicBezTo>
                    <a:cubicBezTo>
                      <a:pt x="477" y="22"/>
                      <a:pt x="477" y="16"/>
                      <a:pt x="484" y="16"/>
                    </a:cubicBezTo>
                    <a:cubicBezTo>
                      <a:pt x="567" y="-10"/>
                      <a:pt x="656" y="3"/>
                      <a:pt x="738" y="9"/>
                    </a:cubicBezTo>
                    <a:cubicBezTo>
                      <a:pt x="841" y="9"/>
                      <a:pt x="936" y="9"/>
                      <a:pt x="1038" y="9"/>
                    </a:cubicBezTo>
                    <a:cubicBezTo>
                      <a:pt x="1057" y="9"/>
                      <a:pt x="1063" y="35"/>
                      <a:pt x="1057" y="48"/>
                    </a:cubicBezTo>
                    <a:cubicBezTo>
                      <a:pt x="1070" y="111"/>
                      <a:pt x="1070" y="181"/>
                      <a:pt x="1070" y="245"/>
                    </a:cubicBezTo>
                    <a:cubicBezTo>
                      <a:pt x="1076" y="327"/>
                      <a:pt x="1083" y="417"/>
                      <a:pt x="1083" y="500"/>
                    </a:cubicBezTo>
                    <a:lnTo>
                      <a:pt x="1083" y="500"/>
                    </a:lnTo>
                    <a:cubicBezTo>
                      <a:pt x="1216" y="480"/>
                      <a:pt x="1375" y="467"/>
                      <a:pt x="1509" y="487"/>
                    </a:cubicBezTo>
                    <a:cubicBezTo>
                      <a:pt x="1515" y="487"/>
                      <a:pt x="1515" y="493"/>
                      <a:pt x="1521" y="506"/>
                    </a:cubicBezTo>
                    <a:cubicBezTo>
                      <a:pt x="1528" y="506"/>
                      <a:pt x="1534" y="506"/>
                      <a:pt x="1534" y="519"/>
                    </a:cubicBezTo>
                    <a:moveTo>
                      <a:pt x="1521" y="1002"/>
                    </a:moveTo>
                    <a:lnTo>
                      <a:pt x="1521" y="1002"/>
                    </a:lnTo>
                    <a:cubicBezTo>
                      <a:pt x="1509" y="843"/>
                      <a:pt x="1509" y="684"/>
                      <a:pt x="1496" y="532"/>
                    </a:cubicBezTo>
                    <a:cubicBezTo>
                      <a:pt x="1433" y="538"/>
                      <a:pt x="1362" y="532"/>
                      <a:pt x="1299" y="532"/>
                    </a:cubicBezTo>
                    <a:cubicBezTo>
                      <a:pt x="1216" y="538"/>
                      <a:pt x="1139" y="544"/>
                      <a:pt x="1057" y="538"/>
                    </a:cubicBezTo>
                    <a:cubicBezTo>
                      <a:pt x="1044" y="538"/>
                      <a:pt x="1038" y="525"/>
                      <a:pt x="1044" y="512"/>
                    </a:cubicBezTo>
                    <a:cubicBezTo>
                      <a:pt x="1038" y="512"/>
                      <a:pt x="1038" y="506"/>
                      <a:pt x="1038" y="500"/>
                    </a:cubicBezTo>
                    <a:cubicBezTo>
                      <a:pt x="1031" y="417"/>
                      <a:pt x="1031" y="327"/>
                      <a:pt x="1031" y="245"/>
                    </a:cubicBezTo>
                    <a:cubicBezTo>
                      <a:pt x="1031" y="187"/>
                      <a:pt x="1019" y="124"/>
                      <a:pt x="1031" y="60"/>
                    </a:cubicBezTo>
                    <a:cubicBezTo>
                      <a:pt x="936" y="60"/>
                      <a:pt x="841" y="54"/>
                      <a:pt x="738" y="54"/>
                    </a:cubicBezTo>
                    <a:cubicBezTo>
                      <a:pt x="669" y="54"/>
                      <a:pt x="586" y="60"/>
                      <a:pt x="509" y="41"/>
                    </a:cubicBezTo>
                    <a:lnTo>
                      <a:pt x="509" y="41"/>
                    </a:lnTo>
                    <a:cubicBezTo>
                      <a:pt x="503" y="194"/>
                      <a:pt x="503" y="347"/>
                      <a:pt x="516" y="500"/>
                    </a:cubicBezTo>
                    <a:cubicBezTo>
                      <a:pt x="516" y="506"/>
                      <a:pt x="509" y="512"/>
                      <a:pt x="503" y="512"/>
                    </a:cubicBezTo>
                    <a:cubicBezTo>
                      <a:pt x="503" y="519"/>
                      <a:pt x="496" y="519"/>
                      <a:pt x="490" y="519"/>
                    </a:cubicBezTo>
                    <a:cubicBezTo>
                      <a:pt x="344" y="512"/>
                      <a:pt x="204" y="519"/>
                      <a:pt x="58" y="519"/>
                    </a:cubicBezTo>
                    <a:cubicBezTo>
                      <a:pt x="64" y="678"/>
                      <a:pt x="58" y="837"/>
                      <a:pt x="51" y="996"/>
                    </a:cubicBezTo>
                    <a:cubicBezTo>
                      <a:pt x="198" y="977"/>
                      <a:pt x="350" y="983"/>
                      <a:pt x="490" y="990"/>
                    </a:cubicBezTo>
                    <a:cubicBezTo>
                      <a:pt x="503" y="990"/>
                      <a:pt x="509" y="996"/>
                      <a:pt x="509" y="1002"/>
                    </a:cubicBezTo>
                    <a:cubicBezTo>
                      <a:pt x="522" y="1002"/>
                      <a:pt x="528" y="1009"/>
                      <a:pt x="528" y="1022"/>
                    </a:cubicBezTo>
                    <a:cubicBezTo>
                      <a:pt x="548" y="1181"/>
                      <a:pt x="541" y="1340"/>
                      <a:pt x="541" y="1499"/>
                    </a:cubicBezTo>
                    <a:cubicBezTo>
                      <a:pt x="707" y="1480"/>
                      <a:pt x="872" y="1493"/>
                      <a:pt x="1031" y="1493"/>
                    </a:cubicBezTo>
                    <a:cubicBezTo>
                      <a:pt x="999" y="1352"/>
                      <a:pt x="1006" y="1181"/>
                      <a:pt x="1019" y="1041"/>
                    </a:cubicBezTo>
                    <a:cubicBezTo>
                      <a:pt x="1019" y="1035"/>
                      <a:pt x="1019" y="1035"/>
                      <a:pt x="1025" y="1028"/>
                    </a:cubicBezTo>
                    <a:cubicBezTo>
                      <a:pt x="1031" y="1022"/>
                      <a:pt x="1038" y="1015"/>
                      <a:pt x="1044" y="1015"/>
                    </a:cubicBezTo>
                    <a:cubicBezTo>
                      <a:pt x="1204" y="1015"/>
                      <a:pt x="1362" y="1009"/>
                      <a:pt x="1521" y="10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662" name="Google Shape;1662;p18"/>
            <p:cNvGrpSpPr/>
            <p:nvPr/>
          </p:nvGrpSpPr>
          <p:grpSpPr>
            <a:xfrm>
              <a:off x="6548" y="3073086"/>
              <a:ext cx="979978" cy="958062"/>
              <a:chOff x="3162960" y="3784680"/>
              <a:chExt cx="1464840" cy="1432080"/>
            </a:xfrm>
          </p:grpSpPr>
          <p:sp>
            <p:nvSpPr>
              <p:cNvPr id="1663" name="Google Shape;1663;p18"/>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4" name="Google Shape;1664;p18"/>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5" name="Google Shape;1665;p18"/>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6" name="Google Shape;1666;p18"/>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7" name="Google Shape;1667;p18"/>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8" name="Google Shape;1668;p18"/>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9" name="Google Shape;1669;p18"/>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0" name="Google Shape;1670;p18"/>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1" name="Google Shape;1671;p18"/>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672" name="Google Shape;1672;p18"/>
          <p:cNvGrpSpPr/>
          <p:nvPr/>
        </p:nvGrpSpPr>
        <p:grpSpPr>
          <a:xfrm>
            <a:off x="195512" y="328885"/>
            <a:ext cx="8804278" cy="4916951"/>
            <a:chOff x="195512" y="328885"/>
            <a:chExt cx="8804278" cy="4916951"/>
          </a:xfrm>
        </p:grpSpPr>
        <p:grpSp>
          <p:nvGrpSpPr>
            <p:cNvPr id="1673" name="Google Shape;1673;p18"/>
            <p:cNvGrpSpPr/>
            <p:nvPr/>
          </p:nvGrpSpPr>
          <p:grpSpPr>
            <a:xfrm rot="4680413">
              <a:off x="8473875" y="1341066"/>
              <a:ext cx="628578" cy="299168"/>
              <a:chOff x="3729240" y="2426040"/>
              <a:chExt cx="628560" cy="299160"/>
            </a:xfrm>
          </p:grpSpPr>
          <p:sp>
            <p:nvSpPr>
              <p:cNvPr id="1674" name="Google Shape;1674;p18"/>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5" name="Google Shape;1675;p18"/>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6" name="Google Shape;1676;p18"/>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7" name="Google Shape;1677;p18"/>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8" name="Google Shape;1678;p18"/>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9" name="Google Shape;1679;p18"/>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0" name="Google Shape;1680;p18"/>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1" name="Google Shape;1681;p18"/>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2" name="Google Shape;1682;p18"/>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3" name="Google Shape;1683;p18"/>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684" name="Google Shape;1684;p18"/>
            <p:cNvGrpSpPr/>
            <p:nvPr/>
          </p:nvGrpSpPr>
          <p:grpSpPr>
            <a:xfrm>
              <a:off x="8641880" y="4428153"/>
              <a:ext cx="263520" cy="294840"/>
              <a:chOff x="7341480" y="2057040"/>
              <a:chExt cx="263520" cy="294840"/>
            </a:xfrm>
          </p:grpSpPr>
          <p:sp>
            <p:nvSpPr>
              <p:cNvPr id="1685" name="Google Shape;1685;p18"/>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6" name="Google Shape;1686;p18"/>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7" name="Google Shape;1687;p18"/>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8" name="Google Shape;1688;p18"/>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9" name="Google Shape;1689;p18"/>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0" name="Google Shape;1690;p18"/>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1" name="Google Shape;1691;p18"/>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2" name="Google Shape;1692;p18"/>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693" name="Google Shape;1693;p18"/>
            <p:cNvGrpSpPr/>
            <p:nvPr/>
          </p:nvGrpSpPr>
          <p:grpSpPr>
            <a:xfrm rot="3505622">
              <a:off x="8517166" y="4780578"/>
              <a:ext cx="385932" cy="394932"/>
              <a:chOff x="8131680" y="1489320"/>
              <a:chExt cx="385920" cy="394920"/>
            </a:xfrm>
          </p:grpSpPr>
          <p:sp>
            <p:nvSpPr>
              <p:cNvPr id="1694" name="Google Shape;1694;p18"/>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5" name="Google Shape;1695;p18"/>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6" name="Google Shape;1696;p18"/>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7" name="Google Shape;1697;p18"/>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8" name="Google Shape;1698;p18"/>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9" name="Google Shape;1699;p18"/>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0" name="Google Shape;1700;p18"/>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1" name="Google Shape;1701;p18"/>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2" name="Google Shape;1702;p18"/>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3" name="Google Shape;1703;p18"/>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704" name="Google Shape;1704;p18"/>
            <p:cNvGrpSpPr/>
            <p:nvPr/>
          </p:nvGrpSpPr>
          <p:grpSpPr>
            <a:xfrm>
              <a:off x="7793692" y="4627178"/>
              <a:ext cx="263520" cy="294840"/>
              <a:chOff x="7341480" y="2057040"/>
              <a:chExt cx="263520" cy="294840"/>
            </a:xfrm>
          </p:grpSpPr>
          <p:sp>
            <p:nvSpPr>
              <p:cNvPr id="1705" name="Google Shape;1705;p18"/>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6" name="Google Shape;1706;p18"/>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7" name="Google Shape;1707;p18"/>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8" name="Google Shape;1708;p18"/>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18"/>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0" name="Google Shape;1710;p18"/>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1" name="Google Shape;1711;p18"/>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2" name="Google Shape;1712;p18"/>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713" name="Google Shape;1713;p18"/>
            <p:cNvGrpSpPr/>
            <p:nvPr/>
          </p:nvGrpSpPr>
          <p:grpSpPr>
            <a:xfrm>
              <a:off x="8564470" y="2475048"/>
              <a:ext cx="418320" cy="414000"/>
              <a:chOff x="3690720" y="1877760"/>
              <a:chExt cx="418320" cy="414000"/>
            </a:xfrm>
          </p:grpSpPr>
          <p:sp>
            <p:nvSpPr>
              <p:cNvPr id="1714" name="Google Shape;1714;p18"/>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5" name="Google Shape;1715;p18"/>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6" name="Google Shape;1716;p18"/>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7" name="Google Shape;1717;p18"/>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8" name="Google Shape;1718;p18"/>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9" name="Google Shape;1719;p18"/>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0" name="Google Shape;1720;p18"/>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1" name="Google Shape;1721;p18"/>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2" name="Google Shape;1722;p18"/>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3" name="Google Shape;1723;p18"/>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4" name="Google Shape;1724;p18"/>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5" name="Google Shape;1725;p18"/>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6" name="Google Shape;1726;p18"/>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7" name="Google Shape;1727;p18"/>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728" name="Google Shape;1728;p18"/>
            <p:cNvGrpSpPr/>
            <p:nvPr/>
          </p:nvGrpSpPr>
          <p:grpSpPr>
            <a:xfrm>
              <a:off x="197970" y="328885"/>
              <a:ext cx="418320" cy="414000"/>
              <a:chOff x="3690720" y="1877760"/>
              <a:chExt cx="418320" cy="414000"/>
            </a:xfrm>
          </p:grpSpPr>
          <p:sp>
            <p:nvSpPr>
              <p:cNvPr id="1729" name="Google Shape;1729;p18"/>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0" name="Google Shape;1730;p18"/>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1" name="Google Shape;1731;p18"/>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2" name="Google Shape;1732;p18"/>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3" name="Google Shape;1733;p18"/>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4" name="Google Shape;1734;p18"/>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5" name="Google Shape;1735;p18"/>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6" name="Google Shape;1736;p18"/>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7" name="Google Shape;1737;p18"/>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8" name="Google Shape;1738;p18"/>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9" name="Google Shape;1739;p18"/>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0" name="Google Shape;1740;p18"/>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1" name="Google Shape;1741;p18"/>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2" name="Google Shape;1742;p18"/>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743" name="Google Shape;1743;p18"/>
            <p:cNvGrpSpPr/>
            <p:nvPr/>
          </p:nvGrpSpPr>
          <p:grpSpPr>
            <a:xfrm rot="4680413">
              <a:off x="92850" y="1343804"/>
              <a:ext cx="628578" cy="299168"/>
              <a:chOff x="3729240" y="2426040"/>
              <a:chExt cx="628560" cy="299160"/>
            </a:xfrm>
          </p:grpSpPr>
          <p:sp>
            <p:nvSpPr>
              <p:cNvPr id="1744" name="Google Shape;1744;p18"/>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5" name="Google Shape;1745;p18"/>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6" name="Google Shape;1746;p18"/>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7" name="Google Shape;1747;p18"/>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8" name="Google Shape;1748;p18"/>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9" name="Google Shape;1749;p18"/>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0" name="Google Shape;1750;p18"/>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1" name="Google Shape;1751;p18"/>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2" name="Google Shape;1752;p18"/>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3" name="Google Shape;1753;p18"/>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54" name="Shape 1754"/>
        <p:cNvGrpSpPr/>
        <p:nvPr/>
      </p:nvGrpSpPr>
      <p:grpSpPr>
        <a:xfrm>
          <a:off x="0" y="0"/>
          <a:ext cx="0" cy="0"/>
          <a:chOff x="0" y="0"/>
          <a:chExt cx="0" cy="0"/>
        </a:xfrm>
      </p:grpSpPr>
      <p:grpSp>
        <p:nvGrpSpPr>
          <p:cNvPr id="1755" name="Google Shape;1755;p19"/>
          <p:cNvGrpSpPr/>
          <p:nvPr/>
        </p:nvGrpSpPr>
        <p:grpSpPr>
          <a:xfrm>
            <a:off x="-741145" y="-935446"/>
            <a:ext cx="10555603" cy="6741271"/>
            <a:chOff x="-741145" y="-935446"/>
            <a:chExt cx="10555603" cy="6741271"/>
          </a:xfrm>
        </p:grpSpPr>
        <p:pic>
          <p:nvPicPr>
            <p:cNvPr id="1756" name="Google Shape;1756;p19"/>
            <p:cNvPicPr preferRelativeResize="0"/>
            <p:nvPr/>
          </p:nvPicPr>
          <p:blipFill>
            <a:blip r:embed="rId2">
              <a:alphaModFix/>
            </a:blip>
            <a:stretch>
              <a:fillRect/>
            </a:stretch>
          </p:blipFill>
          <p:spPr>
            <a:xfrm rot="5400000">
              <a:off x="6136938" y="2351450"/>
              <a:ext cx="3865487" cy="2635770"/>
            </a:xfrm>
            <a:prstGeom prst="rect">
              <a:avLst/>
            </a:prstGeom>
            <a:noFill/>
            <a:ln>
              <a:noFill/>
            </a:ln>
          </p:spPr>
        </p:pic>
        <p:sp>
          <p:nvSpPr>
            <p:cNvPr id="1757" name="Google Shape;1757;p19"/>
            <p:cNvSpPr/>
            <p:nvPr/>
          </p:nvSpPr>
          <p:spPr>
            <a:xfrm rot="5400000">
              <a:off x="-920381" y="-756210"/>
              <a:ext cx="3182622" cy="2824151"/>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sp>
          <p:nvSpPr>
            <p:cNvPr id="1758" name="Google Shape;1758;p19"/>
            <p:cNvSpPr/>
            <p:nvPr/>
          </p:nvSpPr>
          <p:spPr>
            <a:xfrm rot="-5400000">
              <a:off x="6708965" y="2700332"/>
              <a:ext cx="3861000" cy="2349985"/>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pic>
          <p:nvPicPr>
            <p:cNvPr id="1759" name="Google Shape;1759;p19"/>
            <p:cNvPicPr preferRelativeResize="0"/>
            <p:nvPr/>
          </p:nvPicPr>
          <p:blipFill>
            <a:blip r:embed="rId2">
              <a:alphaModFix/>
            </a:blip>
            <a:stretch>
              <a:fillRect/>
            </a:stretch>
          </p:blipFill>
          <p:spPr>
            <a:xfrm rot="5400000">
              <a:off x="-868924" y="-119375"/>
              <a:ext cx="3865487" cy="2635770"/>
            </a:xfrm>
            <a:prstGeom prst="rect">
              <a:avLst/>
            </a:prstGeom>
            <a:noFill/>
            <a:ln>
              <a:noFill/>
            </a:ln>
          </p:spPr>
        </p:pic>
      </p:grpSp>
      <p:sp>
        <p:nvSpPr>
          <p:cNvPr id="1760" name="Google Shape;1760;p19"/>
          <p:cNvSpPr/>
          <p:nvPr/>
        </p:nvSpPr>
        <p:spPr>
          <a:xfrm rot="5400000">
            <a:off x="460983" y="1816879"/>
            <a:ext cx="5935" cy="2374"/>
          </a:xfrm>
          <a:custGeom>
            <a:rect b="b" l="l" r="r" t="t"/>
            <a:pathLst>
              <a:path extrusionOk="0" h="8" w="20">
                <a:moveTo>
                  <a:pt x="13" y="1"/>
                </a:moveTo>
                <a:lnTo>
                  <a:pt x="13" y="1"/>
                </a:lnTo>
                <a:cubicBezTo>
                  <a:pt x="26" y="14"/>
                  <a:pt x="-13" y="-12"/>
                  <a:pt x="6" y="8"/>
                </a:cubicBezTo>
                <a:cubicBezTo>
                  <a:pt x="6" y="1"/>
                  <a:pt x="33" y="14"/>
                  <a:pt x="13" y="1"/>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1" name="Google Shape;1761;p19"/>
          <p:cNvSpPr/>
          <p:nvPr/>
        </p:nvSpPr>
        <p:spPr>
          <a:xfrm>
            <a:off x="462763" y="1816879"/>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2" name="Google Shape;1762;p19"/>
          <p:cNvSpPr/>
          <p:nvPr/>
        </p:nvSpPr>
        <p:spPr>
          <a:xfrm rot="5400000">
            <a:off x="602383" y="1501288"/>
            <a:ext cx="2077" cy="0"/>
          </a:xfrm>
          <a:custGeom>
            <a:rect b="b" l="l" r="r" t="t"/>
            <a:pathLst>
              <a:path extrusionOk="0" h="120000" w="7">
                <a:moveTo>
                  <a:pt x="7" y="0"/>
                </a:move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3" name="Google Shape;1763;p19"/>
          <p:cNvSpPr/>
          <p:nvPr/>
        </p:nvSpPr>
        <p:spPr>
          <a:xfrm>
            <a:off x="607280" y="1484522"/>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4" name="Google Shape;1764;p19"/>
          <p:cNvSpPr/>
          <p:nvPr/>
        </p:nvSpPr>
        <p:spPr>
          <a:xfrm rot="5400000">
            <a:off x="384719" y="1924599"/>
            <a:ext cx="5638" cy="5638"/>
          </a:xfrm>
          <a:custGeom>
            <a:rect b="b" l="l" r="r" t="t"/>
            <a:pathLst>
              <a:path extrusionOk="0" h="19" w="19">
                <a:moveTo>
                  <a:pt x="19" y="19"/>
                </a:moveTo>
                <a:lnTo>
                  <a:pt x="19" y="19"/>
                </a:lnTo>
                <a:cubicBezTo>
                  <a:pt x="13" y="13"/>
                  <a:pt x="6" y="7"/>
                  <a:pt x="0" y="0"/>
                </a:cubicBezTo>
                <a:cubicBezTo>
                  <a:pt x="6" y="7"/>
                  <a:pt x="13" y="13"/>
                  <a:pt x="19" y="1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5" name="Google Shape;1765;p19"/>
          <p:cNvSpPr/>
          <p:nvPr/>
        </p:nvSpPr>
        <p:spPr>
          <a:xfrm rot="5400000">
            <a:off x="601493" y="1525621"/>
            <a:ext cx="5935" cy="2077"/>
          </a:xfrm>
          <a:custGeom>
            <a:rect b="b" l="l" r="r" t="t"/>
            <a:pathLst>
              <a:path extrusionOk="0" h="7" w="20">
                <a:moveTo>
                  <a:pt x="13" y="0"/>
                </a:moveTo>
                <a:lnTo>
                  <a:pt x="20" y="7"/>
                </a:lnTo>
                <a:lnTo>
                  <a:pt x="0" y="0"/>
                </a:lnTo>
                <a:lnTo>
                  <a:pt x="13"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6" name="Google Shape;1766;p19"/>
          <p:cNvSpPr/>
          <p:nvPr/>
        </p:nvSpPr>
        <p:spPr>
          <a:xfrm rot="-5400000">
            <a:off x="8871851" y="2330394"/>
            <a:ext cx="6840" cy="4692"/>
          </a:xfrm>
          <a:custGeom>
            <a:rect b="b" l="l" r="r" t="t"/>
            <a:pathLst>
              <a:path extrusionOk="0" h="19" w="19">
                <a:moveTo>
                  <a:pt x="19" y="19"/>
                </a:moveTo>
                <a:lnTo>
                  <a:pt x="19" y="19"/>
                </a:lnTo>
                <a:cubicBezTo>
                  <a:pt x="13" y="13"/>
                  <a:pt x="6" y="7"/>
                  <a:pt x="0" y="0"/>
                </a:cubicBezTo>
                <a:cubicBezTo>
                  <a:pt x="6" y="7"/>
                  <a:pt x="13" y="13"/>
                  <a:pt x="19" y="1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67" name="Google Shape;1767;p19"/>
          <p:cNvGrpSpPr/>
          <p:nvPr/>
        </p:nvGrpSpPr>
        <p:grpSpPr>
          <a:xfrm>
            <a:off x="-186470" y="20266"/>
            <a:ext cx="10047671" cy="5785561"/>
            <a:chOff x="-186470" y="20266"/>
            <a:chExt cx="10047671" cy="5785561"/>
          </a:xfrm>
        </p:grpSpPr>
        <p:grpSp>
          <p:nvGrpSpPr>
            <p:cNvPr id="1768" name="Google Shape;1768;p19"/>
            <p:cNvGrpSpPr/>
            <p:nvPr/>
          </p:nvGrpSpPr>
          <p:grpSpPr>
            <a:xfrm flipH="1">
              <a:off x="151598" y="20266"/>
              <a:ext cx="992136" cy="969948"/>
              <a:chOff x="3162960" y="3784680"/>
              <a:chExt cx="1464840" cy="1432080"/>
            </a:xfrm>
          </p:grpSpPr>
          <p:sp>
            <p:nvSpPr>
              <p:cNvPr id="1769" name="Google Shape;1769;p19"/>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0" name="Google Shape;1770;p19"/>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1" name="Google Shape;1771;p19"/>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2" name="Google Shape;1772;p19"/>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3" name="Google Shape;1773;p19"/>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4" name="Google Shape;1774;p19"/>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5" name="Google Shape;1775;p19"/>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6" name="Google Shape;1776;p19"/>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7" name="Google Shape;1777;p19"/>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778" name="Google Shape;1778;p19"/>
            <p:cNvGrpSpPr/>
            <p:nvPr/>
          </p:nvGrpSpPr>
          <p:grpSpPr>
            <a:xfrm>
              <a:off x="-186470" y="704410"/>
              <a:ext cx="10047671" cy="5101418"/>
              <a:chOff x="-186470" y="704410"/>
              <a:chExt cx="10047671" cy="5101418"/>
            </a:xfrm>
          </p:grpSpPr>
          <p:grpSp>
            <p:nvGrpSpPr>
              <p:cNvPr id="1779" name="Google Shape;1779;p19"/>
              <p:cNvGrpSpPr/>
              <p:nvPr/>
            </p:nvGrpSpPr>
            <p:grpSpPr>
              <a:xfrm flipH="1">
                <a:off x="-186470" y="704410"/>
                <a:ext cx="746915" cy="1188179"/>
                <a:chOff x="1704600" y="3040920"/>
                <a:chExt cx="906120" cy="1441440"/>
              </a:xfrm>
            </p:grpSpPr>
            <p:sp>
              <p:nvSpPr>
                <p:cNvPr id="1780" name="Google Shape;1780;p19"/>
                <p:cNvSpPr/>
                <p:nvPr/>
              </p:nvSpPr>
              <p:spPr>
                <a:xfrm>
                  <a:off x="1721880" y="4086000"/>
                  <a:ext cx="767520" cy="372960"/>
                </a:xfrm>
                <a:custGeom>
                  <a:rect b="b" l="l" r="r" t="t"/>
                  <a:pathLst>
                    <a:path extrusionOk="0" h="1036" w="2132">
                      <a:moveTo>
                        <a:pt x="2132" y="395"/>
                      </a:moveTo>
                      <a:lnTo>
                        <a:pt x="2132" y="395"/>
                      </a:lnTo>
                      <a:cubicBezTo>
                        <a:pt x="2094" y="599"/>
                        <a:pt x="2056" y="802"/>
                        <a:pt x="2018" y="1006"/>
                      </a:cubicBezTo>
                      <a:cubicBezTo>
                        <a:pt x="1356" y="1083"/>
                        <a:pt x="560" y="1031"/>
                        <a:pt x="0" y="624"/>
                      </a:cubicBezTo>
                      <a:cubicBezTo>
                        <a:pt x="0" y="624"/>
                        <a:pt x="6" y="618"/>
                        <a:pt x="6" y="612"/>
                      </a:cubicBezTo>
                      <a:cubicBezTo>
                        <a:pt x="50" y="408"/>
                        <a:pt x="82" y="204"/>
                        <a:pt x="114" y="0"/>
                      </a:cubicBezTo>
                      <a:cubicBezTo>
                        <a:pt x="318" y="223"/>
                        <a:pt x="674" y="312"/>
                        <a:pt x="961" y="376"/>
                      </a:cubicBezTo>
                      <a:cubicBezTo>
                        <a:pt x="1349" y="459"/>
                        <a:pt x="1744" y="459"/>
                        <a:pt x="2132" y="39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1" name="Google Shape;1781;p19"/>
                <p:cNvSpPr/>
                <p:nvPr/>
              </p:nvSpPr>
              <p:spPr>
                <a:xfrm>
                  <a:off x="1762920" y="3412080"/>
                  <a:ext cx="825120" cy="812160"/>
                </a:xfrm>
                <a:custGeom>
                  <a:rect b="b" l="l" r="r" t="t"/>
                  <a:pathLst>
                    <a:path extrusionOk="0" h="2256" w="2292">
                      <a:moveTo>
                        <a:pt x="2190" y="1287"/>
                      </a:moveTo>
                      <a:lnTo>
                        <a:pt x="2190" y="1287"/>
                      </a:lnTo>
                      <a:cubicBezTo>
                        <a:pt x="2139" y="1592"/>
                        <a:pt x="2082" y="1898"/>
                        <a:pt x="2025" y="2204"/>
                      </a:cubicBezTo>
                      <a:cubicBezTo>
                        <a:pt x="1388" y="2312"/>
                        <a:pt x="523" y="2280"/>
                        <a:pt x="0" y="1834"/>
                      </a:cubicBezTo>
                      <a:cubicBezTo>
                        <a:pt x="45" y="1541"/>
                        <a:pt x="83" y="1242"/>
                        <a:pt x="141" y="950"/>
                      </a:cubicBezTo>
                      <a:cubicBezTo>
                        <a:pt x="197" y="669"/>
                        <a:pt x="249" y="262"/>
                        <a:pt x="421" y="0"/>
                      </a:cubicBezTo>
                      <a:cubicBezTo>
                        <a:pt x="911" y="402"/>
                        <a:pt x="1681" y="497"/>
                        <a:pt x="2280" y="382"/>
                      </a:cubicBezTo>
                      <a:cubicBezTo>
                        <a:pt x="2324" y="676"/>
                        <a:pt x="2235" y="1045"/>
                        <a:pt x="2190" y="1287"/>
                      </a:cubicBezTo>
                      <a:moveTo>
                        <a:pt x="1846" y="1586"/>
                      </a:moveTo>
                      <a:lnTo>
                        <a:pt x="1846" y="1586"/>
                      </a:lnTo>
                      <a:cubicBezTo>
                        <a:pt x="1866" y="1509"/>
                        <a:pt x="1878" y="1420"/>
                        <a:pt x="1891" y="1338"/>
                      </a:cubicBezTo>
                      <a:cubicBezTo>
                        <a:pt x="1904" y="1267"/>
                        <a:pt x="1923" y="1191"/>
                        <a:pt x="1917" y="1115"/>
                      </a:cubicBezTo>
                      <a:cubicBezTo>
                        <a:pt x="1917" y="1108"/>
                        <a:pt x="1910" y="1108"/>
                        <a:pt x="1910" y="1102"/>
                      </a:cubicBezTo>
                      <a:cubicBezTo>
                        <a:pt x="1910" y="1096"/>
                        <a:pt x="1910" y="1083"/>
                        <a:pt x="1898" y="1077"/>
                      </a:cubicBezTo>
                      <a:cubicBezTo>
                        <a:pt x="1840" y="1045"/>
                        <a:pt x="1757" y="1045"/>
                        <a:pt x="1694" y="1032"/>
                      </a:cubicBezTo>
                      <a:cubicBezTo>
                        <a:pt x="1624" y="1019"/>
                        <a:pt x="1548" y="1006"/>
                        <a:pt x="1477" y="994"/>
                      </a:cubicBezTo>
                      <a:cubicBezTo>
                        <a:pt x="1503" y="866"/>
                        <a:pt x="1541" y="726"/>
                        <a:pt x="1541" y="593"/>
                      </a:cubicBezTo>
                      <a:cubicBezTo>
                        <a:pt x="1548" y="580"/>
                        <a:pt x="1548" y="555"/>
                        <a:pt x="1522" y="548"/>
                      </a:cubicBezTo>
                      <a:cubicBezTo>
                        <a:pt x="1363" y="516"/>
                        <a:pt x="1184" y="465"/>
                        <a:pt x="1019" y="472"/>
                      </a:cubicBezTo>
                      <a:cubicBezTo>
                        <a:pt x="1006" y="472"/>
                        <a:pt x="1000" y="484"/>
                        <a:pt x="1006" y="497"/>
                      </a:cubicBezTo>
                      <a:cubicBezTo>
                        <a:pt x="1000" y="497"/>
                        <a:pt x="1000" y="497"/>
                        <a:pt x="1000" y="497"/>
                      </a:cubicBezTo>
                      <a:cubicBezTo>
                        <a:pt x="974" y="631"/>
                        <a:pt x="955" y="764"/>
                        <a:pt x="955" y="898"/>
                      </a:cubicBezTo>
                      <a:cubicBezTo>
                        <a:pt x="828" y="873"/>
                        <a:pt x="688" y="841"/>
                        <a:pt x="554" y="835"/>
                      </a:cubicBezTo>
                      <a:cubicBezTo>
                        <a:pt x="548" y="835"/>
                        <a:pt x="542" y="835"/>
                        <a:pt x="542" y="841"/>
                      </a:cubicBezTo>
                      <a:cubicBezTo>
                        <a:pt x="535" y="841"/>
                        <a:pt x="529" y="847"/>
                        <a:pt x="523" y="854"/>
                      </a:cubicBezTo>
                      <a:cubicBezTo>
                        <a:pt x="458" y="994"/>
                        <a:pt x="427" y="1185"/>
                        <a:pt x="433" y="1338"/>
                      </a:cubicBezTo>
                      <a:cubicBezTo>
                        <a:pt x="433" y="1357"/>
                        <a:pt x="446" y="1363"/>
                        <a:pt x="458" y="1363"/>
                      </a:cubicBezTo>
                      <a:cubicBezTo>
                        <a:pt x="458" y="1363"/>
                        <a:pt x="465" y="1369"/>
                        <a:pt x="471" y="1369"/>
                      </a:cubicBezTo>
                      <a:cubicBezTo>
                        <a:pt x="592" y="1408"/>
                        <a:pt x="720" y="1427"/>
                        <a:pt x="847" y="1446"/>
                      </a:cubicBezTo>
                      <a:cubicBezTo>
                        <a:pt x="809" y="1573"/>
                        <a:pt x="771" y="1739"/>
                        <a:pt x="777" y="1872"/>
                      </a:cubicBezTo>
                      <a:cubicBezTo>
                        <a:pt x="777" y="1872"/>
                        <a:pt x="777" y="1878"/>
                        <a:pt x="784" y="1878"/>
                      </a:cubicBezTo>
                      <a:cubicBezTo>
                        <a:pt x="777" y="1891"/>
                        <a:pt x="777" y="1898"/>
                        <a:pt x="790" y="1904"/>
                      </a:cubicBezTo>
                      <a:cubicBezTo>
                        <a:pt x="936" y="1962"/>
                        <a:pt x="1108" y="1993"/>
                        <a:pt x="1261" y="2006"/>
                      </a:cubicBezTo>
                      <a:cubicBezTo>
                        <a:pt x="1274" y="2006"/>
                        <a:pt x="1287" y="1993"/>
                        <a:pt x="1287" y="1981"/>
                      </a:cubicBezTo>
                      <a:cubicBezTo>
                        <a:pt x="1293" y="1981"/>
                        <a:pt x="1299" y="1974"/>
                        <a:pt x="1306" y="1968"/>
                      </a:cubicBezTo>
                      <a:cubicBezTo>
                        <a:pt x="1331" y="1828"/>
                        <a:pt x="1343" y="1681"/>
                        <a:pt x="1369" y="1535"/>
                      </a:cubicBezTo>
                      <a:cubicBezTo>
                        <a:pt x="1503" y="1599"/>
                        <a:pt x="1669" y="1611"/>
                        <a:pt x="1808" y="1618"/>
                      </a:cubicBezTo>
                      <a:cubicBezTo>
                        <a:pt x="1821" y="1618"/>
                        <a:pt x="1827" y="1611"/>
                        <a:pt x="1827" y="1605"/>
                      </a:cubicBezTo>
                      <a:cubicBezTo>
                        <a:pt x="1834" y="1599"/>
                        <a:pt x="1840" y="1592"/>
                        <a:pt x="1846" y="158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2" name="Google Shape;1782;p19"/>
                <p:cNvSpPr/>
                <p:nvPr/>
              </p:nvSpPr>
              <p:spPr>
                <a:xfrm>
                  <a:off x="2439000" y="3132720"/>
                  <a:ext cx="139680" cy="162720"/>
                </a:xfrm>
                <a:custGeom>
                  <a:rect b="b" l="l" r="r" t="t"/>
                  <a:pathLst>
                    <a:path extrusionOk="0" h="452" w="388">
                      <a:moveTo>
                        <a:pt x="357" y="45"/>
                      </a:moveTo>
                      <a:lnTo>
                        <a:pt x="357" y="45"/>
                      </a:lnTo>
                      <a:cubicBezTo>
                        <a:pt x="414" y="185"/>
                        <a:pt x="389" y="331"/>
                        <a:pt x="306" y="452"/>
                      </a:cubicBezTo>
                      <a:lnTo>
                        <a:pt x="300" y="452"/>
                      </a:lnTo>
                      <a:cubicBezTo>
                        <a:pt x="274" y="446"/>
                        <a:pt x="249" y="446"/>
                        <a:pt x="223" y="439"/>
                      </a:cubicBezTo>
                      <a:cubicBezTo>
                        <a:pt x="223" y="433"/>
                        <a:pt x="223" y="433"/>
                        <a:pt x="229" y="433"/>
                      </a:cubicBezTo>
                      <a:cubicBezTo>
                        <a:pt x="255" y="325"/>
                        <a:pt x="268" y="223"/>
                        <a:pt x="255" y="114"/>
                      </a:cubicBezTo>
                      <a:cubicBezTo>
                        <a:pt x="255" y="108"/>
                        <a:pt x="236" y="102"/>
                        <a:pt x="236" y="114"/>
                      </a:cubicBezTo>
                      <a:cubicBezTo>
                        <a:pt x="229" y="223"/>
                        <a:pt x="217" y="325"/>
                        <a:pt x="185" y="427"/>
                      </a:cubicBezTo>
                      <a:lnTo>
                        <a:pt x="185" y="433"/>
                      </a:lnTo>
                      <a:cubicBezTo>
                        <a:pt x="128" y="420"/>
                        <a:pt x="64" y="407"/>
                        <a:pt x="0" y="394"/>
                      </a:cubicBezTo>
                      <a:cubicBezTo>
                        <a:pt x="7" y="375"/>
                        <a:pt x="7" y="375"/>
                        <a:pt x="7" y="375"/>
                      </a:cubicBezTo>
                      <a:lnTo>
                        <a:pt x="13" y="375"/>
                      </a:lnTo>
                      <a:cubicBezTo>
                        <a:pt x="77" y="261"/>
                        <a:pt x="96" y="127"/>
                        <a:pt x="83" y="0"/>
                      </a:cubicBezTo>
                      <a:cubicBezTo>
                        <a:pt x="173" y="19"/>
                        <a:pt x="261" y="32"/>
                        <a:pt x="357" y="4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3" name="Google Shape;1783;p19"/>
                <p:cNvSpPr/>
                <p:nvPr/>
              </p:nvSpPr>
              <p:spPr>
                <a:xfrm>
                  <a:off x="1937160" y="3600360"/>
                  <a:ext cx="499680" cy="513360"/>
                </a:xfrm>
                <a:custGeom>
                  <a:rect b="b" l="l" r="r" t="t"/>
                  <a:pathLst>
                    <a:path extrusionOk="0" h="1426" w="1388">
                      <a:moveTo>
                        <a:pt x="1318" y="1038"/>
                      </a:moveTo>
                      <a:lnTo>
                        <a:pt x="1318" y="1038"/>
                      </a:lnTo>
                      <a:cubicBezTo>
                        <a:pt x="1318" y="1031"/>
                        <a:pt x="1318" y="1031"/>
                        <a:pt x="1318" y="1031"/>
                      </a:cubicBezTo>
                      <a:cubicBezTo>
                        <a:pt x="1159" y="1031"/>
                        <a:pt x="1019" y="986"/>
                        <a:pt x="866" y="967"/>
                      </a:cubicBezTo>
                      <a:cubicBezTo>
                        <a:pt x="853" y="961"/>
                        <a:pt x="847" y="973"/>
                        <a:pt x="847" y="986"/>
                      </a:cubicBezTo>
                      <a:cubicBezTo>
                        <a:pt x="840" y="986"/>
                        <a:pt x="834" y="993"/>
                        <a:pt x="834" y="1005"/>
                      </a:cubicBezTo>
                      <a:cubicBezTo>
                        <a:pt x="803" y="1139"/>
                        <a:pt x="777" y="1286"/>
                        <a:pt x="783" y="1426"/>
                      </a:cubicBezTo>
                      <a:cubicBezTo>
                        <a:pt x="637" y="1394"/>
                        <a:pt x="484" y="1362"/>
                        <a:pt x="344" y="1343"/>
                      </a:cubicBezTo>
                      <a:cubicBezTo>
                        <a:pt x="363" y="1273"/>
                        <a:pt x="363" y="1203"/>
                        <a:pt x="376" y="1133"/>
                      </a:cubicBezTo>
                      <a:cubicBezTo>
                        <a:pt x="389" y="1057"/>
                        <a:pt x="401" y="986"/>
                        <a:pt x="414" y="917"/>
                      </a:cubicBezTo>
                      <a:cubicBezTo>
                        <a:pt x="414" y="910"/>
                        <a:pt x="408" y="904"/>
                        <a:pt x="408" y="897"/>
                      </a:cubicBezTo>
                      <a:cubicBezTo>
                        <a:pt x="408" y="885"/>
                        <a:pt x="401" y="878"/>
                        <a:pt x="382" y="872"/>
                      </a:cubicBezTo>
                      <a:cubicBezTo>
                        <a:pt x="261" y="846"/>
                        <a:pt x="127" y="815"/>
                        <a:pt x="0" y="808"/>
                      </a:cubicBezTo>
                      <a:cubicBezTo>
                        <a:pt x="13" y="732"/>
                        <a:pt x="19" y="656"/>
                        <a:pt x="32" y="579"/>
                      </a:cubicBezTo>
                      <a:cubicBezTo>
                        <a:pt x="45" y="503"/>
                        <a:pt x="70" y="433"/>
                        <a:pt x="83" y="356"/>
                      </a:cubicBezTo>
                      <a:cubicBezTo>
                        <a:pt x="210" y="394"/>
                        <a:pt x="344" y="414"/>
                        <a:pt x="477" y="433"/>
                      </a:cubicBezTo>
                      <a:cubicBezTo>
                        <a:pt x="490" y="433"/>
                        <a:pt x="497" y="427"/>
                        <a:pt x="503" y="420"/>
                      </a:cubicBezTo>
                      <a:cubicBezTo>
                        <a:pt x="509" y="420"/>
                        <a:pt x="522" y="414"/>
                        <a:pt x="522" y="401"/>
                      </a:cubicBezTo>
                      <a:cubicBezTo>
                        <a:pt x="535" y="267"/>
                        <a:pt x="548" y="133"/>
                        <a:pt x="573" y="0"/>
                      </a:cubicBezTo>
                      <a:cubicBezTo>
                        <a:pt x="713" y="45"/>
                        <a:pt x="879" y="57"/>
                        <a:pt x="1019" y="82"/>
                      </a:cubicBezTo>
                      <a:cubicBezTo>
                        <a:pt x="980" y="203"/>
                        <a:pt x="961" y="350"/>
                        <a:pt x="943" y="477"/>
                      </a:cubicBezTo>
                      <a:cubicBezTo>
                        <a:pt x="943" y="483"/>
                        <a:pt x="943" y="490"/>
                        <a:pt x="943" y="490"/>
                      </a:cubicBezTo>
                      <a:cubicBezTo>
                        <a:pt x="943" y="503"/>
                        <a:pt x="949" y="515"/>
                        <a:pt x="961" y="515"/>
                      </a:cubicBezTo>
                      <a:cubicBezTo>
                        <a:pt x="1038" y="535"/>
                        <a:pt x="1120" y="547"/>
                        <a:pt x="1197" y="566"/>
                      </a:cubicBezTo>
                      <a:cubicBezTo>
                        <a:pt x="1261" y="573"/>
                        <a:pt x="1324" y="598"/>
                        <a:pt x="1388" y="592"/>
                      </a:cubicBezTo>
                      <a:cubicBezTo>
                        <a:pt x="1362" y="668"/>
                        <a:pt x="1356" y="744"/>
                        <a:pt x="1343" y="821"/>
                      </a:cubicBezTo>
                      <a:cubicBezTo>
                        <a:pt x="1337" y="891"/>
                        <a:pt x="1324" y="961"/>
                        <a:pt x="1318" y="103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4" name="Google Shape;1784;p19"/>
                <p:cNvSpPr/>
                <p:nvPr/>
              </p:nvSpPr>
              <p:spPr>
                <a:xfrm>
                  <a:off x="1918800" y="3233520"/>
                  <a:ext cx="660240" cy="311040"/>
                </a:xfrm>
                <a:custGeom>
                  <a:rect b="b" l="l" r="r" t="t"/>
                  <a:pathLst>
                    <a:path extrusionOk="0" h="864" w="1834">
                      <a:moveTo>
                        <a:pt x="1605" y="216"/>
                      </a:moveTo>
                      <a:lnTo>
                        <a:pt x="1605" y="216"/>
                      </a:lnTo>
                      <a:cubicBezTo>
                        <a:pt x="1566" y="261"/>
                        <a:pt x="1534" y="344"/>
                        <a:pt x="1560" y="408"/>
                      </a:cubicBezTo>
                      <a:cubicBezTo>
                        <a:pt x="1497" y="388"/>
                        <a:pt x="1433" y="382"/>
                        <a:pt x="1369" y="388"/>
                      </a:cubicBezTo>
                      <a:cubicBezTo>
                        <a:pt x="1357" y="388"/>
                        <a:pt x="1357" y="408"/>
                        <a:pt x="1369" y="414"/>
                      </a:cubicBezTo>
                      <a:cubicBezTo>
                        <a:pt x="1662" y="433"/>
                        <a:pt x="1789" y="605"/>
                        <a:pt x="1834" y="828"/>
                      </a:cubicBezTo>
                      <a:cubicBezTo>
                        <a:pt x="1515" y="878"/>
                        <a:pt x="1197" y="878"/>
                        <a:pt x="879" y="815"/>
                      </a:cubicBezTo>
                      <a:cubicBezTo>
                        <a:pt x="560" y="751"/>
                        <a:pt x="293" y="617"/>
                        <a:pt x="0" y="477"/>
                      </a:cubicBezTo>
                      <a:cubicBezTo>
                        <a:pt x="121" y="319"/>
                        <a:pt x="287" y="216"/>
                        <a:pt x="535" y="255"/>
                      </a:cubicBezTo>
                      <a:cubicBezTo>
                        <a:pt x="548" y="255"/>
                        <a:pt x="554" y="242"/>
                        <a:pt x="541" y="235"/>
                      </a:cubicBezTo>
                      <a:cubicBezTo>
                        <a:pt x="491" y="210"/>
                        <a:pt x="446" y="198"/>
                        <a:pt x="395" y="191"/>
                      </a:cubicBezTo>
                      <a:cubicBezTo>
                        <a:pt x="427" y="134"/>
                        <a:pt x="433" y="70"/>
                        <a:pt x="414" y="0"/>
                      </a:cubicBezTo>
                      <a:cubicBezTo>
                        <a:pt x="809" y="89"/>
                        <a:pt x="1210" y="147"/>
                        <a:pt x="1605" y="21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5" name="Google Shape;1785;p19"/>
                <p:cNvSpPr/>
                <p:nvPr/>
              </p:nvSpPr>
              <p:spPr>
                <a:xfrm>
                  <a:off x="2285640" y="3102840"/>
                  <a:ext cx="172080" cy="171720"/>
                </a:xfrm>
                <a:custGeom>
                  <a:rect b="b" l="l" r="r" t="t"/>
                  <a:pathLst>
                    <a:path extrusionOk="0" h="477" w="478">
                      <a:moveTo>
                        <a:pt x="433" y="458"/>
                      </a:moveTo>
                      <a:lnTo>
                        <a:pt x="433" y="458"/>
                      </a:lnTo>
                      <a:cubicBezTo>
                        <a:pt x="426" y="477"/>
                        <a:pt x="426" y="477"/>
                        <a:pt x="426" y="477"/>
                      </a:cubicBezTo>
                      <a:cubicBezTo>
                        <a:pt x="363" y="471"/>
                        <a:pt x="305" y="458"/>
                        <a:pt x="242" y="446"/>
                      </a:cubicBezTo>
                      <a:cubicBezTo>
                        <a:pt x="273" y="344"/>
                        <a:pt x="286" y="242"/>
                        <a:pt x="273" y="134"/>
                      </a:cubicBezTo>
                      <a:cubicBezTo>
                        <a:pt x="273" y="128"/>
                        <a:pt x="254" y="121"/>
                        <a:pt x="254" y="134"/>
                      </a:cubicBezTo>
                      <a:cubicBezTo>
                        <a:pt x="248" y="242"/>
                        <a:pt x="235" y="337"/>
                        <a:pt x="204" y="440"/>
                      </a:cubicBezTo>
                      <a:cubicBezTo>
                        <a:pt x="140" y="427"/>
                        <a:pt x="70" y="414"/>
                        <a:pt x="0" y="401"/>
                      </a:cubicBezTo>
                      <a:cubicBezTo>
                        <a:pt x="6" y="369"/>
                        <a:pt x="6" y="369"/>
                        <a:pt x="6" y="369"/>
                      </a:cubicBezTo>
                      <a:lnTo>
                        <a:pt x="12" y="369"/>
                      </a:lnTo>
                      <a:cubicBezTo>
                        <a:pt x="57" y="248"/>
                        <a:pt x="83" y="128"/>
                        <a:pt x="96" y="0"/>
                      </a:cubicBezTo>
                      <a:cubicBezTo>
                        <a:pt x="223" y="26"/>
                        <a:pt x="350" y="51"/>
                        <a:pt x="478" y="76"/>
                      </a:cubicBezTo>
                      <a:cubicBezTo>
                        <a:pt x="478" y="83"/>
                        <a:pt x="478" y="83"/>
                        <a:pt x="478" y="83"/>
                      </a:cubicBezTo>
                      <a:cubicBezTo>
                        <a:pt x="478" y="216"/>
                        <a:pt x="458" y="325"/>
                        <a:pt x="426" y="452"/>
                      </a:cubicBezTo>
                      <a:cubicBezTo>
                        <a:pt x="426" y="458"/>
                        <a:pt x="426" y="458"/>
                        <a:pt x="433" y="45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6" name="Google Shape;1786;p19"/>
                <p:cNvSpPr/>
                <p:nvPr/>
              </p:nvSpPr>
              <p:spPr>
                <a:xfrm>
                  <a:off x="2027880" y="3059280"/>
                  <a:ext cx="280800" cy="187920"/>
                </a:xfrm>
                <a:custGeom>
                  <a:rect b="b" l="l" r="r" t="t"/>
                  <a:pathLst>
                    <a:path extrusionOk="0" h="522" w="780">
                      <a:moveTo>
                        <a:pt x="722" y="490"/>
                      </a:moveTo>
                      <a:lnTo>
                        <a:pt x="722" y="490"/>
                      </a:lnTo>
                      <a:cubicBezTo>
                        <a:pt x="716" y="522"/>
                        <a:pt x="716" y="522"/>
                        <a:pt x="716" y="522"/>
                      </a:cubicBezTo>
                      <a:cubicBezTo>
                        <a:pt x="659" y="510"/>
                        <a:pt x="607" y="503"/>
                        <a:pt x="551" y="490"/>
                      </a:cubicBezTo>
                      <a:cubicBezTo>
                        <a:pt x="557" y="382"/>
                        <a:pt x="563" y="268"/>
                        <a:pt x="588" y="160"/>
                      </a:cubicBezTo>
                      <a:cubicBezTo>
                        <a:pt x="588" y="147"/>
                        <a:pt x="576" y="140"/>
                        <a:pt x="570" y="153"/>
                      </a:cubicBezTo>
                      <a:cubicBezTo>
                        <a:pt x="538" y="255"/>
                        <a:pt x="512" y="376"/>
                        <a:pt x="525" y="490"/>
                      </a:cubicBezTo>
                      <a:cubicBezTo>
                        <a:pt x="353" y="458"/>
                        <a:pt x="181" y="433"/>
                        <a:pt x="9" y="421"/>
                      </a:cubicBezTo>
                      <a:cubicBezTo>
                        <a:pt x="-10" y="261"/>
                        <a:pt x="-4" y="128"/>
                        <a:pt x="104" y="0"/>
                      </a:cubicBezTo>
                      <a:lnTo>
                        <a:pt x="104" y="0"/>
                      </a:lnTo>
                      <a:cubicBezTo>
                        <a:pt x="206" y="20"/>
                        <a:pt x="309" y="39"/>
                        <a:pt x="410" y="58"/>
                      </a:cubicBezTo>
                      <a:cubicBezTo>
                        <a:pt x="359" y="160"/>
                        <a:pt x="327" y="274"/>
                        <a:pt x="340" y="389"/>
                      </a:cubicBezTo>
                      <a:cubicBezTo>
                        <a:pt x="340" y="395"/>
                        <a:pt x="359" y="402"/>
                        <a:pt x="359" y="389"/>
                      </a:cubicBezTo>
                      <a:cubicBezTo>
                        <a:pt x="366" y="274"/>
                        <a:pt x="391" y="172"/>
                        <a:pt x="442" y="70"/>
                      </a:cubicBezTo>
                      <a:cubicBezTo>
                        <a:pt x="448" y="64"/>
                        <a:pt x="448" y="64"/>
                        <a:pt x="448" y="64"/>
                      </a:cubicBezTo>
                      <a:cubicBezTo>
                        <a:pt x="557" y="83"/>
                        <a:pt x="665" y="96"/>
                        <a:pt x="780" y="115"/>
                      </a:cubicBezTo>
                      <a:cubicBezTo>
                        <a:pt x="767" y="242"/>
                        <a:pt x="741" y="363"/>
                        <a:pt x="709" y="484"/>
                      </a:cubicBezTo>
                      <a:cubicBezTo>
                        <a:pt x="709" y="490"/>
                        <a:pt x="716" y="490"/>
                        <a:pt x="722" y="490"/>
                      </a:cubicBezTo>
                      <a:moveTo>
                        <a:pt x="213" y="58"/>
                      </a:moveTo>
                      <a:lnTo>
                        <a:pt x="213" y="58"/>
                      </a:lnTo>
                      <a:cubicBezTo>
                        <a:pt x="219" y="39"/>
                        <a:pt x="194" y="39"/>
                        <a:pt x="188" y="51"/>
                      </a:cubicBezTo>
                      <a:cubicBezTo>
                        <a:pt x="156" y="160"/>
                        <a:pt x="137" y="274"/>
                        <a:pt x="137" y="389"/>
                      </a:cubicBezTo>
                      <a:cubicBezTo>
                        <a:pt x="137" y="395"/>
                        <a:pt x="143" y="395"/>
                        <a:pt x="143" y="395"/>
                      </a:cubicBezTo>
                      <a:cubicBezTo>
                        <a:pt x="162" y="281"/>
                        <a:pt x="181" y="166"/>
                        <a:pt x="213" y="5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7" name="Google Shape;1787;p19"/>
                <p:cNvSpPr/>
                <p:nvPr/>
              </p:nvSpPr>
              <p:spPr>
                <a:xfrm>
                  <a:off x="1721880" y="4228200"/>
                  <a:ext cx="767520" cy="231480"/>
                </a:xfrm>
                <a:custGeom>
                  <a:rect b="b" l="l" r="r" t="t"/>
                  <a:pathLst>
                    <a:path extrusionOk="0" h="643" w="2132">
                      <a:moveTo>
                        <a:pt x="2012" y="611"/>
                      </a:moveTo>
                      <a:lnTo>
                        <a:pt x="2012" y="611"/>
                      </a:lnTo>
                      <a:cubicBezTo>
                        <a:pt x="1846" y="630"/>
                        <a:pt x="1680" y="643"/>
                        <a:pt x="1502" y="643"/>
                      </a:cubicBezTo>
                      <a:lnTo>
                        <a:pt x="1502" y="643"/>
                      </a:lnTo>
                      <a:cubicBezTo>
                        <a:pt x="1680" y="643"/>
                        <a:pt x="1846" y="630"/>
                        <a:pt x="2012" y="611"/>
                      </a:cubicBezTo>
                      <a:moveTo>
                        <a:pt x="13" y="235"/>
                      </a:moveTo>
                      <a:lnTo>
                        <a:pt x="13" y="235"/>
                      </a:lnTo>
                      <a:cubicBezTo>
                        <a:pt x="13" y="242"/>
                        <a:pt x="13" y="242"/>
                        <a:pt x="13" y="242"/>
                      </a:cubicBezTo>
                      <a:lnTo>
                        <a:pt x="13" y="235"/>
                      </a:lnTo>
                      <a:moveTo>
                        <a:pt x="0" y="229"/>
                      </a:moveTo>
                      <a:lnTo>
                        <a:pt x="0" y="229"/>
                      </a:lnTo>
                      <a:cubicBezTo>
                        <a:pt x="0" y="229"/>
                        <a:pt x="0" y="235"/>
                        <a:pt x="6" y="235"/>
                      </a:cubicBezTo>
                      <a:cubicBezTo>
                        <a:pt x="0" y="235"/>
                        <a:pt x="0" y="229"/>
                        <a:pt x="0" y="229"/>
                      </a:cubicBezTo>
                      <a:moveTo>
                        <a:pt x="38" y="51"/>
                      </a:moveTo>
                      <a:lnTo>
                        <a:pt x="38" y="51"/>
                      </a:lnTo>
                      <a:cubicBezTo>
                        <a:pt x="25" y="108"/>
                        <a:pt x="19" y="166"/>
                        <a:pt x="6" y="217"/>
                      </a:cubicBezTo>
                      <a:cubicBezTo>
                        <a:pt x="6" y="223"/>
                        <a:pt x="0" y="229"/>
                        <a:pt x="0" y="229"/>
                      </a:cubicBezTo>
                      <a:lnTo>
                        <a:pt x="0" y="229"/>
                      </a:lnTo>
                      <a:cubicBezTo>
                        <a:pt x="0" y="229"/>
                        <a:pt x="6" y="223"/>
                        <a:pt x="6" y="217"/>
                      </a:cubicBezTo>
                      <a:cubicBezTo>
                        <a:pt x="19" y="166"/>
                        <a:pt x="25" y="108"/>
                        <a:pt x="38" y="51"/>
                      </a:cubicBezTo>
                      <a:moveTo>
                        <a:pt x="2132" y="0"/>
                      </a:moveTo>
                      <a:lnTo>
                        <a:pt x="2132" y="0"/>
                      </a:lnTo>
                      <a:cubicBezTo>
                        <a:pt x="2081" y="6"/>
                        <a:pt x="2031" y="13"/>
                        <a:pt x="1980" y="19"/>
                      </a:cubicBezTo>
                      <a:lnTo>
                        <a:pt x="1980" y="19"/>
                      </a:lnTo>
                      <a:cubicBezTo>
                        <a:pt x="2031" y="19"/>
                        <a:pt x="2081" y="6"/>
                        <a:pt x="2132" y="0"/>
                      </a:cubicBezTo>
                      <a:close/>
                    </a:path>
                  </a:pathLst>
                </a:custGeom>
                <a:solidFill>
                  <a:srgbClr val="ACD1F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8" name="Google Shape;1788;p19"/>
                <p:cNvSpPr/>
                <p:nvPr/>
              </p:nvSpPr>
              <p:spPr>
                <a:xfrm>
                  <a:off x="1721880" y="4228200"/>
                  <a:ext cx="767520" cy="231480"/>
                </a:xfrm>
                <a:custGeom>
                  <a:rect b="b" l="l" r="r" t="t"/>
                  <a:pathLst>
                    <a:path extrusionOk="0" h="643" w="2132">
                      <a:moveTo>
                        <a:pt x="2132" y="0"/>
                      </a:moveTo>
                      <a:lnTo>
                        <a:pt x="2132" y="0"/>
                      </a:lnTo>
                      <a:cubicBezTo>
                        <a:pt x="2081" y="6"/>
                        <a:pt x="2031" y="19"/>
                        <a:pt x="1980" y="19"/>
                      </a:cubicBezTo>
                      <a:cubicBezTo>
                        <a:pt x="1948" y="89"/>
                        <a:pt x="1916" y="146"/>
                        <a:pt x="1871" y="204"/>
                      </a:cubicBezTo>
                      <a:cubicBezTo>
                        <a:pt x="1738" y="382"/>
                        <a:pt x="1515" y="427"/>
                        <a:pt x="1305" y="427"/>
                      </a:cubicBezTo>
                      <a:cubicBezTo>
                        <a:pt x="1273" y="427"/>
                        <a:pt x="1248" y="427"/>
                        <a:pt x="1216" y="427"/>
                      </a:cubicBezTo>
                      <a:cubicBezTo>
                        <a:pt x="917" y="407"/>
                        <a:pt x="611" y="325"/>
                        <a:pt x="337" y="204"/>
                      </a:cubicBezTo>
                      <a:cubicBezTo>
                        <a:pt x="242" y="159"/>
                        <a:pt x="134" y="114"/>
                        <a:pt x="38" y="51"/>
                      </a:cubicBezTo>
                      <a:cubicBezTo>
                        <a:pt x="25" y="108"/>
                        <a:pt x="19" y="166"/>
                        <a:pt x="6" y="217"/>
                      </a:cubicBezTo>
                      <a:cubicBezTo>
                        <a:pt x="6" y="223"/>
                        <a:pt x="0" y="229"/>
                        <a:pt x="0" y="229"/>
                      </a:cubicBezTo>
                      <a:lnTo>
                        <a:pt x="0" y="229"/>
                      </a:lnTo>
                      <a:cubicBezTo>
                        <a:pt x="0" y="229"/>
                        <a:pt x="0" y="235"/>
                        <a:pt x="6" y="235"/>
                      </a:cubicBezTo>
                      <a:lnTo>
                        <a:pt x="13" y="235"/>
                      </a:lnTo>
                      <a:cubicBezTo>
                        <a:pt x="13" y="242"/>
                        <a:pt x="13" y="242"/>
                        <a:pt x="13" y="242"/>
                      </a:cubicBezTo>
                      <a:cubicBezTo>
                        <a:pt x="432" y="541"/>
                        <a:pt x="980" y="643"/>
                        <a:pt x="1502" y="643"/>
                      </a:cubicBezTo>
                      <a:cubicBezTo>
                        <a:pt x="1680" y="643"/>
                        <a:pt x="1846" y="630"/>
                        <a:pt x="2012" y="611"/>
                      </a:cubicBezTo>
                      <a:lnTo>
                        <a:pt x="2018" y="611"/>
                      </a:lnTo>
                      <a:cubicBezTo>
                        <a:pt x="2056" y="407"/>
                        <a:pt x="2094" y="204"/>
                        <a:pt x="2132"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9" name="Google Shape;1789;p19"/>
                <p:cNvSpPr/>
                <p:nvPr/>
              </p:nvSpPr>
              <p:spPr>
                <a:xfrm>
                  <a:off x="2496600" y="3549600"/>
                  <a:ext cx="91440" cy="635040"/>
                </a:xfrm>
                <a:custGeom>
                  <a:rect b="b" l="l" r="r" t="t"/>
                  <a:pathLst>
                    <a:path extrusionOk="0" h="1764" w="254">
                      <a:moveTo>
                        <a:pt x="235" y="0"/>
                      </a:moveTo>
                      <a:lnTo>
                        <a:pt x="235" y="0"/>
                      </a:lnTo>
                      <a:cubicBezTo>
                        <a:pt x="171" y="13"/>
                        <a:pt x="101" y="26"/>
                        <a:pt x="31" y="33"/>
                      </a:cubicBezTo>
                      <a:lnTo>
                        <a:pt x="31" y="33"/>
                      </a:lnTo>
                      <a:cubicBezTo>
                        <a:pt x="101" y="26"/>
                        <a:pt x="171" y="13"/>
                        <a:pt x="235" y="0"/>
                      </a:cubicBezTo>
                      <a:moveTo>
                        <a:pt x="242" y="0"/>
                      </a:moveTo>
                      <a:lnTo>
                        <a:pt x="242" y="0"/>
                      </a:lnTo>
                      <a:lnTo>
                        <a:pt x="242" y="0"/>
                      </a:lnTo>
                      <a:lnTo>
                        <a:pt x="242" y="0"/>
                      </a:lnTo>
                      <a:cubicBezTo>
                        <a:pt x="286" y="294"/>
                        <a:pt x="197" y="663"/>
                        <a:pt x="152" y="905"/>
                      </a:cubicBezTo>
                      <a:cubicBezTo>
                        <a:pt x="101" y="1191"/>
                        <a:pt x="50" y="1478"/>
                        <a:pt x="0" y="1764"/>
                      </a:cubicBezTo>
                      <a:cubicBezTo>
                        <a:pt x="50" y="1478"/>
                        <a:pt x="101" y="1191"/>
                        <a:pt x="152" y="905"/>
                      </a:cubicBezTo>
                      <a:cubicBezTo>
                        <a:pt x="197" y="663"/>
                        <a:pt x="286" y="294"/>
                        <a:pt x="24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0" name="Google Shape;1790;p19"/>
                <p:cNvSpPr/>
                <p:nvPr/>
              </p:nvSpPr>
              <p:spPr>
                <a:xfrm>
                  <a:off x="2443680" y="3549600"/>
                  <a:ext cx="144360" cy="662760"/>
                </a:xfrm>
                <a:custGeom>
                  <a:rect b="b" l="l" r="r" t="t"/>
                  <a:pathLst>
                    <a:path extrusionOk="0" h="1841" w="401">
                      <a:moveTo>
                        <a:pt x="389" y="0"/>
                      </a:moveTo>
                      <a:lnTo>
                        <a:pt x="389" y="0"/>
                      </a:lnTo>
                      <a:lnTo>
                        <a:pt x="389" y="0"/>
                      </a:lnTo>
                      <a:lnTo>
                        <a:pt x="382" y="0"/>
                      </a:lnTo>
                      <a:cubicBezTo>
                        <a:pt x="318" y="13"/>
                        <a:pt x="248" y="26"/>
                        <a:pt x="178" y="33"/>
                      </a:cubicBezTo>
                      <a:cubicBezTo>
                        <a:pt x="210" y="166"/>
                        <a:pt x="216" y="306"/>
                        <a:pt x="216" y="446"/>
                      </a:cubicBezTo>
                      <a:cubicBezTo>
                        <a:pt x="204" y="720"/>
                        <a:pt x="178" y="993"/>
                        <a:pt x="134" y="1261"/>
                      </a:cubicBezTo>
                      <a:cubicBezTo>
                        <a:pt x="102" y="1446"/>
                        <a:pt x="70" y="1656"/>
                        <a:pt x="0" y="1841"/>
                      </a:cubicBezTo>
                      <a:cubicBezTo>
                        <a:pt x="45" y="1834"/>
                        <a:pt x="95" y="1828"/>
                        <a:pt x="134" y="1822"/>
                      </a:cubicBezTo>
                      <a:cubicBezTo>
                        <a:pt x="140" y="1802"/>
                        <a:pt x="147" y="1783"/>
                        <a:pt x="147" y="1764"/>
                      </a:cubicBezTo>
                      <a:cubicBezTo>
                        <a:pt x="197" y="1478"/>
                        <a:pt x="248" y="1191"/>
                        <a:pt x="299" y="905"/>
                      </a:cubicBezTo>
                      <a:cubicBezTo>
                        <a:pt x="344" y="663"/>
                        <a:pt x="433" y="294"/>
                        <a:pt x="38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1" name="Google Shape;1791;p19"/>
                <p:cNvSpPr/>
                <p:nvPr/>
              </p:nvSpPr>
              <p:spPr>
                <a:xfrm>
                  <a:off x="2441520" y="3238200"/>
                  <a:ext cx="66240" cy="45720"/>
                </a:xfrm>
                <a:custGeom>
                  <a:rect b="b" l="l" r="r" t="t"/>
                  <a:pathLst>
                    <a:path extrusionOk="0" h="127" w="184">
                      <a:moveTo>
                        <a:pt x="184" y="127"/>
                      </a:moveTo>
                      <a:lnTo>
                        <a:pt x="184" y="127"/>
                      </a:lnTo>
                      <a:moveTo>
                        <a:pt x="184" y="121"/>
                      </a:moveTo>
                      <a:lnTo>
                        <a:pt x="184" y="121"/>
                      </a:lnTo>
                      <a:moveTo>
                        <a:pt x="0" y="82"/>
                      </a:moveTo>
                      <a:lnTo>
                        <a:pt x="0" y="82"/>
                      </a:lnTo>
                      <a:moveTo>
                        <a:pt x="45" y="0"/>
                      </a:moveTo>
                      <a:lnTo>
                        <a:pt x="45" y="0"/>
                      </a:lnTo>
                      <a:cubicBezTo>
                        <a:pt x="32" y="19"/>
                        <a:pt x="25" y="45"/>
                        <a:pt x="13" y="70"/>
                      </a:cubicBezTo>
                      <a:cubicBezTo>
                        <a:pt x="25" y="45"/>
                        <a:pt x="32" y="19"/>
                        <a:pt x="45" y="0"/>
                      </a:cubicBezTo>
                      <a:close/>
                    </a:path>
                  </a:pathLst>
                </a:custGeom>
                <a:solidFill>
                  <a:srgbClr val="EB9E9B"/>
                </a:solidFill>
                <a:ln>
                  <a:noFill/>
                </a:ln>
              </p:spPr>
              <p:txBody>
                <a:bodyPr anchorCtr="1" anchor="ctr" bIns="700" lIns="90000" spcFirstLastPara="1" rIns="90000" wrap="square" tIns="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2" name="Google Shape;1792;p19"/>
                <p:cNvSpPr/>
                <p:nvPr/>
              </p:nvSpPr>
              <p:spPr>
                <a:xfrm>
                  <a:off x="2439000" y="3196800"/>
                  <a:ext cx="82440" cy="91800"/>
                </a:xfrm>
                <a:custGeom>
                  <a:rect b="b" l="l" r="r" t="t"/>
                  <a:pathLst>
                    <a:path extrusionOk="0" h="255" w="229">
                      <a:moveTo>
                        <a:pt x="229" y="0"/>
                      </a:moveTo>
                      <a:lnTo>
                        <a:pt x="229" y="0"/>
                      </a:lnTo>
                      <a:cubicBezTo>
                        <a:pt x="204" y="64"/>
                        <a:pt x="140" y="115"/>
                        <a:pt x="70" y="115"/>
                      </a:cubicBezTo>
                      <a:cubicBezTo>
                        <a:pt x="64" y="115"/>
                        <a:pt x="58" y="115"/>
                        <a:pt x="52" y="115"/>
                      </a:cubicBezTo>
                      <a:cubicBezTo>
                        <a:pt x="39" y="134"/>
                        <a:pt x="32" y="160"/>
                        <a:pt x="20" y="185"/>
                      </a:cubicBezTo>
                      <a:cubicBezTo>
                        <a:pt x="20" y="185"/>
                        <a:pt x="13" y="191"/>
                        <a:pt x="13" y="197"/>
                      </a:cubicBezTo>
                      <a:lnTo>
                        <a:pt x="7" y="197"/>
                      </a:lnTo>
                      <a:lnTo>
                        <a:pt x="7" y="197"/>
                      </a:lnTo>
                      <a:lnTo>
                        <a:pt x="7" y="197"/>
                      </a:lnTo>
                      <a:lnTo>
                        <a:pt x="7" y="197"/>
                      </a:lnTo>
                      <a:lnTo>
                        <a:pt x="7" y="197"/>
                      </a:lnTo>
                      <a:lnTo>
                        <a:pt x="7" y="197"/>
                      </a:lnTo>
                      <a:cubicBezTo>
                        <a:pt x="0" y="216"/>
                        <a:pt x="0" y="216"/>
                        <a:pt x="0" y="216"/>
                      </a:cubicBezTo>
                      <a:cubicBezTo>
                        <a:pt x="64" y="229"/>
                        <a:pt x="128" y="242"/>
                        <a:pt x="185" y="255"/>
                      </a:cubicBezTo>
                      <a:lnTo>
                        <a:pt x="185" y="249"/>
                      </a:lnTo>
                      <a:lnTo>
                        <a:pt x="185" y="249"/>
                      </a:lnTo>
                      <a:cubicBezTo>
                        <a:pt x="185" y="242"/>
                        <a:pt x="185" y="242"/>
                        <a:pt x="191" y="242"/>
                      </a:cubicBezTo>
                      <a:lnTo>
                        <a:pt x="191" y="242"/>
                      </a:lnTo>
                      <a:lnTo>
                        <a:pt x="191" y="236"/>
                      </a:lnTo>
                      <a:lnTo>
                        <a:pt x="191" y="236"/>
                      </a:lnTo>
                      <a:cubicBezTo>
                        <a:pt x="210" y="160"/>
                        <a:pt x="223" y="76"/>
                        <a:pt x="22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3" name="Google Shape;1793;p19"/>
                <p:cNvSpPr/>
                <p:nvPr/>
              </p:nvSpPr>
              <p:spPr>
                <a:xfrm>
                  <a:off x="2528640" y="3144240"/>
                  <a:ext cx="50400" cy="61920"/>
                </a:xfrm>
                <a:custGeom>
                  <a:rect b="b" l="l" r="r" t="t"/>
                  <a:pathLst>
                    <a:path extrusionOk="0" h="172" w="140">
                      <a:moveTo>
                        <a:pt x="6" y="82"/>
                      </a:moveTo>
                      <a:lnTo>
                        <a:pt x="6" y="82"/>
                      </a:lnTo>
                      <a:moveTo>
                        <a:pt x="6" y="76"/>
                      </a:moveTo>
                      <a:lnTo>
                        <a:pt x="6" y="76"/>
                      </a:lnTo>
                      <a:lnTo>
                        <a:pt x="6" y="76"/>
                      </a:lnTo>
                      <a:lnTo>
                        <a:pt x="6" y="82"/>
                      </a:lnTo>
                      <a:lnTo>
                        <a:pt x="6" y="76"/>
                      </a:lnTo>
                      <a:moveTo>
                        <a:pt x="0" y="0"/>
                      </a:moveTo>
                      <a:lnTo>
                        <a:pt x="0" y="0"/>
                      </a:lnTo>
                      <a:lnTo>
                        <a:pt x="0" y="0"/>
                      </a:lnTo>
                      <a:cubicBezTo>
                        <a:pt x="32" y="6"/>
                        <a:pt x="70" y="13"/>
                        <a:pt x="108" y="13"/>
                      </a:cubicBezTo>
                      <a:lnTo>
                        <a:pt x="108" y="13"/>
                      </a:lnTo>
                      <a:cubicBezTo>
                        <a:pt x="127" y="64"/>
                        <a:pt x="140" y="121"/>
                        <a:pt x="140" y="172"/>
                      </a:cubicBezTo>
                      <a:cubicBezTo>
                        <a:pt x="140" y="121"/>
                        <a:pt x="127" y="64"/>
                        <a:pt x="108" y="13"/>
                      </a:cubicBezTo>
                      <a:lnTo>
                        <a:pt x="108" y="13"/>
                      </a:lnTo>
                      <a:cubicBezTo>
                        <a:pt x="70" y="13"/>
                        <a:pt x="32" y="6"/>
                        <a:pt x="0" y="0"/>
                      </a:cubicBezTo>
                      <a:close/>
                    </a:path>
                  </a:pathLst>
                </a:custGeom>
                <a:solidFill>
                  <a:srgbClr val="EB9E9B"/>
                </a:solidFill>
                <a:ln>
                  <a:noFill/>
                </a:ln>
              </p:spPr>
              <p:txBody>
                <a:bodyPr anchorCtr="1" anchor="ctr" bIns="16900" lIns="90000" spcFirstLastPara="1" rIns="90000" wrap="square" tIns="16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4" name="Google Shape;1794;p19"/>
                <p:cNvSpPr/>
                <p:nvPr/>
              </p:nvSpPr>
              <p:spPr>
                <a:xfrm>
                  <a:off x="2519280" y="3144240"/>
                  <a:ext cx="59760" cy="151200"/>
                </a:xfrm>
                <a:custGeom>
                  <a:rect b="b" l="l" r="r" t="t"/>
                  <a:pathLst>
                    <a:path extrusionOk="0" h="420" w="166">
                      <a:moveTo>
                        <a:pt x="26" y="0"/>
                      </a:moveTo>
                      <a:lnTo>
                        <a:pt x="26" y="0"/>
                      </a:lnTo>
                      <a:cubicBezTo>
                        <a:pt x="32" y="25"/>
                        <a:pt x="32" y="51"/>
                        <a:pt x="32" y="76"/>
                      </a:cubicBezTo>
                      <a:lnTo>
                        <a:pt x="32" y="82"/>
                      </a:lnTo>
                      <a:lnTo>
                        <a:pt x="32" y="82"/>
                      </a:lnTo>
                      <a:lnTo>
                        <a:pt x="32" y="82"/>
                      </a:lnTo>
                      <a:lnTo>
                        <a:pt x="32" y="82"/>
                      </a:lnTo>
                      <a:cubicBezTo>
                        <a:pt x="38" y="108"/>
                        <a:pt x="38" y="127"/>
                        <a:pt x="38" y="153"/>
                      </a:cubicBezTo>
                      <a:cubicBezTo>
                        <a:pt x="38" y="235"/>
                        <a:pt x="26" y="318"/>
                        <a:pt x="6" y="401"/>
                      </a:cubicBezTo>
                      <a:cubicBezTo>
                        <a:pt x="0" y="401"/>
                        <a:pt x="0" y="401"/>
                        <a:pt x="0" y="407"/>
                      </a:cubicBezTo>
                      <a:cubicBezTo>
                        <a:pt x="77" y="420"/>
                        <a:pt x="77" y="420"/>
                        <a:pt x="77" y="420"/>
                      </a:cubicBezTo>
                      <a:cubicBezTo>
                        <a:pt x="83" y="420"/>
                        <a:pt x="83" y="420"/>
                        <a:pt x="83" y="420"/>
                      </a:cubicBezTo>
                      <a:cubicBezTo>
                        <a:pt x="134" y="343"/>
                        <a:pt x="166" y="261"/>
                        <a:pt x="166" y="172"/>
                      </a:cubicBezTo>
                      <a:cubicBezTo>
                        <a:pt x="166" y="121"/>
                        <a:pt x="153" y="64"/>
                        <a:pt x="134" y="13"/>
                      </a:cubicBezTo>
                      <a:lnTo>
                        <a:pt x="134" y="13"/>
                      </a:lnTo>
                      <a:cubicBezTo>
                        <a:pt x="96" y="13"/>
                        <a:pt x="58" y="6"/>
                        <a:pt x="2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5" name="Google Shape;1795;p19"/>
                <p:cNvSpPr/>
                <p:nvPr/>
              </p:nvSpPr>
              <p:spPr>
                <a:xfrm>
                  <a:off x="2061000" y="3302280"/>
                  <a:ext cx="518040" cy="229320"/>
                </a:xfrm>
                <a:custGeom>
                  <a:rect b="b" l="l" r="r" t="t"/>
                  <a:pathLst>
                    <a:path extrusionOk="0" h="637" w="1439">
                      <a:moveTo>
                        <a:pt x="1158" y="217"/>
                      </a:moveTo>
                      <a:lnTo>
                        <a:pt x="1158" y="217"/>
                      </a:lnTo>
                      <a:lnTo>
                        <a:pt x="1165" y="217"/>
                      </a:lnTo>
                      <a:cubicBezTo>
                        <a:pt x="1158" y="217"/>
                        <a:pt x="1158" y="217"/>
                        <a:pt x="1158" y="217"/>
                      </a:cubicBezTo>
                      <a:moveTo>
                        <a:pt x="1152" y="217"/>
                      </a:moveTo>
                      <a:lnTo>
                        <a:pt x="1152" y="217"/>
                      </a:lnTo>
                      <a:lnTo>
                        <a:pt x="1158" y="217"/>
                      </a:lnTo>
                      <a:cubicBezTo>
                        <a:pt x="1152" y="217"/>
                        <a:pt x="1152" y="217"/>
                        <a:pt x="1152" y="217"/>
                      </a:cubicBezTo>
                      <a:moveTo>
                        <a:pt x="968" y="210"/>
                      </a:moveTo>
                      <a:lnTo>
                        <a:pt x="968" y="210"/>
                      </a:lnTo>
                      <a:cubicBezTo>
                        <a:pt x="968" y="217"/>
                        <a:pt x="968" y="217"/>
                        <a:pt x="974" y="223"/>
                      </a:cubicBezTo>
                      <a:cubicBezTo>
                        <a:pt x="1267" y="242"/>
                        <a:pt x="1394" y="414"/>
                        <a:pt x="1439" y="637"/>
                      </a:cubicBezTo>
                      <a:lnTo>
                        <a:pt x="1439" y="637"/>
                      </a:lnTo>
                      <a:cubicBezTo>
                        <a:pt x="1394" y="414"/>
                        <a:pt x="1267" y="242"/>
                        <a:pt x="974" y="223"/>
                      </a:cubicBezTo>
                      <a:cubicBezTo>
                        <a:pt x="968" y="217"/>
                        <a:pt x="968" y="217"/>
                        <a:pt x="968" y="210"/>
                      </a:cubicBezTo>
                      <a:moveTo>
                        <a:pt x="980" y="197"/>
                      </a:moveTo>
                      <a:lnTo>
                        <a:pt x="980" y="197"/>
                      </a:lnTo>
                      <a:cubicBezTo>
                        <a:pt x="974" y="197"/>
                        <a:pt x="974" y="197"/>
                        <a:pt x="974" y="197"/>
                      </a:cubicBezTo>
                      <a:lnTo>
                        <a:pt x="980" y="197"/>
                      </a:lnTo>
                      <a:moveTo>
                        <a:pt x="1025" y="197"/>
                      </a:moveTo>
                      <a:lnTo>
                        <a:pt x="1025" y="197"/>
                      </a:lnTo>
                      <a:cubicBezTo>
                        <a:pt x="1012" y="197"/>
                        <a:pt x="999" y="197"/>
                        <a:pt x="987" y="197"/>
                      </a:cubicBezTo>
                      <a:cubicBezTo>
                        <a:pt x="999" y="197"/>
                        <a:pt x="1012" y="197"/>
                        <a:pt x="1025" y="197"/>
                      </a:cubicBezTo>
                      <a:moveTo>
                        <a:pt x="1025" y="197"/>
                      </a:moveTo>
                      <a:lnTo>
                        <a:pt x="1025" y="197"/>
                      </a:lnTo>
                      <a:moveTo>
                        <a:pt x="0" y="0"/>
                      </a:moveTo>
                      <a:lnTo>
                        <a:pt x="0" y="0"/>
                      </a:lnTo>
                      <a:cubicBezTo>
                        <a:pt x="51" y="7"/>
                        <a:pt x="96" y="19"/>
                        <a:pt x="140" y="38"/>
                      </a:cubicBezTo>
                      <a:lnTo>
                        <a:pt x="140" y="38"/>
                      </a:lnTo>
                      <a:cubicBezTo>
                        <a:pt x="96" y="13"/>
                        <a:pt x="51" y="7"/>
                        <a:pt x="0" y="0"/>
                      </a:cubicBezTo>
                      <a:moveTo>
                        <a:pt x="0" y="0"/>
                      </a:moveTo>
                      <a:lnTo>
                        <a:pt x="0" y="0"/>
                      </a:lnTo>
                      <a:moveTo>
                        <a:pt x="0" y="0"/>
                      </a:moveTo>
                      <a:lnTo>
                        <a:pt x="0" y="0"/>
                      </a:lnTo>
                      <a:close/>
                    </a:path>
                  </a:pathLst>
                </a:custGeom>
                <a:solidFill>
                  <a:srgbClr val="ACD1F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6" name="Google Shape;1796;p19"/>
                <p:cNvSpPr/>
                <p:nvPr/>
              </p:nvSpPr>
              <p:spPr>
                <a:xfrm>
                  <a:off x="2061000" y="3233520"/>
                  <a:ext cx="518040" cy="307080"/>
                </a:xfrm>
                <a:custGeom>
                  <a:rect b="b" l="l" r="r" t="t"/>
                  <a:pathLst>
                    <a:path extrusionOk="0" h="853" w="1439">
                      <a:moveTo>
                        <a:pt x="19" y="0"/>
                      </a:moveTo>
                      <a:lnTo>
                        <a:pt x="19" y="0"/>
                      </a:lnTo>
                      <a:cubicBezTo>
                        <a:pt x="25" y="19"/>
                        <a:pt x="32" y="45"/>
                        <a:pt x="32" y="70"/>
                      </a:cubicBezTo>
                      <a:cubicBezTo>
                        <a:pt x="32" y="108"/>
                        <a:pt x="19" y="153"/>
                        <a:pt x="0" y="191"/>
                      </a:cubicBezTo>
                      <a:lnTo>
                        <a:pt x="0" y="191"/>
                      </a:lnTo>
                      <a:lnTo>
                        <a:pt x="0" y="191"/>
                      </a:lnTo>
                      <a:lnTo>
                        <a:pt x="0" y="191"/>
                      </a:lnTo>
                      <a:lnTo>
                        <a:pt x="0" y="191"/>
                      </a:lnTo>
                      <a:lnTo>
                        <a:pt x="0" y="191"/>
                      </a:lnTo>
                      <a:cubicBezTo>
                        <a:pt x="51" y="198"/>
                        <a:pt x="96" y="204"/>
                        <a:pt x="140" y="229"/>
                      </a:cubicBezTo>
                      <a:cubicBezTo>
                        <a:pt x="159" y="229"/>
                        <a:pt x="185" y="229"/>
                        <a:pt x="204" y="229"/>
                      </a:cubicBezTo>
                      <a:cubicBezTo>
                        <a:pt x="509" y="229"/>
                        <a:pt x="815" y="337"/>
                        <a:pt x="1038" y="554"/>
                      </a:cubicBezTo>
                      <a:cubicBezTo>
                        <a:pt x="1127" y="637"/>
                        <a:pt x="1184" y="738"/>
                        <a:pt x="1223" y="853"/>
                      </a:cubicBezTo>
                      <a:cubicBezTo>
                        <a:pt x="1299" y="847"/>
                        <a:pt x="1369" y="834"/>
                        <a:pt x="1439" y="828"/>
                      </a:cubicBezTo>
                      <a:cubicBezTo>
                        <a:pt x="1394" y="605"/>
                        <a:pt x="1267" y="433"/>
                        <a:pt x="974" y="414"/>
                      </a:cubicBezTo>
                      <a:cubicBezTo>
                        <a:pt x="968" y="408"/>
                        <a:pt x="968" y="408"/>
                        <a:pt x="968" y="401"/>
                      </a:cubicBezTo>
                      <a:cubicBezTo>
                        <a:pt x="968" y="395"/>
                        <a:pt x="968" y="388"/>
                        <a:pt x="974" y="388"/>
                      </a:cubicBezTo>
                      <a:lnTo>
                        <a:pt x="974" y="388"/>
                      </a:lnTo>
                      <a:lnTo>
                        <a:pt x="980" y="388"/>
                      </a:lnTo>
                      <a:lnTo>
                        <a:pt x="987" y="388"/>
                      </a:lnTo>
                      <a:cubicBezTo>
                        <a:pt x="999" y="388"/>
                        <a:pt x="1012" y="388"/>
                        <a:pt x="1025" y="388"/>
                      </a:cubicBezTo>
                      <a:lnTo>
                        <a:pt x="1025" y="388"/>
                      </a:lnTo>
                      <a:lnTo>
                        <a:pt x="1025" y="388"/>
                      </a:lnTo>
                      <a:lnTo>
                        <a:pt x="1025" y="388"/>
                      </a:lnTo>
                      <a:lnTo>
                        <a:pt x="1025" y="388"/>
                      </a:lnTo>
                      <a:cubicBezTo>
                        <a:pt x="1070" y="388"/>
                        <a:pt x="1114" y="395"/>
                        <a:pt x="1152" y="408"/>
                      </a:cubicBezTo>
                      <a:lnTo>
                        <a:pt x="1158" y="408"/>
                      </a:lnTo>
                      <a:lnTo>
                        <a:pt x="1158" y="408"/>
                      </a:lnTo>
                      <a:lnTo>
                        <a:pt x="1165" y="408"/>
                      </a:lnTo>
                      <a:lnTo>
                        <a:pt x="1165" y="408"/>
                      </a:lnTo>
                      <a:cubicBezTo>
                        <a:pt x="1158" y="395"/>
                        <a:pt x="1152" y="382"/>
                        <a:pt x="1152" y="363"/>
                      </a:cubicBezTo>
                      <a:cubicBezTo>
                        <a:pt x="1152" y="312"/>
                        <a:pt x="1178" y="255"/>
                        <a:pt x="1210" y="216"/>
                      </a:cubicBezTo>
                      <a:cubicBezTo>
                        <a:pt x="815" y="147"/>
                        <a:pt x="414" y="89"/>
                        <a:pt x="1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7" name="Google Shape;1797;p19"/>
                <p:cNvSpPr/>
                <p:nvPr/>
              </p:nvSpPr>
              <p:spPr>
                <a:xfrm>
                  <a:off x="2285640" y="3210840"/>
                  <a:ext cx="73440" cy="50400"/>
                </a:xfrm>
                <a:custGeom>
                  <a:rect b="b" l="l" r="r" t="t"/>
                  <a:pathLst>
                    <a:path extrusionOk="0" h="140" w="204">
                      <a:moveTo>
                        <a:pt x="204" y="140"/>
                      </a:moveTo>
                      <a:lnTo>
                        <a:pt x="204" y="140"/>
                      </a:lnTo>
                      <a:moveTo>
                        <a:pt x="12" y="69"/>
                      </a:moveTo>
                      <a:lnTo>
                        <a:pt x="12" y="69"/>
                      </a:lnTo>
                      <a:lnTo>
                        <a:pt x="6" y="69"/>
                      </a:lnTo>
                      <a:lnTo>
                        <a:pt x="6" y="69"/>
                      </a:lnTo>
                      <a:lnTo>
                        <a:pt x="6" y="69"/>
                      </a:lnTo>
                      <a:lnTo>
                        <a:pt x="6" y="69"/>
                      </a:lnTo>
                      <a:cubicBezTo>
                        <a:pt x="0" y="101"/>
                        <a:pt x="0" y="101"/>
                        <a:pt x="0" y="101"/>
                      </a:cubicBezTo>
                      <a:lnTo>
                        <a:pt x="0" y="101"/>
                      </a:lnTo>
                      <a:cubicBezTo>
                        <a:pt x="6" y="69"/>
                        <a:pt x="6" y="69"/>
                        <a:pt x="6" y="69"/>
                      </a:cubicBezTo>
                      <a:lnTo>
                        <a:pt x="6" y="69"/>
                      </a:lnTo>
                      <a:lnTo>
                        <a:pt x="12" y="69"/>
                      </a:lnTo>
                      <a:moveTo>
                        <a:pt x="38" y="0"/>
                      </a:moveTo>
                      <a:lnTo>
                        <a:pt x="38" y="0"/>
                      </a:lnTo>
                      <a:cubicBezTo>
                        <a:pt x="25" y="25"/>
                        <a:pt x="19" y="44"/>
                        <a:pt x="12" y="69"/>
                      </a:cubicBezTo>
                      <a:lnTo>
                        <a:pt x="12" y="69"/>
                      </a:lnTo>
                      <a:lnTo>
                        <a:pt x="12" y="69"/>
                      </a:lnTo>
                      <a:cubicBezTo>
                        <a:pt x="19" y="44"/>
                        <a:pt x="31" y="25"/>
                        <a:pt x="38" y="0"/>
                      </a:cubicBezTo>
                      <a:close/>
                    </a:path>
                  </a:pathLst>
                </a:custGeom>
                <a:solidFill>
                  <a:srgbClr val="EB9E9B"/>
                </a:solidFill>
                <a:ln>
                  <a:noFill/>
                </a:ln>
              </p:spPr>
              <p:txBody>
                <a:bodyPr anchorCtr="1" anchor="ctr" bIns="5400" lIns="90000" spcFirstLastPara="1" rIns="90000" wrap="square" tIns="5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8" name="Google Shape;1798;p19"/>
                <p:cNvSpPr/>
                <p:nvPr/>
              </p:nvSpPr>
              <p:spPr>
                <a:xfrm>
                  <a:off x="2285640" y="3210840"/>
                  <a:ext cx="84600" cy="50400"/>
                </a:xfrm>
                <a:custGeom>
                  <a:rect b="b" l="l" r="r" t="t"/>
                  <a:pathLst>
                    <a:path extrusionOk="0" h="140" w="235">
                      <a:moveTo>
                        <a:pt x="38" y="0"/>
                      </a:moveTo>
                      <a:lnTo>
                        <a:pt x="38" y="0"/>
                      </a:lnTo>
                      <a:cubicBezTo>
                        <a:pt x="31" y="25"/>
                        <a:pt x="19" y="44"/>
                        <a:pt x="12" y="69"/>
                      </a:cubicBezTo>
                      <a:lnTo>
                        <a:pt x="12" y="69"/>
                      </a:lnTo>
                      <a:lnTo>
                        <a:pt x="12" y="69"/>
                      </a:lnTo>
                      <a:lnTo>
                        <a:pt x="6" y="69"/>
                      </a:lnTo>
                      <a:lnTo>
                        <a:pt x="6" y="69"/>
                      </a:lnTo>
                      <a:cubicBezTo>
                        <a:pt x="0" y="101"/>
                        <a:pt x="0" y="101"/>
                        <a:pt x="0" y="101"/>
                      </a:cubicBezTo>
                      <a:cubicBezTo>
                        <a:pt x="70" y="114"/>
                        <a:pt x="140" y="127"/>
                        <a:pt x="204" y="140"/>
                      </a:cubicBezTo>
                      <a:lnTo>
                        <a:pt x="204" y="140"/>
                      </a:lnTo>
                      <a:lnTo>
                        <a:pt x="204" y="140"/>
                      </a:lnTo>
                      <a:cubicBezTo>
                        <a:pt x="217" y="101"/>
                        <a:pt x="229" y="63"/>
                        <a:pt x="235" y="25"/>
                      </a:cubicBezTo>
                      <a:cubicBezTo>
                        <a:pt x="165" y="12"/>
                        <a:pt x="102" y="6"/>
                        <a:pt x="38" y="0"/>
                      </a:cubicBezTo>
                      <a:close/>
                    </a:path>
                  </a:pathLst>
                </a:custGeom>
                <a:solidFill>
                  <a:srgbClr val="2D4358">
                    <a:alpha val="5000"/>
                  </a:srgbClr>
                </a:solidFill>
                <a:ln>
                  <a:noFill/>
                </a:ln>
              </p:spPr>
              <p:txBody>
                <a:bodyPr anchorCtr="1" anchor="ctr" bIns="5400" lIns="90000" spcFirstLastPara="1" rIns="90000" wrap="square" tIns="5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9" name="Google Shape;1799;p19"/>
                <p:cNvSpPr/>
                <p:nvPr/>
              </p:nvSpPr>
              <p:spPr>
                <a:xfrm>
                  <a:off x="2372760" y="3222000"/>
                  <a:ext cx="9000" cy="41400"/>
                </a:xfrm>
                <a:custGeom>
                  <a:rect b="b" l="l" r="r" t="t"/>
                  <a:pathLst>
                    <a:path extrusionOk="0" h="115" w="25">
                      <a:moveTo>
                        <a:pt x="0" y="115"/>
                      </a:moveTo>
                      <a:lnTo>
                        <a:pt x="0" y="115"/>
                      </a:lnTo>
                      <a:moveTo>
                        <a:pt x="6" y="83"/>
                      </a:moveTo>
                      <a:lnTo>
                        <a:pt x="6" y="83"/>
                      </a:lnTo>
                      <a:moveTo>
                        <a:pt x="12" y="77"/>
                      </a:moveTo>
                      <a:lnTo>
                        <a:pt x="12" y="77"/>
                      </a:lnTo>
                      <a:moveTo>
                        <a:pt x="12" y="77"/>
                      </a:moveTo>
                      <a:lnTo>
                        <a:pt x="12" y="77"/>
                      </a:lnTo>
                      <a:moveTo>
                        <a:pt x="25" y="0"/>
                      </a:moveTo>
                      <a:lnTo>
                        <a:pt x="25" y="0"/>
                      </a:lnTo>
                      <a:cubicBezTo>
                        <a:pt x="25" y="26"/>
                        <a:pt x="19" y="51"/>
                        <a:pt x="12" y="70"/>
                      </a:cubicBezTo>
                      <a:cubicBezTo>
                        <a:pt x="19" y="51"/>
                        <a:pt x="25" y="26"/>
                        <a:pt x="25"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0" name="Google Shape;1800;p19"/>
                <p:cNvSpPr/>
                <p:nvPr/>
              </p:nvSpPr>
              <p:spPr>
                <a:xfrm>
                  <a:off x="2372760" y="3222000"/>
                  <a:ext cx="73440" cy="52560"/>
                </a:xfrm>
                <a:custGeom>
                  <a:rect b="b" l="l" r="r" t="t"/>
                  <a:pathLst>
                    <a:path extrusionOk="0" h="146" w="204">
                      <a:moveTo>
                        <a:pt x="25" y="0"/>
                      </a:moveTo>
                      <a:lnTo>
                        <a:pt x="25" y="0"/>
                      </a:lnTo>
                      <a:cubicBezTo>
                        <a:pt x="25" y="26"/>
                        <a:pt x="19" y="51"/>
                        <a:pt x="12" y="70"/>
                      </a:cubicBezTo>
                      <a:cubicBezTo>
                        <a:pt x="12" y="77"/>
                        <a:pt x="12" y="77"/>
                        <a:pt x="12" y="77"/>
                      </a:cubicBezTo>
                      <a:lnTo>
                        <a:pt x="12" y="77"/>
                      </a:lnTo>
                      <a:lnTo>
                        <a:pt x="12" y="77"/>
                      </a:lnTo>
                      <a:lnTo>
                        <a:pt x="12" y="77"/>
                      </a:lnTo>
                      <a:lnTo>
                        <a:pt x="6" y="83"/>
                      </a:lnTo>
                      <a:lnTo>
                        <a:pt x="6" y="83"/>
                      </a:lnTo>
                      <a:cubicBezTo>
                        <a:pt x="6" y="90"/>
                        <a:pt x="6" y="102"/>
                        <a:pt x="0" y="115"/>
                      </a:cubicBezTo>
                      <a:lnTo>
                        <a:pt x="0" y="115"/>
                      </a:lnTo>
                      <a:lnTo>
                        <a:pt x="0" y="115"/>
                      </a:lnTo>
                      <a:lnTo>
                        <a:pt x="0" y="115"/>
                      </a:lnTo>
                      <a:cubicBezTo>
                        <a:pt x="63" y="127"/>
                        <a:pt x="121" y="140"/>
                        <a:pt x="184" y="146"/>
                      </a:cubicBezTo>
                      <a:cubicBezTo>
                        <a:pt x="191" y="127"/>
                        <a:pt x="191" y="127"/>
                        <a:pt x="191" y="127"/>
                      </a:cubicBezTo>
                      <a:cubicBezTo>
                        <a:pt x="184" y="127"/>
                        <a:pt x="184" y="127"/>
                        <a:pt x="184" y="121"/>
                      </a:cubicBezTo>
                      <a:lnTo>
                        <a:pt x="184" y="121"/>
                      </a:lnTo>
                      <a:cubicBezTo>
                        <a:pt x="191" y="90"/>
                        <a:pt x="197" y="64"/>
                        <a:pt x="204" y="38"/>
                      </a:cubicBezTo>
                      <a:cubicBezTo>
                        <a:pt x="146" y="19"/>
                        <a:pt x="89" y="13"/>
                        <a:pt x="25" y="0"/>
                      </a:cubicBezTo>
                      <a:close/>
                    </a:path>
                  </a:pathLst>
                </a:custGeom>
                <a:solidFill>
                  <a:srgbClr val="2D4358">
                    <a:alpha val="5000"/>
                  </a:srgbClr>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1" name="Google Shape;1801;p19"/>
                <p:cNvSpPr/>
                <p:nvPr/>
              </p:nvSpPr>
              <p:spPr>
                <a:xfrm>
                  <a:off x="2283120" y="3231360"/>
                  <a:ext cx="2520" cy="2160"/>
                </a:xfrm>
                <a:custGeom>
                  <a:rect b="b" l="l" r="r" t="t"/>
                  <a:pathLst>
                    <a:path extrusionOk="0" h="6" w="7">
                      <a:moveTo>
                        <a:pt x="7" y="0"/>
                      </a:moveTo>
                      <a:lnTo>
                        <a:pt x="7" y="0"/>
                      </a:lnTo>
                      <a:cubicBezTo>
                        <a:pt x="7" y="6"/>
                        <a:pt x="0" y="6"/>
                        <a:pt x="0" y="6"/>
                      </a:cubicBezTo>
                      <a:cubicBezTo>
                        <a:pt x="0" y="6"/>
                        <a:pt x="7" y="6"/>
                        <a:pt x="7"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2" name="Google Shape;1802;p19"/>
                <p:cNvSpPr/>
                <p:nvPr/>
              </p:nvSpPr>
              <p:spPr>
                <a:xfrm>
                  <a:off x="2226240" y="3204000"/>
                  <a:ext cx="63720" cy="43200"/>
                </a:xfrm>
                <a:custGeom>
                  <a:rect b="b" l="l" r="r" t="t"/>
                  <a:pathLst>
                    <a:path extrusionOk="0" h="120" w="177">
                      <a:moveTo>
                        <a:pt x="6" y="0"/>
                      </a:moveTo>
                      <a:lnTo>
                        <a:pt x="6" y="0"/>
                      </a:lnTo>
                      <a:cubicBezTo>
                        <a:pt x="6" y="31"/>
                        <a:pt x="0" y="63"/>
                        <a:pt x="0" y="88"/>
                      </a:cubicBezTo>
                      <a:cubicBezTo>
                        <a:pt x="56" y="101"/>
                        <a:pt x="108" y="108"/>
                        <a:pt x="165" y="120"/>
                      </a:cubicBezTo>
                      <a:cubicBezTo>
                        <a:pt x="171" y="88"/>
                        <a:pt x="171" y="88"/>
                        <a:pt x="171" y="88"/>
                      </a:cubicBezTo>
                      <a:cubicBezTo>
                        <a:pt x="165" y="88"/>
                        <a:pt x="158" y="88"/>
                        <a:pt x="158" y="82"/>
                      </a:cubicBezTo>
                      <a:lnTo>
                        <a:pt x="158" y="82"/>
                      </a:lnTo>
                      <a:lnTo>
                        <a:pt x="158" y="82"/>
                      </a:lnTo>
                      <a:cubicBezTo>
                        <a:pt x="158" y="82"/>
                        <a:pt x="165" y="82"/>
                        <a:pt x="165" y="76"/>
                      </a:cubicBezTo>
                      <a:cubicBezTo>
                        <a:pt x="165" y="56"/>
                        <a:pt x="171" y="37"/>
                        <a:pt x="177" y="19"/>
                      </a:cubicBezTo>
                      <a:cubicBezTo>
                        <a:pt x="121" y="12"/>
                        <a:pt x="63" y="6"/>
                        <a:pt x="6"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3" name="Google Shape;1803;p19"/>
                <p:cNvSpPr/>
                <p:nvPr/>
              </p:nvSpPr>
              <p:spPr>
                <a:xfrm>
                  <a:off x="2077200" y="3189960"/>
                  <a:ext cx="137520" cy="41400"/>
                </a:xfrm>
                <a:custGeom>
                  <a:rect b="b" l="l" r="r" t="t"/>
                  <a:pathLst>
                    <a:path extrusionOk="0" h="115" w="382">
                      <a:moveTo>
                        <a:pt x="382" y="115"/>
                      </a:moveTo>
                      <a:lnTo>
                        <a:pt x="382" y="115"/>
                      </a:lnTo>
                      <a:moveTo>
                        <a:pt x="382" y="39"/>
                      </a:moveTo>
                      <a:lnTo>
                        <a:pt x="382" y="39"/>
                      </a:lnTo>
                      <a:cubicBezTo>
                        <a:pt x="382" y="64"/>
                        <a:pt x="382" y="89"/>
                        <a:pt x="382" y="115"/>
                      </a:cubicBezTo>
                      <a:cubicBezTo>
                        <a:pt x="382" y="89"/>
                        <a:pt x="382" y="64"/>
                        <a:pt x="382" y="39"/>
                      </a:cubicBezTo>
                      <a:moveTo>
                        <a:pt x="203" y="26"/>
                      </a:moveTo>
                      <a:lnTo>
                        <a:pt x="203" y="26"/>
                      </a:lnTo>
                      <a:moveTo>
                        <a:pt x="203" y="26"/>
                      </a:moveTo>
                      <a:lnTo>
                        <a:pt x="203" y="26"/>
                      </a:lnTo>
                      <a:moveTo>
                        <a:pt x="203" y="26"/>
                      </a:moveTo>
                      <a:lnTo>
                        <a:pt x="203" y="26"/>
                      </a:lnTo>
                      <a:moveTo>
                        <a:pt x="203" y="26"/>
                      </a:moveTo>
                      <a:lnTo>
                        <a:pt x="203" y="26"/>
                      </a:lnTo>
                      <a:moveTo>
                        <a:pt x="222" y="26"/>
                      </a:moveTo>
                      <a:lnTo>
                        <a:pt x="222" y="26"/>
                      </a:lnTo>
                      <a:cubicBezTo>
                        <a:pt x="222" y="32"/>
                        <a:pt x="222" y="32"/>
                        <a:pt x="216" y="32"/>
                      </a:cubicBezTo>
                      <a:cubicBezTo>
                        <a:pt x="209" y="32"/>
                        <a:pt x="209" y="32"/>
                        <a:pt x="203" y="26"/>
                      </a:cubicBezTo>
                      <a:cubicBezTo>
                        <a:pt x="209" y="32"/>
                        <a:pt x="209" y="32"/>
                        <a:pt x="216" y="32"/>
                      </a:cubicBezTo>
                      <a:cubicBezTo>
                        <a:pt x="222" y="32"/>
                        <a:pt x="222" y="32"/>
                        <a:pt x="222" y="26"/>
                      </a:cubicBezTo>
                      <a:moveTo>
                        <a:pt x="203" y="26"/>
                      </a:moveTo>
                      <a:lnTo>
                        <a:pt x="203" y="26"/>
                      </a:lnTo>
                      <a:moveTo>
                        <a:pt x="0" y="0"/>
                      </a:moveTo>
                      <a:lnTo>
                        <a:pt x="0" y="0"/>
                      </a:lnTo>
                      <a:cubicBezTo>
                        <a:pt x="0" y="13"/>
                        <a:pt x="0" y="19"/>
                        <a:pt x="0" y="26"/>
                      </a:cubicBezTo>
                      <a:cubicBezTo>
                        <a:pt x="0" y="32"/>
                        <a:pt x="6" y="32"/>
                        <a:pt x="6" y="32"/>
                      </a:cubicBezTo>
                      <a:lnTo>
                        <a:pt x="6" y="32"/>
                      </a:lnTo>
                      <a:lnTo>
                        <a:pt x="6" y="32"/>
                      </a:lnTo>
                      <a:lnTo>
                        <a:pt x="6" y="32"/>
                      </a:lnTo>
                      <a:lnTo>
                        <a:pt x="6" y="32"/>
                      </a:lnTo>
                      <a:cubicBezTo>
                        <a:pt x="6" y="32"/>
                        <a:pt x="0" y="32"/>
                        <a:pt x="0" y="26"/>
                      </a:cubicBezTo>
                      <a:cubicBezTo>
                        <a:pt x="0" y="19"/>
                        <a:pt x="0" y="13"/>
                        <a:pt x="0"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4" name="Google Shape;1804;p19"/>
                <p:cNvSpPr/>
                <p:nvPr/>
              </p:nvSpPr>
              <p:spPr>
                <a:xfrm>
                  <a:off x="2028960" y="3183120"/>
                  <a:ext cx="187920" cy="52560"/>
                </a:xfrm>
                <a:custGeom>
                  <a:rect b="b" l="l" r="r" t="t"/>
                  <a:pathLst>
                    <a:path extrusionOk="0" h="146" w="522">
                      <a:moveTo>
                        <a:pt x="0" y="0"/>
                      </a:moveTo>
                      <a:lnTo>
                        <a:pt x="0" y="0"/>
                      </a:lnTo>
                      <a:cubicBezTo>
                        <a:pt x="0" y="25"/>
                        <a:pt x="0" y="51"/>
                        <a:pt x="6" y="77"/>
                      </a:cubicBezTo>
                      <a:cubicBezTo>
                        <a:pt x="178" y="89"/>
                        <a:pt x="350" y="114"/>
                        <a:pt x="522" y="146"/>
                      </a:cubicBezTo>
                      <a:lnTo>
                        <a:pt x="522" y="146"/>
                      </a:lnTo>
                      <a:cubicBezTo>
                        <a:pt x="522" y="140"/>
                        <a:pt x="522" y="140"/>
                        <a:pt x="516" y="134"/>
                      </a:cubicBezTo>
                      <a:lnTo>
                        <a:pt x="516" y="134"/>
                      </a:lnTo>
                      <a:lnTo>
                        <a:pt x="516" y="134"/>
                      </a:lnTo>
                      <a:cubicBezTo>
                        <a:pt x="516" y="108"/>
                        <a:pt x="516" y="83"/>
                        <a:pt x="516" y="58"/>
                      </a:cubicBezTo>
                      <a:cubicBezTo>
                        <a:pt x="464" y="51"/>
                        <a:pt x="414" y="51"/>
                        <a:pt x="356" y="45"/>
                      </a:cubicBezTo>
                      <a:cubicBezTo>
                        <a:pt x="356" y="51"/>
                        <a:pt x="356" y="51"/>
                        <a:pt x="350" y="51"/>
                      </a:cubicBezTo>
                      <a:cubicBezTo>
                        <a:pt x="343" y="51"/>
                        <a:pt x="343" y="51"/>
                        <a:pt x="337" y="45"/>
                      </a:cubicBezTo>
                      <a:lnTo>
                        <a:pt x="337" y="45"/>
                      </a:lnTo>
                      <a:lnTo>
                        <a:pt x="337" y="45"/>
                      </a:lnTo>
                      <a:lnTo>
                        <a:pt x="337" y="45"/>
                      </a:lnTo>
                      <a:lnTo>
                        <a:pt x="337" y="45"/>
                      </a:lnTo>
                      <a:lnTo>
                        <a:pt x="337" y="45"/>
                      </a:lnTo>
                      <a:lnTo>
                        <a:pt x="337" y="45"/>
                      </a:lnTo>
                      <a:lnTo>
                        <a:pt x="337" y="45"/>
                      </a:lnTo>
                      <a:lnTo>
                        <a:pt x="337" y="45"/>
                      </a:lnTo>
                      <a:lnTo>
                        <a:pt x="337" y="45"/>
                      </a:lnTo>
                      <a:lnTo>
                        <a:pt x="337" y="45"/>
                      </a:lnTo>
                      <a:lnTo>
                        <a:pt x="337" y="45"/>
                      </a:lnTo>
                      <a:cubicBezTo>
                        <a:pt x="274" y="38"/>
                        <a:pt x="210" y="32"/>
                        <a:pt x="146" y="25"/>
                      </a:cubicBezTo>
                      <a:cubicBezTo>
                        <a:pt x="146" y="32"/>
                        <a:pt x="146" y="38"/>
                        <a:pt x="140" y="51"/>
                      </a:cubicBezTo>
                      <a:lnTo>
                        <a:pt x="140" y="51"/>
                      </a:lnTo>
                      <a:lnTo>
                        <a:pt x="140" y="51"/>
                      </a:lnTo>
                      <a:cubicBezTo>
                        <a:pt x="140" y="51"/>
                        <a:pt x="134" y="51"/>
                        <a:pt x="134" y="45"/>
                      </a:cubicBezTo>
                      <a:cubicBezTo>
                        <a:pt x="134" y="38"/>
                        <a:pt x="134" y="32"/>
                        <a:pt x="134" y="19"/>
                      </a:cubicBezTo>
                      <a:cubicBezTo>
                        <a:pt x="95" y="13"/>
                        <a:pt x="51" y="13"/>
                        <a:pt x="13" y="6"/>
                      </a:cubicBezTo>
                      <a:cubicBezTo>
                        <a:pt x="6" y="0"/>
                        <a:pt x="6" y="0"/>
                        <a:pt x="0" y="0"/>
                      </a:cubicBezTo>
                      <a:close/>
                    </a:path>
                  </a:pathLst>
                </a:custGeom>
                <a:solidFill>
                  <a:srgbClr val="2D4358">
                    <a:alpha val="5000"/>
                  </a:srgbClr>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5" name="Google Shape;1805;p19"/>
                <p:cNvSpPr/>
                <p:nvPr/>
              </p:nvSpPr>
              <p:spPr>
                <a:xfrm>
                  <a:off x="1818000" y="3430800"/>
                  <a:ext cx="204120" cy="717120"/>
                </a:xfrm>
                <a:custGeom>
                  <a:rect b="b" l="l" r="r" t="t"/>
                  <a:pathLst>
                    <a:path extrusionOk="0" h="1992" w="567">
                      <a:moveTo>
                        <a:pt x="0" y="1897"/>
                      </a:moveTo>
                      <a:lnTo>
                        <a:pt x="0" y="1897"/>
                      </a:lnTo>
                      <a:cubicBezTo>
                        <a:pt x="0" y="1916"/>
                        <a:pt x="7" y="1935"/>
                        <a:pt x="7" y="1954"/>
                      </a:cubicBezTo>
                      <a:cubicBezTo>
                        <a:pt x="26" y="1967"/>
                        <a:pt x="44" y="1979"/>
                        <a:pt x="70" y="1992"/>
                      </a:cubicBezTo>
                      <a:cubicBezTo>
                        <a:pt x="70" y="1973"/>
                        <a:pt x="70" y="1954"/>
                        <a:pt x="70" y="1941"/>
                      </a:cubicBezTo>
                      <a:cubicBezTo>
                        <a:pt x="44" y="1922"/>
                        <a:pt x="26" y="1910"/>
                        <a:pt x="0" y="1897"/>
                      </a:cubicBezTo>
                      <a:moveTo>
                        <a:pt x="426" y="0"/>
                      </a:moveTo>
                      <a:lnTo>
                        <a:pt x="426" y="0"/>
                      </a:lnTo>
                      <a:cubicBezTo>
                        <a:pt x="414" y="13"/>
                        <a:pt x="401" y="25"/>
                        <a:pt x="395" y="44"/>
                      </a:cubicBezTo>
                      <a:cubicBezTo>
                        <a:pt x="433" y="69"/>
                        <a:pt x="478" y="95"/>
                        <a:pt x="522" y="114"/>
                      </a:cubicBezTo>
                      <a:cubicBezTo>
                        <a:pt x="535" y="101"/>
                        <a:pt x="554" y="82"/>
                        <a:pt x="567" y="63"/>
                      </a:cubicBezTo>
                      <a:cubicBezTo>
                        <a:pt x="522" y="44"/>
                        <a:pt x="478" y="19"/>
                        <a:pt x="426"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6" name="Google Shape;1806;p19"/>
                <p:cNvSpPr/>
                <p:nvPr/>
              </p:nvSpPr>
              <p:spPr>
                <a:xfrm>
                  <a:off x="1820520" y="4134240"/>
                  <a:ext cx="22680" cy="75600"/>
                </a:xfrm>
                <a:custGeom>
                  <a:rect b="b" l="l" r="r" t="t"/>
                  <a:pathLst>
                    <a:path extrusionOk="0" h="210" w="63">
                      <a:moveTo>
                        <a:pt x="0" y="0"/>
                      </a:moveTo>
                      <a:lnTo>
                        <a:pt x="0" y="0"/>
                      </a:lnTo>
                      <a:cubicBezTo>
                        <a:pt x="6" y="64"/>
                        <a:pt x="12" y="127"/>
                        <a:pt x="25" y="198"/>
                      </a:cubicBezTo>
                      <a:cubicBezTo>
                        <a:pt x="25" y="204"/>
                        <a:pt x="31" y="210"/>
                        <a:pt x="37" y="210"/>
                      </a:cubicBezTo>
                      <a:cubicBezTo>
                        <a:pt x="44" y="210"/>
                        <a:pt x="50" y="204"/>
                        <a:pt x="50" y="198"/>
                      </a:cubicBezTo>
                      <a:cubicBezTo>
                        <a:pt x="57" y="140"/>
                        <a:pt x="57" y="89"/>
                        <a:pt x="63" y="38"/>
                      </a:cubicBezTo>
                      <a:cubicBezTo>
                        <a:pt x="37" y="25"/>
                        <a:pt x="19" y="13"/>
                        <a:pt x="0" y="0"/>
                      </a:cubicBezTo>
                      <a:close/>
                    </a:path>
                  </a:pathLst>
                </a:custGeom>
                <a:solidFill>
                  <a:srgbClr val="FFFFFF">
                    <a:alpha val="15000"/>
                  </a:srgbClr>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7" name="Google Shape;1807;p19"/>
                <p:cNvSpPr/>
                <p:nvPr/>
              </p:nvSpPr>
              <p:spPr>
                <a:xfrm>
                  <a:off x="1815840" y="3446640"/>
                  <a:ext cx="190080" cy="682920"/>
                </a:xfrm>
                <a:custGeom>
                  <a:rect b="b" l="l" r="r" t="t"/>
                  <a:pathLst>
                    <a:path extrusionOk="0" h="1897" w="528">
                      <a:moveTo>
                        <a:pt x="401" y="0"/>
                      </a:moveTo>
                      <a:lnTo>
                        <a:pt x="401" y="0"/>
                      </a:lnTo>
                      <a:cubicBezTo>
                        <a:pt x="274" y="172"/>
                        <a:pt x="203" y="395"/>
                        <a:pt x="153" y="586"/>
                      </a:cubicBezTo>
                      <a:cubicBezTo>
                        <a:pt x="38" y="993"/>
                        <a:pt x="-19" y="1426"/>
                        <a:pt x="6" y="1853"/>
                      </a:cubicBezTo>
                      <a:cubicBezTo>
                        <a:pt x="32" y="1866"/>
                        <a:pt x="50" y="1878"/>
                        <a:pt x="76" y="1897"/>
                      </a:cubicBezTo>
                      <a:cubicBezTo>
                        <a:pt x="95" y="1560"/>
                        <a:pt x="127" y="1229"/>
                        <a:pt x="203" y="904"/>
                      </a:cubicBezTo>
                      <a:cubicBezTo>
                        <a:pt x="261" y="668"/>
                        <a:pt x="337" y="293"/>
                        <a:pt x="528" y="70"/>
                      </a:cubicBezTo>
                      <a:cubicBezTo>
                        <a:pt x="484" y="51"/>
                        <a:pt x="439" y="25"/>
                        <a:pt x="40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8" name="Google Shape;1808;p19"/>
                <p:cNvSpPr/>
                <p:nvPr/>
              </p:nvSpPr>
              <p:spPr>
                <a:xfrm>
                  <a:off x="1971360" y="3354840"/>
                  <a:ext cx="178200" cy="98640"/>
                </a:xfrm>
                <a:custGeom>
                  <a:rect b="b" l="l" r="r" t="t"/>
                  <a:pathLst>
                    <a:path extrusionOk="0" h="274" w="495">
                      <a:moveTo>
                        <a:pt x="414" y="0"/>
                      </a:moveTo>
                      <a:lnTo>
                        <a:pt x="414" y="0"/>
                      </a:lnTo>
                      <a:lnTo>
                        <a:pt x="414" y="0"/>
                      </a:lnTo>
                      <a:cubicBezTo>
                        <a:pt x="236" y="7"/>
                        <a:pt x="103" y="90"/>
                        <a:pt x="0" y="211"/>
                      </a:cubicBezTo>
                      <a:cubicBezTo>
                        <a:pt x="52" y="230"/>
                        <a:pt x="96" y="255"/>
                        <a:pt x="141" y="274"/>
                      </a:cubicBezTo>
                      <a:cubicBezTo>
                        <a:pt x="217" y="204"/>
                        <a:pt x="313" y="159"/>
                        <a:pt x="427" y="153"/>
                      </a:cubicBezTo>
                      <a:cubicBezTo>
                        <a:pt x="529" y="153"/>
                        <a:pt x="510" y="0"/>
                        <a:pt x="414"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9" name="Google Shape;1809;p19"/>
                <p:cNvSpPr/>
                <p:nvPr/>
              </p:nvSpPr>
              <p:spPr>
                <a:xfrm>
                  <a:off x="1980720" y="3765240"/>
                  <a:ext cx="33840" cy="114480"/>
                </a:xfrm>
                <a:custGeom>
                  <a:rect b="b" l="l" r="r" t="t"/>
                  <a:pathLst>
                    <a:path extrusionOk="0" h="318" w="94">
                      <a:moveTo>
                        <a:pt x="70" y="0"/>
                      </a:moveTo>
                      <a:lnTo>
                        <a:pt x="70" y="0"/>
                      </a:lnTo>
                      <a:cubicBezTo>
                        <a:pt x="64" y="0"/>
                        <a:pt x="58" y="6"/>
                        <a:pt x="51" y="13"/>
                      </a:cubicBezTo>
                      <a:cubicBezTo>
                        <a:pt x="26" y="51"/>
                        <a:pt x="19" y="102"/>
                        <a:pt x="13" y="140"/>
                      </a:cubicBezTo>
                      <a:cubicBezTo>
                        <a:pt x="6" y="191"/>
                        <a:pt x="0" y="242"/>
                        <a:pt x="0" y="293"/>
                      </a:cubicBezTo>
                      <a:cubicBezTo>
                        <a:pt x="0" y="306"/>
                        <a:pt x="6" y="318"/>
                        <a:pt x="19" y="318"/>
                      </a:cubicBezTo>
                      <a:cubicBezTo>
                        <a:pt x="26" y="318"/>
                        <a:pt x="39" y="312"/>
                        <a:pt x="39" y="299"/>
                      </a:cubicBezTo>
                      <a:cubicBezTo>
                        <a:pt x="58" y="255"/>
                        <a:pt x="70" y="204"/>
                        <a:pt x="77" y="153"/>
                      </a:cubicBezTo>
                      <a:cubicBezTo>
                        <a:pt x="89" y="108"/>
                        <a:pt x="102" y="64"/>
                        <a:pt x="89" y="19"/>
                      </a:cubicBezTo>
                      <a:cubicBezTo>
                        <a:pt x="89" y="6"/>
                        <a:pt x="77" y="0"/>
                        <a:pt x="7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0" name="Google Shape;1810;p19"/>
                <p:cNvSpPr/>
                <p:nvPr/>
              </p:nvSpPr>
              <p:spPr>
                <a:xfrm>
                  <a:off x="1704600" y="3040920"/>
                  <a:ext cx="906120" cy="1441440"/>
                </a:xfrm>
                <a:custGeom>
                  <a:rect b="b" l="l" r="r" t="t"/>
                  <a:pathLst>
                    <a:path extrusionOk="0" h="4004" w="2517">
                      <a:moveTo>
                        <a:pt x="2492" y="1891"/>
                      </a:moveTo>
                      <a:lnTo>
                        <a:pt x="2492" y="1891"/>
                      </a:lnTo>
                      <a:cubicBezTo>
                        <a:pt x="2384" y="2572"/>
                        <a:pt x="2250" y="3247"/>
                        <a:pt x="2129" y="3928"/>
                      </a:cubicBezTo>
                      <a:cubicBezTo>
                        <a:pt x="2123" y="3941"/>
                        <a:pt x="2117" y="3947"/>
                        <a:pt x="2104" y="3947"/>
                      </a:cubicBezTo>
                      <a:cubicBezTo>
                        <a:pt x="2104" y="3960"/>
                        <a:pt x="2092" y="3967"/>
                        <a:pt x="2079" y="3973"/>
                      </a:cubicBezTo>
                      <a:cubicBezTo>
                        <a:pt x="1703" y="4024"/>
                        <a:pt x="1321" y="4011"/>
                        <a:pt x="952" y="3941"/>
                      </a:cubicBezTo>
                      <a:cubicBezTo>
                        <a:pt x="633" y="3878"/>
                        <a:pt x="245" y="3788"/>
                        <a:pt x="9" y="3552"/>
                      </a:cubicBezTo>
                      <a:cubicBezTo>
                        <a:pt x="-3" y="3546"/>
                        <a:pt x="-3" y="3533"/>
                        <a:pt x="9" y="3521"/>
                      </a:cubicBezTo>
                      <a:cubicBezTo>
                        <a:pt x="3" y="3515"/>
                        <a:pt x="3" y="3508"/>
                        <a:pt x="3" y="3496"/>
                      </a:cubicBezTo>
                      <a:cubicBezTo>
                        <a:pt x="29" y="3158"/>
                        <a:pt x="98" y="2821"/>
                        <a:pt x="156" y="2490"/>
                      </a:cubicBezTo>
                      <a:cubicBezTo>
                        <a:pt x="207" y="2165"/>
                        <a:pt x="271" y="1840"/>
                        <a:pt x="341" y="1515"/>
                      </a:cubicBezTo>
                      <a:cubicBezTo>
                        <a:pt x="391" y="1293"/>
                        <a:pt x="455" y="1044"/>
                        <a:pt x="620" y="879"/>
                      </a:cubicBezTo>
                      <a:cubicBezTo>
                        <a:pt x="710" y="796"/>
                        <a:pt x="831" y="733"/>
                        <a:pt x="952" y="726"/>
                      </a:cubicBezTo>
                      <a:cubicBezTo>
                        <a:pt x="971" y="662"/>
                        <a:pt x="977" y="593"/>
                        <a:pt x="958" y="529"/>
                      </a:cubicBezTo>
                      <a:cubicBezTo>
                        <a:pt x="958" y="522"/>
                        <a:pt x="958" y="522"/>
                        <a:pt x="958" y="522"/>
                      </a:cubicBezTo>
                      <a:cubicBezTo>
                        <a:pt x="939" y="516"/>
                        <a:pt x="920" y="509"/>
                        <a:pt x="901" y="509"/>
                      </a:cubicBezTo>
                      <a:cubicBezTo>
                        <a:pt x="894" y="509"/>
                        <a:pt x="894" y="509"/>
                        <a:pt x="894" y="509"/>
                      </a:cubicBezTo>
                      <a:cubicBezTo>
                        <a:pt x="888" y="509"/>
                        <a:pt x="882" y="503"/>
                        <a:pt x="875" y="497"/>
                      </a:cubicBezTo>
                      <a:cubicBezTo>
                        <a:pt x="799" y="344"/>
                        <a:pt x="856" y="147"/>
                        <a:pt x="958" y="19"/>
                      </a:cubicBezTo>
                      <a:cubicBezTo>
                        <a:pt x="965" y="13"/>
                        <a:pt x="965" y="13"/>
                        <a:pt x="971" y="13"/>
                      </a:cubicBezTo>
                      <a:cubicBezTo>
                        <a:pt x="971" y="6"/>
                        <a:pt x="977" y="0"/>
                        <a:pt x="990" y="0"/>
                      </a:cubicBezTo>
                      <a:cubicBezTo>
                        <a:pt x="1225" y="26"/>
                        <a:pt x="1468" y="71"/>
                        <a:pt x="1697" y="115"/>
                      </a:cubicBezTo>
                      <a:cubicBezTo>
                        <a:pt x="1932" y="153"/>
                        <a:pt x="2174" y="191"/>
                        <a:pt x="2403" y="248"/>
                      </a:cubicBezTo>
                      <a:cubicBezTo>
                        <a:pt x="2410" y="255"/>
                        <a:pt x="2410" y="255"/>
                        <a:pt x="2410" y="255"/>
                      </a:cubicBezTo>
                      <a:cubicBezTo>
                        <a:pt x="2422" y="255"/>
                        <a:pt x="2435" y="255"/>
                        <a:pt x="2442" y="267"/>
                      </a:cubicBezTo>
                      <a:cubicBezTo>
                        <a:pt x="2511" y="427"/>
                        <a:pt x="2492" y="624"/>
                        <a:pt x="2371" y="751"/>
                      </a:cubicBezTo>
                      <a:cubicBezTo>
                        <a:pt x="2371" y="758"/>
                        <a:pt x="2365" y="758"/>
                        <a:pt x="2359" y="758"/>
                      </a:cubicBezTo>
                      <a:cubicBezTo>
                        <a:pt x="2352" y="770"/>
                        <a:pt x="2346" y="777"/>
                        <a:pt x="2334" y="770"/>
                      </a:cubicBezTo>
                      <a:cubicBezTo>
                        <a:pt x="2301" y="764"/>
                        <a:pt x="2276" y="764"/>
                        <a:pt x="2244" y="758"/>
                      </a:cubicBezTo>
                      <a:cubicBezTo>
                        <a:pt x="2244" y="764"/>
                        <a:pt x="2244" y="764"/>
                        <a:pt x="2244" y="770"/>
                      </a:cubicBezTo>
                      <a:cubicBezTo>
                        <a:pt x="2219" y="796"/>
                        <a:pt x="2200" y="835"/>
                        <a:pt x="2193" y="872"/>
                      </a:cubicBezTo>
                      <a:cubicBezTo>
                        <a:pt x="2187" y="904"/>
                        <a:pt x="2193" y="930"/>
                        <a:pt x="2193" y="962"/>
                      </a:cubicBezTo>
                      <a:cubicBezTo>
                        <a:pt x="2295" y="1012"/>
                        <a:pt x="2384" y="1108"/>
                        <a:pt x="2442" y="1217"/>
                      </a:cubicBezTo>
                      <a:cubicBezTo>
                        <a:pt x="2543" y="1420"/>
                        <a:pt x="2524" y="1668"/>
                        <a:pt x="2492" y="1891"/>
                      </a:cubicBezTo>
                      <a:moveTo>
                        <a:pt x="2066" y="3909"/>
                      </a:moveTo>
                      <a:lnTo>
                        <a:pt x="2066" y="3909"/>
                      </a:lnTo>
                      <a:cubicBezTo>
                        <a:pt x="2104" y="3705"/>
                        <a:pt x="2142" y="3502"/>
                        <a:pt x="2180" y="3298"/>
                      </a:cubicBezTo>
                      <a:cubicBezTo>
                        <a:pt x="1792" y="3362"/>
                        <a:pt x="1397" y="3362"/>
                        <a:pt x="1009" y="3279"/>
                      </a:cubicBezTo>
                      <a:cubicBezTo>
                        <a:pt x="722" y="3215"/>
                        <a:pt x="366" y="3126"/>
                        <a:pt x="162" y="2903"/>
                      </a:cubicBezTo>
                      <a:cubicBezTo>
                        <a:pt x="130" y="3107"/>
                        <a:pt x="98" y="3311"/>
                        <a:pt x="54" y="3515"/>
                      </a:cubicBezTo>
                      <a:cubicBezTo>
                        <a:pt x="54" y="3521"/>
                        <a:pt x="48" y="3527"/>
                        <a:pt x="48" y="3527"/>
                      </a:cubicBezTo>
                      <a:cubicBezTo>
                        <a:pt x="608" y="3934"/>
                        <a:pt x="1404" y="3986"/>
                        <a:pt x="2066" y="3909"/>
                      </a:cubicBezTo>
                      <a:moveTo>
                        <a:pt x="2187" y="3235"/>
                      </a:moveTo>
                      <a:lnTo>
                        <a:pt x="2187" y="3235"/>
                      </a:lnTo>
                      <a:cubicBezTo>
                        <a:pt x="2244" y="2929"/>
                        <a:pt x="2301" y="2623"/>
                        <a:pt x="2352" y="2318"/>
                      </a:cubicBezTo>
                      <a:cubicBezTo>
                        <a:pt x="2397" y="2076"/>
                        <a:pt x="2486" y="1707"/>
                        <a:pt x="2442" y="1413"/>
                      </a:cubicBezTo>
                      <a:cubicBezTo>
                        <a:pt x="1843" y="1528"/>
                        <a:pt x="1073" y="1433"/>
                        <a:pt x="583" y="1031"/>
                      </a:cubicBezTo>
                      <a:cubicBezTo>
                        <a:pt x="411" y="1293"/>
                        <a:pt x="359" y="1700"/>
                        <a:pt x="303" y="1981"/>
                      </a:cubicBezTo>
                      <a:cubicBezTo>
                        <a:pt x="245" y="2273"/>
                        <a:pt x="207" y="2572"/>
                        <a:pt x="162" y="2865"/>
                      </a:cubicBezTo>
                      <a:cubicBezTo>
                        <a:pt x="685" y="3311"/>
                        <a:pt x="1550" y="3343"/>
                        <a:pt x="2187" y="3235"/>
                      </a:cubicBezTo>
                      <a:moveTo>
                        <a:pt x="2346" y="707"/>
                      </a:moveTo>
                      <a:lnTo>
                        <a:pt x="2346" y="707"/>
                      </a:lnTo>
                      <a:cubicBezTo>
                        <a:pt x="2429" y="586"/>
                        <a:pt x="2454" y="440"/>
                        <a:pt x="2397" y="300"/>
                      </a:cubicBezTo>
                      <a:lnTo>
                        <a:pt x="2397" y="300"/>
                      </a:lnTo>
                      <a:cubicBezTo>
                        <a:pt x="2301" y="287"/>
                        <a:pt x="2213" y="274"/>
                        <a:pt x="2123" y="255"/>
                      </a:cubicBezTo>
                      <a:cubicBezTo>
                        <a:pt x="2136" y="382"/>
                        <a:pt x="2117" y="516"/>
                        <a:pt x="2053" y="630"/>
                      </a:cubicBezTo>
                      <a:cubicBezTo>
                        <a:pt x="2047" y="630"/>
                        <a:pt x="2047" y="630"/>
                        <a:pt x="2047" y="630"/>
                      </a:cubicBezTo>
                      <a:cubicBezTo>
                        <a:pt x="2040" y="630"/>
                        <a:pt x="2040" y="630"/>
                        <a:pt x="2040" y="624"/>
                      </a:cubicBezTo>
                      <a:cubicBezTo>
                        <a:pt x="2072" y="497"/>
                        <a:pt x="2092" y="388"/>
                        <a:pt x="2092" y="255"/>
                      </a:cubicBezTo>
                      <a:cubicBezTo>
                        <a:pt x="2092" y="248"/>
                        <a:pt x="2092" y="248"/>
                        <a:pt x="2092" y="248"/>
                      </a:cubicBezTo>
                      <a:cubicBezTo>
                        <a:pt x="1964" y="223"/>
                        <a:pt x="1837" y="198"/>
                        <a:pt x="1710" y="172"/>
                      </a:cubicBezTo>
                      <a:cubicBezTo>
                        <a:pt x="1697" y="300"/>
                        <a:pt x="1671" y="420"/>
                        <a:pt x="1626" y="541"/>
                      </a:cubicBezTo>
                      <a:lnTo>
                        <a:pt x="1620" y="541"/>
                      </a:lnTo>
                      <a:cubicBezTo>
                        <a:pt x="1614" y="541"/>
                        <a:pt x="1607" y="541"/>
                        <a:pt x="1607" y="535"/>
                      </a:cubicBezTo>
                      <a:cubicBezTo>
                        <a:pt x="1639" y="414"/>
                        <a:pt x="1665" y="293"/>
                        <a:pt x="1678" y="166"/>
                      </a:cubicBezTo>
                      <a:cubicBezTo>
                        <a:pt x="1563" y="147"/>
                        <a:pt x="1455" y="134"/>
                        <a:pt x="1346" y="115"/>
                      </a:cubicBezTo>
                      <a:lnTo>
                        <a:pt x="1340" y="121"/>
                      </a:lnTo>
                      <a:cubicBezTo>
                        <a:pt x="1289" y="223"/>
                        <a:pt x="1264" y="325"/>
                        <a:pt x="1257" y="440"/>
                      </a:cubicBezTo>
                      <a:cubicBezTo>
                        <a:pt x="1257" y="453"/>
                        <a:pt x="1238" y="446"/>
                        <a:pt x="1238" y="440"/>
                      </a:cubicBezTo>
                      <a:cubicBezTo>
                        <a:pt x="1225" y="325"/>
                        <a:pt x="1257" y="211"/>
                        <a:pt x="1308" y="109"/>
                      </a:cubicBezTo>
                      <a:cubicBezTo>
                        <a:pt x="1207" y="90"/>
                        <a:pt x="1104" y="71"/>
                        <a:pt x="1002" y="51"/>
                      </a:cubicBezTo>
                      <a:lnTo>
                        <a:pt x="1002" y="51"/>
                      </a:lnTo>
                      <a:cubicBezTo>
                        <a:pt x="894" y="179"/>
                        <a:pt x="888" y="312"/>
                        <a:pt x="907" y="472"/>
                      </a:cubicBezTo>
                      <a:cubicBezTo>
                        <a:pt x="1079" y="484"/>
                        <a:pt x="1251" y="509"/>
                        <a:pt x="1423" y="541"/>
                      </a:cubicBezTo>
                      <a:cubicBezTo>
                        <a:pt x="1410" y="427"/>
                        <a:pt x="1436" y="306"/>
                        <a:pt x="1468" y="204"/>
                      </a:cubicBezTo>
                      <a:cubicBezTo>
                        <a:pt x="1474" y="191"/>
                        <a:pt x="1486" y="198"/>
                        <a:pt x="1486" y="211"/>
                      </a:cubicBezTo>
                      <a:cubicBezTo>
                        <a:pt x="1461" y="319"/>
                        <a:pt x="1455" y="433"/>
                        <a:pt x="1449" y="541"/>
                      </a:cubicBezTo>
                      <a:cubicBezTo>
                        <a:pt x="1505" y="554"/>
                        <a:pt x="1557" y="561"/>
                        <a:pt x="1614" y="573"/>
                      </a:cubicBezTo>
                      <a:cubicBezTo>
                        <a:pt x="1684" y="586"/>
                        <a:pt x="1754" y="599"/>
                        <a:pt x="1818" y="612"/>
                      </a:cubicBezTo>
                      <a:cubicBezTo>
                        <a:pt x="1849" y="509"/>
                        <a:pt x="1862" y="414"/>
                        <a:pt x="1868" y="306"/>
                      </a:cubicBezTo>
                      <a:cubicBezTo>
                        <a:pt x="1868" y="293"/>
                        <a:pt x="1887" y="300"/>
                        <a:pt x="1887" y="306"/>
                      </a:cubicBezTo>
                      <a:cubicBezTo>
                        <a:pt x="1900" y="414"/>
                        <a:pt x="1887" y="516"/>
                        <a:pt x="1856" y="618"/>
                      </a:cubicBezTo>
                      <a:cubicBezTo>
                        <a:pt x="1919" y="630"/>
                        <a:pt x="1977" y="643"/>
                        <a:pt x="2040" y="649"/>
                      </a:cubicBezTo>
                      <a:cubicBezTo>
                        <a:pt x="2104" y="662"/>
                        <a:pt x="2168" y="675"/>
                        <a:pt x="2225" y="688"/>
                      </a:cubicBezTo>
                      <a:cubicBezTo>
                        <a:pt x="2225" y="682"/>
                        <a:pt x="2225" y="682"/>
                        <a:pt x="2225" y="682"/>
                      </a:cubicBezTo>
                      <a:cubicBezTo>
                        <a:pt x="2257" y="580"/>
                        <a:pt x="2269" y="478"/>
                        <a:pt x="2276" y="369"/>
                      </a:cubicBezTo>
                      <a:cubicBezTo>
                        <a:pt x="2276" y="357"/>
                        <a:pt x="2295" y="363"/>
                        <a:pt x="2295" y="369"/>
                      </a:cubicBezTo>
                      <a:cubicBezTo>
                        <a:pt x="2308" y="478"/>
                        <a:pt x="2295" y="580"/>
                        <a:pt x="2269" y="688"/>
                      </a:cubicBezTo>
                      <a:cubicBezTo>
                        <a:pt x="2263" y="688"/>
                        <a:pt x="2263" y="688"/>
                        <a:pt x="2263" y="694"/>
                      </a:cubicBezTo>
                      <a:cubicBezTo>
                        <a:pt x="2289" y="701"/>
                        <a:pt x="2314" y="701"/>
                        <a:pt x="2340" y="707"/>
                      </a:cubicBezTo>
                      <a:cubicBezTo>
                        <a:pt x="2346" y="707"/>
                        <a:pt x="2346" y="707"/>
                        <a:pt x="2346" y="707"/>
                      </a:cubicBezTo>
                      <a:moveTo>
                        <a:pt x="2155" y="943"/>
                      </a:moveTo>
                      <a:lnTo>
                        <a:pt x="2155" y="943"/>
                      </a:lnTo>
                      <a:cubicBezTo>
                        <a:pt x="2129" y="879"/>
                        <a:pt x="2161" y="796"/>
                        <a:pt x="2200" y="751"/>
                      </a:cubicBezTo>
                      <a:cubicBezTo>
                        <a:pt x="1805" y="682"/>
                        <a:pt x="1404" y="624"/>
                        <a:pt x="1009" y="535"/>
                      </a:cubicBezTo>
                      <a:cubicBezTo>
                        <a:pt x="1028" y="605"/>
                        <a:pt x="1022" y="669"/>
                        <a:pt x="990" y="726"/>
                      </a:cubicBezTo>
                      <a:cubicBezTo>
                        <a:pt x="1041" y="733"/>
                        <a:pt x="1086" y="745"/>
                        <a:pt x="1136" y="770"/>
                      </a:cubicBezTo>
                      <a:cubicBezTo>
                        <a:pt x="1149" y="777"/>
                        <a:pt x="1143" y="790"/>
                        <a:pt x="1130" y="790"/>
                      </a:cubicBezTo>
                      <a:cubicBezTo>
                        <a:pt x="882" y="751"/>
                        <a:pt x="716" y="854"/>
                        <a:pt x="595" y="1012"/>
                      </a:cubicBezTo>
                      <a:cubicBezTo>
                        <a:pt x="888" y="1152"/>
                        <a:pt x="1155" y="1286"/>
                        <a:pt x="1474" y="1350"/>
                      </a:cubicBezTo>
                      <a:cubicBezTo>
                        <a:pt x="1792" y="1413"/>
                        <a:pt x="2110" y="1413"/>
                        <a:pt x="2429" y="1363"/>
                      </a:cubicBezTo>
                      <a:cubicBezTo>
                        <a:pt x="2384" y="1140"/>
                        <a:pt x="2257" y="968"/>
                        <a:pt x="1964" y="949"/>
                      </a:cubicBezTo>
                      <a:cubicBezTo>
                        <a:pt x="1952" y="943"/>
                        <a:pt x="1952" y="923"/>
                        <a:pt x="1964" y="923"/>
                      </a:cubicBezTo>
                      <a:cubicBezTo>
                        <a:pt x="2028" y="917"/>
                        <a:pt x="2092" y="923"/>
                        <a:pt x="2155" y="94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1" name="Google Shape;1811;p19"/>
                <p:cNvSpPr/>
                <p:nvPr/>
              </p:nvSpPr>
              <p:spPr>
                <a:xfrm>
                  <a:off x="1918440" y="3582000"/>
                  <a:ext cx="534960" cy="552240"/>
                </a:xfrm>
                <a:custGeom>
                  <a:rect b="b" l="l" r="r" t="t"/>
                  <a:pathLst>
                    <a:path extrusionOk="0" h="1534" w="1486">
                      <a:moveTo>
                        <a:pt x="1459" y="866"/>
                      </a:moveTo>
                      <a:lnTo>
                        <a:pt x="1459" y="866"/>
                      </a:lnTo>
                      <a:cubicBezTo>
                        <a:pt x="1446" y="948"/>
                        <a:pt x="1434" y="1037"/>
                        <a:pt x="1414" y="1114"/>
                      </a:cubicBezTo>
                      <a:cubicBezTo>
                        <a:pt x="1408" y="1120"/>
                        <a:pt x="1402" y="1127"/>
                        <a:pt x="1395" y="1133"/>
                      </a:cubicBezTo>
                      <a:cubicBezTo>
                        <a:pt x="1395" y="1139"/>
                        <a:pt x="1389" y="1146"/>
                        <a:pt x="1376" y="1146"/>
                      </a:cubicBezTo>
                      <a:cubicBezTo>
                        <a:pt x="1237" y="1139"/>
                        <a:pt x="1071" y="1127"/>
                        <a:pt x="937" y="1063"/>
                      </a:cubicBezTo>
                      <a:cubicBezTo>
                        <a:pt x="911" y="1209"/>
                        <a:pt x="899" y="1356"/>
                        <a:pt x="874" y="1496"/>
                      </a:cubicBezTo>
                      <a:cubicBezTo>
                        <a:pt x="867" y="1502"/>
                        <a:pt x="861" y="1509"/>
                        <a:pt x="855" y="1509"/>
                      </a:cubicBezTo>
                      <a:cubicBezTo>
                        <a:pt x="855" y="1521"/>
                        <a:pt x="842" y="1534"/>
                        <a:pt x="829" y="1534"/>
                      </a:cubicBezTo>
                      <a:cubicBezTo>
                        <a:pt x="676" y="1521"/>
                        <a:pt x="504" y="1490"/>
                        <a:pt x="358" y="1432"/>
                      </a:cubicBezTo>
                      <a:cubicBezTo>
                        <a:pt x="345" y="1426"/>
                        <a:pt x="345" y="1419"/>
                        <a:pt x="352" y="1406"/>
                      </a:cubicBezTo>
                      <a:cubicBezTo>
                        <a:pt x="345" y="1406"/>
                        <a:pt x="345" y="1400"/>
                        <a:pt x="345" y="1400"/>
                      </a:cubicBezTo>
                      <a:cubicBezTo>
                        <a:pt x="339" y="1267"/>
                        <a:pt x="377" y="1101"/>
                        <a:pt x="415" y="974"/>
                      </a:cubicBezTo>
                      <a:cubicBezTo>
                        <a:pt x="288" y="955"/>
                        <a:pt x="160" y="936"/>
                        <a:pt x="39" y="897"/>
                      </a:cubicBezTo>
                      <a:cubicBezTo>
                        <a:pt x="33" y="897"/>
                        <a:pt x="26" y="891"/>
                        <a:pt x="26" y="891"/>
                      </a:cubicBezTo>
                      <a:cubicBezTo>
                        <a:pt x="14" y="891"/>
                        <a:pt x="1" y="885"/>
                        <a:pt x="1" y="866"/>
                      </a:cubicBezTo>
                      <a:cubicBezTo>
                        <a:pt x="-5" y="713"/>
                        <a:pt x="26" y="522"/>
                        <a:pt x="91" y="382"/>
                      </a:cubicBezTo>
                      <a:cubicBezTo>
                        <a:pt x="97" y="375"/>
                        <a:pt x="103" y="369"/>
                        <a:pt x="110" y="369"/>
                      </a:cubicBezTo>
                      <a:cubicBezTo>
                        <a:pt x="110" y="363"/>
                        <a:pt x="116" y="363"/>
                        <a:pt x="122" y="363"/>
                      </a:cubicBezTo>
                      <a:cubicBezTo>
                        <a:pt x="256" y="369"/>
                        <a:pt x="396" y="401"/>
                        <a:pt x="523" y="426"/>
                      </a:cubicBezTo>
                      <a:cubicBezTo>
                        <a:pt x="523" y="292"/>
                        <a:pt x="542" y="159"/>
                        <a:pt x="568" y="25"/>
                      </a:cubicBezTo>
                      <a:cubicBezTo>
                        <a:pt x="574" y="25"/>
                        <a:pt x="574" y="25"/>
                        <a:pt x="574" y="25"/>
                      </a:cubicBezTo>
                      <a:cubicBezTo>
                        <a:pt x="568" y="12"/>
                        <a:pt x="574" y="0"/>
                        <a:pt x="587" y="0"/>
                      </a:cubicBezTo>
                      <a:cubicBezTo>
                        <a:pt x="752" y="-7"/>
                        <a:pt x="931" y="44"/>
                        <a:pt x="1090" y="76"/>
                      </a:cubicBezTo>
                      <a:cubicBezTo>
                        <a:pt x="1116" y="83"/>
                        <a:pt x="1116" y="108"/>
                        <a:pt x="1109" y="121"/>
                      </a:cubicBezTo>
                      <a:cubicBezTo>
                        <a:pt x="1109" y="254"/>
                        <a:pt x="1071" y="394"/>
                        <a:pt x="1045" y="522"/>
                      </a:cubicBezTo>
                      <a:cubicBezTo>
                        <a:pt x="1116" y="534"/>
                        <a:pt x="1192" y="547"/>
                        <a:pt x="1262" y="560"/>
                      </a:cubicBezTo>
                      <a:cubicBezTo>
                        <a:pt x="1325" y="573"/>
                        <a:pt x="1408" y="573"/>
                        <a:pt x="1466" y="605"/>
                      </a:cubicBezTo>
                      <a:cubicBezTo>
                        <a:pt x="1478" y="611"/>
                        <a:pt x="1478" y="624"/>
                        <a:pt x="1478" y="630"/>
                      </a:cubicBezTo>
                      <a:cubicBezTo>
                        <a:pt x="1478" y="636"/>
                        <a:pt x="1485" y="636"/>
                        <a:pt x="1485" y="643"/>
                      </a:cubicBezTo>
                      <a:cubicBezTo>
                        <a:pt x="1491" y="719"/>
                        <a:pt x="1472" y="795"/>
                        <a:pt x="1459" y="866"/>
                      </a:cubicBezTo>
                      <a:moveTo>
                        <a:pt x="1370" y="1082"/>
                      </a:moveTo>
                      <a:lnTo>
                        <a:pt x="1370" y="1082"/>
                      </a:lnTo>
                      <a:cubicBezTo>
                        <a:pt x="1370" y="1089"/>
                        <a:pt x="1370" y="1089"/>
                        <a:pt x="1370" y="1089"/>
                      </a:cubicBezTo>
                      <a:cubicBezTo>
                        <a:pt x="1376" y="1012"/>
                        <a:pt x="1389" y="942"/>
                        <a:pt x="1395" y="872"/>
                      </a:cubicBezTo>
                      <a:cubicBezTo>
                        <a:pt x="1408" y="795"/>
                        <a:pt x="1414" y="719"/>
                        <a:pt x="1440" y="643"/>
                      </a:cubicBezTo>
                      <a:cubicBezTo>
                        <a:pt x="1376" y="649"/>
                        <a:pt x="1313" y="624"/>
                        <a:pt x="1249" y="617"/>
                      </a:cubicBezTo>
                      <a:cubicBezTo>
                        <a:pt x="1172" y="598"/>
                        <a:pt x="1090" y="586"/>
                        <a:pt x="1013" y="566"/>
                      </a:cubicBezTo>
                      <a:cubicBezTo>
                        <a:pt x="1001" y="566"/>
                        <a:pt x="995" y="554"/>
                        <a:pt x="995" y="541"/>
                      </a:cubicBezTo>
                      <a:cubicBezTo>
                        <a:pt x="995" y="541"/>
                        <a:pt x="995" y="534"/>
                        <a:pt x="995" y="528"/>
                      </a:cubicBezTo>
                      <a:cubicBezTo>
                        <a:pt x="1013" y="401"/>
                        <a:pt x="1032" y="254"/>
                        <a:pt x="1071" y="133"/>
                      </a:cubicBezTo>
                      <a:cubicBezTo>
                        <a:pt x="931" y="108"/>
                        <a:pt x="765" y="96"/>
                        <a:pt x="625" y="51"/>
                      </a:cubicBezTo>
                      <a:cubicBezTo>
                        <a:pt x="600" y="184"/>
                        <a:pt x="587" y="318"/>
                        <a:pt x="574" y="452"/>
                      </a:cubicBezTo>
                      <a:cubicBezTo>
                        <a:pt x="574" y="465"/>
                        <a:pt x="561" y="471"/>
                        <a:pt x="555" y="471"/>
                      </a:cubicBezTo>
                      <a:cubicBezTo>
                        <a:pt x="549" y="478"/>
                        <a:pt x="542" y="484"/>
                        <a:pt x="529" y="484"/>
                      </a:cubicBezTo>
                      <a:cubicBezTo>
                        <a:pt x="396" y="465"/>
                        <a:pt x="262" y="445"/>
                        <a:pt x="135" y="407"/>
                      </a:cubicBezTo>
                      <a:cubicBezTo>
                        <a:pt x="122" y="484"/>
                        <a:pt x="97" y="554"/>
                        <a:pt x="84" y="630"/>
                      </a:cubicBezTo>
                      <a:cubicBezTo>
                        <a:pt x="71" y="707"/>
                        <a:pt x="65" y="783"/>
                        <a:pt x="52" y="859"/>
                      </a:cubicBezTo>
                      <a:cubicBezTo>
                        <a:pt x="179" y="866"/>
                        <a:pt x="313" y="897"/>
                        <a:pt x="434" y="923"/>
                      </a:cubicBezTo>
                      <a:cubicBezTo>
                        <a:pt x="453" y="929"/>
                        <a:pt x="460" y="936"/>
                        <a:pt x="460" y="948"/>
                      </a:cubicBezTo>
                      <a:cubicBezTo>
                        <a:pt x="460" y="955"/>
                        <a:pt x="466" y="961"/>
                        <a:pt x="466" y="968"/>
                      </a:cubicBezTo>
                      <a:cubicBezTo>
                        <a:pt x="453" y="1037"/>
                        <a:pt x="441" y="1108"/>
                        <a:pt x="428" y="1184"/>
                      </a:cubicBezTo>
                      <a:cubicBezTo>
                        <a:pt x="415" y="1254"/>
                        <a:pt x="415" y="1324"/>
                        <a:pt x="396" y="1394"/>
                      </a:cubicBezTo>
                      <a:cubicBezTo>
                        <a:pt x="536" y="1413"/>
                        <a:pt x="689" y="1445"/>
                        <a:pt x="835" y="1477"/>
                      </a:cubicBezTo>
                      <a:cubicBezTo>
                        <a:pt x="829" y="1337"/>
                        <a:pt x="855" y="1190"/>
                        <a:pt x="886" y="1056"/>
                      </a:cubicBezTo>
                      <a:cubicBezTo>
                        <a:pt x="886" y="1044"/>
                        <a:pt x="892" y="1037"/>
                        <a:pt x="899" y="1037"/>
                      </a:cubicBezTo>
                      <a:cubicBezTo>
                        <a:pt x="899" y="1024"/>
                        <a:pt x="905" y="1012"/>
                        <a:pt x="918" y="1018"/>
                      </a:cubicBezTo>
                      <a:cubicBezTo>
                        <a:pt x="1071" y="1037"/>
                        <a:pt x="1211" y="1082"/>
                        <a:pt x="1370" y="108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2" name="Google Shape;1812;p19"/>
                <p:cNvSpPr/>
                <p:nvPr/>
              </p:nvSpPr>
              <p:spPr>
                <a:xfrm>
                  <a:off x="2077200" y="3074760"/>
                  <a:ext cx="27720" cy="126720"/>
                </a:xfrm>
                <a:custGeom>
                  <a:rect b="b" l="l" r="r" t="t"/>
                  <a:pathLst>
                    <a:path extrusionOk="0" h="352" w="77">
                      <a:moveTo>
                        <a:pt x="51" y="8"/>
                      </a:moveTo>
                      <a:lnTo>
                        <a:pt x="51" y="8"/>
                      </a:lnTo>
                      <a:cubicBezTo>
                        <a:pt x="57" y="-4"/>
                        <a:pt x="82" y="-4"/>
                        <a:pt x="76" y="15"/>
                      </a:cubicBezTo>
                      <a:cubicBezTo>
                        <a:pt x="44" y="123"/>
                        <a:pt x="25" y="238"/>
                        <a:pt x="6" y="352"/>
                      </a:cubicBezTo>
                      <a:cubicBezTo>
                        <a:pt x="6" y="352"/>
                        <a:pt x="0" y="352"/>
                        <a:pt x="0" y="346"/>
                      </a:cubicBezTo>
                      <a:cubicBezTo>
                        <a:pt x="0" y="231"/>
                        <a:pt x="19" y="117"/>
                        <a:pt x="51" y="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13" name="Google Shape;1813;p19"/>
              <p:cNvGrpSpPr/>
              <p:nvPr/>
            </p:nvGrpSpPr>
            <p:grpSpPr>
              <a:xfrm rot="10800000">
                <a:off x="6930541" y="4604148"/>
                <a:ext cx="1246680" cy="1201680"/>
                <a:chOff x="4709520" y="2909520"/>
                <a:chExt cx="1246680" cy="1201680"/>
              </a:xfrm>
            </p:grpSpPr>
            <p:sp>
              <p:nvSpPr>
                <p:cNvPr id="1814" name="Google Shape;1814;p19"/>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5" name="Google Shape;1815;p19"/>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6" name="Google Shape;1816;p19"/>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7" name="Google Shape;1817;p19"/>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8" name="Google Shape;1818;p19"/>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9" name="Google Shape;1819;p19"/>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0" name="Google Shape;1820;p19"/>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19"/>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19"/>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3" name="Google Shape;1823;p19"/>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4" name="Google Shape;1824;p19"/>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19"/>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19"/>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19"/>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19"/>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19"/>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19"/>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19"/>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19"/>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3" name="Google Shape;1833;p19"/>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4" name="Google Shape;1834;p19"/>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5" name="Google Shape;1835;p19"/>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6" name="Google Shape;1836;p19"/>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7" name="Google Shape;1837;p19"/>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8" name="Google Shape;1838;p19"/>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9" name="Google Shape;1839;p19"/>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0" name="Google Shape;1840;p19"/>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1" name="Google Shape;1841;p19"/>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2" name="Google Shape;1842;p19"/>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43" name="Google Shape;1843;p19"/>
              <p:cNvGrpSpPr/>
              <p:nvPr/>
            </p:nvGrpSpPr>
            <p:grpSpPr>
              <a:xfrm flipH="1">
                <a:off x="8277561" y="3781248"/>
                <a:ext cx="1583640" cy="1362240"/>
                <a:chOff x="1673640" y="1661760"/>
                <a:chExt cx="1583640" cy="1362240"/>
              </a:xfrm>
            </p:grpSpPr>
            <p:sp>
              <p:nvSpPr>
                <p:cNvPr id="1844" name="Google Shape;1844;p19"/>
                <p:cNvSpPr/>
                <p:nvPr/>
              </p:nvSpPr>
              <p:spPr>
                <a:xfrm>
                  <a:off x="1673640" y="1661760"/>
                  <a:ext cx="1583640" cy="1362240"/>
                </a:xfrm>
                <a:custGeom>
                  <a:rect b="b" l="l" r="r" t="t"/>
                  <a:pathLst>
                    <a:path extrusionOk="0" h="3784" w="4399">
                      <a:moveTo>
                        <a:pt x="4336" y="2069"/>
                      </a:moveTo>
                      <a:lnTo>
                        <a:pt x="4336" y="2069"/>
                      </a:lnTo>
                      <a:cubicBezTo>
                        <a:pt x="4323" y="2120"/>
                        <a:pt x="4304" y="2177"/>
                        <a:pt x="4285" y="2228"/>
                      </a:cubicBezTo>
                      <a:cubicBezTo>
                        <a:pt x="4278" y="2228"/>
                        <a:pt x="4278" y="2228"/>
                        <a:pt x="4278" y="2228"/>
                      </a:cubicBezTo>
                      <a:cubicBezTo>
                        <a:pt x="4170" y="2515"/>
                        <a:pt x="4062" y="2807"/>
                        <a:pt x="3954" y="3094"/>
                      </a:cubicBezTo>
                      <a:cubicBezTo>
                        <a:pt x="3871" y="3309"/>
                        <a:pt x="3807" y="3576"/>
                        <a:pt x="3603" y="3716"/>
                      </a:cubicBezTo>
                      <a:cubicBezTo>
                        <a:pt x="3444" y="3825"/>
                        <a:pt x="3285" y="3781"/>
                        <a:pt x="3113" y="3729"/>
                      </a:cubicBezTo>
                      <a:cubicBezTo>
                        <a:pt x="2839" y="3653"/>
                        <a:pt x="2572" y="3564"/>
                        <a:pt x="2305" y="3462"/>
                      </a:cubicBezTo>
                      <a:cubicBezTo>
                        <a:pt x="1764" y="3266"/>
                        <a:pt x="1229" y="3056"/>
                        <a:pt x="694" y="2852"/>
                      </a:cubicBezTo>
                      <a:cubicBezTo>
                        <a:pt x="554" y="2801"/>
                        <a:pt x="414" y="2750"/>
                        <a:pt x="280" y="2693"/>
                      </a:cubicBezTo>
                      <a:cubicBezTo>
                        <a:pt x="204" y="2661"/>
                        <a:pt x="134" y="2629"/>
                        <a:pt x="83" y="2572"/>
                      </a:cubicBezTo>
                      <a:cubicBezTo>
                        <a:pt x="-32" y="2438"/>
                        <a:pt x="-6" y="2260"/>
                        <a:pt x="38" y="2107"/>
                      </a:cubicBezTo>
                      <a:cubicBezTo>
                        <a:pt x="121" y="1840"/>
                        <a:pt x="223" y="1578"/>
                        <a:pt x="318" y="1311"/>
                      </a:cubicBezTo>
                      <a:cubicBezTo>
                        <a:pt x="382" y="1127"/>
                        <a:pt x="439" y="935"/>
                        <a:pt x="510" y="751"/>
                      </a:cubicBezTo>
                      <a:cubicBezTo>
                        <a:pt x="548" y="598"/>
                        <a:pt x="618" y="426"/>
                        <a:pt x="719" y="324"/>
                      </a:cubicBezTo>
                      <a:cubicBezTo>
                        <a:pt x="827" y="223"/>
                        <a:pt x="974" y="242"/>
                        <a:pt x="1108" y="280"/>
                      </a:cubicBezTo>
                      <a:cubicBezTo>
                        <a:pt x="1369" y="363"/>
                        <a:pt x="1630" y="458"/>
                        <a:pt x="1885" y="566"/>
                      </a:cubicBezTo>
                      <a:cubicBezTo>
                        <a:pt x="1923" y="420"/>
                        <a:pt x="1973" y="267"/>
                        <a:pt x="2044" y="140"/>
                      </a:cubicBezTo>
                      <a:cubicBezTo>
                        <a:pt x="2075" y="76"/>
                        <a:pt x="2120" y="19"/>
                        <a:pt x="2190" y="6"/>
                      </a:cubicBezTo>
                      <a:cubicBezTo>
                        <a:pt x="2292" y="-19"/>
                        <a:pt x="2426" y="50"/>
                        <a:pt x="2515" y="83"/>
                      </a:cubicBezTo>
                      <a:cubicBezTo>
                        <a:pt x="2661" y="134"/>
                        <a:pt x="2814" y="191"/>
                        <a:pt x="2960" y="248"/>
                      </a:cubicBezTo>
                      <a:cubicBezTo>
                        <a:pt x="3119" y="305"/>
                        <a:pt x="3272" y="363"/>
                        <a:pt x="3432" y="426"/>
                      </a:cubicBezTo>
                      <a:cubicBezTo>
                        <a:pt x="3495" y="458"/>
                        <a:pt x="3578" y="484"/>
                        <a:pt x="3616" y="547"/>
                      </a:cubicBezTo>
                      <a:cubicBezTo>
                        <a:pt x="3667" y="624"/>
                        <a:pt x="3635" y="700"/>
                        <a:pt x="3609" y="777"/>
                      </a:cubicBezTo>
                      <a:cubicBezTo>
                        <a:pt x="3565" y="917"/>
                        <a:pt x="3527" y="1050"/>
                        <a:pt x="3476" y="1184"/>
                      </a:cubicBezTo>
                      <a:cubicBezTo>
                        <a:pt x="3642" y="1248"/>
                        <a:pt x="3807" y="1305"/>
                        <a:pt x="3966" y="1369"/>
                      </a:cubicBezTo>
                      <a:cubicBezTo>
                        <a:pt x="4132" y="1432"/>
                        <a:pt x="4323" y="1483"/>
                        <a:pt x="4380" y="1668"/>
                      </a:cubicBezTo>
                      <a:cubicBezTo>
                        <a:pt x="4425" y="1801"/>
                        <a:pt x="4386" y="1941"/>
                        <a:pt x="4336" y="2069"/>
                      </a:cubicBezTo>
                      <a:moveTo>
                        <a:pt x="3432" y="3729"/>
                      </a:moveTo>
                      <a:lnTo>
                        <a:pt x="3432" y="3729"/>
                      </a:lnTo>
                      <a:cubicBezTo>
                        <a:pt x="3743" y="3679"/>
                        <a:pt x="3833" y="3266"/>
                        <a:pt x="3928" y="3018"/>
                      </a:cubicBezTo>
                      <a:cubicBezTo>
                        <a:pt x="4024" y="2757"/>
                        <a:pt x="4119" y="2495"/>
                        <a:pt x="4221" y="2234"/>
                      </a:cubicBezTo>
                      <a:cubicBezTo>
                        <a:pt x="4221" y="2215"/>
                        <a:pt x="4227" y="2196"/>
                        <a:pt x="4233" y="2183"/>
                      </a:cubicBezTo>
                      <a:cubicBezTo>
                        <a:pt x="4240" y="2171"/>
                        <a:pt x="4240" y="2164"/>
                        <a:pt x="4246" y="2152"/>
                      </a:cubicBezTo>
                      <a:cubicBezTo>
                        <a:pt x="4246" y="2152"/>
                        <a:pt x="4246" y="2146"/>
                        <a:pt x="4246" y="2139"/>
                      </a:cubicBezTo>
                      <a:cubicBezTo>
                        <a:pt x="4342" y="1916"/>
                        <a:pt x="4425" y="1643"/>
                        <a:pt x="4157" y="1502"/>
                      </a:cubicBezTo>
                      <a:cubicBezTo>
                        <a:pt x="3985" y="1419"/>
                        <a:pt x="3795" y="1362"/>
                        <a:pt x="3616" y="1292"/>
                      </a:cubicBezTo>
                      <a:cubicBezTo>
                        <a:pt x="3559" y="1273"/>
                        <a:pt x="3508" y="1254"/>
                        <a:pt x="3451" y="1229"/>
                      </a:cubicBezTo>
                      <a:cubicBezTo>
                        <a:pt x="3444" y="1235"/>
                        <a:pt x="3432" y="1229"/>
                        <a:pt x="3425" y="1222"/>
                      </a:cubicBezTo>
                      <a:cubicBezTo>
                        <a:pt x="3126" y="1108"/>
                        <a:pt x="2827" y="993"/>
                        <a:pt x="2521" y="879"/>
                      </a:cubicBezTo>
                      <a:cubicBezTo>
                        <a:pt x="2165" y="738"/>
                        <a:pt x="1802" y="605"/>
                        <a:pt x="1445" y="465"/>
                      </a:cubicBezTo>
                      <a:cubicBezTo>
                        <a:pt x="1293" y="407"/>
                        <a:pt x="1095" y="299"/>
                        <a:pt x="930" y="299"/>
                      </a:cubicBezTo>
                      <a:cubicBezTo>
                        <a:pt x="771" y="305"/>
                        <a:pt x="681" y="439"/>
                        <a:pt x="611" y="585"/>
                      </a:cubicBezTo>
                      <a:cubicBezTo>
                        <a:pt x="541" y="866"/>
                        <a:pt x="433" y="1140"/>
                        <a:pt x="337" y="1413"/>
                      </a:cubicBezTo>
                      <a:cubicBezTo>
                        <a:pt x="287" y="1559"/>
                        <a:pt x="229" y="1712"/>
                        <a:pt x="178" y="1865"/>
                      </a:cubicBezTo>
                      <a:cubicBezTo>
                        <a:pt x="134" y="1999"/>
                        <a:pt x="70" y="2139"/>
                        <a:pt x="57" y="2279"/>
                      </a:cubicBezTo>
                      <a:cubicBezTo>
                        <a:pt x="38" y="2476"/>
                        <a:pt x="147" y="2584"/>
                        <a:pt x="318" y="2655"/>
                      </a:cubicBezTo>
                      <a:cubicBezTo>
                        <a:pt x="465" y="2712"/>
                        <a:pt x="618" y="2763"/>
                        <a:pt x="764" y="2820"/>
                      </a:cubicBezTo>
                      <a:cubicBezTo>
                        <a:pt x="1057" y="2935"/>
                        <a:pt x="1343" y="3043"/>
                        <a:pt x="1636" y="3151"/>
                      </a:cubicBezTo>
                      <a:cubicBezTo>
                        <a:pt x="1923" y="3259"/>
                        <a:pt x="2203" y="3373"/>
                        <a:pt x="2489" y="3475"/>
                      </a:cubicBezTo>
                      <a:cubicBezTo>
                        <a:pt x="2636" y="3526"/>
                        <a:pt x="2789" y="3576"/>
                        <a:pt x="2935" y="3621"/>
                      </a:cubicBezTo>
                      <a:cubicBezTo>
                        <a:pt x="3088" y="3666"/>
                        <a:pt x="3272" y="3761"/>
                        <a:pt x="3432" y="3729"/>
                      </a:cubicBezTo>
                      <a:moveTo>
                        <a:pt x="3279" y="1108"/>
                      </a:moveTo>
                      <a:lnTo>
                        <a:pt x="3279" y="1108"/>
                      </a:lnTo>
                      <a:cubicBezTo>
                        <a:pt x="3330" y="1127"/>
                        <a:pt x="3380" y="1146"/>
                        <a:pt x="3432" y="1165"/>
                      </a:cubicBezTo>
                      <a:cubicBezTo>
                        <a:pt x="3495" y="974"/>
                        <a:pt x="3674" y="605"/>
                        <a:pt x="3470" y="503"/>
                      </a:cubicBezTo>
                      <a:cubicBezTo>
                        <a:pt x="3304" y="420"/>
                        <a:pt x="3119" y="363"/>
                        <a:pt x="2941" y="299"/>
                      </a:cubicBezTo>
                      <a:cubicBezTo>
                        <a:pt x="2750" y="223"/>
                        <a:pt x="2553" y="127"/>
                        <a:pt x="2355" y="83"/>
                      </a:cubicBezTo>
                      <a:cubicBezTo>
                        <a:pt x="2120" y="25"/>
                        <a:pt x="2088" y="153"/>
                        <a:pt x="2018" y="318"/>
                      </a:cubicBezTo>
                      <a:cubicBezTo>
                        <a:pt x="1980" y="401"/>
                        <a:pt x="1948" y="490"/>
                        <a:pt x="1917" y="579"/>
                      </a:cubicBezTo>
                      <a:cubicBezTo>
                        <a:pt x="1961" y="598"/>
                        <a:pt x="2012" y="618"/>
                        <a:pt x="2056" y="637"/>
                      </a:cubicBezTo>
                      <a:cubicBezTo>
                        <a:pt x="2094" y="522"/>
                        <a:pt x="2152" y="255"/>
                        <a:pt x="2299" y="242"/>
                      </a:cubicBezTo>
                      <a:cubicBezTo>
                        <a:pt x="2375" y="236"/>
                        <a:pt x="2470" y="293"/>
                        <a:pt x="2534" y="318"/>
                      </a:cubicBezTo>
                      <a:cubicBezTo>
                        <a:pt x="2655" y="363"/>
                        <a:pt x="2776" y="407"/>
                        <a:pt x="2897" y="458"/>
                      </a:cubicBezTo>
                      <a:cubicBezTo>
                        <a:pt x="3031" y="509"/>
                        <a:pt x="3285" y="560"/>
                        <a:pt x="3361" y="700"/>
                      </a:cubicBezTo>
                      <a:cubicBezTo>
                        <a:pt x="3444" y="840"/>
                        <a:pt x="3304" y="974"/>
                        <a:pt x="3279" y="1108"/>
                      </a:cubicBezTo>
                      <a:moveTo>
                        <a:pt x="2515" y="814"/>
                      </a:moveTo>
                      <a:lnTo>
                        <a:pt x="2515" y="814"/>
                      </a:lnTo>
                      <a:cubicBezTo>
                        <a:pt x="2757" y="904"/>
                        <a:pt x="2992" y="1000"/>
                        <a:pt x="3234" y="1088"/>
                      </a:cubicBezTo>
                      <a:cubicBezTo>
                        <a:pt x="3253" y="980"/>
                        <a:pt x="3330" y="898"/>
                        <a:pt x="3317" y="777"/>
                      </a:cubicBezTo>
                      <a:cubicBezTo>
                        <a:pt x="3298" y="662"/>
                        <a:pt x="3221" y="643"/>
                        <a:pt x="3126" y="605"/>
                      </a:cubicBezTo>
                      <a:cubicBezTo>
                        <a:pt x="3050" y="573"/>
                        <a:pt x="2979" y="541"/>
                        <a:pt x="2903" y="516"/>
                      </a:cubicBezTo>
                      <a:cubicBezTo>
                        <a:pt x="2750" y="452"/>
                        <a:pt x="2597" y="376"/>
                        <a:pt x="2438" y="324"/>
                      </a:cubicBezTo>
                      <a:cubicBezTo>
                        <a:pt x="2381" y="312"/>
                        <a:pt x="2292" y="293"/>
                        <a:pt x="2234" y="331"/>
                      </a:cubicBezTo>
                      <a:cubicBezTo>
                        <a:pt x="2209" y="350"/>
                        <a:pt x="2190" y="420"/>
                        <a:pt x="2171" y="452"/>
                      </a:cubicBezTo>
                      <a:cubicBezTo>
                        <a:pt x="2146" y="516"/>
                        <a:pt x="2114" y="579"/>
                        <a:pt x="2088" y="643"/>
                      </a:cubicBezTo>
                      <a:cubicBezTo>
                        <a:pt x="2228" y="706"/>
                        <a:pt x="2375" y="764"/>
                        <a:pt x="2515" y="81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5" name="Google Shape;1845;p19"/>
                <p:cNvSpPr/>
                <p:nvPr/>
              </p:nvSpPr>
              <p:spPr>
                <a:xfrm>
                  <a:off x="1693440" y="1769400"/>
                  <a:ext cx="1541880" cy="1237320"/>
                </a:xfrm>
                <a:custGeom>
                  <a:rect b="b" l="l" r="r" t="t"/>
                  <a:pathLst>
                    <a:path extrusionOk="0" h="3437" w="4283">
                      <a:moveTo>
                        <a:pt x="3873" y="2719"/>
                      </a:moveTo>
                      <a:lnTo>
                        <a:pt x="3873" y="2719"/>
                      </a:lnTo>
                      <a:cubicBezTo>
                        <a:pt x="3778" y="2967"/>
                        <a:pt x="3688" y="3380"/>
                        <a:pt x="3377" y="3430"/>
                      </a:cubicBezTo>
                      <a:cubicBezTo>
                        <a:pt x="3217" y="3462"/>
                        <a:pt x="3033" y="3367"/>
                        <a:pt x="2880" y="3322"/>
                      </a:cubicBezTo>
                      <a:cubicBezTo>
                        <a:pt x="2734" y="3277"/>
                        <a:pt x="2581" y="3227"/>
                        <a:pt x="2434" y="3176"/>
                      </a:cubicBezTo>
                      <a:cubicBezTo>
                        <a:pt x="2148" y="3074"/>
                        <a:pt x="1868" y="2960"/>
                        <a:pt x="1581" y="2852"/>
                      </a:cubicBezTo>
                      <a:cubicBezTo>
                        <a:pt x="1288" y="2744"/>
                        <a:pt x="1002" y="2636"/>
                        <a:pt x="709" y="2521"/>
                      </a:cubicBezTo>
                      <a:cubicBezTo>
                        <a:pt x="563" y="2464"/>
                        <a:pt x="410" y="2413"/>
                        <a:pt x="263" y="2356"/>
                      </a:cubicBezTo>
                      <a:cubicBezTo>
                        <a:pt x="92" y="2285"/>
                        <a:pt x="-17" y="2177"/>
                        <a:pt x="2" y="1980"/>
                      </a:cubicBezTo>
                      <a:cubicBezTo>
                        <a:pt x="15" y="1840"/>
                        <a:pt x="79" y="1700"/>
                        <a:pt x="123" y="1566"/>
                      </a:cubicBezTo>
                      <a:cubicBezTo>
                        <a:pt x="174" y="1413"/>
                        <a:pt x="232" y="1260"/>
                        <a:pt x="282" y="1114"/>
                      </a:cubicBezTo>
                      <a:cubicBezTo>
                        <a:pt x="378" y="841"/>
                        <a:pt x="486" y="567"/>
                        <a:pt x="556" y="286"/>
                      </a:cubicBezTo>
                      <a:cubicBezTo>
                        <a:pt x="626" y="140"/>
                        <a:pt x="716" y="6"/>
                        <a:pt x="875" y="0"/>
                      </a:cubicBezTo>
                      <a:cubicBezTo>
                        <a:pt x="1040" y="0"/>
                        <a:pt x="1238" y="108"/>
                        <a:pt x="1390" y="166"/>
                      </a:cubicBezTo>
                      <a:cubicBezTo>
                        <a:pt x="1747" y="306"/>
                        <a:pt x="2110" y="439"/>
                        <a:pt x="2466" y="580"/>
                      </a:cubicBezTo>
                      <a:cubicBezTo>
                        <a:pt x="2772" y="694"/>
                        <a:pt x="3071" y="809"/>
                        <a:pt x="3370" y="923"/>
                      </a:cubicBezTo>
                      <a:cubicBezTo>
                        <a:pt x="3377" y="930"/>
                        <a:pt x="3389" y="936"/>
                        <a:pt x="3396" y="930"/>
                      </a:cubicBezTo>
                      <a:cubicBezTo>
                        <a:pt x="3453" y="955"/>
                        <a:pt x="3504" y="974"/>
                        <a:pt x="3561" y="993"/>
                      </a:cubicBezTo>
                      <a:cubicBezTo>
                        <a:pt x="3740" y="1063"/>
                        <a:pt x="3930" y="1120"/>
                        <a:pt x="4102" y="1203"/>
                      </a:cubicBezTo>
                      <a:cubicBezTo>
                        <a:pt x="4370" y="1344"/>
                        <a:pt x="4287" y="1617"/>
                        <a:pt x="4191" y="1840"/>
                      </a:cubicBezTo>
                      <a:cubicBezTo>
                        <a:pt x="4191" y="1847"/>
                        <a:pt x="4191" y="1853"/>
                        <a:pt x="4191" y="1853"/>
                      </a:cubicBezTo>
                      <a:cubicBezTo>
                        <a:pt x="4185" y="1865"/>
                        <a:pt x="4185" y="1872"/>
                        <a:pt x="4178" y="1884"/>
                      </a:cubicBezTo>
                      <a:cubicBezTo>
                        <a:pt x="4172" y="1897"/>
                        <a:pt x="4166" y="1916"/>
                        <a:pt x="4166" y="1935"/>
                      </a:cubicBezTo>
                      <a:cubicBezTo>
                        <a:pt x="4064" y="2196"/>
                        <a:pt x="3969" y="2458"/>
                        <a:pt x="3873" y="2719"/>
                      </a:cubicBezTo>
                      <a:moveTo>
                        <a:pt x="2587" y="2292"/>
                      </a:moveTo>
                      <a:lnTo>
                        <a:pt x="2587" y="2292"/>
                      </a:lnTo>
                      <a:cubicBezTo>
                        <a:pt x="2663" y="2196"/>
                        <a:pt x="2695" y="2050"/>
                        <a:pt x="2734" y="1935"/>
                      </a:cubicBezTo>
                      <a:cubicBezTo>
                        <a:pt x="2734" y="1923"/>
                        <a:pt x="2727" y="1916"/>
                        <a:pt x="2714" y="1916"/>
                      </a:cubicBezTo>
                      <a:cubicBezTo>
                        <a:pt x="2714" y="1910"/>
                        <a:pt x="2714" y="1910"/>
                        <a:pt x="2714" y="1910"/>
                      </a:cubicBezTo>
                      <a:cubicBezTo>
                        <a:pt x="2613" y="1872"/>
                        <a:pt x="2517" y="1827"/>
                        <a:pt x="2421" y="1789"/>
                      </a:cubicBezTo>
                      <a:cubicBezTo>
                        <a:pt x="2447" y="1713"/>
                        <a:pt x="2479" y="1630"/>
                        <a:pt x="2504" y="1547"/>
                      </a:cubicBezTo>
                      <a:cubicBezTo>
                        <a:pt x="2511" y="1534"/>
                        <a:pt x="2517" y="1521"/>
                        <a:pt x="2517" y="1509"/>
                      </a:cubicBezTo>
                      <a:cubicBezTo>
                        <a:pt x="2523" y="1490"/>
                        <a:pt x="2536" y="1471"/>
                        <a:pt x="2536" y="1452"/>
                      </a:cubicBezTo>
                      <a:cubicBezTo>
                        <a:pt x="2536" y="1445"/>
                        <a:pt x="2536" y="1439"/>
                        <a:pt x="2530" y="1439"/>
                      </a:cubicBezTo>
                      <a:cubicBezTo>
                        <a:pt x="2523" y="1439"/>
                        <a:pt x="2523" y="1439"/>
                        <a:pt x="2523" y="1439"/>
                      </a:cubicBezTo>
                      <a:cubicBezTo>
                        <a:pt x="2517" y="1432"/>
                        <a:pt x="2504" y="1432"/>
                        <a:pt x="2498" y="1426"/>
                      </a:cubicBezTo>
                      <a:cubicBezTo>
                        <a:pt x="2453" y="1400"/>
                        <a:pt x="2409" y="1388"/>
                        <a:pt x="2365" y="1369"/>
                      </a:cubicBezTo>
                      <a:cubicBezTo>
                        <a:pt x="2300" y="1350"/>
                        <a:pt x="2237" y="1324"/>
                        <a:pt x="2173" y="1305"/>
                      </a:cubicBezTo>
                      <a:cubicBezTo>
                        <a:pt x="2160" y="1305"/>
                        <a:pt x="2154" y="1312"/>
                        <a:pt x="2154" y="1318"/>
                      </a:cubicBezTo>
                      <a:cubicBezTo>
                        <a:pt x="2148" y="1324"/>
                        <a:pt x="2141" y="1337"/>
                        <a:pt x="2141" y="1344"/>
                      </a:cubicBezTo>
                      <a:cubicBezTo>
                        <a:pt x="2110" y="1394"/>
                        <a:pt x="2091" y="1445"/>
                        <a:pt x="2071" y="1502"/>
                      </a:cubicBezTo>
                      <a:cubicBezTo>
                        <a:pt x="2052" y="1553"/>
                        <a:pt x="2033" y="1598"/>
                        <a:pt x="2020" y="1655"/>
                      </a:cubicBezTo>
                      <a:cubicBezTo>
                        <a:pt x="1976" y="1623"/>
                        <a:pt x="1925" y="1605"/>
                        <a:pt x="1868" y="1585"/>
                      </a:cubicBezTo>
                      <a:cubicBezTo>
                        <a:pt x="1817" y="1560"/>
                        <a:pt x="1766" y="1541"/>
                        <a:pt x="1709" y="1534"/>
                      </a:cubicBezTo>
                      <a:lnTo>
                        <a:pt x="1709" y="1534"/>
                      </a:lnTo>
                      <a:cubicBezTo>
                        <a:pt x="1696" y="1528"/>
                        <a:pt x="1683" y="1528"/>
                        <a:pt x="1683" y="1541"/>
                      </a:cubicBezTo>
                      <a:cubicBezTo>
                        <a:pt x="1626" y="1649"/>
                        <a:pt x="1594" y="1763"/>
                        <a:pt x="1562" y="1878"/>
                      </a:cubicBezTo>
                      <a:cubicBezTo>
                        <a:pt x="1562" y="1884"/>
                        <a:pt x="1568" y="1891"/>
                        <a:pt x="1568" y="1897"/>
                      </a:cubicBezTo>
                      <a:cubicBezTo>
                        <a:pt x="1568" y="1903"/>
                        <a:pt x="1575" y="1910"/>
                        <a:pt x="1581" y="1910"/>
                      </a:cubicBezTo>
                      <a:cubicBezTo>
                        <a:pt x="1632" y="1935"/>
                        <a:pt x="1683" y="1955"/>
                        <a:pt x="1734" y="1980"/>
                      </a:cubicBezTo>
                      <a:cubicBezTo>
                        <a:pt x="1778" y="1993"/>
                        <a:pt x="1823" y="2018"/>
                        <a:pt x="1874" y="2024"/>
                      </a:cubicBezTo>
                      <a:cubicBezTo>
                        <a:pt x="1823" y="2120"/>
                        <a:pt x="1785" y="2235"/>
                        <a:pt x="1753" y="2337"/>
                      </a:cubicBezTo>
                      <a:cubicBezTo>
                        <a:pt x="1747" y="2356"/>
                        <a:pt x="1759" y="2368"/>
                        <a:pt x="1778" y="2368"/>
                      </a:cubicBezTo>
                      <a:cubicBezTo>
                        <a:pt x="1874" y="2425"/>
                        <a:pt x="2001" y="2464"/>
                        <a:pt x="2110" y="2496"/>
                      </a:cubicBezTo>
                      <a:cubicBezTo>
                        <a:pt x="2116" y="2496"/>
                        <a:pt x="2123" y="2496"/>
                        <a:pt x="2129" y="2496"/>
                      </a:cubicBezTo>
                      <a:cubicBezTo>
                        <a:pt x="2135" y="2496"/>
                        <a:pt x="2141" y="2489"/>
                        <a:pt x="2141" y="2483"/>
                      </a:cubicBezTo>
                      <a:cubicBezTo>
                        <a:pt x="2186" y="2387"/>
                        <a:pt x="2218" y="2285"/>
                        <a:pt x="2256" y="2184"/>
                      </a:cubicBezTo>
                      <a:cubicBezTo>
                        <a:pt x="2358" y="2229"/>
                        <a:pt x="2460" y="2273"/>
                        <a:pt x="2561" y="2298"/>
                      </a:cubicBezTo>
                      <a:lnTo>
                        <a:pt x="2568" y="2298"/>
                      </a:lnTo>
                      <a:cubicBezTo>
                        <a:pt x="2574" y="2298"/>
                        <a:pt x="2581" y="2292"/>
                        <a:pt x="2587" y="229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19"/>
                <p:cNvSpPr/>
                <p:nvPr/>
              </p:nvSpPr>
              <p:spPr>
                <a:xfrm>
                  <a:off x="2363760" y="1686600"/>
                  <a:ext cx="593280" cy="394560"/>
                </a:xfrm>
                <a:custGeom>
                  <a:rect b="b" l="l" r="r" t="t"/>
                  <a:pathLst>
                    <a:path extrusionOk="0" h="1096" w="1648">
                      <a:moveTo>
                        <a:pt x="1515" y="1096"/>
                      </a:moveTo>
                      <a:lnTo>
                        <a:pt x="1515" y="1096"/>
                      </a:lnTo>
                      <a:cubicBezTo>
                        <a:pt x="1463" y="1077"/>
                        <a:pt x="1413" y="1058"/>
                        <a:pt x="1362" y="1039"/>
                      </a:cubicBezTo>
                      <a:cubicBezTo>
                        <a:pt x="1387" y="905"/>
                        <a:pt x="1527" y="771"/>
                        <a:pt x="1444" y="631"/>
                      </a:cubicBezTo>
                      <a:cubicBezTo>
                        <a:pt x="1368" y="491"/>
                        <a:pt x="1114" y="440"/>
                        <a:pt x="980" y="389"/>
                      </a:cubicBezTo>
                      <a:cubicBezTo>
                        <a:pt x="859" y="338"/>
                        <a:pt x="738" y="294"/>
                        <a:pt x="617" y="249"/>
                      </a:cubicBezTo>
                      <a:cubicBezTo>
                        <a:pt x="553" y="224"/>
                        <a:pt x="458" y="167"/>
                        <a:pt x="382" y="173"/>
                      </a:cubicBezTo>
                      <a:cubicBezTo>
                        <a:pt x="235" y="186"/>
                        <a:pt x="177" y="453"/>
                        <a:pt x="139" y="568"/>
                      </a:cubicBezTo>
                      <a:cubicBezTo>
                        <a:pt x="95" y="549"/>
                        <a:pt x="44" y="529"/>
                        <a:pt x="0" y="510"/>
                      </a:cubicBezTo>
                      <a:cubicBezTo>
                        <a:pt x="31" y="421"/>
                        <a:pt x="63" y="332"/>
                        <a:pt x="101" y="249"/>
                      </a:cubicBezTo>
                      <a:cubicBezTo>
                        <a:pt x="171" y="84"/>
                        <a:pt x="203" y="-44"/>
                        <a:pt x="438" y="14"/>
                      </a:cubicBezTo>
                      <a:cubicBezTo>
                        <a:pt x="636" y="58"/>
                        <a:pt x="833" y="154"/>
                        <a:pt x="1024" y="230"/>
                      </a:cubicBezTo>
                      <a:cubicBezTo>
                        <a:pt x="1202" y="294"/>
                        <a:pt x="1387" y="351"/>
                        <a:pt x="1553" y="434"/>
                      </a:cubicBezTo>
                      <a:cubicBezTo>
                        <a:pt x="1757" y="536"/>
                        <a:pt x="1578" y="905"/>
                        <a:pt x="1515" y="10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19"/>
                <p:cNvSpPr/>
                <p:nvPr/>
              </p:nvSpPr>
              <p:spPr>
                <a:xfrm>
                  <a:off x="2271960" y="2255400"/>
                  <a:ext cx="389520" cy="396360"/>
                </a:xfrm>
                <a:custGeom>
                  <a:rect b="b" l="l" r="r" t="t"/>
                  <a:pathLst>
                    <a:path extrusionOk="0" h="1101" w="1082">
                      <a:moveTo>
                        <a:pt x="1082" y="598"/>
                      </a:moveTo>
                      <a:lnTo>
                        <a:pt x="1082" y="598"/>
                      </a:lnTo>
                      <a:cubicBezTo>
                        <a:pt x="1031" y="700"/>
                        <a:pt x="999" y="808"/>
                        <a:pt x="954" y="904"/>
                      </a:cubicBezTo>
                      <a:cubicBezTo>
                        <a:pt x="859" y="853"/>
                        <a:pt x="745" y="821"/>
                        <a:pt x="643" y="789"/>
                      </a:cubicBezTo>
                      <a:cubicBezTo>
                        <a:pt x="637" y="783"/>
                        <a:pt x="624" y="789"/>
                        <a:pt x="617" y="802"/>
                      </a:cubicBezTo>
                      <a:cubicBezTo>
                        <a:pt x="579" y="897"/>
                        <a:pt x="541" y="999"/>
                        <a:pt x="509" y="1101"/>
                      </a:cubicBezTo>
                      <a:cubicBezTo>
                        <a:pt x="407" y="1056"/>
                        <a:pt x="299" y="1012"/>
                        <a:pt x="190" y="993"/>
                      </a:cubicBezTo>
                      <a:cubicBezTo>
                        <a:pt x="229" y="885"/>
                        <a:pt x="273" y="783"/>
                        <a:pt x="299" y="681"/>
                      </a:cubicBezTo>
                      <a:cubicBezTo>
                        <a:pt x="305" y="668"/>
                        <a:pt x="292" y="655"/>
                        <a:pt x="286" y="655"/>
                      </a:cubicBezTo>
                      <a:cubicBezTo>
                        <a:pt x="286" y="649"/>
                        <a:pt x="286" y="649"/>
                        <a:pt x="280" y="643"/>
                      </a:cubicBezTo>
                      <a:cubicBezTo>
                        <a:pt x="242" y="617"/>
                        <a:pt x="190" y="605"/>
                        <a:pt x="140" y="585"/>
                      </a:cubicBezTo>
                      <a:cubicBezTo>
                        <a:pt x="95" y="573"/>
                        <a:pt x="50" y="553"/>
                        <a:pt x="0" y="541"/>
                      </a:cubicBezTo>
                      <a:cubicBezTo>
                        <a:pt x="25" y="426"/>
                        <a:pt x="63" y="318"/>
                        <a:pt x="102" y="210"/>
                      </a:cubicBezTo>
                      <a:cubicBezTo>
                        <a:pt x="146" y="235"/>
                        <a:pt x="190" y="248"/>
                        <a:pt x="235" y="267"/>
                      </a:cubicBezTo>
                      <a:cubicBezTo>
                        <a:pt x="292" y="292"/>
                        <a:pt x="343" y="318"/>
                        <a:pt x="401" y="337"/>
                      </a:cubicBezTo>
                      <a:cubicBezTo>
                        <a:pt x="407" y="337"/>
                        <a:pt x="413" y="337"/>
                        <a:pt x="420" y="337"/>
                      </a:cubicBezTo>
                      <a:cubicBezTo>
                        <a:pt x="426" y="337"/>
                        <a:pt x="439" y="337"/>
                        <a:pt x="439" y="331"/>
                      </a:cubicBezTo>
                      <a:cubicBezTo>
                        <a:pt x="471" y="280"/>
                        <a:pt x="484" y="223"/>
                        <a:pt x="509" y="165"/>
                      </a:cubicBezTo>
                      <a:cubicBezTo>
                        <a:pt x="528" y="115"/>
                        <a:pt x="553" y="57"/>
                        <a:pt x="566" y="6"/>
                      </a:cubicBezTo>
                      <a:cubicBezTo>
                        <a:pt x="572" y="0"/>
                        <a:pt x="572" y="0"/>
                        <a:pt x="572" y="0"/>
                      </a:cubicBezTo>
                      <a:cubicBezTo>
                        <a:pt x="630" y="19"/>
                        <a:pt x="687" y="38"/>
                        <a:pt x="745" y="63"/>
                      </a:cubicBezTo>
                      <a:cubicBezTo>
                        <a:pt x="789" y="76"/>
                        <a:pt x="840" y="102"/>
                        <a:pt x="891" y="108"/>
                      </a:cubicBezTo>
                      <a:cubicBezTo>
                        <a:pt x="834" y="210"/>
                        <a:pt x="802" y="331"/>
                        <a:pt x="764" y="439"/>
                      </a:cubicBezTo>
                      <a:cubicBezTo>
                        <a:pt x="758" y="452"/>
                        <a:pt x="764" y="464"/>
                        <a:pt x="776" y="471"/>
                      </a:cubicBezTo>
                      <a:cubicBezTo>
                        <a:pt x="878" y="515"/>
                        <a:pt x="980" y="560"/>
                        <a:pt x="1082" y="59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19"/>
                <p:cNvSpPr/>
                <p:nvPr/>
              </p:nvSpPr>
              <p:spPr>
                <a:xfrm>
                  <a:off x="2984760" y="2131560"/>
                  <a:ext cx="38880" cy="13680"/>
                </a:xfrm>
                <a:custGeom>
                  <a:rect b="b" l="l" r="r" t="t"/>
                  <a:pathLst>
                    <a:path extrusionOk="0" h="38" w="108">
                      <a:moveTo>
                        <a:pt x="0" y="0"/>
                      </a:moveTo>
                      <a:lnTo>
                        <a:pt x="0" y="0"/>
                      </a:lnTo>
                      <a:lnTo>
                        <a:pt x="0" y="0"/>
                      </a:lnTo>
                      <a:cubicBezTo>
                        <a:pt x="38" y="12"/>
                        <a:pt x="70" y="25"/>
                        <a:pt x="108" y="38"/>
                      </a:cubicBezTo>
                      <a:lnTo>
                        <a:pt x="108" y="38"/>
                      </a:lnTo>
                      <a:cubicBezTo>
                        <a:pt x="70" y="25"/>
                        <a:pt x="32" y="12"/>
                        <a:pt x="0" y="0"/>
                      </a:cubicBezTo>
                      <a:close/>
                    </a:path>
                  </a:pathLst>
                </a:custGeom>
                <a:solidFill>
                  <a:srgbClr val="1728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9" name="Google Shape;1849;p19"/>
                <p:cNvSpPr/>
                <p:nvPr/>
              </p:nvSpPr>
              <p:spPr>
                <a:xfrm>
                  <a:off x="1781280" y="2202480"/>
                  <a:ext cx="1453320" cy="804240"/>
                </a:xfrm>
                <a:custGeom>
                  <a:rect b="b" l="l" r="r" t="t"/>
                  <a:pathLst>
                    <a:path extrusionOk="0" h="2234" w="4037">
                      <a:moveTo>
                        <a:pt x="3133" y="2227"/>
                      </a:moveTo>
                      <a:lnTo>
                        <a:pt x="3133" y="2227"/>
                      </a:lnTo>
                      <a:cubicBezTo>
                        <a:pt x="3114" y="2234"/>
                        <a:pt x="3094" y="2234"/>
                        <a:pt x="3069" y="2234"/>
                      </a:cubicBezTo>
                      <a:lnTo>
                        <a:pt x="3069" y="2234"/>
                      </a:lnTo>
                      <a:lnTo>
                        <a:pt x="3069" y="2234"/>
                      </a:lnTo>
                      <a:cubicBezTo>
                        <a:pt x="3094" y="2234"/>
                        <a:pt x="3114" y="2234"/>
                        <a:pt x="3133" y="2227"/>
                      </a:cubicBezTo>
                      <a:moveTo>
                        <a:pt x="13" y="1146"/>
                      </a:moveTo>
                      <a:lnTo>
                        <a:pt x="13" y="1146"/>
                      </a:lnTo>
                      <a:cubicBezTo>
                        <a:pt x="13" y="1146"/>
                        <a:pt x="19" y="1146"/>
                        <a:pt x="19" y="1153"/>
                      </a:cubicBezTo>
                      <a:cubicBezTo>
                        <a:pt x="19" y="1146"/>
                        <a:pt x="13" y="1146"/>
                        <a:pt x="13" y="1146"/>
                      </a:cubicBezTo>
                      <a:moveTo>
                        <a:pt x="13" y="1146"/>
                      </a:moveTo>
                      <a:lnTo>
                        <a:pt x="13" y="1146"/>
                      </a:lnTo>
                      <a:moveTo>
                        <a:pt x="13" y="1146"/>
                      </a:moveTo>
                      <a:lnTo>
                        <a:pt x="13" y="1146"/>
                      </a:lnTo>
                      <a:moveTo>
                        <a:pt x="7" y="1146"/>
                      </a:moveTo>
                      <a:lnTo>
                        <a:pt x="7" y="1146"/>
                      </a:lnTo>
                      <a:lnTo>
                        <a:pt x="13" y="1146"/>
                      </a:lnTo>
                      <a:cubicBezTo>
                        <a:pt x="7" y="1146"/>
                        <a:pt x="7" y="1146"/>
                        <a:pt x="7" y="1146"/>
                      </a:cubicBezTo>
                      <a:moveTo>
                        <a:pt x="7" y="1146"/>
                      </a:moveTo>
                      <a:lnTo>
                        <a:pt x="7" y="1146"/>
                      </a:lnTo>
                      <a:moveTo>
                        <a:pt x="7" y="1146"/>
                      </a:moveTo>
                      <a:lnTo>
                        <a:pt x="7" y="1146"/>
                      </a:lnTo>
                      <a:moveTo>
                        <a:pt x="0" y="1146"/>
                      </a:moveTo>
                      <a:lnTo>
                        <a:pt x="0" y="1146"/>
                      </a:lnTo>
                      <a:lnTo>
                        <a:pt x="7" y="1146"/>
                      </a:lnTo>
                      <a:lnTo>
                        <a:pt x="0" y="1146"/>
                      </a:lnTo>
                      <a:moveTo>
                        <a:pt x="0" y="1140"/>
                      </a:moveTo>
                      <a:lnTo>
                        <a:pt x="0" y="1140"/>
                      </a:lnTo>
                      <a:moveTo>
                        <a:pt x="0" y="1140"/>
                      </a:moveTo>
                      <a:lnTo>
                        <a:pt x="0" y="1140"/>
                      </a:lnTo>
                      <a:moveTo>
                        <a:pt x="3934" y="681"/>
                      </a:moveTo>
                      <a:lnTo>
                        <a:pt x="3934" y="681"/>
                      </a:lnTo>
                      <a:cubicBezTo>
                        <a:pt x="3928" y="694"/>
                        <a:pt x="3922" y="713"/>
                        <a:pt x="3922" y="732"/>
                      </a:cubicBezTo>
                      <a:cubicBezTo>
                        <a:pt x="3922" y="713"/>
                        <a:pt x="3928" y="694"/>
                        <a:pt x="3934" y="681"/>
                      </a:cubicBezTo>
                      <a:moveTo>
                        <a:pt x="3947" y="644"/>
                      </a:moveTo>
                      <a:lnTo>
                        <a:pt x="3947" y="644"/>
                      </a:lnTo>
                      <a:lnTo>
                        <a:pt x="3947" y="644"/>
                      </a:lnTo>
                      <a:cubicBezTo>
                        <a:pt x="3947" y="650"/>
                        <a:pt x="3947" y="650"/>
                        <a:pt x="3947" y="650"/>
                      </a:cubicBezTo>
                      <a:lnTo>
                        <a:pt x="3947" y="650"/>
                      </a:lnTo>
                      <a:lnTo>
                        <a:pt x="3947" y="644"/>
                      </a:lnTo>
                      <a:moveTo>
                        <a:pt x="3858" y="0"/>
                      </a:moveTo>
                      <a:lnTo>
                        <a:pt x="3858" y="0"/>
                      </a:lnTo>
                      <a:lnTo>
                        <a:pt x="3858" y="0"/>
                      </a:lnTo>
                      <a:cubicBezTo>
                        <a:pt x="3992" y="70"/>
                        <a:pt x="4037" y="172"/>
                        <a:pt x="4037" y="287"/>
                      </a:cubicBezTo>
                      <a:cubicBezTo>
                        <a:pt x="4037" y="172"/>
                        <a:pt x="3992" y="70"/>
                        <a:pt x="3858" y="0"/>
                      </a:cubicBezTo>
                      <a:close/>
                    </a:path>
                  </a:pathLst>
                </a:custGeom>
                <a:solidFill>
                  <a:srgbClr val="1728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0" name="Google Shape;1850;p19"/>
                <p:cNvSpPr/>
                <p:nvPr/>
              </p:nvSpPr>
              <p:spPr>
                <a:xfrm>
                  <a:off x="1694160" y="2188800"/>
                  <a:ext cx="1540440" cy="817920"/>
                </a:xfrm>
                <a:custGeom>
                  <a:rect b="b" l="l" r="r" t="t"/>
                  <a:pathLst>
                    <a:path extrusionOk="0" h="2272" w="4279">
                      <a:moveTo>
                        <a:pt x="4018" y="0"/>
                      </a:moveTo>
                      <a:lnTo>
                        <a:pt x="4018" y="0"/>
                      </a:lnTo>
                      <a:cubicBezTo>
                        <a:pt x="4011" y="83"/>
                        <a:pt x="3992" y="159"/>
                        <a:pt x="3967" y="242"/>
                      </a:cubicBezTo>
                      <a:cubicBezTo>
                        <a:pt x="3979" y="267"/>
                        <a:pt x="3986" y="300"/>
                        <a:pt x="3973" y="337"/>
                      </a:cubicBezTo>
                      <a:cubicBezTo>
                        <a:pt x="3916" y="624"/>
                        <a:pt x="3801" y="898"/>
                        <a:pt x="3693" y="1172"/>
                      </a:cubicBezTo>
                      <a:cubicBezTo>
                        <a:pt x="3623" y="1350"/>
                        <a:pt x="3572" y="1534"/>
                        <a:pt x="3470" y="1700"/>
                      </a:cubicBezTo>
                      <a:cubicBezTo>
                        <a:pt x="3375" y="1858"/>
                        <a:pt x="3241" y="1909"/>
                        <a:pt x="3094" y="1909"/>
                      </a:cubicBezTo>
                      <a:cubicBezTo>
                        <a:pt x="2993" y="1909"/>
                        <a:pt x="2891" y="1890"/>
                        <a:pt x="2789" y="1858"/>
                      </a:cubicBezTo>
                      <a:cubicBezTo>
                        <a:pt x="2273" y="1706"/>
                        <a:pt x="1757" y="1560"/>
                        <a:pt x="1254" y="1375"/>
                      </a:cubicBezTo>
                      <a:cubicBezTo>
                        <a:pt x="828" y="1229"/>
                        <a:pt x="376" y="1089"/>
                        <a:pt x="0" y="840"/>
                      </a:cubicBezTo>
                      <a:cubicBezTo>
                        <a:pt x="-6" y="1012"/>
                        <a:pt x="83" y="1114"/>
                        <a:pt x="242" y="1178"/>
                      </a:cubicBezTo>
                      <a:lnTo>
                        <a:pt x="242" y="1178"/>
                      </a:lnTo>
                      <a:lnTo>
                        <a:pt x="242" y="1178"/>
                      </a:lnTo>
                      <a:lnTo>
                        <a:pt x="242" y="1178"/>
                      </a:lnTo>
                      <a:cubicBezTo>
                        <a:pt x="242" y="1184"/>
                        <a:pt x="242" y="1184"/>
                        <a:pt x="242" y="1184"/>
                      </a:cubicBezTo>
                      <a:lnTo>
                        <a:pt x="249" y="1184"/>
                      </a:lnTo>
                      <a:lnTo>
                        <a:pt x="249" y="1184"/>
                      </a:lnTo>
                      <a:lnTo>
                        <a:pt x="249" y="1184"/>
                      </a:lnTo>
                      <a:lnTo>
                        <a:pt x="249" y="1184"/>
                      </a:lnTo>
                      <a:lnTo>
                        <a:pt x="249" y="1184"/>
                      </a:lnTo>
                      <a:lnTo>
                        <a:pt x="249" y="1184"/>
                      </a:lnTo>
                      <a:lnTo>
                        <a:pt x="255" y="1184"/>
                      </a:lnTo>
                      <a:lnTo>
                        <a:pt x="255" y="1184"/>
                      </a:lnTo>
                      <a:lnTo>
                        <a:pt x="255" y="1184"/>
                      </a:lnTo>
                      <a:lnTo>
                        <a:pt x="255" y="1184"/>
                      </a:lnTo>
                      <a:lnTo>
                        <a:pt x="255" y="1184"/>
                      </a:lnTo>
                      <a:lnTo>
                        <a:pt x="255" y="1184"/>
                      </a:lnTo>
                      <a:cubicBezTo>
                        <a:pt x="255" y="1184"/>
                        <a:pt x="261" y="1184"/>
                        <a:pt x="261" y="1191"/>
                      </a:cubicBezTo>
                      <a:lnTo>
                        <a:pt x="261" y="1191"/>
                      </a:lnTo>
                      <a:cubicBezTo>
                        <a:pt x="408" y="1248"/>
                        <a:pt x="561" y="1299"/>
                        <a:pt x="707" y="1356"/>
                      </a:cubicBezTo>
                      <a:cubicBezTo>
                        <a:pt x="1000" y="1471"/>
                        <a:pt x="1286" y="1579"/>
                        <a:pt x="1579" y="1687"/>
                      </a:cubicBezTo>
                      <a:cubicBezTo>
                        <a:pt x="1866" y="1795"/>
                        <a:pt x="2146" y="1909"/>
                        <a:pt x="2432" y="2011"/>
                      </a:cubicBezTo>
                      <a:cubicBezTo>
                        <a:pt x="2579" y="2062"/>
                        <a:pt x="2732" y="2112"/>
                        <a:pt x="2878" y="2157"/>
                      </a:cubicBezTo>
                      <a:cubicBezTo>
                        <a:pt x="3005" y="2202"/>
                        <a:pt x="3170" y="2272"/>
                        <a:pt x="3311" y="2272"/>
                      </a:cubicBezTo>
                      <a:lnTo>
                        <a:pt x="3311" y="2272"/>
                      </a:lnTo>
                      <a:cubicBezTo>
                        <a:pt x="3336" y="2272"/>
                        <a:pt x="3356" y="2272"/>
                        <a:pt x="3375" y="2265"/>
                      </a:cubicBezTo>
                      <a:lnTo>
                        <a:pt x="3375" y="2265"/>
                      </a:lnTo>
                      <a:cubicBezTo>
                        <a:pt x="3686" y="2215"/>
                        <a:pt x="3776" y="1802"/>
                        <a:pt x="3871" y="1554"/>
                      </a:cubicBezTo>
                      <a:cubicBezTo>
                        <a:pt x="3967" y="1293"/>
                        <a:pt x="4062" y="1031"/>
                        <a:pt x="4164" y="770"/>
                      </a:cubicBezTo>
                      <a:lnTo>
                        <a:pt x="4164" y="770"/>
                      </a:lnTo>
                      <a:cubicBezTo>
                        <a:pt x="4164" y="751"/>
                        <a:pt x="4170" y="732"/>
                        <a:pt x="4176" y="719"/>
                      </a:cubicBezTo>
                      <a:lnTo>
                        <a:pt x="4176" y="719"/>
                      </a:lnTo>
                      <a:cubicBezTo>
                        <a:pt x="4183" y="707"/>
                        <a:pt x="4183" y="700"/>
                        <a:pt x="4189" y="688"/>
                      </a:cubicBezTo>
                      <a:lnTo>
                        <a:pt x="4189" y="682"/>
                      </a:lnTo>
                      <a:lnTo>
                        <a:pt x="4189" y="682"/>
                      </a:lnTo>
                      <a:lnTo>
                        <a:pt x="4189" y="675"/>
                      </a:lnTo>
                      <a:cubicBezTo>
                        <a:pt x="4234" y="567"/>
                        <a:pt x="4279" y="440"/>
                        <a:pt x="4279" y="325"/>
                      </a:cubicBezTo>
                      <a:cubicBezTo>
                        <a:pt x="4279" y="210"/>
                        <a:pt x="4234" y="108"/>
                        <a:pt x="4100" y="38"/>
                      </a:cubicBezTo>
                      <a:lnTo>
                        <a:pt x="4100" y="38"/>
                      </a:lnTo>
                      <a:cubicBezTo>
                        <a:pt x="4068" y="26"/>
                        <a:pt x="4043" y="13"/>
                        <a:pt x="401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19"/>
                <p:cNvSpPr/>
                <p:nvPr/>
              </p:nvSpPr>
              <p:spPr>
                <a:xfrm>
                  <a:off x="2918160" y="1840680"/>
                  <a:ext cx="2160" cy="2160"/>
                </a:xfrm>
                <a:custGeom>
                  <a:rect b="b" l="l" r="r" t="t"/>
                  <a:pathLst>
                    <a:path extrusionOk="0" h="6" w="6">
                      <a:moveTo>
                        <a:pt x="6" y="6"/>
                      </a:moveTo>
                      <a:lnTo>
                        <a:pt x="6" y="6"/>
                      </a:lnTo>
                      <a:moveTo>
                        <a:pt x="6" y="6"/>
                      </a:moveTo>
                      <a:lnTo>
                        <a:pt x="6" y="6"/>
                      </a:lnTo>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2" name="Google Shape;1852;p19"/>
                <p:cNvSpPr/>
                <p:nvPr/>
              </p:nvSpPr>
              <p:spPr>
                <a:xfrm>
                  <a:off x="2828880" y="1868040"/>
                  <a:ext cx="54720" cy="43560"/>
                </a:xfrm>
                <a:custGeom>
                  <a:rect b="b" l="l" r="r" t="t"/>
                  <a:pathLst>
                    <a:path extrusionOk="0" h="121" w="152">
                      <a:moveTo>
                        <a:pt x="0" y="0"/>
                      </a:moveTo>
                      <a:lnTo>
                        <a:pt x="0" y="0"/>
                      </a:lnTo>
                      <a:lnTo>
                        <a:pt x="0" y="0"/>
                      </a:lnTo>
                      <a:cubicBezTo>
                        <a:pt x="63" y="32"/>
                        <a:pt x="121" y="70"/>
                        <a:pt x="152" y="121"/>
                      </a:cubicBezTo>
                      <a:cubicBezTo>
                        <a:pt x="121" y="70"/>
                        <a:pt x="63" y="32"/>
                        <a:pt x="0" y="0"/>
                      </a:cubicBez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3" name="Google Shape;1853;p19"/>
                <p:cNvSpPr/>
                <p:nvPr/>
              </p:nvSpPr>
              <p:spPr>
                <a:xfrm>
                  <a:off x="2883600" y="1913760"/>
                  <a:ext cx="0" cy="0"/>
                </a:xfrm>
                <a:custGeom>
                  <a:rect b="b" l="l" r="r" t="t"/>
                  <a:pathLst>
                    <a:path extrusionOk="0" h="120000" w="120000">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4" name="Google Shape;1854;p19"/>
                <p:cNvSpPr/>
                <p:nvPr/>
              </p:nvSpPr>
              <p:spPr>
                <a:xfrm>
                  <a:off x="2812680" y="1797120"/>
                  <a:ext cx="144360" cy="284040"/>
                </a:xfrm>
                <a:custGeom>
                  <a:rect b="b" l="l" r="r" t="t"/>
                  <a:pathLst>
                    <a:path extrusionOk="0" h="789" w="401">
                      <a:moveTo>
                        <a:pt x="0" y="0"/>
                      </a:moveTo>
                      <a:lnTo>
                        <a:pt x="0" y="0"/>
                      </a:lnTo>
                      <a:cubicBezTo>
                        <a:pt x="26" y="63"/>
                        <a:pt x="38" y="127"/>
                        <a:pt x="45" y="197"/>
                      </a:cubicBezTo>
                      <a:cubicBezTo>
                        <a:pt x="108" y="229"/>
                        <a:pt x="166" y="267"/>
                        <a:pt x="197" y="318"/>
                      </a:cubicBezTo>
                      <a:lnTo>
                        <a:pt x="197" y="318"/>
                      </a:lnTo>
                      <a:lnTo>
                        <a:pt x="197" y="324"/>
                      </a:lnTo>
                      <a:lnTo>
                        <a:pt x="197" y="324"/>
                      </a:lnTo>
                      <a:lnTo>
                        <a:pt x="197" y="324"/>
                      </a:lnTo>
                      <a:lnTo>
                        <a:pt x="197" y="324"/>
                      </a:lnTo>
                      <a:lnTo>
                        <a:pt x="197" y="324"/>
                      </a:lnTo>
                      <a:lnTo>
                        <a:pt x="197" y="324"/>
                      </a:lnTo>
                      <a:cubicBezTo>
                        <a:pt x="280" y="464"/>
                        <a:pt x="140" y="591"/>
                        <a:pt x="121" y="725"/>
                      </a:cubicBezTo>
                      <a:cubicBezTo>
                        <a:pt x="115" y="725"/>
                        <a:pt x="115" y="732"/>
                        <a:pt x="115" y="732"/>
                      </a:cubicBezTo>
                      <a:cubicBezTo>
                        <a:pt x="166" y="751"/>
                        <a:pt x="216" y="770"/>
                        <a:pt x="268" y="789"/>
                      </a:cubicBezTo>
                      <a:cubicBezTo>
                        <a:pt x="312" y="668"/>
                        <a:pt x="401" y="464"/>
                        <a:pt x="401" y="311"/>
                      </a:cubicBezTo>
                      <a:cubicBezTo>
                        <a:pt x="401" y="229"/>
                        <a:pt x="376" y="165"/>
                        <a:pt x="306" y="127"/>
                      </a:cubicBezTo>
                      <a:lnTo>
                        <a:pt x="306" y="127"/>
                      </a:lnTo>
                      <a:lnTo>
                        <a:pt x="299" y="127"/>
                      </a:lnTo>
                      <a:lnTo>
                        <a:pt x="299" y="127"/>
                      </a:lnTo>
                      <a:lnTo>
                        <a:pt x="299" y="127"/>
                      </a:lnTo>
                      <a:lnTo>
                        <a:pt x="299" y="127"/>
                      </a:lnTo>
                      <a:cubicBezTo>
                        <a:pt x="293" y="121"/>
                        <a:pt x="293" y="121"/>
                        <a:pt x="293" y="121"/>
                      </a:cubicBezTo>
                      <a:lnTo>
                        <a:pt x="293" y="121"/>
                      </a:lnTo>
                      <a:cubicBezTo>
                        <a:pt x="197" y="76"/>
                        <a:pt x="96" y="38"/>
                        <a:pt x="0" y="0"/>
                      </a:cubicBezTo>
                      <a:close/>
                    </a:path>
                  </a:pathLst>
                </a:custGeom>
                <a:solidFill>
                  <a:srgbClr val="2D4358">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5" name="Google Shape;1855;p19"/>
                <p:cNvSpPr/>
                <p:nvPr/>
              </p:nvSpPr>
              <p:spPr>
                <a:xfrm>
                  <a:off x="1770120" y="1812960"/>
                  <a:ext cx="232920" cy="653040"/>
                </a:xfrm>
                <a:custGeom>
                  <a:rect b="b" l="l" r="r" t="t"/>
                  <a:pathLst>
                    <a:path extrusionOk="0" h="1814" w="647">
                      <a:moveTo>
                        <a:pt x="579" y="0"/>
                      </a:moveTo>
                      <a:lnTo>
                        <a:pt x="579" y="0"/>
                      </a:lnTo>
                      <a:cubicBezTo>
                        <a:pt x="559" y="0"/>
                        <a:pt x="540" y="12"/>
                        <a:pt x="528" y="32"/>
                      </a:cubicBezTo>
                      <a:cubicBezTo>
                        <a:pt x="362" y="280"/>
                        <a:pt x="273" y="586"/>
                        <a:pt x="190" y="872"/>
                      </a:cubicBezTo>
                      <a:cubicBezTo>
                        <a:pt x="108" y="1171"/>
                        <a:pt x="12" y="1490"/>
                        <a:pt x="0" y="1795"/>
                      </a:cubicBezTo>
                      <a:cubicBezTo>
                        <a:pt x="0" y="1808"/>
                        <a:pt x="6" y="1814"/>
                        <a:pt x="12" y="1814"/>
                      </a:cubicBezTo>
                      <a:cubicBezTo>
                        <a:pt x="19" y="1814"/>
                        <a:pt x="25" y="1808"/>
                        <a:pt x="25" y="1802"/>
                      </a:cubicBezTo>
                      <a:cubicBezTo>
                        <a:pt x="222" y="1242"/>
                        <a:pt x="298" y="611"/>
                        <a:pt x="636" y="108"/>
                      </a:cubicBezTo>
                      <a:cubicBezTo>
                        <a:pt x="668" y="57"/>
                        <a:pt x="624" y="0"/>
                        <a:pt x="579"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6" name="Google Shape;1856;p19"/>
                <p:cNvSpPr/>
                <p:nvPr/>
              </p:nvSpPr>
              <p:spPr>
                <a:xfrm>
                  <a:off x="2255760" y="2239200"/>
                  <a:ext cx="421920" cy="428760"/>
                </a:xfrm>
                <a:custGeom>
                  <a:rect b="b" l="l" r="r" t="t"/>
                  <a:pathLst>
                    <a:path extrusionOk="0" h="1191" w="1172">
                      <a:moveTo>
                        <a:pt x="1172" y="630"/>
                      </a:moveTo>
                      <a:lnTo>
                        <a:pt x="1172" y="630"/>
                      </a:lnTo>
                      <a:cubicBezTo>
                        <a:pt x="1133" y="745"/>
                        <a:pt x="1101" y="891"/>
                        <a:pt x="1025" y="987"/>
                      </a:cubicBezTo>
                      <a:cubicBezTo>
                        <a:pt x="1019" y="987"/>
                        <a:pt x="1012" y="993"/>
                        <a:pt x="1006" y="993"/>
                      </a:cubicBezTo>
                      <a:lnTo>
                        <a:pt x="999" y="993"/>
                      </a:lnTo>
                      <a:cubicBezTo>
                        <a:pt x="898" y="968"/>
                        <a:pt x="796" y="924"/>
                        <a:pt x="694" y="879"/>
                      </a:cubicBezTo>
                      <a:cubicBezTo>
                        <a:pt x="656" y="980"/>
                        <a:pt x="624" y="1082"/>
                        <a:pt x="579" y="1178"/>
                      </a:cubicBezTo>
                      <a:cubicBezTo>
                        <a:pt x="579" y="1184"/>
                        <a:pt x="573" y="1191"/>
                        <a:pt x="567" y="1191"/>
                      </a:cubicBezTo>
                      <a:cubicBezTo>
                        <a:pt x="561" y="1191"/>
                        <a:pt x="554" y="1191"/>
                        <a:pt x="548" y="1191"/>
                      </a:cubicBezTo>
                      <a:cubicBezTo>
                        <a:pt x="439" y="1159"/>
                        <a:pt x="312" y="1120"/>
                        <a:pt x="216" y="1063"/>
                      </a:cubicBezTo>
                      <a:cubicBezTo>
                        <a:pt x="197" y="1063"/>
                        <a:pt x="185" y="1051"/>
                        <a:pt x="191" y="1032"/>
                      </a:cubicBezTo>
                      <a:cubicBezTo>
                        <a:pt x="223" y="930"/>
                        <a:pt x="261" y="815"/>
                        <a:pt x="312" y="719"/>
                      </a:cubicBezTo>
                      <a:cubicBezTo>
                        <a:pt x="261" y="713"/>
                        <a:pt x="216" y="688"/>
                        <a:pt x="172" y="675"/>
                      </a:cubicBezTo>
                      <a:cubicBezTo>
                        <a:pt x="121" y="650"/>
                        <a:pt x="70" y="630"/>
                        <a:pt x="19" y="605"/>
                      </a:cubicBezTo>
                      <a:cubicBezTo>
                        <a:pt x="13" y="605"/>
                        <a:pt x="6" y="598"/>
                        <a:pt x="6" y="592"/>
                      </a:cubicBezTo>
                      <a:cubicBezTo>
                        <a:pt x="6" y="586"/>
                        <a:pt x="0" y="579"/>
                        <a:pt x="0" y="573"/>
                      </a:cubicBezTo>
                      <a:cubicBezTo>
                        <a:pt x="32" y="458"/>
                        <a:pt x="64" y="344"/>
                        <a:pt x="121" y="236"/>
                      </a:cubicBezTo>
                      <a:cubicBezTo>
                        <a:pt x="121" y="223"/>
                        <a:pt x="134" y="223"/>
                        <a:pt x="147" y="229"/>
                      </a:cubicBezTo>
                      <a:lnTo>
                        <a:pt x="147" y="229"/>
                      </a:lnTo>
                      <a:cubicBezTo>
                        <a:pt x="204" y="236"/>
                        <a:pt x="255" y="255"/>
                        <a:pt x="306" y="280"/>
                      </a:cubicBezTo>
                      <a:cubicBezTo>
                        <a:pt x="363" y="300"/>
                        <a:pt x="414" y="318"/>
                        <a:pt x="458" y="350"/>
                      </a:cubicBezTo>
                      <a:cubicBezTo>
                        <a:pt x="471" y="293"/>
                        <a:pt x="490" y="248"/>
                        <a:pt x="509" y="197"/>
                      </a:cubicBezTo>
                      <a:cubicBezTo>
                        <a:pt x="529" y="140"/>
                        <a:pt x="548" y="89"/>
                        <a:pt x="579" y="39"/>
                      </a:cubicBezTo>
                      <a:cubicBezTo>
                        <a:pt x="579" y="32"/>
                        <a:pt x="586" y="19"/>
                        <a:pt x="592" y="13"/>
                      </a:cubicBezTo>
                      <a:cubicBezTo>
                        <a:pt x="592" y="7"/>
                        <a:pt x="598" y="0"/>
                        <a:pt x="611" y="0"/>
                      </a:cubicBezTo>
                      <a:cubicBezTo>
                        <a:pt x="675" y="19"/>
                        <a:pt x="738" y="45"/>
                        <a:pt x="803" y="64"/>
                      </a:cubicBezTo>
                      <a:cubicBezTo>
                        <a:pt x="847" y="83"/>
                        <a:pt x="891" y="95"/>
                        <a:pt x="936" y="121"/>
                      </a:cubicBezTo>
                      <a:cubicBezTo>
                        <a:pt x="942" y="127"/>
                        <a:pt x="955" y="127"/>
                        <a:pt x="961" y="134"/>
                      </a:cubicBezTo>
                      <a:cubicBezTo>
                        <a:pt x="968" y="134"/>
                        <a:pt x="968" y="134"/>
                        <a:pt x="968" y="134"/>
                      </a:cubicBezTo>
                      <a:cubicBezTo>
                        <a:pt x="974" y="134"/>
                        <a:pt x="974" y="140"/>
                        <a:pt x="974" y="147"/>
                      </a:cubicBezTo>
                      <a:cubicBezTo>
                        <a:pt x="974" y="166"/>
                        <a:pt x="961" y="185"/>
                        <a:pt x="955" y="204"/>
                      </a:cubicBezTo>
                      <a:cubicBezTo>
                        <a:pt x="955" y="216"/>
                        <a:pt x="949" y="229"/>
                        <a:pt x="942" y="242"/>
                      </a:cubicBezTo>
                      <a:cubicBezTo>
                        <a:pt x="917" y="325"/>
                        <a:pt x="885" y="408"/>
                        <a:pt x="859" y="484"/>
                      </a:cubicBezTo>
                      <a:cubicBezTo>
                        <a:pt x="955" y="522"/>
                        <a:pt x="1051" y="567"/>
                        <a:pt x="1152" y="605"/>
                      </a:cubicBezTo>
                      <a:cubicBezTo>
                        <a:pt x="1152" y="611"/>
                        <a:pt x="1152" y="611"/>
                        <a:pt x="1152" y="611"/>
                      </a:cubicBezTo>
                      <a:cubicBezTo>
                        <a:pt x="1165" y="611"/>
                        <a:pt x="1172" y="618"/>
                        <a:pt x="1172" y="630"/>
                      </a:cubicBezTo>
                      <a:moveTo>
                        <a:pt x="999" y="949"/>
                      </a:moveTo>
                      <a:lnTo>
                        <a:pt x="999" y="949"/>
                      </a:lnTo>
                      <a:cubicBezTo>
                        <a:pt x="1044" y="853"/>
                        <a:pt x="1076" y="745"/>
                        <a:pt x="1127" y="643"/>
                      </a:cubicBezTo>
                      <a:cubicBezTo>
                        <a:pt x="1025" y="605"/>
                        <a:pt x="923" y="560"/>
                        <a:pt x="821" y="516"/>
                      </a:cubicBezTo>
                      <a:cubicBezTo>
                        <a:pt x="809" y="509"/>
                        <a:pt x="803" y="497"/>
                        <a:pt x="809" y="484"/>
                      </a:cubicBezTo>
                      <a:cubicBezTo>
                        <a:pt x="847" y="376"/>
                        <a:pt x="879" y="255"/>
                        <a:pt x="936" y="153"/>
                      </a:cubicBezTo>
                      <a:cubicBezTo>
                        <a:pt x="885" y="147"/>
                        <a:pt x="834" y="121"/>
                        <a:pt x="790" y="108"/>
                      </a:cubicBezTo>
                      <a:cubicBezTo>
                        <a:pt x="732" y="83"/>
                        <a:pt x="675" y="64"/>
                        <a:pt x="617" y="45"/>
                      </a:cubicBezTo>
                      <a:cubicBezTo>
                        <a:pt x="611" y="51"/>
                        <a:pt x="611" y="51"/>
                        <a:pt x="611" y="51"/>
                      </a:cubicBezTo>
                      <a:cubicBezTo>
                        <a:pt x="598" y="102"/>
                        <a:pt x="573" y="160"/>
                        <a:pt x="554" y="210"/>
                      </a:cubicBezTo>
                      <a:cubicBezTo>
                        <a:pt x="529" y="268"/>
                        <a:pt x="516" y="325"/>
                        <a:pt x="484" y="376"/>
                      </a:cubicBezTo>
                      <a:cubicBezTo>
                        <a:pt x="484" y="382"/>
                        <a:pt x="471" y="382"/>
                        <a:pt x="465" y="382"/>
                      </a:cubicBezTo>
                      <a:cubicBezTo>
                        <a:pt x="458" y="382"/>
                        <a:pt x="452" y="382"/>
                        <a:pt x="446" y="382"/>
                      </a:cubicBezTo>
                      <a:cubicBezTo>
                        <a:pt x="388" y="363"/>
                        <a:pt x="337" y="337"/>
                        <a:pt x="280" y="312"/>
                      </a:cubicBezTo>
                      <a:cubicBezTo>
                        <a:pt x="235" y="293"/>
                        <a:pt x="191" y="280"/>
                        <a:pt x="147" y="255"/>
                      </a:cubicBezTo>
                      <a:cubicBezTo>
                        <a:pt x="108" y="363"/>
                        <a:pt x="70" y="471"/>
                        <a:pt x="45" y="586"/>
                      </a:cubicBezTo>
                      <a:cubicBezTo>
                        <a:pt x="95" y="598"/>
                        <a:pt x="140" y="618"/>
                        <a:pt x="185" y="630"/>
                      </a:cubicBezTo>
                      <a:cubicBezTo>
                        <a:pt x="235" y="650"/>
                        <a:pt x="287" y="662"/>
                        <a:pt x="325" y="688"/>
                      </a:cubicBezTo>
                      <a:cubicBezTo>
                        <a:pt x="331" y="694"/>
                        <a:pt x="331" y="694"/>
                        <a:pt x="331" y="700"/>
                      </a:cubicBezTo>
                      <a:cubicBezTo>
                        <a:pt x="337" y="700"/>
                        <a:pt x="350" y="713"/>
                        <a:pt x="344" y="726"/>
                      </a:cubicBezTo>
                      <a:cubicBezTo>
                        <a:pt x="318" y="828"/>
                        <a:pt x="274" y="930"/>
                        <a:pt x="235" y="1038"/>
                      </a:cubicBezTo>
                      <a:cubicBezTo>
                        <a:pt x="344" y="1057"/>
                        <a:pt x="452" y="1101"/>
                        <a:pt x="554" y="1146"/>
                      </a:cubicBezTo>
                      <a:cubicBezTo>
                        <a:pt x="586" y="1044"/>
                        <a:pt x="624" y="942"/>
                        <a:pt x="662" y="847"/>
                      </a:cubicBezTo>
                      <a:cubicBezTo>
                        <a:pt x="669" y="834"/>
                        <a:pt x="682" y="828"/>
                        <a:pt x="688" y="834"/>
                      </a:cubicBezTo>
                      <a:cubicBezTo>
                        <a:pt x="790" y="866"/>
                        <a:pt x="904" y="898"/>
                        <a:pt x="999" y="9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grpSp>
        <p:nvGrpSpPr>
          <p:cNvPr id="1857" name="Google Shape;1857;p19"/>
          <p:cNvGrpSpPr/>
          <p:nvPr/>
        </p:nvGrpSpPr>
        <p:grpSpPr>
          <a:xfrm>
            <a:off x="-86283" y="-82017"/>
            <a:ext cx="9099875" cy="5307530"/>
            <a:chOff x="-86283" y="-82017"/>
            <a:chExt cx="9099875" cy="5307530"/>
          </a:xfrm>
        </p:grpSpPr>
        <p:grpSp>
          <p:nvGrpSpPr>
            <p:cNvPr id="1858" name="Google Shape;1858;p19"/>
            <p:cNvGrpSpPr/>
            <p:nvPr/>
          </p:nvGrpSpPr>
          <p:grpSpPr>
            <a:xfrm>
              <a:off x="-86283" y="-82017"/>
              <a:ext cx="7016829" cy="5307530"/>
              <a:chOff x="-186608" y="-216955"/>
              <a:chExt cx="7016829" cy="5307530"/>
            </a:xfrm>
          </p:grpSpPr>
          <p:grpSp>
            <p:nvGrpSpPr>
              <p:cNvPr id="1859" name="Google Shape;1859;p19"/>
              <p:cNvGrpSpPr/>
              <p:nvPr/>
            </p:nvGrpSpPr>
            <p:grpSpPr>
              <a:xfrm rot="10800000">
                <a:off x="1178796" y="-216955"/>
                <a:ext cx="518122" cy="246598"/>
                <a:chOff x="3729240" y="2426040"/>
                <a:chExt cx="628560" cy="299160"/>
              </a:xfrm>
            </p:grpSpPr>
            <p:sp>
              <p:nvSpPr>
                <p:cNvPr id="1860" name="Google Shape;1860;p19"/>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19"/>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19"/>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19"/>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19"/>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19"/>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19"/>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7" name="Google Shape;1867;p19"/>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8" name="Google Shape;1868;p19"/>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9" name="Google Shape;1869;p19"/>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70" name="Google Shape;1870;p19"/>
              <p:cNvGrpSpPr/>
              <p:nvPr/>
            </p:nvGrpSpPr>
            <p:grpSpPr>
              <a:xfrm rot="10800000">
                <a:off x="-186455" y="-131258"/>
                <a:ext cx="344821" cy="341260"/>
                <a:chOff x="3690720" y="1877760"/>
                <a:chExt cx="418320" cy="414000"/>
              </a:xfrm>
            </p:grpSpPr>
            <p:sp>
              <p:nvSpPr>
                <p:cNvPr id="1871" name="Google Shape;1871;p19"/>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2" name="Google Shape;1872;p19"/>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3" name="Google Shape;1873;p19"/>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4" name="Google Shape;1874;p19"/>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5" name="Google Shape;1875;p19"/>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6" name="Google Shape;1876;p19"/>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7" name="Google Shape;1877;p19"/>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8" name="Google Shape;1878;p19"/>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9" name="Google Shape;1879;p19"/>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0" name="Google Shape;1880;p19"/>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1" name="Google Shape;1881;p19"/>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2" name="Google Shape;1882;p19"/>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3" name="Google Shape;1883;p19"/>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4" name="Google Shape;1884;p19"/>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85" name="Google Shape;1885;p19"/>
              <p:cNvGrpSpPr/>
              <p:nvPr/>
            </p:nvGrpSpPr>
            <p:grpSpPr>
              <a:xfrm rot="10800000">
                <a:off x="1820921" y="29639"/>
                <a:ext cx="341260" cy="344821"/>
                <a:chOff x="4622393" y="2036175"/>
                <a:chExt cx="414000" cy="418320"/>
              </a:xfrm>
            </p:grpSpPr>
            <p:sp>
              <p:nvSpPr>
                <p:cNvPr id="1886" name="Google Shape;1886;p19"/>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7" name="Google Shape;1887;p19"/>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8" name="Google Shape;1888;p19"/>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9" name="Google Shape;1889;p19"/>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0" name="Google Shape;1890;p19"/>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1" name="Google Shape;1891;p19"/>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2" name="Google Shape;1892;p19"/>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3" name="Google Shape;1893;p19"/>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4" name="Google Shape;1894;p19"/>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5" name="Google Shape;1895;p19"/>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6" name="Google Shape;1896;p19"/>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7" name="Google Shape;1897;p19"/>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8" name="Google Shape;1898;p19"/>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9" name="Google Shape;1899;p19"/>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900" name="Google Shape;1900;p19"/>
              <p:cNvGrpSpPr/>
              <p:nvPr/>
            </p:nvGrpSpPr>
            <p:grpSpPr>
              <a:xfrm rot="8583719">
                <a:off x="-164507" y="2194178"/>
                <a:ext cx="518160" cy="246616"/>
                <a:chOff x="3729240" y="2426040"/>
                <a:chExt cx="628560" cy="299160"/>
              </a:xfrm>
            </p:grpSpPr>
            <p:sp>
              <p:nvSpPr>
                <p:cNvPr id="1901" name="Google Shape;1901;p19"/>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2" name="Google Shape;1902;p19"/>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3" name="Google Shape;1903;p19"/>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4" name="Google Shape;1904;p19"/>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5" name="Google Shape;1905;p19"/>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6" name="Google Shape;1906;p19"/>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7" name="Google Shape;1907;p19"/>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8" name="Google Shape;1908;p19"/>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9" name="Google Shape;1909;p19"/>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0" name="Google Shape;1910;p19"/>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911" name="Google Shape;1911;p19"/>
              <p:cNvGrpSpPr/>
              <p:nvPr/>
            </p:nvGrpSpPr>
            <p:grpSpPr>
              <a:xfrm rot="10800000">
                <a:off x="6411901" y="4676575"/>
                <a:ext cx="418320" cy="414000"/>
                <a:chOff x="3690720" y="1877760"/>
                <a:chExt cx="418320" cy="414000"/>
              </a:xfrm>
            </p:grpSpPr>
            <p:sp>
              <p:nvSpPr>
                <p:cNvPr id="1912" name="Google Shape;1912;p19"/>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3" name="Google Shape;1913;p19"/>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4" name="Google Shape;1914;p19"/>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5" name="Google Shape;1915;p19"/>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6" name="Google Shape;1916;p19"/>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7" name="Google Shape;1917;p19"/>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8" name="Google Shape;1918;p19"/>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9" name="Google Shape;1919;p19"/>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0" name="Google Shape;1920;p19"/>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1" name="Google Shape;1921;p19"/>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2" name="Google Shape;1922;p19"/>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3" name="Google Shape;1923;p19"/>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4" name="Google Shape;1924;p19"/>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5" name="Google Shape;1925;p19"/>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926" name="Google Shape;1926;p19"/>
            <p:cNvGrpSpPr/>
            <p:nvPr/>
          </p:nvGrpSpPr>
          <p:grpSpPr>
            <a:xfrm rot="-6119587">
              <a:off x="8487676" y="2940400"/>
              <a:ext cx="628578" cy="299168"/>
              <a:chOff x="3729240" y="2426040"/>
              <a:chExt cx="628560" cy="299160"/>
            </a:xfrm>
          </p:grpSpPr>
          <p:sp>
            <p:nvSpPr>
              <p:cNvPr id="1927" name="Google Shape;1927;p19"/>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8" name="Google Shape;1928;p19"/>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9" name="Google Shape;1929;p19"/>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0" name="Google Shape;1930;p19"/>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1" name="Google Shape;1931;p19"/>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2" name="Google Shape;1932;p19"/>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3" name="Google Shape;1933;p19"/>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4" name="Google Shape;1934;p19"/>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5" name="Google Shape;1935;p19"/>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6" name="Google Shape;1936;p19"/>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937" name="Shape 1937"/>
        <p:cNvGrpSpPr/>
        <p:nvPr/>
      </p:nvGrpSpPr>
      <p:grpSpPr>
        <a:xfrm>
          <a:off x="0" y="0"/>
          <a:ext cx="0" cy="0"/>
          <a:chOff x="0" y="0"/>
          <a:chExt cx="0" cy="0"/>
        </a:xfrm>
      </p:grpSpPr>
      <p:grpSp>
        <p:nvGrpSpPr>
          <p:cNvPr id="1938" name="Google Shape;1938;p20"/>
          <p:cNvGrpSpPr/>
          <p:nvPr/>
        </p:nvGrpSpPr>
        <p:grpSpPr>
          <a:xfrm>
            <a:off x="-1426445" y="-1487122"/>
            <a:ext cx="11483570" cy="7014295"/>
            <a:chOff x="-1426445" y="-1487122"/>
            <a:chExt cx="11483570" cy="7014295"/>
          </a:xfrm>
        </p:grpSpPr>
        <p:grpSp>
          <p:nvGrpSpPr>
            <p:cNvPr id="1939" name="Google Shape;1939;p20"/>
            <p:cNvGrpSpPr/>
            <p:nvPr/>
          </p:nvGrpSpPr>
          <p:grpSpPr>
            <a:xfrm>
              <a:off x="-4063" y="-1487122"/>
              <a:ext cx="10061188" cy="3130798"/>
              <a:chOff x="-4063" y="-1487122"/>
              <a:chExt cx="10061188" cy="3130798"/>
            </a:xfrm>
          </p:grpSpPr>
          <p:pic>
            <p:nvPicPr>
              <p:cNvPr id="1940" name="Google Shape;1940;p20"/>
              <p:cNvPicPr preferRelativeResize="0"/>
              <p:nvPr/>
            </p:nvPicPr>
            <p:blipFill>
              <a:blip r:embed="rId2">
                <a:alphaModFix/>
              </a:blip>
              <a:stretch>
                <a:fillRect/>
              </a:stretch>
            </p:blipFill>
            <p:spPr>
              <a:xfrm rot="-5400000">
                <a:off x="-576838" y="526900"/>
                <a:ext cx="1689550" cy="544000"/>
              </a:xfrm>
              <a:prstGeom prst="rect">
                <a:avLst/>
              </a:prstGeom>
              <a:noFill/>
              <a:ln>
                <a:noFill/>
              </a:ln>
            </p:spPr>
          </p:pic>
          <p:sp>
            <p:nvSpPr>
              <p:cNvPr id="1941" name="Google Shape;1941;p20"/>
              <p:cNvSpPr/>
              <p:nvPr/>
            </p:nvSpPr>
            <p:spPr>
              <a:xfrm>
                <a:off x="5777805" y="-1487122"/>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1942" name="Google Shape;1942;p20"/>
              <p:cNvPicPr preferRelativeResize="0"/>
              <p:nvPr/>
            </p:nvPicPr>
            <p:blipFill>
              <a:blip r:embed="rId2">
                <a:alphaModFix/>
              </a:blip>
              <a:stretch>
                <a:fillRect/>
              </a:stretch>
            </p:blipFill>
            <p:spPr>
              <a:xfrm>
                <a:off x="7766949" y="-45875"/>
                <a:ext cx="1689550" cy="544000"/>
              </a:xfrm>
              <a:prstGeom prst="rect">
                <a:avLst/>
              </a:prstGeom>
              <a:noFill/>
              <a:ln>
                <a:noFill/>
              </a:ln>
            </p:spPr>
          </p:pic>
        </p:grpSp>
        <p:sp>
          <p:nvSpPr>
            <p:cNvPr id="1943" name="Google Shape;1943;p20"/>
            <p:cNvSpPr/>
            <p:nvPr/>
          </p:nvSpPr>
          <p:spPr>
            <a:xfrm rot="10800000">
              <a:off x="-1426445" y="4016220"/>
              <a:ext cx="4279320" cy="1510953"/>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grpSp>
        <p:nvGrpSpPr>
          <p:cNvPr id="1944" name="Google Shape;1944;p20"/>
          <p:cNvGrpSpPr/>
          <p:nvPr/>
        </p:nvGrpSpPr>
        <p:grpSpPr>
          <a:xfrm flipH="1">
            <a:off x="-4067" y="147690"/>
            <a:ext cx="9425520" cy="4359533"/>
            <a:chOff x="-52810" y="-80910"/>
            <a:chExt cx="9425520" cy="4359533"/>
          </a:xfrm>
        </p:grpSpPr>
        <p:grpSp>
          <p:nvGrpSpPr>
            <p:cNvPr id="1945" name="Google Shape;1945;p20"/>
            <p:cNvGrpSpPr/>
            <p:nvPr/>
          </p:nvGrpSpPr>
          <p:grpSpPr>
            <a:xfrm>
              <a:off x="-52810" y="1166378"/>
              <a:ext cx="628560" cy="299160"/>
              <a:chOff x="3729240" y="2426040"/>
              <a:chExt cx="628560" cy="299160"/>
            </a:xfrm>
          </p:grpSpPr>
          <p:sp>
            <p:nvSpPr>
              <p:cNvPr id="1946" name="Google Shape;1946;p20"/>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7" name="Google Shape;1947;p20"/>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8" name="Google Shape;1948;p20"/>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9" name="Google Shape;1949;p20"/>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0" name="Google Shape;1950;p20"/>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1" name="Google Shape;1951;p20"/>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2" name="Google Shape;1952;p20"/>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3" name="Google Shape;1953;p20"/>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4" name="Google Shape;1954;p20"/>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5" name="Google Shape;1955;p20"/>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956" name="Google Shape;1956;p20"/>
            <p:cNvGrpSpPr/>
            <p:nvPr/>
          </p:nvGrpSpPr>
          <p:grpSpPr>
            <a:xfrm>
              <a:off x="111645" y="3864623"/>
              <a:ext cx="418320" cy="414000"/>
              <a:chOff x="3690720" y="1877760"/>
              <a:chExt cx="418320" cy="414000"/>
            </a:xfrm>
          </p:grpSpPr>
          <p:sp>
            <p:nvSpPr>
              <p:cNvPr id="1957" name="Google Shape;1957;p20"/>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8" name="Google Shape;1958;p20"/>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9" name="Google Shape;1959;p20"/>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0" name="Google Shape;1960;p20"/>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1" name="Google Shape;1961;p20"/>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2" name="Google Shape;1962;p20"/>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3" name="Google Shape;1963;p20"/>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4" name="Google Shape;1964;p20"/>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5" name="Google Shape;1965;p20"/>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6" name="Google Shape;1966;p20"/>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7" name="Google Shape;1967;p20"/>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8" name="Google Shape;1968;p20"/>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9" name="Google Shape;1969;p20"/>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0" name="Google Shape;1970;p20"/>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971" name="Google Shape;1971;p20"/>
            <p:cNvGrpSpPr/>
            <p:nvPr/>
          </p:nvGrpSpPr>
          <p:grpSpPr>
            <a:xfrm>
              <a:off x="8588180" y="-80910"/>
              <a:ext cx="263520" cy="294840"/>
              <a:chOff x="7341480" y="2057040"/>
              <a:chExt cx="263520" cy="294840"/>
            </a:xfrm>
          </p:grpSpPr>
          <p:sp>
            <p:nvSpPr>
              <p:cNvPr id="1972" name="Google Shape;1972;p20"/>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3" name="Google Shape;1973;p20"/>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20"/>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20"/>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20"/>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7" name="Google Shape;1977;p20"/>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20"/>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20"/>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980" name="Google Shape;1980;p20"/>
            <p:cNvGrpSpPr/>
            <p:nvPr/>
          </p:nvGrpSpPr>
          <p:grpSpPr>
            <a:xfrm rot="-6299960">
              <a:off x="8939091" y="342050"/>
              <a:ext cx="385908" cy="394908"/>
              <a:chOff x="8131680" y="1489320"/>
              <a:chExt cx="385920" cy="394920"/>
            </a:xfrm>
          </p:grpSpPr>
          <p:sp>
            <p:nvSpPr>
              <p:cNvPr id="1981" name="Google Shape;1981;p20"/>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2" name="Google Shape;1982;p20"/>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20"/>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4" name="Google Shape;1984;p20"/>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5" name="Google Shape;1985;p20"/>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6" name="Google Shape;1986;p20"/>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7" name="Google Shape;1987;p20"/>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8" name="Google Shape;1988;p20"/>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9" name="Google Shape;1989;p20"/>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0" name="Google Shape;1990;p20"/>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1991" name="Google Shape;1991;p20"/>
          <p:cNvGrpSpPr/>
          <p:nvPr/>
        </p:nvGrpSpPr>
        <p:grpSpPr>
          <a:xfrm>
            <a:off x="-4057" y="-45882"/>
            <a:ext cx="9909511" cy="5573044"/>
            <a:chOff x="-4057" y="-45882"/>
            <a:chExt cx="9909511" cy="5573044"/>
          </a:xfrm>
        </p:grpSpPr>
        <p:grpSp>
          <p:nvGrpSpPr>
            <p:cNvPr id="1992" name="Google Shape;1992;p20"/>
            <p:cNvGrpSpPr/>
            <p:nvPr/>
          </p:nvGrpSpPr>
          <p:grpSpPr>
            <a:xfrm flipH="1">
              <a:off x="-4057" y="-45882"/>
              <a:ext cx="9909511" cy="5573044"/>
              <a:chOff x="-536811" y="-45882"/>
              <a:chExt cx="9909511" cy="5573044"/>
            </a:xfrm>
          </p:grpSpPr>
          <p:grpSp>
            <p:nvGrpSpPr>
              <p:cNvPr id="1993" name="Google Shape;1993;p20"/>
              <p:cNvGrpSpPr/>
              <p:nvPr/>
            </p:nvGrpSpPr>
            <p:grpSpPr>
              <a:xfrm>
                <a:off x="8126020" y="4325483"/>
                <a:ext cx="1246680" cy="1201680"/>
                <a:chOff x="4709520" y="2909520"/>
                <a:chExt cx="1246680" cy="1201680"/>
              </a:xfrm>
            </p:grpSpPr>
            <p:sp>
              <p:nvSpPr>
                <p:cNvPr id="1994" name="Google Shape;1994;p20"/>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5" name="Google Shape;1995;p20"/>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6" name="Google Shape;1996;p20"/>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7" name="Google Shape;1997;p20"/>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8" name="Google Shape;1998;p20"/>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9" name="Google Shape;1999;p20"/>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0" name="Google Shape;2000;p20"/>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1" name="Google Shape;2001;p20"/>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2" name="Google Shape;2002;p20"/>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3" name="Google Shape;2003;p20"/>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4" name="Google Shape;2004;p20"/>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5" name="Google Shape;2005;p20"/>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6" name="Google Shape;2006;p20"/>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7" name="Google Shape;2007;p20"/>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8" name="Google Shape;2008;p20"/>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9" name="Google Shape;2009;p20"/>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0" name="Google Shape;2010;p20"/>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1" name="Google Shape;2011;p20"/>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2" name="Google Shape;2012;p20"/>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3" name="Google Shape;2013;p20"/>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4" name="Google Shape;2014;p20"/>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5" name="Google Shape;2015;p20"/>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6" name="Google Shape;2016;p20"/>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7" name="Google Shape;2017;p20"/>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8" name="Google Shape;2018;p20"/>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9" name="Google Shape;2019;p20"/>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20" name="Google Shape;2020;p20"/>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21" name="Google Shape;2021;p20"/>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22" name="Google Shape;2022;p20"/>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023" name="Google Shape;2023;p20"/>
              <p:cNvGrpSpPr/>
              <p:nvPr/>
            </p:nvGrpSpPr>
            <p:grpSpPr>
              <a:xfrm>
                <a:off x="-536811" y="-45882"/>
                <a:ext cx="1155987" cy="1170775"/>
                <a:chOff x="6680160" y="2783160"/>
                <a:chExt cx="1322640" cy="1339560"/>
              </a:xfrm>
            </p:grpSpPr>
            <p:sp>
              <p:nvSpPr>
                <p:cNvPr id="2024" name="Google Shape;2024;p20"/>
                <p:cNvSpPr/>
                <p:nvPr/>
              </p:nvSpPr>
              <p:spPr>
                <a:xfrm>
                  <a:off x="7396200" y="2887560"/>
                  <a:ext cx="41040" cy="38880"/>
                </a:xfrm>
                <a:custGeom>
                  <a:rect b="b" l="l" r="r" t="t"/>
                  <a:pathLst>
                    <a:path extrusionOk="0" h="108" w="114">
                      <a:moveTo>
                        <a:pt x="114" y="0"/>
                      </a:moveTo>
                      <a:lnTo>
                        <a:pt x="114" y="0"/>
                      </a:lnTo>
                      <a:cubicBezTo>
                        <a:pt x="76" y="19"/>
                        <a:pt x="45" y="44"/>
                        <a:pt x="19" y="82"/>
                      </a:cubicBezTo>
                      <a:cubicBezTo>
                        <a:pt x="12" y="95"/>
                        <a:pt x="6" y="102"/>
                        <a:pt x="0" y="108"/>
                      </a:cubicBezTo>
                      <a:cubicBezTo>
                        <a:pt x="32" y="82"/>
                        <a:pt x="64" y="50"/>
                        <a:pt x="95" y="25"/>
                      </a:cubicBezTo>
                      <a:cubicBezTo>
                        <a:pt x="108" y="19"/>
                        <a:pt x="114" y="6"/>
                        <a:pt x="114"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5" name="Google Shape;2025;p20"/>
                <p:cNvSpPr/>
                <p:nvPr/>
              </p:nvSpPr>
              <p:spPr>
                <a:xfrm>
                  <a:off x="6680160" y="2783160"/>
                  <a:ext cx="1322640" cy="1339560"/>
                </a:xfrm>
                <a:custGeom>
                  <a:rect b="b" l="l" r="r" t="t"/>
                  <a:pathLst>
                    <a:path extrusionOk="0" h="3721" w="3674">
                      <a:moveTo>
                        <a:pt x="3625" y="1143"/>
                      </a:moveTo>
                      <a:lnTo>
                        <a:pt x="3625" y="1143"/>
                      </a:lnTo>
                      <a:cubicBezTo>
                        <a:pt x="3733" y="1340"/>
                        <a:pt x="3644" y="1506"/>
                        <a:pt x="3517" y="1671"/>
                      </a:cubicBezTo>
                      <a:cubicBezTo>
                        <a:pt x="3300" y="1939"/>
                        <a:pt x="3071" y="2200"/>
                        <a:pt x="2835" y="2454"/>
                      </a:cubicBezTo>
                      <a:cubicBezTo>
                        <a:pt x="2600" y="2709"/>
                        <a:pt x="2358" y="2957"/>
                        <a:pt x="2110" y="3199"/>
                      </a:cubicBezTo>
                      <a:cubicBezTo>
                        <a:pt x="1995" y="3308"/>
                        <a:pt x="1881" y="3416"/>
                        <a:pt x="1766" y="3517"/>
                      </a:cubicBezTo>
                      <a:cubicBezTo>
                        <a:pt x="1696" y="3588"/>
                        <a:pt x="1613" y="3677"/>
                        <a:pt x="1518" y="3709"/>
                      </a:cubicBezTo>
                      <a:cubicBezTo>
                        <a:pt x="1403" y="3746"/>
                        <a:pt x="1289" y="3690"/>
                        <a:pt x="1187" y="3632"/>
                      </a:cubicBezTo>
                      <a:cubicBezTo>
                        <a:pt x="868" y="3454"/>
                        <a:pt x="575" y="3225"/>
                        <a:pt x="320" y="2964"/>
                      </a:cubicBezTo>
                      <a:cubicBezTo>
                        <a:pt x="104" y="2734"/>
                        <a:pt x="-118" y="2359"/>
                        <a:pt x="72" y="2079"/>
                      </a:cubicBezTo>
                      <a:cubicBezTo>
                        <a:pt x="85" y="2060"/>
                        <a:pt x="98" y="2034"/>
                        <a:pt x="111" y="2015"/>
                      </a:cubicBezTo>
                      <a:cubicBezTo>
                        <a:pt x="124" y="1996"/>
                        <a:pt x="136" y="1977"/>
                        <a:pt x="149" y="1964"/>
                      </a:cubicBezTo>
                      <a:cubicBezTo>
                        <a:pt x="168" y="1945"/>
                        <a:pt x="187" y="1920"/>
                        <a:pt x="206" y="1900"/>
                      </a:cubicBezTo>
                      <a:cubicBezTo>
                        <a:pt x="684" y="1436"/>
                        <a:pt x="1142" y="958"/>
                        <a:pt x="1632" y="500"/>
                      </a:cubicBezTo>
                      <a:cubicBezTo>
                        <a:pt x="1747" y="385"/>
                        <a:pt x="1868" y="271"/>
                        <a:pt x="1989" y="164"/>
                      </a:cubicBezTo>
                      <a:cubicBezTo>
                        <a:pt x="2161" y="4"/>
                        <a:pt x="2332" y="-66"/>
                        <a:pt x="2543" y="81"/>
                      </a:cubicBezTo>
                      <a:cubicBezTo>
                        <a:pt x="2677" y="175"/>
                        <a:pt x="2791" y="296"/>
                        <a:pt x="2906" y="411"/>
                      </a:cubicBezTo>
                      <a:cubicBezTo>
                        <a:pt x="3046" y="538"/>
                        <a:pt x="3180" y="666"/>
                        <a:pt x="3313" y="793"/>
                      </a:cubicBezTo>
                      <a:cubicBezTo>
                        <a:pt x="3421" y="901"/>
                        <a:pt x="3549" y="1003"/>
                        <a:pt x="3625" y="1143"/>
                      </a:cubicBezTo>
                      <a:moveTo>
                        <a:pt x="2886" y="1760"/>
                      </a:moveTo>
                      <a:lnTo>
                        <a:pt x="2886" y="1760"/>
                      </a:lnTo>
                      <a:cubicBezTo>
                        <a:pt x="3154" y="1780"/>
                        <a:pt x="3345" y="1525"/>
                        <a:pt x="3281" y="1277"/>
                      </a:cubicBezTo>
                      <a:cubicBezTo>
                        <a:pt x="3275" y="1194"/>
                        <a:pt x="3236" y="1111"/>
                        <a:pt x="3173" y="1048"/>
                      </a:cubicBezTo>
                      <a:cubicBezTo>
                        <a:pt x="3033" y="920"/>
                        <a:pt x="2791" y="882"/>
                        <a:pt x="2670" y="1054"/>
                      </a:cubicBezTo>
                      <a:cubicBezTo>
                        <a:pt x="2619" y="1104"/>
                        <a:pt x="2593" y="1169"/>
                        <a:pt x="2581" y="1238"/>
                      </a:cubicBezTo>
                      <a:cubicBezTo>
                        <a:pt x="2517" y="1467"/>
                        <a:pt x="2619" y="1735"/>
                        <a:pt x="2886" y="1760"/>
                      </a:cubicBezTo>
                      <a:moveTo>
                        <a:pt x="2224" y="1079"/>
                      </a:moveTo>
                      <a:lnTo>
                        <a:pt x="2224" y="1079"/>
                      </a:lnTo>
                      <a:cubicBezTo>
                        <a:pt x="2492" y="1098"/>
                        <a:pt x="2683" y="843"/>
                        <a:pt x="2619" y="595"/>
                      </a:cubicBezTo>
                      <a:cubicBezTo>
                        <a:pt x="2612" y="513"/>
                        <a:pt x="2574" y="430"/>
                        <a:pt x="2511" y="366"/>
                      </a:cubicBezTo>
                      <a:cubicBezTo>
                        <a:pt x="2371" y="239"/>
                        <a:pt x="2129" y="201"/>
                        <a:pt x="2008" y="372"/>
                      </a:cubicBezTo>
                      <a:cubicBezTo>
                        <a:pt x="1957" y="424"/>
                        <a:pt x="1932" y="487"/>
                        <a:pt x="1919" y="557"/>
                      </a:cubicBezTo>
                      <a:cubicBezTo>
                        <a:pt x="1855" y="787"/>
                        <a:pt x="1957" y="1060"/>
                        <a:pt x="2224" y="1079"/>
                      </a:cubicBezTo>
                      <a:moveTo>
                        <a:pt x="2167" y="2486"/>
                      </a:moveTo>
                      <a:lnTo>
                        <a:pt x="2167" y="2486"/>
                      </a:lnTo>
                      <a:cubicBezTo>
                        <a:pt x="2435" y="2505"/>
                        <a:pt x="2619" y="2250"/>
                        <a:pt x="2556" y="2002"/>
                      </a:cubicBezTo>
                      <a:cubicBezTo>
                        <a:pt x="2549" y="1920"/>
                        <a:pt x="2517" y="1837"/>
                        <a:pt x="2447" y="1773"/>
                      </a:cubicBezTo>
                      <a:cubicBezTo>
                        <a:pt x="2314" y="1646"/>
                        <a:pt x="2065" y="1607"/>
                        <a:pt x="1944" y="1780"/>
                      </a:cubicBezTo>
                      <a:cubicBezTo>
                        <a:pt x="1900" y="1830"/>
                        <a:pt x="1868" y="1894"/>
                        <a:pt x="1855" y="1964"/>
                      </a:cubicBezTo>
                      <a:cubicBezTo>
                        <a:pt x="1792" y="2194"/>
                        <a:pt x="1893" y="2467"/>
                        <a:pt x="2167" y="2486"/>
                      </a:cubicBezTo>
                      <a:moveTo>
                        <a:pt x="1505" y="1805"/>
                      </a:moveTo>
                      <a:lnTo>
                        <a:pt x="1505" y="1805"/>
                      </a:lnTo>
                      <a:cubicBezTo>
                        <a:pt x="1772" y="1824"/>
                        <a:pt x="1957" y="1570"/>
                        <a:pt x="1893" y="1321"/>
                      </a:cubicBezTo>
                      <a:cubicBezTo>
                        <a:pt x="1887" y="1238"/>
                        <a:pt x="1855" y="1156"/>
                        <a:pt x="1785" y="1092"/>
                      </a:cubicBezTo>
                      <a:cubicBezTo>
                        <a:pt x="1652" y="964"/>
                        <a:pt x="1403" y="927"/>
                        <a:pt x="1282" y="1098"/>
                      </a:cubicBezTo>
                      <a:cubicBezTo>
                        <a:pt x="1237" y="1149"/>
                        <a:pt x="1205" y="1213"/>
                        <a:pt x="1193" y="1283"/>
                      </a:cubicBezTo>
                      <a:cubicBezTo>
                        <a:pt x="1129" y="1512"/>
                        <a:pt x="1231" y="1786"/>
                        <a:pt x="1505" y="1805"/>
                      </a:cubicBezTo>
                      <a:moveTo>
                        <a:pt x="1466" y="3358"/>
                      </a:moveTo>
                      <a:lnTo>
                        <a:pt x="1466" y="3358"/>
                      </a:lnTo>
                      <a:cubicBezTo>
                        <a:pt x="1734" y="3377"/>
                        <a:pt x="1925" y="3122"/>
                        <a:pt x="1861" y="2874"/>
                      </a:cubicBezTo>
                      <a:cubicBezTo>
                        <a:pt x="1855" y="2792"/>
                        <a:pt x="1817" y="2709"/>
                        <a:pt x="1753" y="2645"/>
                      </a:cubicBezTo>
                      <a:cubicBezTo>
                        <a:pt x="1613" y="2518"/>
                        <a:pt x="1371" y="2480"/>
                        <a:pt x="1250" y="2652"/>
                      </a:cubicBezTo>
                      <a:cubicBezTo>
                        <a:pt x="1199" y="2703"/>
                        <a:pt x="1174" y="2766"/>
                        <a:pt x="1161" y="2836"/>
                      </a:cubicBezTo>
                      <a:cubicBezTo>
                        <a:pt x="1097" y="3059"/>
                        <a:pt x="1199" y="3333"/>
                        <a:pt x="1466" y="3358"/>
                      </a:cubicBezTo>
                      <a:moveTo>
                        <a:pt x="805" y="2677"/>
                      </a:moveTo>
                      <a:lnTo>
                        <a:pt x="805" y="2677"/>
                      </a:lnTo>
                      <a:cubicBezTo>
                        <a:pt x="1072" y="2697"/>
                        <a:pt x="1263" y="2442"/>
                        <a:pt x="1199" y="2194"/>
                      </a:cubicBezTo>
                      <a:cubicBezTo>
                        <a:pt x="1193" y="2110"/>
                        <a:pt x="1155" y="2028"/>
                        <a:pt x="1091" y="1964"/>
                      </a:cubicBezTo>
                      <a:cubicBezTo>
                        <a:pt x="951" y="1837"/>
                        <a:pt x="709" y="1799"/>
                        <a:pt x="588" y="1970"/>
                      </a:cubicBezTo>
                      <a:cubicBezTo>
                        <a:pt x="537" y="2021"/>
                        <a:pt x="512" y="2085"/>
                        <a:pt x="499" y="2155"/>
                      </a:cubicBezTo>
                      <a:cubicBezTo>
                        <a:pt x="435" y="2378"/>
                        <a:pt x="537" y="2652"/>
                        <a:pt x="805" y="267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6" name="Google Shape;2026;p20"/>
                <p:cNvSpPr/>
                <p:nvPr/>
              </p:nvSpPr>
              <p:spPr>
                <a:xfrm>
                  <a:off x="7620120" y="3139560"/>
                  <a:ext cx="226440" cy="226800"/>
                </a:xfrm>
                <a:custGeom>
                  <a:rect b="b" l="l" r="r" t="t"/>
                  <a:pathLst>
                    <a:path extrusionOk="0" h="630" w="629">
                      <a:moveTo>
                        <a:pt x="556" y="121"/>
                      </a:moveTo>
                      <a:lnTo>
                        <a:pt x="556" y="121"/>
                      </a:lnTo>
                      <a:cubicBezTo>
                        <a:pt x="677" y="261"/>
                        <a:pt x="645" y="490"/>
                        <a:pt x="479" y="586"/>
                      </a:cubicBezTo>
                      <a:cubicBezTo>
                        <a:pt x="333" y="669"/>
                        <a:pt x="142" y="630"/>
                        <a:pt x="53" y="490"/>
                      </a:cubicBezTo>
                      <a:cubicBezTo>
                        <a:pt x="-43" y="338"/>
                        <a:pt x="1" y="179"/>
                        <a:pt x="110" y="64"/>
                      </a:cubicBezTo>
                      <a:cubicBezTo>
                        <a:pt x="256" y="-32"/>
                        <a:pt x="428" y="-26"/>
                        <a:pt x="556"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7" name="Google Shape;2027;p20"/>
                <p:cNvSpPr/>
                <p:nvPr/>
              </p:nvSpPr>
              <p:spPr>
                <a:xfrm>
                  <a:off x="7611480" y="3283920"/>
                  <a:ext cx="240840" cy="124200"/>
                </a:xfrm>
                <a:custGeom>
                  <a:rect b="b" l="l" r="r" t="t"/>
                  <a:pathLst>
                    <a:path extrusionOk="0" h="345" w="669">
                      <a:moveTo>
                        <a:pt x="554" y="204"/>
                      </a:moveTo>
                      <a:lnTo>
                        <a:pt x="554" y="204"/>
                      </a:lnTo>
                      <a:cubicBezTo>
                        <a:pt x="605" y="166"/>
                        <a:pt x="643" y="115"/>
                        <a:pt x="669" y="58"/>
                      </a:cubicBezTo>
                      <a:cubicBezTo>
                        <a:pt x="637" y="223"/>
                        <a:pt x="509" y="350"/>
                        <a:pt x="319" y="344"/>
                      </a:cubicBezTo>
                      <a:cubicBezTo>
                        <a:pt x="108" y="337"/>
                        <a:pt x="13" y="179"/>
                        <a:pt x="0" y="0"/>
                      </a:cubicBezTo>
                      <a:cubicBezTo>
                        <a:pt x="13" y="51"/>
                        <a:pt x="32" y="95"/>
                        <a:pt x="64" y="134"/>
                      </a:cubicBezTo>
                      <a:cubicBezTo>
                        <a:pt x="185" y="287"/>
                        <a:pt x="401" y="312"/>
                        <a:pt x="554" y="204"/>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8" name="Google Shape;2028;p20"/>
                <p:cNvSpPr/>
                <p:nvPr/>
              </p:nvSpPr>
              <p:spPr>
                <a:xfrm>
                  <a:off x="7381800" y="2894400"/>
                  <a:ext cx="226080" cy="226440"/>
                </a:xfrm>
                <a:custGeom>
                  <a:rect b="b" l="l" r="r" t="t"/>
                  <a:pathLst>
                    <a:path extrusionOk="0" h="629" w="628">
                      <a:moveTo>
                        <a:pt x="555" y="121"/>
                      </a:moveTo>
                      <a:lnTo>
                        <a:pt x="555" y="121"/>
                      </a:lnTo>
                      <a:cubicBezTo>
                        <a:pt x="676" y="261"/>
                        <a:pt x="644" y="490"/>
                        <a:pt x="479" y="586"/>
                      </a:cubicBezTo>
                      <a:cubicBezTo>
                        <a:pt x="333" y="668"/>
                        <a:pt x="148" y="630"/>
                        <a:pt x="52" y="490"/>
                      </a:cubicBezTo>
                      <a:cubicBezTo>
                        <a:pt x="-43" y="337"/>
                        <a:pt x="1" y="178"/>
                        <a:pt x="110" y="63"/>
                      </a:cubicBezTo>
                      <a:cubicBezTo>
                        <a:pt x="256" y="-32"/>
                        <a:pt x="428" y="-25"/>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9" name="Google Shape;2029;p20"/>
                <p:cNvSpPr/>
                <p:nvPr/>
              </p:nvSpPr>
              <p:spPr>
                <a:xfrm>
                  <a:off x="7373160" y="3040920"/>
                  <a:ext cx="240480" cy="122040"/>
                </a:xfrm>
                <a:custGeom>
                  <a:rect b="b" l="l" r="r" t="t"/>
                  <a:pathLst>
                    <a:path extrusionOk="0" h="339" w="668">
                      <a:moveTo>
                        <a:pt x="554" y="198"/>
                      </a:moveTo>
                      <a:lnTo>
                        <a:pt x="554" y="198"/>
                      </a:lnTo>
                      <a:cubicBezTo>
                        <a:pt x="605" y="159"/>
                        <a:pt x="643" y="109"/>
                        <a:pt x="668" y="51"/>
                      </a:cubicBezTo>
                      <a:cubicBezTo>
                        <a:pt x="637" y="217"/>
                        <a:pt x="510" y="344"/>
                        <a:pt x="318" y="338"/>
                      </a:cubicBezTo>
                      <a:cubicBezTo>
                        <a:pt x="109" y="332"/>
                        <a:pt x="13" y="172"/>
                        <a:pt x="0" y="0"/>
                      </a:cubicBezTo>
                      <a:cubicBezTo>
                        <a:pt x="13" y="45"/>
                        <a:pt x="32" y="90"/>
                        <a:pt x="64" y="127"/>
                      </a:cubicBezTo>
                      <a:cubicBezTo>
                        <a:pt x="185" y="280"/>
                        <a:pt x="401" y="306"/>
                        <a:pt x="554"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0" name="Google Shape;2030;p20"/>
                <p:cNvSpPr/>
                <p:nvPr/>
              </p:nvSpPr>
              <p:spPr>
                <a:xfrm>
                  <a:off x="7360740" y="3402368"/>
                  <a:ext cx="226440" cy="226080"/>
                </a:xfrm>
                <a:custGeom>
                  <a:rect b="b" l="l" r="r" t="t"/>
                  <a:pathLst>
                    <a:path extrusionOk="0" h="628" w="629">
                      <a:moveTo>
                        <a:pt x="553" y="120"/>
                      </a:moveTo>
                      <a:lnTo>
                        <a:pt x="553" y="120"/>
                      </a:lnTo>
                      <a:cubicBezTo>
                        <a:pt x="680" y="260"/>
                        <a:pt x="642" y="489"/>
                        <a:pt x="476" y="585"/>
                      </a:cubicBezTo>
                      <a:cubicBezTo>
                        <a:pt x="330" y="667"/>
                        <a:pt x="146" y="629"/>
                        <a:pt x="50" y="489"/>
                      </a:cubicBezTo>
                      <a:cubicBezTo>
                        <a:pt x="-46" y="336"/>
                        <a:pt x="5" y="177"/>
                        <a:pt x="113" y="63"/>
                      </a:cubicBezTo>
                      <a:cubicBezTo>
                        <a:pt x="260" y="-33"/>
                        <a:pt x="426" y="-26"/>
                        <a:pt x="553" y="12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1" name="Google Shape;2031;p20"/>
                <p:cNvSpPr/>
                <p:nvPr/>
              </p:nvSpPr>
              <p:spPr>
                <a:xfrm>
                  <a:off x="7350120" y="3547440"/>
                  <a:ext cx="240840" cy="122040"/>
                </a:xfrm>
                <a:custGeom>
                  <a:rect b="b" l="l" r="r" t="t"/>
                  <a:pathLst>
                    <a:path extrusionOk="0" h="339" w="669">
                      <a:moveTo>
                        <a:pt x="555" y="198"/>
                      </a:moveTo>
                      <a:lnTo>
                        <a:pt x="555" y="198"/>
                      </a:lnTo>
                      <a:cubicBezTo>
                        <a:pt x="611" y="159"/>
                        <a:pt x="643" y="108"/>
                        <a:pt x="669" y="51"/>
                      </a:cubicBezTo>
                      <a:cubicBezTo>
                        <a:pt x="637" y="217"/>
                        <a:pt x="510" y="344"/>
                        <a:pt x="319" y="338"/>
                      </a:cubicBezTo>
                      <a:cubicBezTo>
                        <a:pt x="108" y="331"/>
                        <a:pt x="13" y="172"/>
                        <a:pt x="0" y="0"/>
                      </a:cubicBezTo>
                      <a:cubicBezTo>
                        <a:pt x="13" y="45"/>
                        <a:pt x="32" y="89"/>
                        <a:pt x="64" y="127"/>
                      </a:cubicBezTo>
                      <a:cubicBezTo>
                        <a:pt x="185" y="280"/>
                        <a:pt x="402" y="306"/>
                        <a:pt x="555"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2" name="Google Shape;2032;p20"/>
                <p:cNvSpPr/>
                <p:nvPr/>
              </p:nvSpPr>
              <p:spPr>
                <a:xfrm>
                  <a:off x="7121520" y="3155760"/>
                  <a:ext cx="227160" cy="228240"/>
                </a:xfrm>
                <a:custGeom>
                  <a:rect b="b" l="l" r="r" t="t"/>
                  <a:pathLst>
                    <a:path extrusionOk="0" h="634" w="631">
                      <a:moveTo>
                        <a:pt x="553" y="121"/>
                      </a:moveTo>
                      <a:lnTo>
                        <a:pt x="553" y="121"/>
                      </a:lnTo>
                      <a:cubicBezTo>
                        <a:pt x="680" y="261"/>
                        <a:pt x="648" y="490"/>
                        <a:pt x="476" y="592"/>
                      </a:cubicBezTo>
                      <a:cubicBezTo>
                        <a:pt x="330" y="674"/>
                        <a:pt x="145" y="630"/>
                        <a:pt x="50" y="490"/>
                      </a:cubicBezTo>
                      <a:cubicBezTo>
                        <a:pt x="-46" y="343"/>
                        <a:pt x="5" y="178"/>
                        <a:pt x="113" y="63"/>
                      </a:cubicBezTo>
                      <a:cubicBezTo>
                        <a:pt x="260" y="-32"/>
                        <a:pt x="426" y="-26"/>
                        <a:pt x="553"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3" name="Google Shape;2033;p20"/>
                <p:cNvSpPr/>
                <p:nvPr/>
              </p:nvSpPr>
              <p:spPr>
                <a:xfrm>
                  <a:off x="7111800" y="3302280"/>
                  <a:ext cx="240840" cy="122040"/>
                </a:xfrm>
                <a:custGeom>
                  <a:rect b="b" l="l" r="r" t="t"/>
                  <a:pathLst>
                    <a:path extrusionOk="0" h="339" w="669">
                      <a:moveTo>
                        <a:pt x="561" y="197"/>
                      </a:moveTo>
                      <a:lnTo>
                        <a:pt x="561" y="197"/>
                      </a:lnTo>
                      <a:cubicBezTo>
                        <a:pt x="612" y="159"/>
                        <a:pt x="643" y="109"/>
                        <a:pt x="669" y="51"/>
                      </a:cubicBezTo>
                      <a:cubicBezTo>
                        <a:pt x="637" y="217"/>
                        <a:pt x="509" y="344"/>
                        <a:pt x="319" y="338"/>
                      </a:cubicBezTo>
                      <a:cubicBezTo>
                        <a:pt x="109" y="331"/>
                        <a:pt x="13" y="172"/>
                        <a:pt x="0" y="0"/>
                      </a:cubicBezTo>
                      <a:cubicBezTo>
                        <a:pt x="13" y="44"/>
                        <a:pt x="32" y="89"/>
                        <a:pt x="64" y="128"/>
                      </a:cubicBezTo>
                      <a:cubicBezTo>
                        <a:pt x="185" y="280"/>
                        <a:pt x="401" y="305"/>
                        <a:pt x="561"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4" name="Google Shape;2034;p20"/>
                <p:cNvSpPr/>
                <p:nvPr/>
              </p:nvSpPr>
              <p:spPr>
                <a:xfrm>
                  <a:off x="7109280" y="3712680"/>
                  <a:ext cx="226080" cy="227880"/>
                </a:xfrm>
                <a:custGeom>
                  <a:rect b="b" l="l" r="r" t="t"/>
                  <a:pathLst>
                    <a:path extrusionOk="0" h="633" w="628">
                      <a:moveTo>
                        <a:pt x="555" y="121"/>
                      </a:moveTo>
                      <a:lnTo>
                        <a:pt x="555" y="121"/>
                      </a:lnTo>
                      <a:cubicBezTo>
                        <a:pt x="676" y="267"/>
                        <a:pt x="644" y="496"/>
                        <a:pt x="479" y="592"/>
                      </a:cubicBezTo>
                      <a:cubicBezTo>
                        <a:pt x="332" y="674"/>
                        <a:pt x="141" y="630"/>
                        <a:pt x="52" y="490"/>
                      </a:cubicBezTo>
                      <a:cubicBezTo>
                        <a:pt x="-43" y="344"/>
                        <a:pt x="1" y="184"/>
                        <a:pt x="109" y="63"/>
                      </a:cubicBezTo>
                      <a:cubicBezTo>
                        <a:pt x="255" y="-32"/>
                        <a:pt x="427" y="-26"/>
                        <a:pt x="555" y="12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5" name="Google Shape;2035;p20"/>
                <p:cNvSpPr/>
                <p:nvPr/>
              </p:nvSpPr>
              <p:spPr>
                <a:xfrm>
                  <a:off x="7100640" y="3859200"/>
                  <a:ext cx="240480" cy="123840"/>
                </a:xfrm>
                <a:custGeom>
                  <a:rect b="b" l="l" r="r" t="t"/>
                  <a:pathLst>
                    <a:path extrusionOk="0" h="344" w="668">
                      <a:moveTo>
                        <a:pt x="553" y="198"/>
                      </a:moveTo>
                      <a:lnTo>
                        <a:pt x="553" y="198"/>
                      </a:lnTo>
                      <a:cubicBezTo>
                        <a:pt x="604" y="159"/>
                        <a:pt x="643" y="115"/>
                        <a:pt x="668" y="57"/>
                      </a:cubicBezTo>
                      <a:cubicBezTo>
                        <a:pt x="630" y="217"/>
                        <a:pt x="509" y="350"/>
                        <a:pt x="318" y="344"/>
                      </a:cubicBezTo>
                      <a:cubicBezTo>
                        <a:pt x="108" y="338"/>
                        <a:pt x="12" y="178"/>
                        <a:pt x="0" y="0"/>
                      </a:cubicBezTo>
                      <a:cubicBezTo>
                        <a:pt x="6" y="51"/>
                        <a:pt x="31" y="96"/>
                        <a:pt x="63" y="133"/>
                      </a:cubicBezTo>
                      <a:cubicBezTo>
                        <a:pt x="184" y="280"/>
                        <a:pt x="394" y="312"/>
                        <a:pt x="553"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6" name="Google Shape;2036;p20"/>
                <p:cNvSpPr/>
                <p:nvPr/>
              </p:nvSpPr>
              <p:spPr>
                <a:xfrm>
                  <a:off x="6870960" y="3467880"/>
                  <a:ext cx="226080" cy="227520"/>
                </a:xfrm>
                <a:custGeom>
                  <a:rect b="b" l="l" r="r" t="t"/>
                  <a:pathLst>
                    <a:path extrusionOk="0" h="632" w="628">
                      <a:moveTo>
                        <a:pt x="554" y="119"/>
                      </a:moveTo>
                      <a:lnTo>
                        <a:pt x="554" y="119"/>
                      </a:lnTo>
                      <a:cubicBezTo>
                        <a:pt x="675" y="266"/>
                        <a:pt x="644" y="495"/>
                        <a:pt x="478" y="590"/>
                      </a:cubicBezTo>
                      <a:cubicBezTo>
                        <a:pt x="332" y="673"/>
                        <a:pt x="147" y="629"/>
                        <a:pt x="52" y="489"/>
                      </a:cubicBezTo>
                      <a:cubicBezTo>
                        <a:pt x="-44" y="342"/>
                        <a:pt x="1" y="183"/>
                        <a:pt x="109" y="62"/>
                      </a:cubicBezTo>
                      <a:cubicBezTo>
                        <a:pt x="256" y="-34"/>
                        <a:pt x="427" y="-21"/>
                        <a:pt x="554" y="11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7" name="Google Shape;2037;p20"/>
                <p:cNvSpPr/>
                <p:nvPr/>
              </p:nvSpPr>
              <p:spPr>
                <a:xfrm>
                  <a:off x="6862320" y="3614040"/>
                  <a:ext cx="240480" cy="124200"/>
                </a:xfrm>
                <a:custGeom>
                  <a:rect b="b" l="l" r="r" t="t"/>
                  <a:pathLst>
                    <a:path extrusionOk="0" h="345" w="668">
                      <a:moveTo>
                        <a:pt x="553" y="197"/>
                      </a:moveTo>
                      <a:lnTo>
                        <a:pt x="553" y="197"/>
                      </a:lnTo>
                      <a:cubicBezTo>
                        <a:pt x="604" y="165"/>
                        <a:pt x="643" y="115"/>
                        <a:pt x="668" y="57"/>
                      </a:cubicBezTo>
                      <a:cubicBezTo>
                        <a:pt x="636" y="216"/>
                        <a:pt x="509" y="350"/>
                        <a:pt x="317" y="344"/>
                      </a:cubicBezTo>
                      <a:cubicBezTo>
                        <a:pt x="108" y="337"/>
                        <a:pt x="12" y="178"/>
                        <a:pt x="0" y="0"/>
                      </a:cubicBezTo>
                      <a:cubicBezTo>
                        <a:pt x="12" y="51"/>
                        <a:pt x="31" y="95"/>
                        <a:pt x="63" y="134"/>
                      </a:cubicBezTo>
                      <a:cubicBezTo>
                        <a:pt x="184" y="286"/>
                        <a:pt x="401" y="312"/>
                        <a:pt x="553" y="197"/>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8" name="Google Shape;2038;p20"/>
                <p:cNvSpPr/>
                <p:nvPr/>
              </p:nvSpPr>
              <p:spPr>
                <a:xfrm>
                  <a:off x="6793200" y="3382560"/>
                  <a:ext cx="1153080" cy="740160"/>
                </a:xfrm>
                <a:custGeom>
                  <a:rect b="b" l="l" r="r" t="t"/>
                  <a:pathLst>
                    <a:path extrusionOk="0" h="2056" w="3203">
                      <a:moveTo>
                        <a:pt x="1121" y="2056"/>
                      </a:moveTo>
                      <a:lnTo>
                        <a:pt x="1121" y="2056"/>
                      </a:lnTo>
                      <a:lnTo>
                        <a:pt x="1127" y="2056"/>
                      </a:lnTo>
                      <a:lnTo>
                        <a:pt x="1127" y="2056"/>
                      </a:lnTo>
                      <a:cubicBezTo>
                        <a:pt x="1121" y="2056"/>
                        <a:pt x="1121" y="2056"/>
                        <a:pt x="1121" y="2056"/>
                      </a:cubicBezTo>
                      <a:moveTo>
                        <a:pt x="1197" y="2044"/>
                      </a:moveTo>
                      <a:lnTo>
                        <a:pt x="1197" y="2044"/>
                      </a:lnTo>
                      <a:cubicBezTo>
                        <a:pt x="1172" y="2050"/>
                        <a:pt x="1146" y="2056"/>
                        <a:pt x="1127" y="2056"/>
                      </a:cubicBezTo>
                      <a:cubicBezTo>
                        <a:pt x="1146" y="2056"/>
                        <a:pt x="1172" y="2050"/>
                        <a:pt x="1197" y="2044"/>
                      </a:cubicBezTo>
                      <a:moveTo>
                        <a:pt x="1204" y="2044"/>
                      </a:moveTo>
                      <a:lnTo>
                        <a:pt x="1204" y="2044"/>
                      </a:lnTo>
                      <a:lnTo>
                        <a:pt x="1197" y="2044"/>
                      </a:lnTo>
                      <a:cubicBezTo>
                        <a:pt x="1204" y="2044"/>
                        <a:pt x="1204" y="2044"/>
                        <a:pt x="1204" y="2044"/>
                      </a:cubicBezTo>
                      <a:moveTo>
                        <a:pt x="879" y="1973"/>
                      </a:moveTo>
                      <a:lnTo>
                        <a:pt x="879" y="1973"/>
                      </a:lnTo>
                      <a:moveTo>
                        <a:pt x="873" y="1967"/>
                      </a:moveTo>
                      <a:lnTo>
                        <a:pt x="873" y="1967"/>
                      </a:lnTo>
                      <a:cubicBezTo>
                        <a:pt x="879" y="1967"/>
                        <a:pt x="879" y="1973"/>
                        <a:pt x="879" y="1973"/>
                      </a:cubicBezTo>
                      <a:cubicBezTo>
                        <a:pt x="879" y="1973"/>
                        <a:pt x="879" y="1967"/>
                        <a:pt x="873" y="1967"/>
                      </a:cubicBezTo>
                      <a:moveTo>
                        <a:pt x="6" y="1299"/>
                      </a:moveTo>
                      <a:lnTo>
                        <a:pt x="6" y="1299"/>
                      </a:lnTo>
                      <a:cubicBezTo>
                        <a:pt x="249" y="1553"/>
                        <a:pt x="535" y="1776"/>
                        <a:pt x="841" y="1954"/>
                      </a:cubicBezTo>
                      <a:cubicBezTo>
                        <a:pt x="535" y="1776"/>
                        <a:pt x="249" y="1553"/>
                        <a:pt x="6" y="1299"/>
                      </a:cubicBezTo>
                      <a:moveTo>
                        <a:pt x="6" y="1292"/>
                      </a:moveTo>
                      <a:lnTo>
                        <a:pt x="6" y="1292"/>
                      </a:lnTo>
                      <a:lnTo>
                        <a:pt x="6" y="1299"/>
                      </a:lnTo>
                      <a:cubicBezTo>
                        <a:pt x="6" y="1292"/>
                        <a:pt x="6" y="1292"/>
                        <a:pt x="6" y="1292"/>
                      </a:cubicBezTo>
                      <a:moveTo>
                        <a:pt x="0" y="1292"/>
                      </a:moveTo>
                      <a:lnTo>
                        <a:pt x="0" y="1292"/>
                      </a:lnTo>
                      <a:moveTo>
                        <a:pt x="0" y="1292"/>
                      </a:moveTo>
                      <a:lnTo>
                        <a:pt x="0" y="1292"/>
                      </a:lnTo>
                      <a:moveTo>
                        <a:pt x="0" y="1292"/>
                      </a:moveTo>
                      <a:lnTo>
                        <a:pt x="0" y="1292"/>
                      </a:lnTo>
                      <a:moveTo>
                        <a:pt x="2509" y="802"/>
                      </a:moveTo>
                      <a:lnTo>
                        <a:pt x="2509" y="802"/>
                      </a:lnTo>
                      <a:cubicBezTo>
                        <a:pt x="2279" y="1050"/>
                        <a:pt x="2044" y="1292"/>
                        <a:pt x="1796" y="1534"/>
                      </a:cubicBezTo>
                      <a:cubicBezTo>
                        <a:pt x="2044" y="1292"/>
                        <a:pt x="2279" y="1050"/>
                        <a:pt x="2509" y="802"/>
                      </a:cubicBezTo>
                      <a:moveTo>
                        <a:pt x="3203" y="0"/>
                      </a:moveTo>
                      <a:lnTo>
                        <a:pt x="3203" y="0"/>
                      </a:lnTo>
                      <a:moveTo>
                        <a:pt x="3203" y="0"/>
                      </a:moveTo>
                      <a:lnTo>
                        <a:pt x="320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9" name="Google Shape;2039;p20"/>
                <p:cNvSpPr/>
                <p:nvPr/>
              </p:nvSpPr>
              <p:spPr>
                <a:xfrm>
                  <a:off x="6680520" y="3213000"/>
                  <a:ext cx="1321200" cy="909720"/>
                </a:xfrm>
                <a:custGeom>
                  <a:rect b="b" l="l" r="r" t="t"/>
                  <a:pathLst>
                    <a:path extrusionOk="0" h="2527" w="3670">
                      <a:moveTo>
                        <a:pt x="3643" y="0"/>
                      </a:moveTo>
                      <a:lnTo>
                        <a:pt x="3643" y="0"/>
                      </a:lnTo>
                      <a:cubicBezTo>
                        <a:pt x="3586" y="83"/>
                        <a:pt x="3522" y="171"/>
                        <a:pt x="3458" y="255"/>
                      </a:cubicBezTo>
                      <a:cubicBezTo>
                        <a:pt x="3452" y="273"/>
                        <a:pt x="3440" y="292"/>
                        <a:pt x="3420" y="299"/>
                      </a:cubicBezTo>
                      <a:cubicBezTo>
                        <a:pt x="3331" y="413"/>
                        <a:pt x="3242" y="522"/>
                        <a:pt x="3146" y="630"/>
                      </a:cubicBezTo>
                      <a:cubicBezTo>
                        <a:pt x="3146" y="649"/>
                        <a:pt x="3140" y="668"/>
                        <a:pt x="3121" y="687"/>
                      </a:cubicBezTo>
                      <a:cubicBezTo>
                        <a:pt x="3095" y="713"/>
                        <a:pt x="3070" y="732"/>
                        <a:pt x="3045" y="751"/>
                      </a:cubicBezTo>
                      <a:cubicBezTo>
                        <a:pt x="3019" y="770"/>
                        <a:pt x="3000" y="795"/>
                        <a:pt x="2981" y="821"/>
                      </a:cubicBezTo>
                      <a:cubicBezTo>
                        <a:pt x="2873" y="935"/>
                        <a:pt x="2771" y="1056"/>
                        <a:pt x="2663" y="1171"/>
                      </a:cubicBezTo>
                      <a:cubicBezTo>
                        <a:pt x="2663" y="1177"/>
                        <a:pt x="2656" y="1177"/>
                        <a:pt x="2656" y="1184"/>
                      </a:cubicBezTo>
                      <a:cubicBezTo>
                        <a:pt x="2592" y="1292"/>
                        <a:pt x="2510" y="1381"/>
                        <a:pt x="2415" y="1438"/>
                      </a:cubicBezTo>
                      <a:cubicBezTo>
                        <a:pt x="2344" y="1521"/>
                        <a:pt x="2274" y="1604"/>
                        <a:pt x="2204" y="1687"/>
                      </a:cubicBezTo>
                      <a:cubicBezTo>
                        <a:pt x="2089" y="1820"/>
                        <a:pt x="1975" y="1948"/>
                        <a:pt x="1835" y="2056"/>
                      </a:cubicBezTo>
                      <a:cubicBezTo>
                        <a:pt x="1720" y="2145"/>
                        <a:pt x="1580" y="2215"/>
                        <a:pt x="1434" y="2215"/>
                      </a:cubicBezTo>
                      <a:cubicBezTo>
                        <a:pt x="1428" y="2215"/>
                        <a:pt x="1421" y="2215"/>
                        <a:pt x="1409" y="2215"/>
                      </a:cubicBezTo>
                      <a:cubicBezTo>
                        <a:pt x="1256" y="2202"/>
                        <a:pt x="1103" y="2126"/>
                        <a:pt x="975" y="2043"/>
                      </a:cubicBezTo>
                      <a:cubicBezTo>
                        <a:pt x="822" y="1935"/>
                        <a:pt x="683" y="1808"/>
                        <a:pt x="555" y="1674"/>
                      </a:cubicBezTo>
                      <a:cubicBezTo>
                        <a:pt x="447" y="1553"/>
                        <a:pt x="345" y="1432"/>
                        <a:pt x="250" y="1305"/>
                      </a:cubicBezTo>
                      <a:cubicBezTo>
                        <a:pt x="224" y="1298"/>
                        <a:pt x="205" y="1286"/>
                        <a:pt x="186" y="1254"/>
                      </a:cubicBezTo>
                      <a:cubicBezTo>
                        <a:pt x="173" y="1229"/>
                        <a:pt x="161" y="1197"/>
                        <a:pt x="154" y="1171"/>
                      </a:cubicBezTo>
                      <a:cubicBezTo>
                        <a:pt x="110" y="1108"/>
                        <a:pt x="65" y="1037"/>
                        <a:pt x="27" y="974"/>
                      </a:cubicBezTo>
                      <a:cubicBezTo>
                        <a:pt x="-75" y="1241"/>
                        <a:pt x="123" y="1559"/>
                        <a:pt x="313" y="1763"/>
                      </a:cubicBezTo>
                      <a:lnTo>
                        <a:pt x="313" y="1763"/>
                      </a:lnTo>
                      <a:lnTo>
                        <a:pt x="313" y="1763"/>
                      </a:lnTo>
                      <a:lnTo>
                        <a:pt x="313" y="1763"/>
                      </a:lnTo>
                      <a:lnTo>
                        <a:pt x="313" y="1763"/>
                      </a:lnTo>
                      <a:lnTo>
                        <a:pt x="313" y="1763"/>
                      </a:lnTo>
                      <a:cubicBezTo>
                        <a:pt x="319" y="1763"/>
                        <a:pt x="319" y="1763"/>
                        <a:pt x="319" y="1763"/>
                      </a:cubicBezTo>
                      <a:lnTo>
                        <a:pt x="319" y="1770"/>
                      </a:lnTo>
                      <a:lnTo>
                        <a:pt x="319" y="1770"/>
                      </a:lnTo>
                      <a:lnTo>
                        <a:pt x="319" y="1770"/>
                      </a:lnTo>
                      <a:cubicBezTo>
                        <a:pt x="562" y="2024"/>
                        <a:pt x="848" y="2247"/>
                        <a:pt x="1154" y="2425"/>
                      </a:cubicBezTo>
                      <a:cubicBezTo>
                        <a:pt x="1167" y="2425"/>
                        <a:pt x="1173" y="2431"/>
                        <a:pt x="1186" y="2438"/>
                      </a:cubicBezTo>
                      <a:lnTo>
                        <a:pt x="1186" y="2438"/>
                      </a:lnTo>
                      <a:cubicBezTo>
                        <a:pt x="1192" y="2438"/>
                        <a:pt x="1192" y="2444"/>
                        <a:pt x="1192" y="2444"/>
                      </a:cubicBezTo>
                      <a:lnTo>
                        <a:pt x="1192" y="2444"/>
                      </a:lnTo>
                      <a:lnTo>
                        <a:pt x="1192" y="2444"/>
                      </a:lnTo>
                      <a:cubicBezTo>
                        <a:pt x="1269" y="2483"/>
                        <a:pt x="1351" y="2527"/>
                        <a:pt x="1434" y="2527"/>
                      </a:cubicBezTo>
                      <a:lnTo>
                        <a:pt x="1440" y="2527"/>
                      </a:lnTo>
                      <a:lnTo>
                        <a:pt x="1440" y="2527"/>
                      </a:lnTo>
                      <a:cubicBezTo>
                        <a:pt x="1459" y="2527"/>
                        <a:pt x="1485" y="2521"/>
                        <a:pt x="1510" y="2515"/>
                      </a:cubicBezTo>
                      <a:lnTo>
                        <a:pt x="1510" y="2515"/>
                      </a:lnTo>
                      <a:cubicBezTo>
                        <a:pt x="1517" y="2515"/>
                        <a:pt x="1517" y="2515"/>
                        <a:pt x="1517" y="2515"/>
                      </a:cubicBezTo>
                      <a:lnTo>
                        <a:pt x="1517" y="2515"/>
                      </a:lnTo>
                      <a:cubicBezTo>
                        <a:pt x="1612" y="2483"/>
                        <a:pt x="1695" y="2394"/>
                        <a:pt x="1765" y="2323"/>
                      </a:cubicBezTo>
                      <a:cubicBezTo>
                        <a:pt x="1880" y="2222"/>
                        <a:pt x="1994" y="2114"/>
                        <a:pt x="2109" y="2005"/>
                      </a:cubicBezTo>
                      <a:lnTo>
                        <a:pt x="2109" y="2005"/>
                      </a:lnTo>
                      <a:cubicBezTo>
                        <a:pt x="2357" y="1763"/>
                        <a:pt x="2592" y="1521"/>
                        <a:pt x="2822" y="1273"/>
                      </a:cubicBezTo>
                      <a:cubicBezTo>
                        <a:pt x="2828" y="1267"/>
                        <a:pt x="2828" y="1260"/>
                        <a:pt x="2834" y="1260"/>
                      </a:cubicBezTo>
                      <a:cubicBezTo>
                        <a:pt x="3070" y="1006"/>
                        <a:pt x="3299" y="745"/>
                        <a:pt x="3516" y="477"/>
                      </a:cubicBezTo>
                      <a:cubicBezTo>
                        <a:pt x="3516" y="471"/>
                        <a:pt x="3516" y="471"/>
                        <a:pt x="3516" y="471"/>
                      </a:cubicBezTo>
                      <a:lnTo>
                        <a:pt x="3516" y="471"/>
                      </a:lnTo>
                      <a:lnTo>
                        <a:pt x="3516" y="471"/>
                      </a:lnTo>
                      <a:lnTo>
                        <a:pt x="3516" y="471"/>
                      </a:lnTo>
                      <a:cubicBezTo>
                        <a:pt x="3637" y="324"/>
                        <a:pt x="3713" y="171"/>
                        <a:pt x="3643"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0" name="Google Shape;2040;p20"/>
                <p:cNvSpPr/>
                <p:nvPr/>
              </p:nvSpPr>
              <p:spPr>
                <a:xfrm>
                  <a:off x="7104960" y="3542760"/>
                  <a:ext cx="11520" cy="55080"/>
                </a:xfrm>
                <a:custGeom>
                  <a:rect b="b" l="l" r="r" t="t"/>
                  <a:pathLst>
                    <a:path extrusionOk="0" h="153" w="32">
                      <a:moveTo>
                        <a:pt x="19" y="90"/>
                      </a:moveTo>
                      <a:lnTo>
                        <a:pt x="19" y="90"/>
                      </a:lnTo>
                      <a:cubicBezTo>
                        <a:pt x="25" y="109"/>
                        <a:pt x="32" y="134"/>
                        <a:pt x="32" y="153"/>
                      </a:cubicBezTo>
                      <a:lnTo>
                        <a:pt x="32" y="153"/>
                      </a:lnTo>
                      <a:lnTo>
                        <a:pt x="32" y="153"/>
                      </a:lnTo>
                      <a:lnTo>
                        <a:pt x="32" y="153"/>
                      </a:lnTo>
                      <a:cubicBezTo>
                        <a:pt x="32" y="134"/>
                        <a:pt x="25" y="109"/>
                        <a:pt x="19" y="90"/>
                      </a:cubicBezTo>
                      <a:moveTo>
                        <a:pt x="19" y="84"/>
                      </a:moveTo>
                      <a:lnTo>
                        <a:pt x="19" y="84"/>
                      </a:lnTo>
                      <a:cubicBezTo>
                        <a:pt x="19" y="90"/>
                        <a:pt x="19" y="90"/>
                        <a:pt x="19" y="90"/>
                      </a:cubicBezTo>
                      <a:lnTo>
                        <a:pt x="19" y="84"/>
                      </a:lnTo>
                      <a:moveTo>
                        <a:pt x="19" y="84"/>
                      </a:moveTo>
                      <a:lnTo>
                        <a:pt x="19" y="84"/>
                      </a:lnTo>
                      <a:moveTo>
                        <a:pt x="0" y="0"/>
                      </a:moveTo>
                      <a:lnTo>
                        <a:pt x="0" y="0"/>
                      </a:lnTo>
                      <a:cubicBezTo>
                        <a:pt x="13" y="26"/>
                        <a:pt x="19" y="52"/>
                        <a:pt x="19" y="84"/>
                      </a:cubicBezTo>
                      <a:cubicBezTo>
                        <a:pt x="19" y="52"/>
                        <a:pt x="13" y="26"/>
                        <a:pt x="0" y="0"/>
                      </a:cubicBezTo>
                      <a:close/>
                    </a:path>
                  </a:pathLst>
                </a:custGeom>
                <a:solidFill>
                  <a:srgbClr val="D1E3ED"/>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1" name="Google Shape;2041;p20"/>
                <p:cNvSpPr/>
                <p:nvPr/>
              </p:nvSpPr>
              <p:spPr>
                <a:xfrm>
                  <a:off x="7104960" y="3542760"/>
                  <a:ext cx="11520" cy="55080"/>
                </a:xfrm>
                <a:custGeom>
                  <a:rect b="b" l="l" r="r" t="t"/>
                  <a:pathLst>
                    <a:path extrusionOk="0" h="153" w="32">
                      <a:moveTo>
                        <a:pt x="0" y="0"/>
                      </a:moveTo>
                      <a:lnTo>
                        <a:pt x="0" y="0"/>
                      </a:lnTo>
                      <a:cubicBezTo>
                        <a:pt x="13" y="26"/>
                        <a:pt x="19" y="52"/>
                        <a:pt x="19" y="84"/>
                      </a:cubicBezTo>
                      <a:lnTo>
                        <a:pt x="19" y="84"/>
                      </a:lnTo>
                      <a:lnTo>
                        <a:pt x="19" y="84"/>
                      </a:lnTo>
                      <a:lnTo>
                        <a:pt x="19" y="84"/>
                      </a:lnTo>
                      <a:lnTo>
                        <a:pt x="19" y="84"/>
                      </a:lnTo>
                      <a:cubicBezTo>
                        <a:pt x="19" y="90"/>
                        <a:pt x="19" y="90"/>
                        <a:pt x="19" y="90"/>
                      </a:cubicBezTo>
                      <a:lnTo>
                        <a:pt x="19" y="90"/>
                      </a:lnTo>
                      <a:cubicBezTo>
                        <a:pt x="25" y="109"/>
                        <a:pt x="32" y="134"/>
                        <a:pt x="32" y="153"/>
                      </a:cubicBezTo>
                      <a:cubicBezTo>
                        <a:pt x="32" y="96"/>
                        <a:pt x="25" y="45"/>
                        <a:pt x="0" y="0"/>
                      </a:cubicBezTo>
                      <a:close/>
                    </a:path>
                  </a:pathLst>
                </a:custGeom>
                <a:solidFill>
                  <a:srgbClr val="93BAD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2" name="Google Shape;2042;p20"/>
                <p:cNvSpPr/>
                <p:nvPr/>
              </p:nvSpPr>
              <p:spPr>
                <a:xfrm>
                  <a:off x="6942240" y="3650760"/>
                  <a:ext cx="167400" cy="96120"/>
                </a:xfrm>
                <a:custGeom>
                  <a:rect b="b" l="l" r="r" t="t"/>
                  <a:pathLst>
                    <a:path extrusionOk="0" h="267" w="465">
                      <a:moveTo>
                        <a:pt x="115" y="267"/>
                      </a:moveTo>
                      <a:lnTo>
                        <a:pt x="115" y="267"/>
                      </a:lnTo>
                      <a:lnTo>
                        <a:pt x="108" y="267"/>
                      </a:lnTo>
                      <a:lnTo>
                        <a:pt x="108" y="267"/>
                      </a:lnTo>
                      <a:lnTo>
                        <a:pt x="115" y="267"/>
                      </a:lnTo>
                      <a:moveTo>
                        <a:pt x="115" y="267"/>
                      </a:moveTo>
                      <a:lnTo>
                        <a:pt x="115" y="267"/>
                      </a:lnTo>
                      <a:moveTo>
                        <a:pt x="115" y="267"/>
                      </a:moveTo>
                      <a:lnTo>
                        <a:pt x="115" y="267"/>
                      </a:lnTo>
                      <a:moveTo>
                        <a:pt x="121" y="267"/>
                      </a:moveTo>
                      <a:lnTo>
                        <a:pt x="121" y="267"/>
                      </a:lnTo>
                      <a:cubicBezTo>
                        <a:pt x="115" y="267"/>
                        <a:pt x="115" y="267"/>
                        <a:pt x="115" y="267"/>
                      </a:cubicBezTo>
                      <a:lnTo>
                        <a:pt x="121" y="267"/>
                      </a:lnTo>
                      <a:moveTo>
                        <a:pt x="121" y="267"/>
                      </a:moveTo>
                      <a:lnTo>
                        <a:pt x="121" y="267"/>
                      </a:lnTo>
                      <a:moveTo>
                        <a:pt x="121" y="267"/>
                      </a:moveTo>
                      <a:lnTo>
                        <a:pt x="121" y="267"/>
                      </a:lnTo>
                      <a:moveTo>
                        <a:pt x="121" y="267"/>
                      </a:moveTo>
                      <a:lnTo>
                        <a:pt x="121" y="267"/>
                      </a:lnTo>
                      <a:moveTo>
                        <a:pt x="127" y="267"/>
                      </a:moveTo>
                      <a:lnTo>
                        <a:pt x="127" y="267"/>
                      </a:lnTo>
                      <a:moveTo>
                        <a:pt x="127" y="267"/>
                      </a:moveTo>
                      <a:lnTo>
                        <a:pt x="127" y="267"/>
                      </a:lnTo>
                      <a:moveTo>
                        <a:pt x="0" y="254"/>
                      </a:moveTo>
                      <a:lnTo>
                        <a:pt x="0" y="254"/>
                      </a:lnTo>
                      <a:lnTo>
                        <a:pt x="7" y="254"/>
                      </a:lnTo>
                      <a:cubicBezTo>
                        <a:pt x="26" y="261"/>
                        <a:pt x="51" y="261"/>
                        <a:pt x="77" y="267"/>
                      </a:cubicBezTo>
                      <a:lnTo>
                        <a:pt x="77" y="267"/>
                      </a:lnTo>
                      <a:lnTo>
                        <a:pt x="77" y="267"/>
                      </a:lnTo>
                      <a:lnTo>
                        <a:pt x="77" y="267"/>
                      </a:lnTo>
                      <a:cubicBezTo>
                        <a:pt x="51" y="261"/>
                        <a:pt x="26" y="261"/>
                        <a:pt x="0" y="254"/>
                      </a:cubicBezTo>
                      <a:moveTo>
                        <a:pt x="465" y="0"/>
                      </a:moveTo>
                      <a:lnTo>
                        <a:pt x="465" y="0"/>
                      </a:lnTo>
                      <a:lnTo>
                        <a:pt x="465" y="6"/>
                      </a:lnTo>
                      <a:lnTo>
                        <a:pt x="465" y="6"/>
                      </a:lnTo>
                      <a:lnTo>
                        <a:pt x="465" y="6"/>
                      </a:lnTo>
                      <a:cubicBezTo>
                        <a:pt x="414" y="146"/>
                        <a:pt x="293" y="261"/>
                        <a:pt x="127" y="267"/>
                      </a:cubicBezTo>
                      <a:cubicBezTo>
                        <a:pt x="293" y="261"/>
                        <a:pt x="421" y="146"/>
                        <a:pt x="46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3" name="Google Shape;2043;p20"/>
                <p:cNvSpPr/>
                <p:nvPr/>
              </p:nvSpPr>
              <p:spPr>
                <a:xfrm>
                  <a:off x="7341120" y="3884400"/>
                  <a:ext cx="9000" cy="27360"/>
                </a:xfrm>
                <a:custGeom>
                  <a:rect b="b" l="l" r="r" t="t"/>
                  <a:pathLst>
                    <a:path extrusionOk="0" h="76" w="25">
                      <a:moveTo>
                        <a:pt x="25" y="0"/>
                      </a:moveTo>
                      <a:lnTo>
                        <a:pt x="25" y="0"/>
                      </a:lnTo>
                      <a:cubicBezTo>
                        <a:pt x="19" y="26"/>
                        <a:pt x="12" y="51"/>
                        <a:pt x="0" y="76"/>
                      </a:cubicBezTo>
                      <a:lnTo>
                        <a:pt x="0" y="76"/>
                      </a:lnTo>
                      <a:cubicBezTo>
                        <a:pt x="12" y="51"/>
                        <a:pt x="19" y="26"/>
                        <a:pt x="25"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4" name="Google Shape;2044;p20"/>
                <p:cNvSpPr/>
                <p:nvPr/>
              </p:nvSpPr>
              <p:spPr>
                <a:xfrm>
                  <a:off x="7292880" y="3721680"/>
                  <a:ext cx="57240" cy="100800"/>
                </a:xfrm>
                <a:custGeom>
                  <a:rect b="b" l="l" r="r" t="t"/>
                  <a:pathLst>
                    <a:path extrusionOk="0" h="280" w="159">
                      <a:moveTo>
                        <a:pt x="159" y="267"/>
                      </a:moveTo>
                      <a:lnTo>
                        <a:pt x="159" y="267"/>
                      </a:lnTo>
                      <a:cubicBezTo>
                        <a:pt x="159" y="274"/>
                        <a:pt x="159" y="280"/>
                        <a:pt x="159" y="280"/>
                      </a:cubicBezTo>
                      <a:lnTo>
                        <a:pt x="159" y="280"/>
                      </a:lnTo>
                      <a:lnTo>
                        <a:pt x="159" y="280"/>
                      </a:lnTo>
                      <a:lnTo>
                        <a:pt x="159" y="280"/>
                      </a:lnTo>
                      <a:cubicBezTo>
                        <a:pt x="159" y="280"/>
                        <a:pt x="159" y="274"/>
                        <a:pt x="159" y="267"/>
                      </a:cubicBezTo>
                      <a:moveTo>
                        <a:pt x="0" y="0"/>
                      </a:moveTo>
                      <a:lnTo>
                        <a:pt x="0" y="0"/>
                      </a:lnTo>
                      <a:lnTo>
                        <a:pt x="0" y="0"/>
                      </a:lnTo>
                      <a:lnTo>
                        <a:pt x="0" y="0"/>
                      </a:lnTo>
                      <a:lnTo>
                        <a:pt x="0" y="0"/>
                      </a:lnTo>
                      <a:cubicBezTo>
                        <a:pt x="19" y="13"/>
                        <a:pt x="32" y="25"/>
                        <a:pt x="45" y="32"/>
                      </a:cubicBezTo>
                      <a:cubicBezTo>
                        <a:pt x="32" y="25"/>
                        <a:pt x="19" y="13"/>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5" name="Google Shape;2045;p20"/>
                <p:cNvSpPr/>
                <p:nvPr/>
              </p:nvSpPr>
              <p:spPr>
                <a:xfrm>
                  <a:off x="7570080" y="3430800"/>
                  <a:ext cx="20880" cy="36360"/>
                </a:xfrm>
                <a:custGeom>
                  <a:rect b="b" l="l" r="r" t="t"/>
                  <a:pathLst>
                    <a:path extrusionOk="0" h="101" w="58">
                      <a:moveTo>
                        <a:pt x="0" y="0"/>
                      </a:moveTo>
                      <a:lnTo>
                        <a:pt x="0" y="0"/>
                      </a:lnTo>
                      <a:cubicBezTo>
                        <a:pt x="26" y="31"/>
                        <a:pt x="45" y="63"/>
                        <a:pt x="58" y="101"/>
                      </a:cubicBezTo>
                      <a:cubicBezTo>
                        <a:pt x="58" y="95"/>
                        <a:pt x="58" y="95"/>
                        <a:pt x="58" y="95"/>
                      </a:cubicBezTo>
                      <a:cubicBezTo>
                        <a:pt x="45" y="63"/>
                        <a:pt x="26" y="31"/>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6" name="Google Shape;2046;p20"/>
                <p:cNvSpPr/>
                <p:nvPr/>
              </p:nvSpPr>
              <p:spPr>
                <a:xfrm>
                  <a:off x="7790400" y="3382560"/>
                  <a:ext cx="29880" cy="20520"/>
                </a:xfrm>
                <a:custGeom>
                  <a:rect b="b" l="l" r="r" t="t"/>
                  <a:pathLst>
                    <a:path extrusionOk="0" h="57" w="83">
                      <a:moveTo>
                        <a:pt x="83" y="0"/>
                      </a:moveTo>
                      <a:lnTo>
                        <a:pt x="83" y="0"/>
                      </a:lnTo>
                      <a:cubicBezTo>
                        <a:pt x="57" y="26"/>
                        <a:pt x="31" y="44"/>
                        <a:pt x="0" y="57"/>
                      </a:cubicBezTo>
                      <a:lnTo>
                        <a:pt x="0" y="57"/>
                      </a:lnTo>
                      <a:cubicBezTo>
                        <a:pt x="31" y="44"/>
                        <a:pt x="57" y="26"/>
                        <a:pt x="83"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7" name="Google Shape;2047;p20"/>
                <p:cNvSpPr/>
                <p:nvPr/>
              </p:nvSpPr>
              <p:spPr>
                <a:xfrm>
                  <a:off x="7341120" y="3494880"/>
                  <a:ext cx="29880" cy="135000"/>
                </a:xfrm>
                <a:custGeom>
                  <a:rect b="b" l="l" r="r" t="t"/>
                  <a:pathLst>
                    <a:path extrusionOk="0" h="375" w="83">
                      <a:moveTo>
                        <a:pt x="19" y="0"/>
                      </a:moveTo>
                      <a:lnTo>
                        <a:pt x="19" y="0"/>
                      </a:lnTo>
                      <a:lnTo>
                        <a:pt x="19" y="0"/>
                      </a:lnTo>
                      <a:cubicBezTo>
                        <a:pt x="-19" y="127"/>
                        <a:pt x="6" y="273"/>
                        <a:pt x="83" y="375"/>
                      </a:cubicBezTo>
                      <a:lnTo>
                        <a:pt x="83" y="375"/>
                      </a:lnTo>
                      <a:cubicBezTo>
                        <a:pt x="25" y="305"/>
                        <a:pt x="0" y="210"/>
                        <a:pt x="0" y="121"/>
                      </a:cubicBezTo>
                      <a:cubicBezTo>
                        <a:pt x="0" y="76"/>
                        <a:pt x="6" y="38"/>
                        <a:pt x="1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8" name="Google Shape;2048;p20"/>
                <p:cNvSpPr/>
                <p:nvPr/>
              </p:nvSpPr>
              <p:spPr>
                <a:xfrm>
                  <a:off x="7455600" y="3382560"/>
                  <a:ext cx="34560" cy="2160"/>
                </a:xfrm>
                <a:custGeom>
                  <a:rect b="b" l="l" r="r" t="t"/>
                  <a:pathLst>
                    <a:path extrusionOk="0" h="6" w="96">
                      <a:moveTo>
                        <a:pt x="26" y="0"/>
                      </a:moveTo>
                      <a:lnTo>
                        <a:pt x="26" y="0"/>
                      </a:lnTo>
                      <a:cubicBezTo>
                        <a:pt x="13" y="0"/>
                        <a:pt x="7" y="0"/>
                        <a:pt x="0" y="0"/>
                      </a:cubicBezTo>
                      <a:lnTo>
                        <a:pt x="0" y="0"/>
                      </a:lnTo>
                      <a:cubicBezTo>
                        <a:pt x="7" y="0"/>
                        <a:pt x="13" y="0"/>
                        <a:pt x="26" y="0"/>
                      </a:cubicBezTo>
                      <a:lnTo>
                        <a:pt x="26" y="0"/>
                      </a:lnTo>
                      <a:lnTo>
                        <a:pt x="26" y="0"/>
                      </a:lnTo>
                      <a:lnTo>
                        <a:pt x="26" y="0"/>
                      </a:lnTo>
                      <a:lnTo>
                        <a:pt x="26" y="0"/>
                      </a:lnTo>
                      <a:cubicBezTo>
                        <a:pt x="45" y="0"/>
                        <a:pt x="70" y="0"/>
                        <a:pt x="89" y="6"/>
                      </a:cubicBezTo>
                      <a:lnTo>
                        <a:pt x="89" y="6"/>
                      </a:lnTo>
                      <a:lnTo>
                        <a:pt x="96" y="6"/>
                      </a:lnTo>
                      <a:lnTo>
                        <a:pt x="96" y="6"/>
                      </a:lnTo>
                      <a:lnTo>
                        <a:pt x="96" y="6"/>
                      </a:lnTo>
                      <a:cubicBezTo>
                        <a:pt x="70" y="0"/>
                        <a:pt x="45" y="0"/>
                        <a:pt x="26"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9" name="Google Shape;2049;p20"/>
                <p:cNvSpPr/>
                <p:nvPr/>
              </p:nvSpPr>
              <p:spPr>
                <a:xfrm>
                  <a:off x="7364160" y="2935800"/>
                  <a:ext cx="24840" cy="144360"/>
                </a:xfrm>
                <a:custGeom>
                  <a:rect b="b" l="l" r="r" t="t"/>
                  <a:pathLst>
                    <a:path extrusionOk="0" h="401" w="69">
                      <a:moveTo>
                        <a:pt x="19" y="140"/>
                      </a:moveTo>
                      <a:lnTo>
                        <a:pt x="19" y="140"/>
                      </a:lnTo>
                      <a:cubicBezTo>
                        <a:pt x="-7" y="222"/>
                        <a:pt x="-7" y="318"/>
                        <a:pt x="19" y="401"/>
                      </a:cubicBezTo>
                      <a:lnTo>
                        <a:pt x="19" y="401"/>
                      </a:lnTo>
                      <a:cubicBezTo>
                        <a:pt x="6" y="356"/>
                        <a:pt x="0" y="311"/>
                        <a:pt x="0" y="267"/>
                      </a:cubicBezTo>
                      <a:cubicBezTo>
                        <a:pt x="0" y="222"/>
                        <a:pt x="6" y="177"/>
                        <a:pt x="19" y="140"/>
                      </a:cubicBezTo>
                      <a:moveTo>
                        <a:pt x="19" y="133"/>
                      </a:moveTo>
                      <a:lnTo>
                        <a:pt x="19" y="133"/>
                      </a:lnTo>
                      <a:cubicBezTo>
                        <a:pt x="19" y="140"/>
                        <a:pt x="19" y="140"/>
                        <a:pt x="19" y="140"/>
                      </a:cubicBezTo>
                      <a:lnTo>
                        <a:pt x="19" y="133"/>
                      </a:lnTo>
                      <a:moveTo>
                        <a:pt x="19" y="133"/>
                      </a:moveTo>
                      <a:lnTo>
                        <a:pt x="19" y="133"/>
                      </a:lnTo>
                      <a:moveTo>
                        <a:pt x="19" y="133"/>
                      </a:moveTo>
                      <a:lnTo>
                        <a:pt x="19" y="133"/>
                      </a:lnTo>
                      <a:moveTo>
                        <a:pt x="19" y="127"/>
                      </a:moveTo>
                      <a:lnTo>
                        <a:pt x="19" y="127"/>
                      </a:lnTo>
                      <a:cubicBezTo>
                        <a:pt x="19" y="133"/>
                        <a:pt x="19" y="133"/>
                        <a:pt x="19" y="133"/>
                      </a:cubicBezTo>
                      <a:lnTo>
                        <a:pt x="19" y="127"/>
                      </a:lnTo>
                      <a:moveTo>
                        <a:pt x="19" y="127"/>
                      </a:moveTo>
                      <a:lnTo>
                        <a:pt x="19" y="127"/>
                      </a:lnTo>
                      <a:moveTo>
                        <a:pt x="69" y="0"/>
                      </a:moveTo>
                      <a:lnTo>
                        <a:pt x="69" y="0"/>
                      </a:lnTo>
                      <a:cubicBezTo>
                        <a:pt x="44" y="37"/>
                        <a:pt x="25" y="82"/>
                        <a:pt x="19" y="127"/>
                      </a:cubicBezTo>
                      <a:cubicBezTo>
                        <a:pt x="25" y="82"/>
                        <a:pt x="44" y="37"/>
                        <a:pt x="69"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0" name="Google Shape;2050;p20"/>
                <p:cNvSpPr/>
                <p:nvPr/>
              </p:nvSpPr>
              <p:spPr>
                <a:xfrm>
                  <a:off x="7373160" y="3084480"/>
                  <a:ext cx="133200" cy="87120"/>
                </a:xfrm>
                <a:custGeom>
                  <a:rect b="b" l="l" r="r" t="t"/>
                  <a:pathLst>
                    <a:path extrusionOk="0" h="242" w="370">
                      <a:moveTo>
                        <a:pt x="299" y="242"/>
                      </a:moveTo>
                      <a:lnTo>
                        <a:pt x="299" y="242"/>
                      </a:lnTo>
                      <a:moveTo>
                        <a:pt x="299" y="242"/>
                      </a:moveTo>
                      <a:lnTo>
                        <a:pt x="299" y="242"/>
                      </a:lnTo>
                      <a:moveTo>
                        <a:pt x="370" y="242"/>
                      </a:moveTo>
                      <a:lnTo>
                        <a:pt x="370" y="242"/>
                      </a:lnTo>
                      <a:lnTo>
                        <a:pt x="370" y="242"/>
                      </a:lnTo>
                      <a:cubicBezTo>
                        <a:pt x="357" y="242"/>
                        <a:pt x="344" y="242"/>
                        <a:pt x="331" y="242"/>
                      </a:cubicBezTo>
                      <a:lnTo>
                        <a:pt x="331" y="242"/>
                      </a:lnTo>
                      <a:lnTo>
                        <a:pt x="331" y="242"/>
                      </a:lnTo>
                      <a:lnTo>
                        <a:pt x="331" y="242"/>
                      </a:lnTo>
                      <a:lnTo>
                        <a:pt x="331" y="242"/>
                      </a:lnTo>
                      <a:cubicBezTo>
                        <a:pt x="318" y="242"/>
                        <a:pt x="312" y="242"/>
                        <a:pt x="299" y="242"/>
                      </a:cubicBezTo>
                      <a:lnTo>
                        <a:pt x="299" y="242"/>
                      </a:lnTo>
                      <a:lnTo>
                        <a:pt x="299" y="242"/>
                      </a:lnTo>
                      <a:cubicBezTo>
                        <a:pt x="312" y="242"/>
                        <a:pt x="325" y="242"/>
                        <a:pt x="331" y="242"/>
                      </a:cubicBezTo>
                      <a:cubicBezTo>
                        <a:pt x="344" y="242"/>
                        <a:pt x="357" y="242"/>
                        <a:pt x="370" y="242"/>
                      </a:cubicBezTo>
                      <a:moveTo>
                        <a:pt x="293" y="242"/>
                      </a:moveTo>
                      <a:lnTo>
                        <a:pt x="293" y="242"/>
                      </a:lnTo>
                      <a:moveTo>
                        <a:pt x="293" y="242"/>
                      </a:moveTo>
                      <a:lnTo>
                        <a:pt x="293" y="242"/>
                      </a:lnTo>
                      <a:moveTo>
                        <a:pt x="293" y="242"/>
                      </a:moveTo>
                      <a:lnTo>
                        <a:pt x="293" y="242"/>
                      </a:lnTo>
                      <a:moveTo>
                        <a:pt x="286" y="242"/>
                      </a:moveTo>
                      <a:lnTo>
                        <a:pt x="286" y="242"/>
                      </a:lnTo>
                      <a:moveTo>
                        <a:pt x="286" y="242"/>
                      </a:moveTo>
                      <a:lnTo>
                        <a:pt x="286" y="242"/>
                      </a:lnTo>
                      <a:moveTo>
                        <a:pt x="286" y="242"/>
                      </a:moveTo>
                      <a:lnTo>
                        <a:pt x="286" y="242"/>
                      </a:lnTo>
                      <a:moveTo>
                        <a:pt x="286" y="242"/>
                      </a:moveTo>
                      <a:lnTo>
                        <a:pt x="286" y="242"/>
                      </a:lnTo>
                      <a:moveTo>
                        <a:pt x="280" y="242"/>
                      </a:moveTo>
                      <a:lnTo>
                        <a:pt x="280" y="242"/>
                      </a:lnTo>
                      <a:moveTo>
                        <a:pt x="274" y="242"/>
                      </a:moveTo>
                      <a:lnTo>
                        <a:pt x="274" y="242"/>
                      </a:lnTo>
                      <a:moveTo>
                        <a:pt x="76" y="134"/>
                      </a:moveTo>
                      <a:lnTo>
                        <a:pt x="76" y="134"/>
                      </a:lnTo>
                      <a:moveTo>
                        <a:pt x="70" y="134"/>
                      </a:moveTo>
                      <a:lnTo>
                        <a:pt x="70" y="134"/>
                      </a:lnTo>
                      <a:moveTo>
                        <a:pt x="70" y="134"/>
                      </a:moveTo>
                      <a:lnTo>
                        <a:pt x="70" y="134"/>
                      </a:lnTo>
                      <a:moveTo>
                        <a:pt x="70" y="127"/>
                      </a:moveTo>
                      <a:lnTo>
                        <a:pt x="70" y="127"/>
                      </a:lnTo>
                      <a:moveTo>
                        <a:pt x="70" y="127"/>
                      </a:moveTo>
                      <a:lnTo>
                        <a:pt x="70" y="127"/>
                      </a:lnTo>
                      <a:moveTo>
                        <a:pt x="70" y="127"/>
                      </a:moveTo>
                      <a:lnTo>
                        <a:pt x="70" y="127"/>
                      </a:lnTo>
                      <a:moveTo>
                        <a:pt x="64" y="127"/>
                      </a:moveTo>
                      <a:lnTo>
                        <a:pt x="64" y="127"/>
                      </a:lnTo>
                      <a:lnTo>
                        <a:pt x="70" y="127"/>
                      </a:lnTo>
                      <a:lnTo>
                        <a:pt x="64" y="127"/>
                      </a:lnTo>
                      <a:moveTo>
                        <a:pt x="64" y="121"/>
                      </a:moveTo>
                      <a:lnTo>
                        <a:pt x="64" y="121"/>
                      </a:lnTo>
                      <a:moveTo>
                        <a:pt x="64" y="121"/>
                      </a:moveTo>
                      <a:lnTo>
                        <a:pt x="64" y="121"/>
                      </a:lnTo>
                      <a:moveTo>
                        <a:pt x="64" y="121"/>
                      </a:moveTo>
                      <a:lnTo>
                        <a:pt x="64" y="121"/>
                      </a:lnTo>
                      <a:moveTo>
                        <a:pt x="64" y="121"/>
                      </a:moveTo>
                      <a:lnTo>
                        <a:pt x="64" y="121"/>
                      </a:lnTo>
                      <a:moveTo>
                        <a:pt x="64" y="121"/>
                      </a:moveTo>
                      <a:lnTo>
                        <a:pt x="64" y="121"/>
                      </a:lnTo>
                      <a:moveTo>
                        <a:pt x="64" y="115"/>
                      </a:moveTo>
                      <a:lnTo>
                        <a:pt x="64" y="115"/>
                      </a:lnTo>
                      <a:lnTo>
                        <a:pt x="64" y="121"/>
                      </a:lnTo>
                      <a:cubicBezTo>
                        <a:pt x="64" y="115"/>
                        <a:pt x="64" y="115"/>
                        <a:pt x="64" y="115"/>
                      </a:cubicBezTo>
                      <a:moveTo>
                        <a:pt x="57" y="115"/>
                      </a:moveTo>
                      <a:lnTo>
                        <a:pt x="57" y="115"/>
                      </a:lnTo>
                      <a:moveTo>
                        <a:pt x="57" y="115"/>
                      </a:moveTo>
                      <a:lnTo>
                        <a:pt x="57" y="115"/>
                      </a:lnTo>
                      <a:moveTo>
                        <a:pt x="57" y="115"/>
                      </a:moveTo>
                      <a:lnTo>
                        <a:pt x="57" y="115"/>
                      </a:lnTo>
                      <a:moveTo>
                        <a:pt x="57" y="109"/>
                      </a:moveTo>
                      <a:lnTo>
                        <a:pt x="57" y="109"/>
                      </a:lnTo>
                      <a:lnTo>
                        <a:pt x="57" y="115"/>
                      </a:lnTo>
                      <a:lnTo>
                        <a:pt x="57" y="109"/>
                      </a:lnTo>
                      <a:moveTo>
                        <a:pt x="0" y="0"/>
                      </a:moveTo>
                      <a:lnTo>
                        <a:pt x="0" y="0"/>
                      </a:lnTo>
                      <a:lnTo>
                        <a:pt x="0" y="0"/>
                      </a:lnTo>
                      <a:cubicBezTo>
                        <a:pt x="13" y="38"/>
                        <a:pt x="32" y="77"/>
                        <a:pt x="57" y="109"/>
                      </a:cubicBezTo>
                      <a:cubicBezTo>
                        <a:pt x="32" y="77"/>
                        <a:pt x="13" y="38"/>
                        <a:pt x="0" y="0"/>
                      </a:cubicBezTo>
                      <a:close/>
                    </a:path>
                  </a:pathLst>
                </a:custGeom>
                <a:solidFill>
                  <a:srgbClr val="D1E3ED"/>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1" name="Google Shape;2051;p20"/>
                <p:cNvSpPr/>
                <p:nvPr/>
              </p:nvSpPr>
              <p:spPr>
                <a:xfrm>
                  <a:off x="7602480" y="3286440"/>
                  <a:ext cx="6840" cy="38880"/>
                </a:xfrm>
                <a:custGeom>
                  <a:rect b="b" l="l" r="r" t="t"/>
                  <a:pathLst>
                    <a:path extrusionOk="0" h="108" w="19">
                      <a:moveTo>
                        <a:pt x="0" y="0"/>
                      </a:moveTo>
                      <a:lnTo>
                        <a:pt x="0" y="0"/>
                      </a:lnTo>
                      <a:lnTo>
                        <a:pt x="0" y="6"/>
                      </a:lnTo>
                      <a:cubicBezTo>
                        <a:pt x="0" y="38"/>
                        <a:pt x="6" y="76"/>
                        <a:pt x="19" y="108"/>
                      </a:cubicBezTo>
                      <a:lnTo>
                        <a:pt x="19" y="108"/>
                      </a:lnTo>
                      <a:cubicBezTo>
                        <a:pt x="6" y="76"/>
                        <a:pt x="0"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2" name="Google Shape;2052;p20"/>
                <p:cNvSpPr/>
                <p:nvPr/>
              </p:nvSpPr>
              <p:spPr>
                <a:xfrm>
                  <a:off x="7602480" y="3288600"/>
                  <a:ext cx="6840" cy="36720"/>
                </a:xfrm>
                <a:custGeom>
                  <a:rect b="b" l="l" r="r" t="t"/>
                  <a:pathLst>
                    <a:path extrusionOk="0" h="102" w="19">
                      <a:moveTo>
                        <a:pt x="0" y="0"/>
                      </a:moveTo>
                      <a:lnTo>
                        <a:pt x="0" y="0"/>
                      </a:lnTo>
                      <a:cubicBezTo>
                        <a:pt x="0" y="19"/>
                        <a:pt x="0" y="45"/>
                        <a:pt x="0" y="70"/>
                      </a:cubicBezTo>
                      <a:cubicBezTo>
                        <a:pt x="0" y="76"/>
                        <a:pt x="0" y="76"/>
                        <a:pt x="0" y="76"/>
                      </a:cubicBezTo>
                      <a:cubicBezTo>
                        <a:pt x="6" y="76"/>
                        <a:pt x="6" y="82"/>
                        <a:pt x="12" y="89"/>
                      </a:cubicBezTo>
                      <a:cubicBezTo>
                        <a:pt x="12" y="89"/>
                        <a:pt x="12" y="95"/>
                        <a:pt x="19" y="102"/>
                      </a:cubicBezTo>
                      <a:cubicBezTo>
                        <a:pt x="6" y="70"/>
                        <a:pt x="0" y="32"/>
                        <a:pt x="0" y="0"/>
                      </a:cubicBezTo>
                      <a:close/>
                    </a:path>
                  </a:pathLst>
                </a:custGeom>
                <a:solidFill>
                  <a:srgbClr val="93BAD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3" name="Google Shape;2053;p20"/>
                <p:cNvSpPr/>
                <p:nvPr/>
              </p:nvSpPr>
              <p:spPr>
                <a:xfrm>
                  <a:off x="7842960" y="3304800"/>
                  <a:ext cx="20880" cy="50040"/>
                </a:xfrm>
                <a:custGeom>
                  <a:rect b="b" l="l" r="r" t="t"/>
                  <a:pathLst>
                    <a:path extrusionOk="0" h="139" w="58">
                      <a:moveTo>
                        <a:pt x="58" y="0"/>
                      </a:moveTo>
                      <a:lnTo>
                        <a:pt x="58" y="0"/>
                      </a:lnTo>
                      <a:cubicBezTo>
                        <a:pt x="45" y="50"/>
                        <a:pt x="26" y="95"/>
                        <a:pt x="0" y="139"/>
                      </a:cubicBezTo>
                      <a:lnTo>
                        <a:pt x="0" y="139"/>
                      </a:lnTo>
                      <a:cubicBezTo>
                        <a:pt x="26" y="95"/>
                        <a:pt x="45" y="50"/>
                        <a:pt x="58" y="0"/>
                      </a:cubicBezTo>
                      <a:close/>
                    </a:path>
                  </a:pathLst>
                </a:custGeom>
                <a:solidFill>
                  <a:srgbClr val="D1E3ED"/>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4" name="Google Shape;2054;p20"/>
                <p:cNvSpPr/>
                <p:nvPr/>
              </p:nvSpPr>
              <p:spPr>
                <a:xfrm>
                  <a:off x="7102800" y="3185280"/>
                  <a:ext cx="34560" cy="123840"/>
                </a:xfrm>
                <a:custGeom>
                  <a:rect b="b" l="l" r="r" t="t"/>
                  <a:pathLst>
                    <a:path extrusionOk="0" h="344" w="96">
                      <a:moveTo>
                        <a:pt x="96" y="0"/>
                      </a:moveTo>
                      <a:lnTo>
                        <a:pt x="96" y="0"/>
                      </a:lnTo>
                      <a:lnTo>
                        <a:pt x="96" y="0"/>
                      </a:lnTo>
                      <a:cubicBezTo>
                        <a:pt x="57" y="45"/>
                        <a:pt x="31" y="102"/>
                        <a:pt x="19" y="166"/>
                      </a:cubicBezTo>
                      <a:cubicBezTo>
                        <a:pt x="6" y="223"/>
                        <a:pt x="0" y="287"/>
                        <a:pt x="6" y="344"/>
                      </a:cubicBezTo>
                      <a:lnTo>
                        <a:pt x="6" y="344"/>
                      </a:lnTo>
                      <a:cubicBezTo>
                        <a:pt x="0" y="332"/>
                        <a:pt x="0" y="313"/>
                        <a:pt x="0" y="300"/>
                      </a:cubicBezTo>
                      <a:cubicBezTo>
                        <a:pt x="0" y="255"/>
                        <a:pt x="6" y="211"/>
                        <a:pt x="19" y="166"/>
                      </a:cubicBezTo>
                      <a:cubicBezTo>
                        <a:pt x="31" y="102"/>
                        <a:pt x="57" y="45"/>
                        <a:pt x="96"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5" name="Google Shape;2055;p20"/>
                <p:cNvSpPr/>
                <p:nvPr/>
              </p:nvSpPr>
              <p:spPr>
                <a:xfrm>
                  <a:off x="7338600" y="3196800"/>
                  <a:ext cx="27720" cy="101160"/>
                </a:xfrm>
                <a:custGeom>
                  <a:rect b="b" l="l" r="r" t="t"/>
                  <a:pathLst>
                    <a:path extrusionOk="0" h="281" w="77">
                      <a:moveTo>
                        <a:pt x="71" y="179"/>
                      </a:moveTo>
                      <a:lnTo>
                        <a:pt x="71" y="179"/>
                      </a:lnTo>
                      <a:cubicBezTo>
                        <a:pt x="77" y="210"/>
                        <a:pt x="77" y="236"/>
                        <a:pt x="77" y="268"/>
                      </a:cubicBezTo>
                      <a:cubicBezTo>
                        <a:pt x="77" y="274"/>
                        <a:pt x="77" y="274"/>
                        <a:pt x="77" y="281"/>
                      </a:cubicBezTo>
                      <a:lnTo>
                        <a:pt x="77" y="274"/>
                      </a:lnTo>
                      <a:cubicBezTo>
                        <a:pt x="77" y="242"/>
                        <a:pt x="77" y="210"/>
                        <a:pt x="71" y="179"/>
                      </a:cubicBezTo>
                      <a:moveTo>
                        <a:pt x="64" y="172"/>
                      </a:moveTo>
                      <a:lnTo>
                        <a:pt x="64" y="172"/>
                      </a:lnTo>
                      <a:lnTo>
                        <a:pt x="71" y="179"/>
                      </a:lnTo>
                      <a:lnTo>
                        <a:pt x="64" y="172"/>
                      </a:lnTo>
                      <a:moveTo>
                        <a:pt x="64" y="172"/>
                      </a:moveTo>
                      <a:lnTo>
                        <a:pt x="64" y="172"/>
                      </a:lnTo>
                      <a:moveTo>
                        <a:pt x="64" y="172"/>
                      </a:moveTo>
                      <a:lnTo>
                        <a:pt x="64" y="172"/>
                      </a:lnTo>
                      <a:moveTo>
                        <a:pt x="64" y="153"/>
                      </a:moveTo>
                      <a:lnTo>
                        <a:pt x="64" y="153"/>
                      </a:lnTo>
                      <a:moveTo>
                        <a:pt x="64" y="153"/>
                      </a:moveTo>
                      <a:lnTo>
                        <a:pt x="64" y="153"/>
                      </a:lnTo>
                      <a:moveTo>
                        <a:pt x="64" y="153"/>
                      </a:moveTo>
                      <a:lnTo>
                        <a:pt x="64" y="153"/>
                      </a:lnTo>
                      <a:moveTo>
                        <a:pt x="64" y="147"/>
                      </a:moveTo>
                      <a:lnTo>
                        <a:pt x="64" y="147"/>
                      </a:lnTo>
                      <a:moveTo>
                        <a:pt x="64" y="147"/>
                      </a:moveTo>
                      <a:lnTo>
                        <a:pt x="64" y="147"/>
                      </a:lnTo>
                      <a:moveTo>
                        <a:pt x="64" y="147"/>
                      </a:moveTo>
                      <a:lnTo>
                        <a:pt x="64" y="147"/>
                      </a:lnTo>
                      <a:moveTo>
                        <a:pt x="0" y="0"/>
                      </a:moveTo>
                      <a:lnTo>
                        <a:pt x="0" y="0"/>
                      </a:lnTo>
                      <a:lnTo>
                        <a:pt x="0" y="0"/>
                      </a:lnTo>
                      <a:cubicBezTo>
                        <a:pt x="32" y="39"/>
                        <a:pt x="58" y="89"/>
                        <a:pt x="64" y="147"/>
                      </a:cubicBezTo>
                      <a:cubicBezTo>
                        <a:pt x="58" y="89"/>
                        <a:pt x="32" y="39"/>
                        <a:pt x="0"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6" name="Google Shape;2056;p20"/>
                <p:cNvSpPr/>
                <p:nvPr/>
              </p:nvSpPr>
              <p:spPr>
                <a:xfrm>
                  <a:off x="7183080" y="3423960"/>
                  <a:ext cx="84600" cy="9000"/>
                </a:xfrm>
                <a:custGeom>
                  <a:rect b="b" l="l" r="r" t="t"/>
                  <a:pathLst>
                    <a:path extrusionOk="0" h="25" w="235">
                      <a:moveTo>
                        <a:pt x="89" y="25"/>
                      </a:moveTo>
                      <a:lnTo>
                        <a:pt x="89" y="25"/>
                      </a:lnTo>
                      <a:moveTo>
                        <a:pt x="235" y="12"/>
                      </a:moveTo>
                      <a:lnTo>
                        <a:pt x="235" y="12"/>
                      </a:lnTo>
                      <a:lnTo>
                        <a:pt x="235" y="12"/>
                      </a:lnTo>
                      <a:cubicBezTo>
                        <a:pt x="203" y="19"/>
                        <a:pt x="171" y="25"/>
                        <a:pt x="140" y="25"/>
                      </a:cubicBezTo>
                      <a:lnTo>
                        <a:pt x="140" y="25"/>
                      </a:lnTo>
                      <a:lnTo>
                        <a:pt x="140" y="25"/>
                      </a:lnTo>
                      <a:lnTo>
                        <a:pt x="140" y="25"/>
                      </a:lnTo>
                      <a:lnTo>
                        <a:pt x="134" y="25"/>
                      </a:lnTo>
                      <a:cubicBezTo>
                        <a:pt x="134" y="25"/>
                        <a:pt x="127" y="25"/>
                        <a:pt x="121" y="25"/>
                      </a:cubicBezTo>
                      <a:cubicBezTo>
                        <a:pt x="127" y="25"/>
                        <a:pt x="134" y="25"/>
                        <a:pt x="140" y="25"/>
                      </a:cubicBezTo>
                      <a:cubicBezTo>
                        <a:pt x="171" y="25"/>
                        <a:pt x="203" y="25"/>
                        <a:pt x="229" y="12"/>
                      </a:cubicBezTo>
                      <a:cubicBezTo>
                        <a:pt x="235" y="12"/>
                        <a:pt x="235" y="12"/>
                        <a:pt x="235" y="12"/>
                      </a:cubicBezTo>
                      <a:moveTo>
                        <a:pt x="0" y="0"/>
                      </a:moveTo>
                      <a:lnTo>
                        <a:pt x="0" y="0"/>
                      </a:lnTo>
                      <a:cubicBezTo>
                        <a:pt x="6" y="0"/>
                        <a:pt x="6" y="0"/>
                        <a:pt x="6" y="0"/>
                      </a:cubicBezTo>
                      <a:cubicBezTo>
                        <a:pt x="32" y="12"/>
                        <a:pt x="57" y="19"/>
                        <a:pt x="89" y="25"/>
                      </a:cubicBezTo>
                      <a:cubicBezTo>
                        <a:pt x="57" y="19"/>
                        <a:pt x="32" y="12"/>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7" name="Google Shape;2057;p20"/>
                <p:cNvSpPr/>
                <p:nvPr/>
              </p:nvSpPr>
              <p:spPr>
                <a:xfrm>
                  <a:off x="7389000" y="3650760"/>
                  <a:ext cx="114840" cy="27360"/>
                </a:xfrm>
                <a:custGeom>
                  <a:rect b="b" l="l" r="r" t="t"/>
                  <a:pathLst>
                    <a:path extrusionOk="0" h="76" w="319">
                      <a:moveTo>
                        <a:pt x="192" y="76"/>
                      </a:moveTo>
                      <a:lnTo>
                        <a:pt x="192" y="76"/>
                      </a:lnTo>
                      <a:moveTo>
                        <a:pt x="192" y="76"/>
                      </a:moveTo>
                      <a:lnTo>
                        <a:pt x="192" y="76"/>
                      </a:lnTo>
                      <a:moveTo>
                        <a:pt x="192" y="76"/>
                      </a:moveTo>
                      <a:lnTo>
                        <a:pt x="192" y="76"/>
                      </a:lnTo>
                      <a:moveTo>
                        <a:pt x="185" y="76"/>
                      </a:moveTo>
                      <a:lnTo>
                        <a:pt x="185" y="76"/>
                      </a:lnTo>
                      <a:moveTo>
                        <a:pt x="185" y="76"/>
                      </a:moveTo>
                      <a:lnTo>
                        <a:pt x="185" y="76"/>
                      </a:lnTo>
                      <a:moveTo>
                        <a:pt x="185" y="76"/>
                      </a:moveTo>
                      <a:lnTo>
                        <a:pt x="185" y="76"/>
                      </a:lnTo>
                      <a:moveTo>
                        <a:pt x="179" y="76"/>
                      </a:moveTo>
                      <a:lnTo>
                        <a:pt x="179" y="76"/>
                      </a:lnTo>
                      <a:lnTo>
                        <a:pt x="185" y="76"/>
                      </a:lnTo>
                      <a:lnTo>
                        <a:pt x="179" y="76"/>
                      </a:lnTo>
                      <a:moveTo>
                        <a:pt x="319" y="63"/>
                      </a:moveTo>
                      <a:lnTo>
                        <a:pt x="319" y="63"/>
                      </a:lnTo>
                      <a:lnTo>
                        <a:pt x="319" y="63"/>
                      </a:lnTo>
                      <a:cubicBezTo>
                        <a:pt x="313" y="70"/>
                        <a:pt x="313" y="70"/>
                        <a:pt x="313" y="70"/>
                      </a:cubicBezTo>
                      <a:lnTo>
                        <a:pt x="313" y="70"/>
                      </a:lnTo>
                      <a:cubicBezTo>
                        <a:pt x="281" y="76"/>
                        <a:pt x="255" y="76"/>
                        <a:pt x="230" y="76"/>
                      </a:cubicBezTo>
                      <a:lnTo>
                        <a:pt x="230" y="76"/>
                      </a:lnTo>
                      <a:lnTo>
                        <a:pt x="230" y="76"/>
                      </a:lnTo>
                      <a:lnTo>
                        <a:pt x="230" y="76"/>
                      </a:lnTo>
                      <a:lnTo>
                        <a:pt x="230" y="76"/>
                      </a:lnTo>
                      <a:cubicBezTo>
                        <a:pt x="217" y="76"/>
                        <a:pt x="205" y="76"/>
                        <a:pt x="198" y="76"/>
                      </a:cubicBezTo>
                      <a:lnTo>
                        <a:pt x="192" y="76"/>
                      </a:lnTo>
                      <a:lnTo>
                        <a:pt x="198" y="76"/>
                      </a:lnTo>
                      <a:cubicBezTo>
                        <a:pt x="205" y="76"/>
                        <a:pt x="217" y="76"/>
                        <a:pt x="230" y="76"/>
                      </a:cubicBezTo>
                      <a:cubicBezTo>
                        <a:pt x="255" y="76"/>
                        <a:pt x="287" y="76"/>
                        <a:pt x="313" y="63"/>
                      </a:cubicBezTo>
                      <a:lnTo>
                        <a:pt x="319" y="63"/>
                      </a:lnTo>
                      <a:moveTo>
                        <a:pt x="0" y="0"/>
                      </a:moveTo>
                      <a:lnTo>
                        <a:pt x="0" y="0"/>
                      </a:lnTo>
                      <a:lnTo>
                        <a:pt x="0" y="0"/>
                      </a:lnTo>
                      <a:cubicBezTo>
                        <a:pt x="52" y="38"/>
                        <a:pt x="109" y="63"/>
                        <a:pt x="179" y="76"/>
                      </a:cubicBezTo>
                      <a:cubicBezTo>
                        <a:pt x="109" y="63"/>
                        <a:pt x="52" y="38"/>
                        <a:pt x="0" y="0"/>
                      </a:cubicBezTo>
                      <a:close/>
                    </a:path>
                  </a:pathLst>
                </a:custGeom>
                <a:solidFill>
                  <a:srgbClr val="D1E3E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8" name="Google Shape;2058;p20"/>
                <p:cNvSpPr/>
                <p:nvPr/>
              </p:nvSpPr>
              <p:spPr>
                <a:xfrm>
                  <a:off x="6852960" y="3465000"/>
                  <a:ext cx="66600" cy="132840"/>
                </a:xfrm>
                <a:custGeom>
                  <a:rect b="b" l="l" r="r" t="t"/>
                  <a:pathLst>
                    <a:path extrusionOk="0" h="369" w="185">
                      <a:moveTo>
                        <a:pt x="19" y="261"/>
                      </a:moveTo>
                      <a:lnTo>
                        <a:pt x="19" y="261"/>
                      </a:lnTo>
                      <a:cubicBezTo>
                        <a:pt x="6" y="293"/>
                        <a:pt x="0" y="331"/>
                        <a:pt x="0" y="369"/>
                      </a:cubicBezTo>
                      <a:lnTo>
                        <a:pt x="0" y="369"/>
                      </a:lnTo>
                      <a:lnTo>
                        <a:pt x="0" y="369"/>
                      </a:lnTo>
                      <a:lnTo>
                        <a:pt x="0" y="369"/>
                      </a:lnTo>
                      <a:cubicBezTo>
                        <a:pt x="0" y="331"/>
                        <a:pt x="6" y="293"/>
                        <a:pt x="19" y="261"/>
                      </a:cubicBezTo>
                      <a:moveTo>
                        <a:pt x="108" y="76"/>
                      </a:moveTo>
                      <a:lnTo>
                        <a:pt x="108" y="76"/>
                      </a:lnTo>
                      <a:moveTo>
                        <a:pt x="185" y="0"/>
                      </a:moveTo>
                      <a:lnTo>
                        <a:pt x="185" y="0"/>
                      </a:lnTo>
                      <a:lnTo>
                        <a:pt x="185" y="0"/>
                      </a:lnTo>
                      <a:cubicBezTo>
                        <a:pt x="159" y="19"/>
                        <a:pt x="127" y="45"/>
                        <a:pt x="108" y="76"/>
                      </a:cubicBezTo>
                      <a:cubicBezTo>
                        <a:pt x="134" y="45"/>
                        <a:pt x="159" y="19"/>
                        <a:pt x="185" y="0"/>
                      </a:cubicBez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9" name="Google Shape;2059;p20"/>
                <p:cNvSpPr/>
                <p:nvPr/>
              </p:nvSpPr>
              <p:spPr>
                <a:xfrm>
                  <a:off x="7620480" y="3139560"/>
                  <a:ext cx="227160" cy="226800"/>
                </a:xfrm>
                <a:custGeom>
                  <a:rect b="b" l="l" r="r" t="t"/>
                  <a:pathLst>
                    <a:path extrusionOk="0" h="630" w="631">
                      <a:moveTo>
                        <a:pt x="319" y="630"/>
                      </a:moveTo>
                      <a:lnTo>
                        <a:pt x="319" y="630"/>
                      </a:lnTo>
                      <a:moveTo>
                        <a:pt x="472" y="592"/>
                      </a:moveTo>
                      <a:lnTo>
                        <a:pt x="472" y="592"/>
                      </a:lnTo>
                      <a:moveTo>
                        <a:pt x="52" y="490"/>
                      </a:moveTo>
                      <a:lnTo>
                        <a:pt x="52" y="490"/>
                      </a:lnTo>
                      <a:cubicBezTo>
                        <a:pt x="115" y="580"/>
                        <a:pt x="217" y="630"/>
                        <a:pt x="319" y="630"/>
                      </a:cubicBezTo>
                      <a:lnTo>
                        <a:pt x="319" y="630"/>
                      </a:lnTo>
                      <a:cubicBezTo>
                        <a:pt x="217" y="630"/>
                        <a:pt x="115" y="580"/>
                        <a:pt x="52" y="490"/>
                      </a:cubicBezTo>
                      <a:moveTo>
                        <a:pt x="52" y="484"/>
                      </a:moveTo>
                      <a:lnTo>
                        <a:pt x="52" y="484"/>
                      </a:lnTo>
                      <a:moveTo>
                        <a:pt x="52" y="484"/>
                      </a:moveTo>
                      <a:lnTo>
                        <a:pt x="52" y="484"/>
                      </a:lnTo>
                      <a:moveTo>
                        <a:pt x="45" y="484"/>
                      </a:moveTo>
                      <a:lnTo>
                        <a:pt x="45" y="484"/>
                      </a:lnTo>
                      <a:lnTo>
                        <a:pt x="52" y="484"/>
                      </a:lnTo>
                      <a:lnTo>
                        <a:pt x="45" y="484"/>
                      </a:lnTo>
                      <a:moveTo>
                        <a:pt x="631" y="325"/>
                      </a:moveTo>
                      <a:lnTo>
                        <a:pt x="631" y="325"/>
                      </a:lnTo>
                      <a:cubicBezTo>
                        <a:pt x="631" y="427"/>
                        <a:pt x="574" y="528"/>
                        <a:pt x="478" y="586"/>
                      </a:cubicBezTo>
                      <a:lnTo>
                        <a:pt x="478" y="586"/>
                      </a:lnTo>
                      <a:lnTo>
                        <a:pt x="478" y="586"/>
                      </a:lnTo>
                      <a:lnTo>
                        <a:pt x="478" y="586"/>
                      </a:lnTo>
                      <a:cubicBezTo>
                        <a:pt x="574" y="528"/>
                        <a:pt x="631" y="427"/>
                        <a:pt x="631" y="325"/>
                      </a:cubicBezTo>
                      <a:moveTo>
                        <a:pt x="0" y="312"/>
                      </a:moveTo>
                      <a:lnTo>
                        <a:pt x="0" y="312"/>
                      </a:lnTo>
                      <a:cubicBezTo>
                        <a:pt x="0" y="369"/>
                        <a:pt x="13" y="427"/>
                        <a:pt x="45" y="484"/>
                      </a:cubicBezTo>
                      <a:lnTo>
                        <a:pt x="45" y="484"/>
                      </a:lnTo>
                      <a:cubicBezTo>
                        <a:pt x="13" y="427"/>
                        <a:pt x="0" y="369"/>
                        <a:pt x="0" y="312"/>
                      </a:cubicBezTo>
                      <a:moveTo>
                        <a:pt x="548" y="114"/>
                      </a:moveTo>
                      <a:lnTo>
                        <a:pt x="548" y="114"/>
                      </a:lnTo>
                      <a:cubicBezTo>
                        <a:pt x="555" y="114"/>
                        <a:pt x="555" y="121"/>
                        <a:pt x="555" y="121"/>
                      </a:cubicBezTo>
                      <a:cubicBezTo>
                        <a:pt x="555" y="121"/>
                        <a:pt x="555" y="114"/>
                        <a:pt x="548" y="114"/>
                      </a:cubicBezTo>
                      <a:moveTo>
                        <a:pt x="548" y="114"/>
                      </a:moveTo>
                      <a:lnTo>
                        <a:pt x="548" y="114"/>
                      </a:lnTo>
                      <a:moveTo>
                        <a:pt x="357" y="0"/>
                      </a:moveTo>
                      <a:lnTo>
                        <a:pt x="357" y="0"/>
                      </a:lnTo>
                      <a:lnTo>
                        <a:pt x="357" y="0"/>
                      </a:lnTo>
                      <a:lnTo>
                        <a:pt x="357" y="0"/>
                      </a:lnTo>
                      <a:lnTo>
                        <a:pt x="357" y="0"/>
                      </a:lnTo>
                      <a:cubicBezTo>
                        <a:pt x="427" y="13"/>
                        <a:pt x="491" y="51"/>
                        <a:pt x="548" y="114"/>
                      </a:cubicBezTo>
                      <a:cubicBezTo>
                        <a:pt x="491" y="51"/>
                        <a:pt x="421" y="13"/>
                        <a:pt x="357"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0" name="Google Shape;2060;p20"/>
                <p:cNvSpPr/>
                <p:nvPr/>
              </p:nvSpPr>
              <p:spPr>
                <a:xfrm>
                  <a:off x="7611480" y="3283920"/>
                  <a:ext cx="240840" cy="117000"/>
                </a:xfrm>
                <a:custGeom>
                  <a:rect b="b" l="l" r="r" t="t"/>
                  <a:pathLst>
                    <a:path extrusionOk="0" h="325" w="669">
                      <a:moveTo>
                        <a:pt x="662" y="76"/>
                      </a:moveTo>
                      <a:lnTo>
                        <a:pt x="662" y="76"/>
                      </a:lnTo>
                      <a:cubicBezTo>
                        <a:pt x="662" y="83"/>
                        <a:pt x="656" y="95"/>
                        <a:pt x="656" y="108"/>
                      </a:cubicBezTo>
                      <a:cubicBezTo>
                        <a:pt x="624" y="204"/>
                        <a:pt x="554" y="287"/>
                        <a:pt x="452" y="325"/>
                      </a:cubicBezTo>
                      <a:cubicBezTo>
                        <a:pt x="459" y="325"/>
                        <a:pt x="459" y="325"/>
                        <a:pt x="459" y="325"/>
                      </a:cubicBezTo>
                      <a:cubicBezTo>
                        <a:pt x="567" y="280"/>
                        <a:pt x="637" y="185"/>
                        <a:pt x="662" y="76"/>
                      </a:cubicBezTo>
                      <a:moveTo>
                        <a:pt x="662" y="70"/>
                      </a:moveTo>
                      <a:lnTo>
                        <a:pt x="662" y="70"/>
                      </a:lnTo>
                      <a:moveTo>
                        <a:pt x="662" y="70"/>
                      </a:moveTo>
                      <a:lnTo>
                        <a:pt x="662" y="70"/>
                      </a:lnTo>
                      <a:moveTo>
                        <a:pt x="662" y="70"/>
                      </a:moveTo>
                      <a:lnTo>
                        <a:pt x="662" y="70"/>
                      </a:lnTo>
                      <a:moveTo>
                        <a:pt x="662" y="64"/>
                      </a:moveTo>
                      <a:lnTo>
                        <a:pt x="662" y="64"/>
                      </a:lnTo>
                      <a:cubicBezTo>
                        <a:pt x="662" y="70"/>
                        <a:pt x="662" y="70"/>
                        <a:pt x="662" y="70"/>
                      </a:cubicBezTo>
                      <a:lnTo>
                        <a:pt x="662" y="64"/>
                      </a:lnTo>
                      <a:moveTo>
                        <a:pt x="662" y="64"/>
                      </a:moveTo>
                      <a:lnTo>
                        <a:pt x="662" y="64"/>
                      </a:lnTo>
                      <a:moveTo>
                        <a:pt x="669" y="64"/>
                      </a:moveTo>
                      <a:lnTo>
                        <a:pt x="669" y="64"/>
                      </a:lnTo>
                      <a:moveTo>
                        <a:pt x="669" y="64"/>
                      </a:moveTo>
                      <a:lnTo>
                        <a:pt x="669" y="64"/>
                      </a:lnTo>
                      <a:moveTo>
                        <a:pt x="0" y="7"/>
                      </a:moveTo>
                      <a:lnTo>
                        <a:pt x="0" y="7"/>
                      </a:lnTo>
                      <a:cubicBezTo>
                        <a:pt x="6" y="76"/>
                        <a:pt x="25" y="147"/>
                        <a:pt x="58" y="197"/>
                      </a:cubicBezTo>
                      <a:lnTo>
                        <a:pt x="58" y="204"/>
                      </a:lnTo>
                      <a:cubicBezTo>
                        <a:pt x="25" y="147"/>
                        <a:pt x="6" y="76"/>
                        <a:pt x="0" y="7"/>
                      </a:cubicBezTo>
                      <a:moveTo>
                        <a:pt x="0" y="7"/>
                      </a:moveTo>
                      <a:lnTo>
                        <a:pt x="0" y="7"/>
                      </a:lnTo>
                      <a:moveTo>
                        <a:pt x="0" y="0"/>
                      </a:moveTo>
                      <a:lnTo>
                        <a:pt x="0" y="0"/>
                      </a:lnTo>
                      <a:lnTo>
                        <a:pt x="0" y="0"/>
                      </a:lnTo>
                      <a:lnTo>
                        <a:pt x="0" y="0"/>
                      </a:lnTo>
                      <a:cubicBezTo>
                        <a:pt x="13" y="51"/>
                        <a:pt x="32" y="95"/>
                        <a:pt x="64" y="134"/>
                      </a:cubicBezTo>
                      <a:cubicBezTo>
                        <a:pt x="32" y="95"/>
                        <a:pt x="13" y="51"/>
                        <a:pt x="0" y="0"/>
                      </a:cubicBezTo>
                      <a:moveTo>
                        <a:pt x="0" y="0"/>
                      </a:moveTo>
                      <a:lnTo>
                        <a:pt x="0" y="0"/>
                      </a:lnTo>
                      <a:close/>
                    </a:path>
                  </a:pathLst>
                </a:custGeom>
                <a:solidFill>
                  <a:srgbClr val="BE25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1" name="Google Shape;2061;p20"/>
                <p:cNvSpPr/>
                <p:nvPr/>
              </p:nvSpPr>
              <p:spPr>
                <a:xfrm>
                  <a:off x="7636680" y="3180600"/>
                  <a:ext cx="181080" cy="135360"/>
                </a:xfrm>
                <a:custGeom>
                  <a:rect b="b" l="l" r="r" t="t"/>
                  <a:pathLst>
                    <a:path extrusionOk="0" h="376" w="503">
                      <a:moveTo>
                        <a:pt x="7" y="370"/>
                      </a:moveTo>
                      <a:lnTo>
                        <a:pt x="7" y="370"/>
                      </a:lnTo>
                      <a:lnTo>
                        <a:pt x="7" y="376"/>
                      </a:lnTo>
                      <a:lnTo>
                        <a:pt x="7" y="370"/>
                      </a:lnTo>
                      <a:moveTo>
                        <a:pt x="7" y="370"/>
                      </a:moveTo>
                      <a:lnTo>
                        <a:pt x="7" y="370"/>
                      </a:lnTo>
                      <a:moveTo>
                        <a:pt x="7" y="370"/>
                      </a:moveTo>
                      <a:lnTo>
                        <a:pt x="7" y="370"/>
                      </a:lnTo>
                      <a:moveTo>
                        <a:pt x="0" y="370"/>
                      </a:moveTo>
                      <a:lnTo>
                        <a:pt x="0" y="370"/>
                      </a:lnTo>
                      <a:moveTo>
                        <a:pt x="503" y="0"/>
                      </a:moveTo>
                      <a:lnTo>
                        <a:pt x="503" y="0"/>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2" name="Google Shape;2062;p20"/>
                <p:cNvSpPr/>
                <p:nvPr/>
              </p:nvSpPr>
              <p:spPr>
                <a:xfrm>
                  <a:off x="7620480" y="3139560"/>
                  <a:ext cx="227160" cy="226800"/>
                </a:xfrm>
                <a:custGeom>
                  <a:rect b="b" l="l" r="r" t="t"/>
                  <a:pathLst>
                    <a:path extrusionOk="0" h="630" w="631">
                      <a:moveTo>
                        <a:pt x="357" y="0"/>
                      </a:moveTo>
                      <a:lnTo>
                        <a:pt x="357" y="0"/>
                      </a:lnTo>
                      <a:cubicBezTo>
                        <a:pt x="357" y="6"/>
                        <a:pt x="363" y="13"/>
                        <a:pt x="370" y="13"/>
                      </a:cubicBezTo>
                      <a:cubicBezTo>
                        <a:pt x="453" y="45"/>
                        <a:pt x="503" y="146"/>
                        <a:pt x="484" y="242"/>
                      </a:cubicBezTo>
                      <a:cubicBezTo>
                        <a:pt x="465" y="306"/>
                        <a:pt x="434" y="375"/>
                        <a:pt x="382" y="420"/>
                      </a:cubicBezTo>
                      <a:cubicBezTo>
                        <a:pt x="332" y="465"/>
                        <a:pt x="274" y="490"/>
                        <a:pt x="211" y="490"/>
                      </a:cubicBezTo>
                      <a:cubicBezTo>
                        <a:pt x="186" y="490"/>
                        <a:pt x="160" y="484"/>
                        <a:pt x="128" y="471"/>
                      </a:cubicBezTo>
                      <a:cubicBezTo>
                        <a:pt x="58" y="446"/>
                        <a:pt x="13" y="382"/>
                        <a:pt x="0" y="312"/>
                      </a:cubicBezTo>
                      <a:lnTo>
                        <a:pt x="0" y="312"/>
                      </a:lnTo>
                      <a:lnTo>
                        <a:pt x="0" y="312"/>
                      </a:lnTo>
                      <a:cubicBezTo>
                        <a:pt x="0" y="369"/>
                        <a:pt x="13" y="427"/>
                        <a:pt x="45" y="484"/>
                      </a:cubicBezTo>
                      <a:lnTo>
                        <a:pt x="45" y="484"/>
                      </a:lnTo>
                      <a:lnTo>
                        <a:pt x="45" y="484"/>
                      </a:lnTo>
                      <a:lnTo>
                        <a:pt x="52" y="484"/>
                      </a:lnTo>
                      <a:lnTo>
                        <a:pt x="52" y="484"/>
                      </a:lnTo>
                      <a:lnTo>
                        <a:pt x="52" y="484"/>
                      </a:lnTo>
                      <a:lnTo>
                        <a:pt x="52" y="484"/>
                      </a:lnTo>
                      <a:lnTo>
                        <a:pt x="52" y="484"/>
                      </a:lnTo>
                      <a:lnTo>
                        <a:pt x="52" y="490"/>
                      </a:lnTo>
                      <a:lnTo>
                        <a:pt x="52" y="490"/>
                      </a:lnTo>
                      <a:lnTo>
                        <a:pt x="52" y="490"/>
                      </a:lnTo>
                      <a:lnTo>
                        <a:pt x="52" y="490"/>
                      </a:lnTo>
                      <a:cubicBezTo>
                        <a:pt x="115" y="580"/>
                        <a:pt x="217" y="630"/>
                        <a:pt x="319" y="630"/>
                      </a:cubicBezTo>
                      <a:lnTo>
                        <a:pt x="319" y="630"/>
                      </a:lnTo>
                      <a:lnTo>
                        <a:pt x="319" y="630"/>
                      </a:lnTo>
                      <a:cubicBezTo>
                        <a:pt x="370" y="630"/>
                        <a:pt x="421" y="617"/>
                        <a:pt x="472" y="592"/>
                      </a:cubicBezTo>
                      <a:lnTo>
                        <a:pt x="472" y="592"/>
                      </a:lnTo>
                      <a:cubicBezTo>
                        <a:pt x="472" y="592"/>
                        <a:pt x="472" y="586"/>
                        <a:pt x="478" y="586"/>
                      </a:cubicBezTo>
                      <a:lnTo>
                        <a:pt x="478" y="586"/>
                      </a:lnTo>
                      <a:cubicBezTo>
                        <a:pt x="574" y="528"/>
                        <a:pt x="631" y="427"/>
                        <a:pt x="631" y="325"/>
                      </a:cubicBezTo>
                      <a:cubicBezTo>
                        <a:pt x="631" y="248"/>
                        <a:pt x="605" y="179"/>
                        <a:pt x="555" y="121"/>
                      </a:cubicBezTo>
                      <a:lnTo>
                        <a:pt x="555" y="121"/>
                      </a:lnTo>
                      <a:cubicBezTo>
                        <a:pt x="555" y="121"/>
                        <a:pt x="555" y="114"/>
                        <a:pt x="548" y="114"/>
                      </a:cubicBezTo>
                      <a:lnTo>
                        <a:pt x="548" y="114"/>
                      </a:lnTo>
                      <a:lnTo>
                        <a:pt x="548" y="114"/>
                      </a:lnTo>
                      <a:lnTo>
                        <a:pt x="548" y="114"/>
                      </a:lnTo>
                      <a:cubicBezTo>
                        <a:pt x="491" y="51"/>
                        <a:pt x="427" y="13"/>
                        <a:pt x="35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3" name="Google Shape;2063;p20"/>
                <p:cNvSpPr/>
                <p:nvPr/>
              </p:nvSpPr>
              <p:spPr>
                <a:xfrm>
                  <a:off x="7620480" y="3139560"/>
                  <a:ext cx="199800" cy="174240"/>
                </a:xfrm>
                <a:custGeom>
                  <a:rect b="b" l="l" r="r" t="t"/>
                  <a:pathLst>
                    <a:path extrusionOk="0" h="484" w="555">
                      <a:moveTo>
                        <a:pt x="0" y="312"/>
                      </a:moveTo>
                      <a:lnTo>
                        <a:pt x="0" y="312"/>
                      </a:lnTo>
                      <a:cubicBezTo>
                        <a:pt x="0" y="369"/>
                        <a:pt x="13" y="427"/>
                        <a:pt x="45" y="484"/>
                      </a:cubicBezTo>
                      <a:cubicBezTo>
                        <a:pt x="13" y="427"/>
                        <a:pt x="0" y="369"/>
                        <a:pt x="0" y="312"/>
                      </a:cubicBezTo>
                      <a:moveTo>
                        <a:pt x="548" y="114"/>
                      </a:moveTo>
                      <a:lnTo>
                        <a:pt x="548" y="114"/>
                      </a:lnTo>
                      <a:cubicBezTo>
                        <a:pt x="555" y="114"/>
                        <a:pt x="555" y="121"/>
                        <a:pt x="555" y="121"/>
                      </a:cubicBezTo>
                      <a:lnTo>
                        <a:pt x="555" y="121"/>
                      </a:lnTo>
                      <a:cubicBezTo>
                        <a:pt x="555" y="121"/>
                        <a:pt x="555" y="114"/>
                        <a:pt x="548" y="114"/>
                      </a:cubicBezTo>
                      <a:moveTo>
                        <a:pt x="548" y="114"/>
                      </a:moveTo>
                      <a:lnTo>
                        <a:pt x="548" y="114"/>
                      </a:lnTo>
                      <a:moveTo>
                        <a:pt x="357" y="0"/>
                      </a:moveTo>
                      <a:lnTo>
                        <a:pt x="357" y="0"/>
                      </a:lnTo>
                      <a:lnTo>
                        <a:pt x="357" y="0"/>
                      </a:lnTo>
                      <a:cubicBezTo>
                        <a:pt x="427" y="13"/>
                        <a:pt x="491" y="51"/>
                        <a:pt x="548" y="114"/>
                      </a:cubicBezTo>
                      <a:lnTo>
                        <a:pt x="548" y="114"/>
                      </a:lnTo>
                      <a:cubicBezTo>
                        <a:pt x="491" y="51"/>
                        <a:pt x="427" y="13"/>
                        <a:pt x="357" y="0"/>
                      </a:cubicBezTo>
                      <a:close/>
                    </a:path>
                  </a:pathLst>
                </a:custGeom>
                <a:solidFill>
                  <a:srgbClr val="B7294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4" name="Google Shape;2064;p20"/>
                <p:cNvSpPr/>
                <p:nvPr/>
              </p:nvSpPr>
              <p:spPr>
                <a:xfrm>
                  <a:off x="7735320" y="335268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5" name="Google Shape;2065;p20"/>
                <p:cNvSpPr/>
                <p:nvPr/>
              </p:nvSpPr>
              <p:spPr>
                <a:xfrm>
                  <a:off x="7611480" y="3283920"/>
                  <a:ext cx="240840" cy="27360"/>
                </a:xfrm>
                <a:custGeom>
                  <a:rect b="b" l="l" r="r" t="t"/>
                  <a:pathLst>
                    <a:path extrusionOk="0" h="76" w="669">
                      <a:moveTo>
                        <a:pt x="662" y="70"/>
                      </a:moveTo>
                      <a:lnTo>
                        <a:pt x="662" y="70"/>
                      </a:lnTo>
                      <a:cubicBezTo>
                        <a:pt x="662" y="76"/>
                        <a:pt x="662" y="76"/>
                        <a:pt x="662" y="76"/>
                      </a:cubicBezTo>
                      <a:lnTo>
                        <a:pt x="662" y="70"/>
                      </a:lnTo>
                      <a:moveTo>
                        <a:pt x="662" y="70"/>
                      </a:moveTo>
                      <a:lnTo>
                        <a:pt x="662" y="70"/>
                      </a:lnTo>
                      <a:moveTo>
                        <a:pt x="662" y="70"/>
                      </a:moveTo>
                      <a:lnTo>
                        <a:pt x="662" y="70"/>
                      </a:lnTo>
                      <a:moveTo>
                        <a:pt x="662" y="70"/>
                      </a:moveTo>
                      <a:lnTo>
                        <a:pt x="662" y="70"/>
                      </a:lnTo>
                      <a:moveTo>
                        <a:pt x="662" y="64"/>
                      </a:moveTo>
                      <a:lnTo>
                        <a:pt x="662" y="64"/>
                      </a:lnTo>
                      <a:moveTo>
                        <a:pt x="669" y="64"/>
                      </a:moveTo>
                      <a:lnTo>
                        <a:pt x="669" y="64"/>
                      </a:lnTo>
                      <a:cubicBezTo>
                        <a:pt x="662" y="64"/>
                        <a:pt x="662" y="64"/>
                        <a:pt x="662" y="64"/>
                      </a:cubicBezTo>
                      <a:lnTo>
                        <a:pt x="669" y="64"/>
                      </a:lnTo>
                      <a:moveTo>
                        <a:pt x="669" y="64"/>
                      </a:moveTo>
                      <a:lnTo>
                        <a:pt x="669" y="64"/>
                      </a:lnTo>
                      <a:moveTo>
                        <a:pt x="669" y="58"/>
                      </a:moveTo>
                      <a:lnTo>
                        <a:pt x="669" y="58"/>
                      </a:lnTo>
                      <a:lnTo>
                        <a:pt x="669" y="64"/>
                      </a:lnTo>
                      <a:lnTo>
                        <a:pt x="669" y="58"/>
                      </a:lnTo>
                      <a:moveTo>
                        <a:pt x="0" y="7"/>
                      </a:moveTo>
                      <a:lnTo>
                        <a:pt x="0" y="7"/>
                      </a:lnTo>
                      <a:moveTo>
                        <a:pt x="0" y="0"/>
                      </a:moveTo>
                      <a:lnTo>
                        <a:pt x="0" y="0"/>
                      </a:lnTo>
                      <a:cubicBezTo>
                        <a:pt x="0" y="7"/>
                        <a:pt x="0" y="7"/>
                        <a:pt x="0" y="7"/>
                      </a:cubicBezTo>
                      <a:lnTo>
                        <a:pt x="0" y="0"/>
                      </a:ln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6" name="Google Shape;2066;p20"/>
                <p:cNvSpPr/>
                <p:nvPr/>
              </p:nvSpPr>
              <p:spPr>
                <a:xfrm>
                  <a:off x="7774200" y="3322800"/>
                  <a:ext cx="73440" cy="78120"/>
                </a:xfrm>
                <a:custGeom>
                  <a:rect b="b" l="l" r="r" t="t"/>
                  <a:pathLst>
                    <a:path extrusionOk="0" h="217" w="204">
                      <a:moveTo>
                        <a:pt x="204" y="0"/>
                      </a:moveTo>
                      <a:lnTo>
                        <a:pt x="204" y="0"/>
                      </a:lnTo>
                      <a:cubicBezTo>
                        <a:pt x="172" y="96"/>
                        <a:pt x="102" y="179"/>
                        <a:pt x="0" y="217"/>
                      </a:cubicBezTo>
                      <a:lnTo>
                        <a:pt x="0" y="217"/>
                      </a:lnTo>
                      <a:cubicBezTo>
                        <a:pt x="102" y="179"/>
                        <a:pt x="172" y="96"/>
                        <a:pt x="204" y="0"/>
                      </a:cubicBezTo>
                      <a:close/>
                    </a:path>
                  </a:pathLst>
                </a:custGeom>
                <a:solidFill>
                  <a:srgbClr val="AF1725"/>
                </a:solidFill>
                <a:ln>
                  <a:noFill/>
                </a:ln>
              </p:spPr>
              <p:txBody>
                <a:bodyPr anchorCtr="1" anchor="ctr" bIns="33100" lIns="90000" spcFirstLastPara="1" rIns="90000" wrap="square" tIns="33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7" name="Google Shape;2067;p20"/>
                <p:cNvSpPr/>
                <p:nvPr/>
              </p:nvSpPr>
              <p:spPr>
                <a:xfrm>
                  <a:off x="7735320" y="3357360"/>
                  <a:ext cx="75600" cy="23040"/>
                </a:xfrm>
                <a:custGeom>
                  <a:rect b="b" l="l" r="r" t="t"/>
                  <a:pathLst>
                    <a:path extrusionOk="0" h="64" w="210">
                      <a:moveTo>
                        <a:pt x="0" y="64"/>
                      </a:moveTo>
                      <a:lnTo>
                        <a:pt x="0" y="64"/>
                      </a:lnTo>
                      <a:moveTo>
                        <a:pt x="210" y="0"/>
                      </a:moveTo>
                      <a:lnTo>
                        <a:pt x="210" y="0"/>
                      </a:lnTo>
                      <a:cubicBezTo>
                        <a:pt x="146" y="44"/>
                        <a:pt x="70" y="64"/>
                        <a:pt x="0" y="64"/>
                      </a:cubicBezTo>
                      <a:cubicBezTo>
                        <a:pt x="70" y="64"/>
                        <a:pt x="146" y="44"/>
                        <a:pt x="210" y="0"/>
                      </a:cubicBezTo>
                      <a:close/>
                    </a:path>
                  </a:pathLst>
                </a:custGeom>
                <a:solidFill>
                  <a:srgbClr val="CA3F6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8" name="Google Shape;2068;p20"/>
                <p:cNvSpPr/>
                <p:nvPr/>
              </p:nvSpPr>
              <p:spPr>
                <a:xfrm>
                  <a:off x="7371000" y="2981520"/>
                  <a:ext cx="109800" cy="190080"/>
                </a:xfrm>
                <a:custGeom>
                  <a:rect b="b" l="l" r="r" t="t"/>
                  <a:pathLst>
                    <a:path extrusionOk="0" h="528" w="305">
                      <a:moveTo>
                        <a:pt x="305" y="528"/>
                      </a:moveTo>
                      <a:lnTo>
                        <a:pt x="305" y="528"/>
                      </a:lnTo>
                      <a:moveTo>
                        <a:pt x="305" y="528"/>
                      </a:moveTo>
                      <a:lnTo>
                        <a:pt x="305" y="528"/>
                      </a:lnTo>
                      <a:moveTo>
                        <a:pt x="299" y="528"/>
                      </a:moveTo>
                      <a:lnTo>
                        <a:pt x="299" y="528"/>
                      </a:lnTo>
                      <a:lnTo>
                        <a:pt x="305" y="528"/>
                      </a:lnTo>
                      <a:lnTo>
                        <a:pt x="299" y="528"/>
                      </a:lnTo>
                      <a:moveTo>
                        <a:pt x="299" y="528"/>
                      </a:moveTo>
                      <a:lnTo>
                        <a:pt x="299" y="528"/>
                      </a:lnTo>
                      <a:moveTo>
                        <a:pt x="299" y="528"/>
                      </a:moveTo>
                      <a:lnTo>
                        <a:pt x="299" y="528"/>
                      </a:lnTo>
                      <a:moveTo>
                        <a:pt x="292" y="528"/>
                      </a:moveTo>
                      <a:lnTo>
                        <a:pt x="292" y="528"/>
                      </a:lnTo>
                      <a:cubicBezTo>
                        <a:pt x="299" y="528"/>
                        <a:pt x="299" y="528"/>
                        <a:pt x="299" y="528"/>
                      </a:cubicBezTo>
                      <a:lnTo>
                        <a:pt x="292" y="528"/>
                      </a:lnTo>
                      <a:moveTo>
                        <a:pt x="292" y="528"/>
                      </a:moveTo>
                      <a:lnTo>
                        <a:pt x="292" y="528"/>
                      </a:lnTo>
                      <a:moveTo>
                        <a:pt x="292" y="528"/>
                      </a:moveTo>
                      <a:lnTo>
                        <a:pt x="292" y="528"/>
                      </a:lnTo>
                      <a:moveTo>
                        <a:pt x="292" y="528"/>
                      </a:moveTo>
                      <a:lnTo>
                        <a:pt x="292" y="528"/>
                      </a:lnTo>
                      <a:moveTo>
                        <a:pt x="286" y="528"/>
                      </a:moveTo>
                      <a:lnTo>
                        <a:pt x="286" y="528"/>
                      </a:lnTo>
                      <a:lnTo>
                        <a:pt x="292" y="528"/>
                      </a:lnTo>
                      <a:cubicBezTo>
                        <a:pt x="286" y="528"/>
                        <a:pt x="286" y="528"/>
                        <a:pt x="286" y="528"/>
                      </a:cubicBezTo>
                      <a:moveTo>
                        <a:pt x="280" y="528"/>
                      </a:moveTo>
                      <a:lnTo>
                        <a:pt x="280" y="528"/>
                      </a:lnTo>
                      <a:cubicBezTo>
                        <a:pt x="286" y="528"/>
                        <a:pt x="286" y="528"/>
                        <a:pt x="286" y="528"/>
                      </a:cubicBezTo>
                      <a:lnTo>
                        <a:pt x="280" y="528"/>
                      </a:lnTo>
                      <a:moveTo>
                        <a:pt x="82" y="420"/>
                      </a:moveTo>
                      <a:lnTo>
                        <a:pt x="82" y="420"/>
                      </a:lnTo>
                      <a:cubicBezTo>
                        <a:pt x="127" y="471"/>
                        <a:pt x="197" y="516"/>
                        <a:pt x="280" y="528"/>
                      </a:cubicBezTo>
                      <a:cubicBezTo>
                        <a:pt x="197" y="516"/>
                        <a:pt x="127" y="471"/>
                        <a:pt x="82" y="420"/>
                      </a:cubicBezTo>
                      <a:moveTo>
                        <a:pt x="76" y="420"/>
                      </a:moveTo>
                      <a:lnTo>
                        <a:pt x="76" y="420"/>
                      </a:lnTo>
                      <a:lnTo>
                        <a:pt x="82" y="420"/>
                      </a:lnTo>
                      <a:lnTo>
                        <a:pt x="76" y="420"/>
                      </a:lnTo>
                      <a:moveTo>
                        <a:pt x="76" y="420"/>
                      </a:moveTo>
                      <a:lnTo>
                        <a:pt x="76" y="420"/>
                      </a:lnTo>
                      <a:moveTo>
                        <a:pt x="76" y="413"/>
                      </a:moveTo>
                      <a:lnTo>
                        <a:pt x="76" y="413"/>
                      </a:lnTo>
                      <a:lnTo>
                        <a:pt x="76" y="420"/>
                      </a:lnTo>
                      <a:cubicBezTo>
                        <a:pt x="76" y="413"/>
                        <a:pt x="76" y="413"/>
                        <a:pt x="76" y="413"/>
                      </a:cubicBezTo>
                      <a:moveTo>
                        <a:pt x="76" y="413"/>
                      </a:moveTo>
                      <a:lnTo>
                        <a:pt x="76" y="413"/>
                      </a:lnTo>
                      <a:moveTo>
                        <a:pt x="76" y="413"/>
                      </a:moveTo>
                      <a:lnTo>
                        <a:pt x="76" y="413"/>
                      </a:lnTo>
                      <a:moveTo>
                        <a:pt x="76" y="413"/>
                      </a:moveTo>
                      <a:lnTo>
                        <a:pt x="76" y="413"/>
                      </a:lnTo>
                      <a:moveTo>
                        <a:pt x="70" y="407"/>
                      </a:moveTo>
                      <a:lnTo>
                        <a:pt x="70" y="407"/>
                      </a:lnTo>
                      <a:lnTo>
                        <a:pt x="70" y="413"/>
                      </a:lnTo>
                      <a:lnTo>
                        <a:pt x="70" y="407"/>
                      </a:lnTo>
                      <a:moveTo>
                        <a:pt x="70" y="407"/>
                      </a:moveTo>
                      <a:lnTo>
                        <a:pt x="70" y="407"/>
                      </a:lnTo>
                      <a:moveTo>
                        <a:pt x="70" y="407"/>
                      </a:moveTo>
                      <a:lnTo>
                        <a:pt x="70" y="407"/>
                      </a:lnTo>
                      <a:moveTo>
                        <a:pt x="70" y="407"/>
                      </a:moveTo>
                      <a:lnTo>
                        <a:pt x="70" y="407"/>
                      </a:lnTo>
                      <a:moveTo>
                        <a:pt x="70" y="407"/>
                      </a:moveTo>
                      <a:lnTo>
                        <a:pt x="70" y="407"/>
                      </a:lnTo>
                      <a:moveTo>
                        <a:pt x="70" y="407"/>
                      </a:moveTo>
                      <a:lnTo>
                        <a:pt x="70" y="407"/>
                      </a:lnTo>
                      <a:moveTo>
                        <a:pt x="63" y="401"/>
                      </a:moveTo>
                      <a:lnTo>
                        <a:pt x="63" y="401"/>
                      </a:lnTo>
                      <a:lnTo>
                        <a:pt x="70" y="401"/>
                      </a:lnTo>
                      <a:lnTo>
                        <a:pt x="63" y="401"/>
                      </a:lnTo>
                      <a:moveTo>
                        <a:pt x="63" y="401"/>
                      </a:moveTo>
                      <a:lnTo>
                        <a:pt x="63" y="401"/>
                      </a:lnTo>
                      <a:moveTo>
                        <a:pt x="63" y="401"/>
                      </a:moveTo>
                      <a:lnTo>
                        <a:pt x="63" y="401"/>
                      </a:lnTo>
                      <a:moveTo>
                        <a:pt x="63" y="401"/>
                      </a:moveTo>
                      <a:lnTo>
                        <a:pt x="63" y="401"/>
                      </a:lnTo>
                      <a:moveTo>
                        <a:pt x="63" y="395"/>
                      </a:moveTo>
                      <a:lnTo>
                        <a:pt x="63" y="395"/>
                      </a:lnTo>
                      <a:moveTo>
                        <a:pt x="0" y="13"/>
                      </a:moveTo>
                      <a:lnTo>
                        <a:pt x="0" y="13"/>
                      </a:lnTo>
                      <a:moveTo>
                        <a:pt x="0" y="6"/>
                      </a:moveTo>
                      <a:lnTo>
                        <a:pt x="0" y="6"/>
                      </a:lnTo>
                      <a:moveTo>
                        <a:pt x="0" y="6"/>
                      </a:moveTo>
                      <a:lnTo>
                        <a:pt x="0" y="6"/>
                      </a:lnTo>
                      <a:moveTo>
                        <a:pt x="0" y="0"/>
                      </a:moveTo>
                      <a:lnTo>
                        <a:pt x="0" y="0"/>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9" name="Google Shape;2069;p20"/>
                <p:cNvSpPr/>
                <p:nvPr/>
              </p:nvSpPr>
              <p:spPr>
                <a:xfrm>
                  <a:off x="7381800" y="2914920"/>
                  <a:ext cx="227520" cy="206280"/>
                </a:xfrm>
                <a:custGeom>
                  <a:rect b="b" l="l" r="r" t="t"/>
                  <a:pathLst>
                    <a:path extrusionOk="0" h="573" w="632">
                      <a:moveTo>
                        <a:pt x="320" y="573"/>
                      </a:moveTo>
                      <a:lnTo>
                        <a:pt x="320" y="573"/>
                      </a:lnTo>
                      <a:moveTo>
                        <a:pt x="52" y="433"/>
                      </a:moveTo>
                      <a:lnTo>
                        <a:pt x="52" y="433"/>
                      </a:lnTo>
                      <a:lnTo>
                        <a:pt x="52" y="433"/>
                      </a:lnTo>
                      <a:cubicBezTo>
                        <a:pt x="116" y="522"/>
                        <a:pt x="218" y="573"/>
                        <a:pt x="320" y="573"/>
                      </a:cubicBezTo>
                      <a:lnTo>
                        <a:pt x="320" y="573"/>
                      </a:lnTo>
                      <a:cubicBezTo>
                        <a:pt x="218" y="573"/>
                        <a:pt x="116" y="522"/>
                        <a:pt x="52" y="433"/>
                      </a:cubicBezTo>
                      <a:moveTo>
                        <a:pt x="52" y="427"/>
                      </a:moveTo>
                      <a:lnTo>
                        <a:pt x="52" y="427"/>
                      </a:lnTo>
                      <a:moveTo>
                        <a:pt x="52" y="427"/>
                      </a:moveTo>
                      <a:lnTo>
                        <a:pt x="52" y="427"/>
                      </a:lnTo>
                      <a:moveTo>
                        <a:pt x="632" y="268"/>
                      </a:moveTo>
                      <a:lnTo>
                        <a:pt x="632" y="268"/>
                      </a:lnTo>
                      <a:cubicBezTo>
                        <a:pt x="632" y="369"/>
                        <a:pt x="575" y="471"/>
                        <a:pt x="479" y="529"/>
                      </a:cubicBezTo>
                      <a:lnTo>
                        <a:pt x="479" y="535"/>
                      </a:lnTo>
                      <a:lnTo>
                        <a:pt x="479" y="535"/>
                      </a:lnTo>
                      <a:lnTo>
                        <a:pt x="479" y="529"/>
                      </a:lnTo>
                      <a:cubicBezTo>
                        <a:pt x="575" y="471"/>
                        <a:pt x="632" y="369"/>
                        <a:pt x="632" y="268"/>
                      </a:cubicBezTo>
                      <a:moveTo>
                        <a:pt x="1" y="242"/>
                      </a:moveTo>
                      <a:lnTo>
                        <a:pt x="1" y="242"/>
                      </a:lnTo>
                      <a:cubicBezTo>
                        <a:pt x="-5" y="300"/>
                        <a:pt x="14" y="363"/>
                        <a:pt x="52" y="427"/>
                      </a:cubicBezTo>
                      <a:cubicBezTo>
                        <a:pt x="14" y="369"/>
                        <a:pt x="1" y="319"/>
                        <a:pt x="1" y="261"/>
                      </a:cubicBezTo>
                      <a:cubicBezTo>
                        <a:pt x="1" y="255"/>
                        <a:pt x="1" y="248"/>
                        <a:pt x="1" y="242"/>
                      </a:cubicBezTo>
                      <a:moveTo>
                        <a:pt x="555" y="58"/>
                      </a:moveTo>
                      <a:lnTo>
                        <a:pt x="555" y="58"/>
                      </a:lnTo>
                      <a:cubicBezTo>
                        <a:pt x="555" y="64"/>
                        <a:pt x="555" y="64"/>
                        <a:pt x="555" y="64"/>
                      </a:cubicBezTo>
                      <a:lnTo>
                        <a:pt x="555" y="58"/>
                      </a:lnTo>
                      <a:moveTo>
                        <a:pt x="492" y="0"/>
                      </a:moveTo>
                      <a:lnTo>
                        <a:pt x="492" y="0"/>
                      </a:lnTo>
                      <a:lnTo>
                        <a:pt x="492" y="0"/>
                      </a:lnTo>
                      <a:lnTo>
                        <a:pt x="492" y="0"/>
                      </a:lnTo>
                      <a:lnTo>
                        <a:pt x="492" y="0"/>
                      </a:lnTo>
                      <a:cubicBezTo>
                        <a:pt x="511" y="19"/>
                        <a:pt x="530" y="39"/>
                        <a:pt x="555" y="58"/>
                      </a:cubicBezTo>
                      <a:cubicBezTo>
                        <a:pt x="530" y="39"/>
                        <a:pt x="511" y="19"/>
                        <a:pt x="49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0" name="Google Shape;2070;p20"/>
                <p:cNvSpPr/>
                <p:nvPr/>
              </p:nvSpPr>
              <p:spPr>
                <a:xfrm>
                  <a:off x="7492320" y="3171600"/>
                  <a:ext cx="14040" cy="0"/>
                </a:xfrm>
                <a:custGeom>
                  <a:rect b="b" l="l" r="r" t="t"/>
                  <a:pathLst>
                    <a:path extrusionOk="0" h="120000" w="39">
                      <a:moveTo>
                        <a:pt x="0" y="0"/>
                      </a:moveTo>
                      <a:lnTo>
                        <a:pt x="0" y="0"/>
                      </a:lnTo>
                      <a:moveTo>
                        <a:pt x="39" y="0"/>
                      </a:moveTo>
                      <a:lnTo>
                        <a:pt x="39" y="0"/>
                      </a:lnTo>
                      <a:cubicBezTo>
                        <a:pt x="26" y="0"/>
                        <a:pt x="13" y="0"/>
                        <a:pt x="0" y="0"/>
                      </a:cubicBezTo>
                      <a:cubicBezTo>
                        <a:pt x="13" y="0"/>
                        <a:pt x="26" y="0"/>
                        <a:pt x="39"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1" name="Google Shape;2071;p20"/>
                <p:cNvSpPr/>
                <p:nvPr/>
              </p:nvSpPr>
              <p:spPr>
                <a:xfrm>
                  <a:off x="7453440" y="3678120"/>
                  <a:ext cx="4680" cy="0"/>
                </a:xfrm>
                <a:custGeom>
                  <a:rect b="b" l="l" r="r" t="t"/>
                  <a:pathLst>
                    <a:path extrusionOk="0" h="120000" w="13">
                      <a:moveTo>
                        <a:pt x="13" y="0"/>
                      </a:moveTo>
                      <a:lnTo>
                        <a:pt x="13" y="0"/>
                      </a:lnTo>
                      <a:moveTo>
                        <a:pt x="13" y="0"/>
                      </a:moveTo>
                      <a:lnTo>
                        <a:pt x="13" y="0"/>
                      </a:lnTo>
                      <a:moveTo>
                        <a:pt x="13" y="0"/>
                      </a:moveTo>
                      <a:lnTo>
                        <a:pt x="13" y="0"/>
                      </a:lnTo>
                      <a:moveTo>
                        <a:pt x="6" y="0"/>
                      </a:moveTo>
                      <a:lnTo>
                        <a:pt x="6" y="0"/>
                      </a:lnTo>
                      <a:lnTo>
                        <a:pt x="13" y="0"/>
                      </a:lnTo>
                      <a:lnTo>
                        <a:pt x="6" y="0"/>
                      </a:lnTo>
                      <a:moveTo>
                        <a:pt x="6" y="0"/>
                      </a:moveTo>
                      <a:lnTo>
                        <a:pt x="6" y="0"/>
                      </a:lnTo>
                      <a:moveTo>
                        <a:pt x="6" y="0"/>
                      </a:moveTo>
                      <a:lnTo>
                        <a:pt x="6" y="0"/>
                      </a:lnTo>
                      <a:moveTo>
                        <a:pt x="6" y="0"/>
                      </a:moveTo>
                      <a:lnTo>
                        <a:pt x="6" y="0"/>
                      </a:lnTo>
                      <a:moveTo>
                        <a:pt x="0" y="0"/>
                      </a:moveTo>
                      <a:lnTo>
                        <a:pt x="0" y="0"/>
                      </a:lnTo>
                      <a:close/>
                    </a:path>
                  </a:pathLst>
                </a:custGeom>
                <a:solidFill>
                  <a:srgbClr val="9A54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2" name="Google Shape;2072;p20"/>
                <p:cNvSpPr/>
                <p:nvPr/>
              </p:nvSpPr>
              <p:spPr>
                <a:xfrm>
                  <a:off x="7359480" y="3430800"/>
                  <a:ext cx="226800" cy="196920"/>
                </a:xfrm>
                <a:custGeom>
                  <a:rect b="b" l="l" r="r" t="t"/>
                  <a:pathLst>
                    <a:path extrusionOk="0" h="547" w="630">
                      <a:moveTo>
                        <a:pt x="318" y="547"/>
                      </a:moveTo>
                      <a:lnTo>
                        <a:pt x="318" y="547"/>
                      </a:lnTo>
                      <a:moveTo>
                        <a:pt x="477" y="509"/>
                      </a:moveTo>
                      <a:lnTo>
                        <a:pt x="477" y="509"/>
                      </a:lnTo>
                      <a:lnTo>
                        <a:pt x="477" y="509"/>
                      </a:lnTo>
                      <a:lnTo>
                        <a:pt x="471" y="509"/>
                      </a:lnTo>
                      <a:lnTo>
                        <a:pt x="471" y="509"/>
                      </a:lnTo>
                      <a:lnTo>
                        <a:pt x="477" y="509"/>
                      </a:lnTo>
                      <a:moveTo>
                        <a:pt x="57" y="413"/>
                      </a:moveTo>
                      <a:lnTo>
                        <a:pt x="57" y="413"/>
                      </a:lnTo>
                      <a:cubicBezTo>
                        <a:pt x="121" y="503"/>
                        <a:pt x="216" y="547"/>
                        <a:pt x="318" y="547"/>
                      </a:cubicBezTo>
                      <a:lnTo>
                        <a:pt x="318" y="547"/>
                      </a:lnTo>
                      <a:cubicBezTo>
                        <a:pt x="216" y="547"/>
                        <a:pt x="121" y="503"/>
                        <a:pt x="57" y="413"/>
                      </a:cubicBezTo>
                      <a:moveTo>
                        <a:pt x="57" y="413"/>
                      </a:moveTo>
                      <a:lnTo>
                        <a:pt x="57" y="413"/>
                      </a:lnTo>
                      <a:moveTo>
                        <a:pt x="57" y="407"/>
                      </a:moveTo>
                      <a:lnTo>
                        <a:pt x="57" y="407"/>
                      </a:lnTo>
                      <a:lnTo>
                        <a:pt x="57" y="413"/>
                      </a:lnTo>
                      <a:lnTo>
                        <a:pt x="57" y="413"/>
                      </a:lnTo>
                      <a:cubicBezTo>
                        <a:pt x="57" y="407"/>
                        <a:pt x="57" y="407"/>
                        <a:pt x="57" y="407"/>
                      </a:cubicBezTo>
                      <a:moveTo>
                        <a:pt x="51" y="401"/>
                      </a:moveTo>
                      <a:lnTo>
                        <a:pt x="51" y="401"/>
                      </a:lnTo>
                      <a:lnTo>
                        <a:pt x="51" y="407"/>
                      </a:lnTo>
                      <a:lnTo>
                        <a:pt x="51" y="407"/>
                      </a:lnTo>
                      <a:lnTo>
                        <a:pt x="51" y="407"/>
                      </a:lnTo>
                      <a:lnTo>
                        <a:pt x="51" y="407"/>
                      </a:lnTo>
                      <a:lnTo>
                        <a:pt x="51" y="401"/>
                      </a:lnTo>
                      <a:moveTo>
                        <a:pt x="51" y="401"/>
                      </a:moveTo>
                      <a:lnTo>
                        <a:pt x="51" y="401"/>
                      </a:lnTo>
                      <a:moveTo>
                        <a:pt x="51" y="401"/>
                      </a:moveTo>
                      <a:lnTo>
                        <a:pt x="51" y="401"/>
                      </a:lnTo>
                      <a:moveTo>
                        <a:pt x="51" y="401"/>
                      </a:moveTo>
                      <a:lnTo>
                        <a:pt x="51" y="401"/>
                      </a:lnTo>
                      <a:moveTo>
                        <a:pt x="51" y="395"/>
                      </a:moveTo>
                      <a:lnTo>
                        <a:pt x="51" y="395"/>
                      </a:lnTo>
                      <a:moveTo>
                        <a:pt x="630" y="242"/>
                      </a:moveTo>
                      <a:lnTo>
                        <a:pt x="630" y="242"/>
                      </a:lnTo>
                      <a:cubicBezTo>
                        <a:pt x="630" y="343"/>
                        <a:pt x="579" y="445"/>
                        <a:pt x="477" y="503"/>
                      </a:cubicBezTo>
                      <a:cubicBezTo>
                        <a:pt x="477" y="509"/>
                        <a:pt x="477" y="509"/>
                        <a:pt x="477" y="509"/>
                      </a:cubicBezTo>
                      <a:lnTo>
                        <a:pt x="477" y="509"/>
                      </a:lnTo>
                      <a:lnTo>
                        <a:pt x="477" y="503"/>
                      </a:lnTo>
                      <a:cubicBezTo>
                        <a:pt x="579" y="445"/>
                        <a:pt x="630" y="343"/>
                        <a:pt x="630" y="242"/>
                      </a:cubicBezTo>
                      <a:moveTo>
                        <a:pt x="6" y="171"/>
                      </a:moveTo>
                      <a:lnTo>
                        <a:pt x="6" y="171"/>
                      </a:lnTo>
                      <a:cubicBezTo>
                        <a:pt x="-6" y="248"/>
                        <a:pt x="0" y="324"/>
                        <a:pt x="45" y="395"/>
                      </a:cubicBezTo>
                      <a:cubicBezTo>
                        <a:pt x="13" y="343"/>
                        <a:pt x="0" y="292"/>
                        <a:pt x="0" y="235"/>
                      </a:cubicBezTo>
                      <a:cubicBezTo>
                        <a:pt x="0" y="216"/>
                        <a:pt x="0" y="197"/>
                        <a:pt x="6" y="171"/>
                      </a:cubicBezTo>
                      <a:moveTo>
                        <a:pt x="522" y="0"/>
                      </a:moveTo>
                      <a:lnTo>
                        <a:pt x="522" y="0"/>
                      </a:lnTo>
                      <a:lnTo>
                        <a:pt x="522" y="0"/>
                      </a:lnTo>
                      <a:lnTo>
                        <a:pt x="522" y="0"/>
                      </a:lnTo>
                      <a:lnTo>
                        <a:pt x="522" y="0"/>
                      </a:lnTo>
                      <a:cubicBezTo>
                        <a:pt x="535" y="13"/>
                        <a:pt x="541" y="25"/>
                        <a:pt x="554" y="38"/>
                      </a:cubicBezTo>
                      <a:cubicBezTo>
                        <a:pt x="541" y="25"/>
                        <a:pt x="535" y="13"/>
                        <a:pt x="522"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3" name="Google Shape;2073;p20"/>
                <p:cNvSpPr/>
                <p:nvPr/>
              </p:nvSpPr>
              <p:spPr>
                <a:xfrm>
                  <a:off x="7471800" y="3673440"/>
                  <a:ext cx="32040" cy="4680"/>
                </a:xfrm>
                <a:custGeom>
                  <a:rect b="b" l="l" r="r" t="t"/>
                  <a:pathLst>
                    <a:path extrusionOk="0" h="13" w="89">
                      <a:moveTo>
                        <a:pt x="0" y="13"/>
                      </a:moveTo>
                      <a:lnTo>
                        <a:pt x="0" y="13"/>
                      </a:lnTo>
                      <a:moveTo>
                        <a:pt x="83" y="7"/>
                      </a:moveTo>
                      <a:lnTo>
                        <a:pt x="83" y="7"/>
                      </a:lnTo>
                      <a:cubicBezTo>
                        <a:pt x="51" y="13"/>
                        <a:pt x="25" y="13"/>
                        <a:pt x="0" y="13"/>
                      </a:cubicBezTo>
                      <a:cubicBezTo>
                        <a:pt x="25" y="13"/>
                        <a:pt x="51" y="13"/>
                        <a:pt x="83" y="7"/>
                      </a:cubicBezTo>
                      <a:moveTo>
                        <a:pt x="89" y="0"/>
                      </a:moveTo>
                      <a:lnTo>
                        <a:pt x="89" y="0"/>
                      </a:lnTo>
                      <a:cubicBezTo>
                        <a:pt x="83" y="7"/>
                        <a:pt x="83" y="7"/>
                        <a:pt x="83" y="7"/>
                      </a:cubicBezTo>
                      <a:lnTo>
                        <a:pt x="89" y="0"/>
                      </a:ln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4" name="Google Shape;2074;p20"/>
                <p:cNvSpPr/>
                <p:nvPr/>
              </p:nvSpPr>
              <p:spPr>
                <a:xfrm>
                  <a:off x="7400520" y="2935800"/>
                  <a:ext cx="181080" cy="135000"/>
                </a:xfrm>
                <a:custGeom>
                  <a:rect b="b" l="l" r="r" t="t"/>
                  <a:pathLst>
                    <a:path extrusionOk="0" h="375" w="503">
                      <a:moveTo>
                        <a:pt x="0" y="369"/>
                      </a:moveTo>
                      <a:lnTo>
                        <a:pt x="0" y="369"/>
                      </a:lnTo>
                      <a:lnTo>
                        <a:pt x="0" y="375"/>
                      </a:lnTo>
                      <a:lnTo>
                        <a:pt x="0" y="369"/>
                      </a:lnTo>
                      <a:moveTo>
                        <a:pt x="0" y="369"/>
                      </a:moveTo>
                      <a:lnTo>
                        <a:pt x="0" y="369"/>
                      </a:lnTo>
                      <a:moveTo>
                        <a:pt x="0" y="369"/>
                      </a:moveTo>
                      <a:lnTo>
                        <a:pt x="0" y="369"/>
                      </a:lnTo>
                      <a:moveTo>
                        <a:pt x="503" y="0"/>
                      </a:moveTo>
                      <a:lnTo>
                        <a:pt x="503" y="0"/>
                      </a:ln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5" name="Google Shape;2075;p20"/>
                <p:cNvSpPr/>
                <p:nvPr/>
              </p:nvSpPr>
              <p:spPr>
                <a:xfrm>
                  <a:off x="7382160" y="2914920"/>
                  <a:ext cx="227160" cy="206280"/>
                </a:xfrm>
                <a:custGeom>
                  <a:rect b="b" l="l" r="r" t="t"/>
                  <a:pathLst>
                    <a:path extrusionOk="0" h="573" w="631">
                      <a:moveTo>
                        <a:pt x="491" y="0"/>
                      </a:moveTo>
                      <a:lnTo>
                        <a:pt x="491" y="0"/>
                      </a:lnTo>
                      <a:cubicBezTo>
                        <a:pt x="497" y="32"/>
                        <a:pt x="503" y="58"/>
                        <a:pt x="503" y="89"/>
                      </a:cubicBezTo>
                      <a:cubicBezTo>
                        <a:pt x="510" y="153"/>
                        <a:pt x="503" y="229"/>
                        <a:pt x="485" y="293"/>
                      </a:cubicBezTo>
                      <a:cubicBezTo>
                        <a:pt x="459" y="382"/>
                        <a:pt x="382" y="459"/>
                        <a:pt x="287" y="459"/>
                      </a:cubicBezTo>
                      <a:lnTo>
                        <a:pt x="287" y="459"/>
                      </a:lnTo>
                      <a:cubicBezTo>
                        <a:pt x="236" y="459"/>
                        <a:pt x="185" y="433"/>
                        <a:pt x="147" y="401"/>
                      </a:cubicBezTo>
                      <a:cubicBezTo>
                        <a:pt x="140" y="395"/>
                        <a:pt x="134" y="395"/>
                        <a:pt x="128" y="388"/>
                      </a:cubicBezTo>
                      <a:cubicBezTo>
                        <a:pt x="115" y="382"/>
                        <a:pt x="103" y="369"/>
                        <a:pt x="90" y="356"/>
                      </a:cubicBezTo>
                      <a:cubicBezTo>
                        <a:pt x="71" y="350"/>
                        <a:pt x="58" y="344"/>
                        <a:pt x="51" y="331"/>
                      </a:cubicBezTo>
                      <a:cubicBezTo>
                        <a:pt x="19" y="306"/>
                        <a:pt x="7" y="274"/>
                        <a:pt x="0" y="242"/>
                      </a:cubicBezTo>
                      <a:lnTo>
                        <a:pt x="0" y="242"/>
                      </a:lnTo>
                      <a:lnTo>
                        <a:pt x="0" y="242"/>
                      </a:lnTo>
                      <a:cubicBezTo>
                        <a:pt x="0" y="248"/>
                        <a:pt x="0" y="255"/>
                        <a:pt x="0" y="261"/>
                      </a:cubicBezTo>
                      <a:cubicBezTo>
                        <a:pt x="0" y="319"/>
                        <a:pt x="13" y="369"/>
                        <a:pt x="51" y="427"/>
                      </a:cubicBezTo>
                      <a:lnTo>
                        <a:pt x="51" y="427"/>
                      </a:lnTo>
                      <a:lnTo>
                        <a:pt x="51" y="427"/>
                      </a:lnTo>
                      <a:lnTo>
                        <a:pt x="51" y="427"/>
                      </a:lnTo>
                      <a:lnTo>
                        <a:pt x="51" y="427"/>
                      </a:lnTo>
                      <a:lnTo>
                        <a:pt x="51" y="433"/>
                      </a:lnTo>
                      <a:lnTo>
                        <a:pt x="51" y="433"/>
                      </a:lnTo>
                      <a:cubicBezTo>
                        <a:pt x="115" y="522"/>
                        <a:pt x="217" y="573"/>
                        <a:pt x="319" y="573"/>
                      </a:cubicBezTo>
                      <a:lnTo>
                        <a:pt x="319" y="573"/>
                      </a:lnTo>
                      <a:lnTo>
                        <a:pt x="319" y="573"/>
                      </a:lnTo>
                      <a:cubicBezTo>
                        <a:pt x="370" y="573"/>
                        <a:pt x="427" y="561"/>
                        <a:pt x="478" y="535"/>
                      </a:cubicBezTo>
                      <a:lnTo>
                        <a:pt x="478" y="529"/>
                      </a:lnTo>
                      <a:cubicBezTo>
                        <a:pt x="574" y="471"/>
                        <a:pt x="631" y="369"/>
                        <a:pt x="631" y="268"/>
                      </a:cubicBezTo>
                      <a:cubicBezTo>
                        <a:pt x="631" y="191"/>
                        <a:pt x="606" y="121"/>
                        <a:pt x="554" y="64"/>
                      </a:cubicBezTo>
                      <a:lnTo>
                        <a:pt x="554" y="64"/>
                      </a:lnTo>
                      <a:lnTo>
                        <a:pt x="554" y="58"/>
                      </a:lnTo>
                      <a:lnTo>
                        <a:pt x="554" y="58"/>
                      </a:lnTo>
                      <a:cubicBezTo>
                        <a:pt x="529" y="39"/>
                        <a:pt x="510" y="19"/>
                        <a:pt x="49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6" name="Google Shape;2076;p20"/>
                <p:cNvSpPr/>
                <p:nvPr/>
              </p:nvSpPr>
              <p:spPr>
                <a:xfrm>
                  <a:off x="7497000" y="3107520"/>
                  <a:ext cx="57240" cy="13680"/>
                </a:xfrm>
                <a:custGeom>
                  <a:rect b="b" l="l" r="r" t="t"/>
                  <a:pathLst>
                    <a:path extrusionOk="0" h="38" w="159">
                      <a:moveTo>
                        <a:pt x="159" y="0"/>
                      </a:moveTo>
                      <a:lnTo>
                        <a:pt x="159" y="0"/>
                      </a:lnTo>
                      <a:cubicBezTo>
                        <a:pt x="108" y="26"/>
                        <a:pt x="51" y="38"/>
                        <a:pt x="0" y="38"/>
                      </a:cubicBezTo>
                      <a:cubicBezTo>
                        <a:pt x="51" y="38"/>
                        <a:pt x="108" y="26"/>
                        <a:pt x="159"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7" name="Google Shape;2077;p20"/>
                <p:cNvSpPr/>
                <p:nvPr/>
              </p:nvSpPr>
              <p:spPr>
                <a:xfrm>
                  <a:off x="7375680" y="3573000"/>
                  <a:ext cx="2160" cy="2160"/>
                </a:xfrm>
                <a:custGeom>
                  <a:rect b="b" l="l" r="r" t="t"/>
                  <a:pathLst>
                    <a:path extrusionOk="0" h="6" w="6">
                      <a:moveTo>
                        <a:pt x="6" y="6"/>
                      </a:moveTo>
                      <a:lnTo>
                        <a:pt x="6" y="6"/>
                      </a:lnTo>
                      <a:moveTo>
                        <a:pt x="6" y="6"/>
                      </a:moveTo>
                      <a:lnTo>
                        <a:pt x="6" y="6"/>
                      </a:lnTo>
                      <a:moveTo>
                        <a:pt x="6" y="6"/>
                      </a:moveTo>
                      <a:lnTo>
                        <a:pt x="6" y="6"/>
                      </a:lnTo>
                      <a:moveTo>
                        <a:pt x="6" y="0"/>
                      </a:moveTo>
                      <a:lnTo>
                        <a:pt x="6" y="0"/>
                      </a:lnTo>
                      <a:lnTo>
                        <a:pt x="6" y="6"/>
                      </a:lnTo>
                      <a:lnTo>
                        <a:pt x="6" y="0"/>
                      </a:lnTo>
                      <a:moveTo>
                        <a:pt x="0" y="0"/>
                      </a:moveTo>
                      <a:lnTo>
                        <a:pt x="0" y="0"/>
                      </a:lnTo>
                      <a:lnTo>
                        <a:pt x="6" y="0"/>
                      </a:ln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8" name="Google Shape;2078;p20"/>
                <p:cNvSpPr/>
                <p:nvPr/>
              </p:nvSpPr>
              <p:spPr>
                <a:xfrm>
                  <a:off x="7359480" y="3430800"/>
                  <a:ext cx="226800" cy="196920"/>
                </a:xfrm>
                <a:custGeom>
                  <a:rect b="b" l="l" r="r" t="t"/>
                  <a:pathLst>
                    <a:path extrusionOk="0" h="547" w="630">
                      <a:moveTo>
                        <a:pt x="496" y="197"/>
                      </a:moveTo>
                      <a:lnTo>
                        <a:pt x="496" y="197"/>
                      </a:lnTo>
                      <a:cubicBezTo>
                        <a:pt x="503" y="190"/>
                        <a:pt x="509" y="184"/>
                        <a:pt x="509" y="184"/>
                      </a:cubicBezTo>
                      <a:cubicBezTo>
                        <a:pt x="509" y="184"/>
                        <a:pt x="503" y="190"/>
                        <a:pt x="496" y="197"/>
                      </a:cubicBezTo>
                      <a:moveTo>
                        <a:pt x="522" y="0"/>
                      </a:moveTo>
                      <a:lnTo>
                        <a:pt x="522" y="0"/>
                      </a:lnTo>
                      <a:cubicBezTo>
                        <a:pt x="554" y="69"/>
                        <a:pt x="535" y="153"/>
                        <a:pt x="484" y="210"/>
                      </a:cubicBezTo>
                      <a:lnTo>
                        <a:pt x="484" y="210"/>
                      </a:lnTo>
                      <a:cubicBezTo>
                        <a:pt x="490" y="203"/>
                        <a:pt x="496" y="197"/>
                        <a:pt x="496" y="197"/>
                      </a:cubicBezTo>
                      <a:cubicBezTo>
                        <a:pt x="496" y="197"/>
                        <a:pt x="496" y="203"/>
                        <a:pt x="490" y="203"/>
                      </a:cubicBezTo>
                      <a:cubicBezTo>
                        <a:pt x="490" y="216"/>
                        <a:pt x="484" y="222"/>
                        <a:pt x="477" y="235"/>
                      </a:cubicBezTo>
                      <a:cubicBezTo>
                        <a:pt x="477" y="242"/>
                        <a:pt x="471" y="254"/>
                        <a:pt x="464" y="261"/>
                      </a:cubicBezTo>
                      <a:cubicBezTo>
                        <a:pt x="458" y="280"/>
                        <a:pt x="452" y="292"/>
                        <a:pt x="445" y="311"/>
                      </a:cubicBezTo>
                      <a:cubicBezTo>
                        <a:pt x="414" y="369"/>
                        <a:pt x="350" y="401"/>
                        <a:pt x="280" y="401"/>
                      </a:cubicBezTo>
                      <a:cubicBezTo>
                        <a:pt x="248" y="401"/>
                        <a:pt x="216" y="395"/>
                        <a:pt x="191" y="375"/>
                      </a:cubicBezTo>
                      <a:cubicBezTo>
                        <a:pt x="178" y="375"/>
                        <a:pt x="172" y="369"/>
                        <a:pt x="166" y="363"/>
                      </a:cubicBezTo>
                      <a:cubicBezTo>
                        <a:pt x="140" y="356"/>
                        <a:pt x="121" y="343"/>
                        <a:pt x="95" y="330"/>
                      </a:cubicBezTo>
                      <a:cubicBezTo>
                        <a:pt x="38" y="299"/>
                        <a:pt x="6" y="235"/>
                        <a:pt x="6" y="171"/>
                      </a:cubicBezTo>
                      <a:lnTo>
                        <a:pt x="6" y="171"/>
                      </a:lnTo>
                      <a:lnTo>
                        <a:pt x="6" y="171"/>
                      </a:lnTo>
                      <a:cubicBezTo>
                        <a:pt x="0" y="197"/>
                        <a:pt x="0" y="216"/>
                        <a:pt x="0" y="235"/>
                      </a:cubicBezTo>
                      <a:cubicBezTo>
                        <a:pt x="0" y="292"/>
                        <a:pt x="13" y="343"/>
                        <a:pt x="45" y="395"/>
                      </a:cubicBezTo>
                      <a:cubicBezTo>
                        <a:pt x="51" y="395"/>
                        <a:pt x="51" y="395"/>
                        <a:pt x="51" y="395"/>
                      </a:cubicBezTo>
                      <a:lnTo>
                        <a:pt x="51" y="395"/>
                      </a:lnTo>
                      <a:lnTo>
                        <a:pt x="51" y="401"/>
                      </a:lnTo>
                      <a:lnTo>
                        <a:pt x="51" y="401"/>
                      </a:lnTo>
                      <a:lnTo>
                        <a:pt x="51" y="401"/>
                      </a:lnTo>
                      <a:lnTo>
                        <a:pt x="51" y="401"/>
                      </a:lnTo>
                      <a:lnTo>
                        <a:pt x="51" y="401"/>
                      </a:lnTo>
                      <a:lnTo>
                        <a:pt x="51" y="401"/>
                      </a:lnTo>
                      <a:lnTo>
                        <a:pt x="51" y="401"/>
                      </a:lnTo>
                      <a:lnTo>
                        <a:pt x="51" y="407"/>
                      </a:lnTo>
                      <a:lnTo>
                        <a:pt x="51" y="407"/>
                      </a:lnTo>
                      <a:cubicBezTo>
                        <a:pt x="57" y="407"/>
                        <a:pt x="57" y="407"/>
                        <a:pt x="57" y="407"/>
                      </a:cubicBezTo>
                      <a:lnTo>
                        <a:pt x="57" y="413"/>
                      </a:lnTo>
                      <a:lnTo>
                        <a:pt x="57" y="413"/>
                      </a:lnTo>
                      <a:lnTo>
                        <a:pt x="57" y="413"/>
                      </a:lnTo>
                      <a:lnTo>
                        <a:pt x="57" y="413"/>
                      </a:lnTo>
                      <a:cubicBezTo>
                        <a:pt x="121" y="503"/>
                        <a:pt x="216" y="547"/>
                        <a:pt x="318" y="547"/>
                      </a:cubicBezTo>
                      <a:lnTo>
                        <a:pt x="318" y="547"/>
                      </a:lnTo>
                      <a:lnTo>
                        <a:pt x="318" y="547"/>
                      </a:lnTo>
                      <a:cubicBezTo>
                        <a:pt x="369" y="547"/>
                        <a:pt x="427" y="534"/>
                        <a:pt x="471" y="509"/>
                      </a:cubicBezTo>
                      <a:lnTo>
                        <a:pt x="477" y="509"/>
                      </a:lnTo>
                      <a:lnTo>
                        <a:pt x="477" y="509"/>
                      </a:lnTo>
                      <a:lnTo>
                        <a:pt x="477" y="503"/>
                      </a:lnTo>
                      <a:cubicBezTo>
                        <a:pt x="579" y="445"/>
                        <a:pt x="630" y="343"/>
                        <a:pt x="630" y="242"/>
                      </a:cubicBezTo>
                      <a:cubicBezTo>
                        <a:pt x="630" y="165"/>
                        <a:pt x="605" y="95"/>
                        <a:pt x="554" y="38"/>
                      </a:cubicBezTo>
                      <a:lnTo>
                        <a:pt x="554" y="38"/>
                      </a:lnTo>
                      <a:cubicBezTo>
                        <a:pt x="541" y="25"/>
                        <a:pt x="535" y="13"/>
                        <a:pt x="52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9" name="Google Shape;2079;p20"/>
                <p:cNvSpPr/>
                <p:nvPr/>
              </p:nvSpPr>
              <p:spPr>
                <a:xfrm>
                  <a:off x="7473960" y="3614040"/>
                  <a:ext cx="55080" cy="13680"/>
                </a:xfrm>
                <a:custGeom>
                  <a:rect b="b" l="l" r="r" t="t"/>
                  <a:pathLst>
                    <a:path extrusionOk="0" h="38" w="153">
                      <a:moveTo>
                        <a:pt x="153" y="0"/>
                      </a:moveTo>
                      <a:lnTo>
                        <a:pt x="153" y="0"/>
                      </a:lnTo>
                      <a:cubicBezTo>
                        <a:pt x="109" y="25"/>
                        <a:pt x="51" y="38"/>
                        <a:pt x="0" y="38"/>
                      </a:cubicBezTo>
                      <a:cubicBezTo>
                        <a:pt x="51" y="38"/>
                        <a:pt x="109"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0" name="Google Shape;2080;p20"/>
                <p:cNvSpPr/>
                <p:nvPr/>
              </p:nvSpPr>
              <p:spPr>
                <a:xfrm>
                  <a:off x="7464960" y="3570480"/>
                  <a:ext cx="123840" cy="98640"/>
                </a:xfrm>
                <a:custGeom>
                  <a:rect b="b" l="l" r="r" t="t"/>
                  <a:pathLst>
                    <a:path extrusionOk="0" h="274" w="344">
                      <a:moveTo>
                        <a:pt x="6" y="274"/>
                      </a:moveTo>
                      <a:lnTo>
                        <a:pt x="6" y="274"/>
                      </a:lnTo>
                      <a:moveTo>
                        <a:pt x="0" y="274"/>
                      </a:moveTo>
                      <a:lnTo>
                        <a:pt x="0" y="274"/>
                      </a:lnTo>
                      <a:lnTo>
                        <a:pt x="6" y="274"/>
                      </a:lnTo>
                      <a:lnTo>
                        <a:pt x="0" y="274"/>
                      </a:lnTo>
                      <a:moveTo>
                        <a:pt x="344" y="0"/>
                      </a:moveTo>
                      <a:lnTo>
                        <a:pt x="344" y="0"/>
                      </a:lnTo>
                      <a:cubicBezTo>
                        <a:pt x="324" y="51"/>
                        <a:pt x="286" y="95"/>
                        <a:pt x="242" y="134"/>
                      </a:cubicBezTo>
                      <a:cubicBezTo>
                        <a:pt x="286" y="95"/>
                        <a:pt x="318" y="51"/>
                        <a:pt x="344" y="7"/>
                      </a:cubicBezTo>
                      <a:lnTo>
                        <a:pt x="344" y="0"/>
                      </a:ln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1" name="Google Shape;2081;p20"/>
                <p:cNvSpPr/>
                <p:nvPr/>
              </p:nvSpPr>
              <p:spPr>
                <a:xfrm>
                  <a:off x="7469280" y="3646080"/>
                  <a:ext cx="75960" cy="23040"/>
                </a:xfrm>
                <a:custGeom>
                  <a:rect b="b" l="l" r="r" t="t"/>
                  <a:pathLst>
                    <a:path extrusionOk="0" h="64" w="211">
                      <a:moveTo>
                        <a:pt x="0" y="64"/>
                      </a:moveTo>
                      <a:lnTo>
                        <a:pt x="0" y="64"/>
                      </a:lnTo>
                      <a:lnTo>
                        <a:pt x="7" y="64"/>
                      </a:lnTo>
                      <a:lnTo>
                        <a:pt x="7" y="64"/>
                      </a:lnTo>
                      <a:lnTo>
                        <a:pt x="0" y="64"/>
                      </a:lnTo>
                      <a:moveTo>
                        <a:pt x="204" y="0"/>
                      </a:moveTo>
                      <a:lnTo>
                        <a:pt x="204" y="0"/>
                      </a:lnTo>
                      <a:cubicBezTo>
                        <a:pt x="147" y="38"/>
                        <a:pt x="83" y="64"/>
                        <a:pt x="7" y="64"/>
                      </a:cubicBezTo>
                      <a:cubicBezTo>
                        <a:pt x="83" y="64"/>
                        <a:pt x="147" y="38"/>
                        <a:pt x="204" y="0"/>
                      </a:cubicBezTo>
                      <a:moveTo>
                        <a:pt x="204" y="0"/>
                      </a:moveTo>
                      <a:lnTo>
                        <a:pt x="204" y="0"/>
                      </a:lnTo>
                      <a:moveTo>
                        <a:pt x="211" y="0"/>
                      </a:moveTo>
                      <a:lnTo>
                        <a:pt x="211" y="0"/>
                      </a:lnTo>
                      <a:cubicBezTo>
                        <a:pt x="204" y="0"/>
                        <a:pt x="204" y="0"/>
                        <a:pt x="204" y="0"/>
                      </a:cubicBezTo>
                      <a:lnTo>
                        <a:pt x="211" y="0"/>
                      </a:lnTo>
                      <a:close/>
                    </a:path>
                  </a:pathLst>
                </a:custGeom>
                <a:solidFill>
                  <a:srgbClr val="AF172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2" name="Google Shape;2082;p20"/>
                <p:cNvSpPr/>
                <p:nvPr/>
              </p:nvSpPr>
              <p:spPr>
                <a:xfrm>
                  <a:off x="7215120" y="3249720"/>
                  <a:ext cx="149040" cy="183240"/>
                </a:xfrm>
                <a:custGeom>
                  <a:rect b="b" l="l" r="r" t="t"/>
                  <a:pathLst>
                    <a:path extrusionOk="0" h="509" w="414">
                      <a:moveTo>
                        <a:pt x="0" y="509"/>
                      </a:moveTo>
                      <a:lnTo>
                        <a:pt x="0" y="509"/>
                      </a:lnTo>
                      <a:cubicBezTo>
                        <a:pt x="6" y="509"/>
                        <a:pt x="13" y="509"/>
                        <a:pt x="19" y="509"/>
                      </a:cubicBezTo>
                      <a:lnTo>
                        <a:pt x="19" y="509"/>
                      </a:lnTo>
                      <a:lnTo>
                        <a:pt x="19" y="509"/>
                      </a:lnTo>
                      <a:cubicBezTo>
                        <a:pt x="25" y="509"/>
                        <a:pt x="25" y="509"/>
                        <a:pt x="32" y="509"/>
                      </a:cubicBezTo>
                      <a:cubicBezTo>
                        <a:pt x="25" y="509"/>
                        <a:pt x="19" y="509"/>
                        <a:pt x="19" y="509"/>
                      </a:cubicBezTo>
                      <a:cubicBezTo>
                        <a:pt x="13" y="509"/>
                        <a:pt x="6" y="509"/>
                        <a:pt x="0" y="509"/>
                      </a:cubicBezTo>
                      <a:moveTo>
                        <a:pt x="0" y="509"/>
                      </a:moveTo>
                      <a:lnTo>
                        <a:pt x="0" y="509"/>
                      </a:lnTo>
                      <a:moveTo>
                        <a:pt x="414" y="32"/>
                      </a:moveTo>
                      <a:lnTo>
                        <a:pt x="414" y="32"/>
                      </a:lnTo>
                      <a:moveTo>
                        <a:pt x="407" y="25"/>
                      </a:moveTo>
                      <a:lnTo>
                        <a:pt x="407" y="25"/>
                      </a:lnTo>
                      <a:moveTo>
                        <a:pt x="407" y="25"/>
                      </a:moveTo>
                      <a:lnTo>
                        <a:pt x="407" y="25"/>
                      </a:lnTo>
                      <a:moveTo>
                        <a:pt x="407" y="6"/>
                      </a:moveTo>
                      <a:lnTo>
                        <a:pt x="407" y="6"/>
                      </a:lnTo>
                      <a:cubicBezTo>
                        <a:pt x="407" y="13"/>
                        <a:pt x="407" y="19"/>
                        <a:pt x="407" y="25"/>
                      </a:cubicBezTo>
                      <a:cubicBezTo>
                        <a:pt x="407" y="19"/>
                        <a:pt x="407" y="13"/>
                        <a:pt x="407" y="6"/>
                      </a:cubicBezTo>
                      <a:moveTo>
                        <a:pt x="407" y="6"/>
                      </a:moveTo>
                      <a:lnTo>
                        <a:pt x="407" y="6"/>
                      </a:lnTo>
                      <a:moveTo>
                        <a:pt x="407" y="6"/>
                      </a:moveTo>
                      <a:lnTo>
                        <a:pt x="407" y="6"/>
                      </a:lnTo>
                      <a:moveTo>
                        <a:pt x="407" y="0"/>
                      </a:moveTo>
                      <a:lnTo>
                        <a:pt x="407" y="0"/>
                      </a:lnTo>
                      <a:lnTo>
                        <a:pt x="407" y="6"/>
                      </a:lnTo>
                      <a:lnTo>
                        <a:pt x="407" y="0"/>
                      </a:lnTo>
                      <a:moveTo>
                        <a:pt x="407" y="0"/>
                      </a:moveTo>
                      <a:lnTo>
                        <a:pt x="407" y="0"/>
                      </a:lnTo>
                      <a:moveTo>
                        <a:pt x="407" y="0"/>
                      </a:moveTo>
                      <a:lnTo>
                        <a:pt x="407" y="0"/>
                      </a:lnTo>
                      <a:moveTo>
                        <a:pt x="407" y="0"/>
                      </a:moveTo>
                      <a:lnTo>
                        <a:pt x="407"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3" name="Google Shape;2083;p20"/>
                <p:cNvSpPr/>
                <p:nvPr/>
              </p:nvSpPr>
              <p:spPr>
                <a:xfrm>
                  <a:off x="7121160" y="3194640"/>
                  <a:ext cx="226800" cy="187920"/>
                </a:xfrm>
                <a:custGeom>
                  <a:rect b="b" l="l" r="r" t="t"/>
                  <a:pathLst>
                    <a:path extrusionOk="0" h="522" w="630">
                      <a:moveTo>
                        <a:pt x="318" y="522"/>
                      </a:moveTo>
                      <a:lnTo>
                        <a:pt x="318" y="522"/>
                      </a:lnTo>
                      <a:moveTo>
                        <a:pt x="477" y="484"/>
                      </a:moveTo>
                      <a:lnTo>
                        <a:pt x="477" y="484"/>
                      </a:lnTo>
                      <a:moveTo>
                        <a:pt x="51" y="382"/>
                      </a:moveTo>
                      <a:lnTo>
                        <a:pt x="51" y="382"/>
                      </a:lnTo>
                      <a:lnTo>
                        <a:pt x="51" y="382"/>
                      </a:lnTo>
                      <a:cubicBezTo>
                        <a:pt x="114" y="471"/>
                        <a:pt x="216" y="522"/>
                        <a:pt x="318" y="522"/>
                      </a:cubicBezTo>
                      <a:lnTo>
                        <a:pt x="318" y="522"/>
                      </a:lnTo>
                      <a:cubicBezTo>
                        <a:pt x="216" y="522"/>
                        <a:pt x="114" y="471"/>
                        <a:pt x="51" y="382"/>
                      </a:cubicBezTo>
                      <a:moveTo>
                        <a:pt x="51" y="375"/>
                      </a:moveTo>
                      <a:lnTo>
                        <a:pt x="51" y="375"/>
                      </a:lnTo>
                      <a:moveTo>
                        <a:pt x="51" y="375"/>
                      </a:moveTo>
                      <a:lnTo>
                        <a:pt x="51" y="375"/>
                      </a:lnTo>
                      <a:moveTo>
                        <a:pt x="51" y="375"/>
                      </a:moveTo>
                      <a:lnTo>
                        <a:pt x="51" y="375"/>
                      </a:lnTo>
                      <a:moveTo>
                        <a:pt x="51" y="375"/>
                      </a:moveTo>
                      <a:lnTo>
                        <a:pt x="51" y="375"/>
                      </a:lnTo>
                      <a:moveTo>
                        <a:pt x="51" y="369"/>
                      </a:moveTo>
                      <a:lnTo>
                        <a:pt x="51" y="369"/>
                      </a:lnTo>
                      <a:moveTo>
                        <a:pt x="630" y="216"/>
                      </a:moveTo>
                      <a:lnTo>
                        <a:pt x="630" y="216"/>
                      </a:lnTo>
                      <a:cubicBezTo>
                        <a:pt x="630" y="318"/>
                        <a:pt x="579" y="427"/>
                        <a:pt x="477" y="484"/>
                      </a:cubicBezTo>
                      <a:lnTo>
                        <a:pt x="477" y="484"/>
                      </a:lnTo>
                      <a:lnTo>
                        <a:pt x="477" y="484"/>
                      </a:lnTo>
                      <a:lnTo>
                        <a:pt x="477" y="484"/>
                      </a:lnTo>
                      <a:cubicBezTo>
                        <a:pt x="579" y="427"/>
                        <a:pt x="630" y="318"/>
                        <a:pt x="630" y="216"/>
                      </a:cubicBezTo>
                      <a:moveTo>
                        <a:pt x="547" y="6"/>
                      </a:moveTo>
                      <a:lnTo>
                        <a:pt x="547" y="6"/>
                      </a:lnTo>
                      <a:lnTo>
                        <a:pt x="547" y="6"/>
                      </a:lnTo>
                      <a:lnTo>
                        <a:pt x="547" y="6"/>
                      </a:lnTo>
                      <a:lnTo>
                        <a:pt x="547" y="6"/>
                      </a:lnTo>
                      <a:cubicBezTo>
                        <a:pt x="554" y="13"/>
                        <a:pt x="554" y="13"/>
                        <a:pt x="554" y="13"/>
                      </a:cubicBezTo>
                      <a:cubicBezTo>
                        <a:pt x="554" y="6"/>
                        <a:pt x="554" y="6"/>
                        <a:pt x="547" y="6"/>
                      </a:cubicBezTo>
                      <a:moveTo>
                        <a:pt x="76" y="0"/>
                      </a:moveTo>
                      <a:lnTo>
                        <a:pt x="76" y="0"/>
                      </a:lnTo>
                      <a:cubicBezTo>
                        <a:pt x="-7" y="108"/>
                        <a:pt x="-32" y="242"/>
                        <a:pt x="51" y="369"/>
                      </a:cubicBezTo>
                      <a:cubicBezTo>
                        <a:pt x="12" y="318"/>
                        <a:pt x="0" y="267"/>
                        <a:pt x="0" y="210"/>
                      </a:cubicBezTo>
                      <a:cubicBezTo>
                        <a:pt x="0" y="140"/>
                        <a:pt x="32" y="63"/>
                        <a:pt x="76"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4" name="Google Shape;2084;p20"/>
                <p:cNvSpPr/>
                <p:nvPr/>
              </p:nvSpPr>
              <p:spPr>
                <a:xfrm>
                  <a:off x="7233480" y="3428280"/>
                  <a:ext cx="34200" cy="4680"/>
                </a:xfrm>
                <a:custGeom>
                  <a:rect b="b" l="l" r="r" t="t"/>
                  <a:pathLst>
                    <a:path extrusionOk="0" h="13" w="95">
                      <a:moveTo>
                        <a:pt x="95" y="0"/>
                      </a:moveTo>
                      <a:lnTo>
                        <a:pt x="95" y="0"/>
                      </a:lnTo>
                      <a:cubicBezTo>
                        <a:pt x="63" y="7"/>
                        <a:pt x="31" y="13"/>
                        <a:pt x="0" y="13"/>
                      </a:cubicBezTo>
                      <a:cubicBezTo>
                        <a:pt x="31" y="13"/>
                        <a:pt x="63" y="7"/>
                        <a:pt x="95" y="0"/>
                      </a:cubicBezTo>
                      <a:close/>
                    </a:path>
                  </a:pathLst>
                </a:custGeom>
                <a:solidFill>
                  <a:srgbClr val="B45BA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5" name="Google Shape;2085;p20"/>
                <p:cNvSpPr/>
                <p:nvPr/>
              </p:nvSpPr>
              <p:spPr>
                <a:xfrm>
                  <a:off x="7130160" y="3944160"/>
                  <a:ext cx="48240" cy="32040"/>
                </a:xfrm>
                <a:custGeom>
                  <a:rect b="b" l="l" r="r" t="t"/>
                  <a:pathLst>
                    <a:path extrusionOk="0" h="89" w="134">
                      <a:moveTo>
                        <a:pt x="0" y="0"/>
                      </a:moveTo>
                      <a:lnTo>
                        <a:pt x="0" y="0"/>
                      </a:lnTo>
                      <a:lnTo>
                        <a:pt x="0" y="0"/>
                      </a:lnTo>
                      <a:cubicBezTo>
                        <a:pt x="32" y="38"/>
                        <a:pt x="76" y="70"/>
                        <a:pt x="134" y="89"/>
                      </a:cubicBezTo>
                      <a:lnTo>
                        <a:pt x="134" y="89"/>
                      </a:lnTo>
                      <a:cubicBezTo>
                        <a:pt x="76" y="70"/>
                        <a:pt x="32" y="38"/>
                        <a:pt x="0" y="0"/>
                      </a:cubicBezTo>
                      <a:close/>
                    </a:path>
                  </a:pathLst>
                </a:custGeom>
                <a:solidFill>
                  <a:srgbClr val="BE25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6" name="Google Shape;2086;p20"/>
                <p:cNvSpPr/>
                <p:nvPr/>
              </p:nvSpPr>
              <p:spPr>
                <a:xfrm>
                  <a:off x="7108560" y="3749400"/>
                  <a:ext cx="227880" cy="192240"/>
                </a:xfrm>
                <a:custGeom>
                  <a:rect b="b" l="l" r="r" t="t"/>
                  <a:pathLst>
                    <a:path extrusionOk="0" h="534" w="633">
                      <a:moveTo>
                        <a:pt x="321" y="534"/>
                      </a:moveTo>
                      <a:lnTo>
                        <a:pt x="321" y="534"/>
                      </a:lnTo>
                      <a:moveTo>
                        <a:pt x="60" y="394"/>
                      </a:moveTo>
                      <a:lnTo>
                        <a:pt x="60" y="394"/>
                      </a:lnTo>
                      <a:cubicBezTo>
                        <a:pt x="118" y="483"/>
                        <a:pt x="220" y="534"/>
                        <a:pt x="321" y="534"/>
                      </a:cubicBezTo>
                      <a:lnTo>
                        <a:pt x="321" y="534"/>
                      </a:lnTo>
                      <a:cubicBezTo>
                        <a:pt x="220" y="534"/>
                        <a:pt x="118" y="483"/>
                        <a:pt x="60" y="394"/>
                      </a:cubicBezTo>
                      <a:moveTo>
                        <a:pt x="54" y="388"/>
                      </a:moveTo>
                      <a:lnTo>
                        <a:pt x="54" y="388"/>
                      </a:lnTo>
                      <a:lnTo>
                        <a:pt x="54" y="388"/>
                      </a:lnTo>
                      <a:cubicBezTo>
                        <a:pt x="54" y="394"/>
                        <a:pt x="54" y="394"/>
                        <a:pt x="54" y="394"/>
                      </a:cubicBezTo>
                      <a:lnTo>
                        <a:pt x="54" y="394"/>
                      </a:lnTo>
                      <a:lnTo>
                        <a:pt x="54" y="388"/>
                      </a:lnTo>
                      <a:moveTo>
                        <a:pt x="54" y="388"/>
                      </a:moveTo>
                      <a:lnTo>
                        <a:pt x="54" y="388"/>
                      </a:lnTo>
                      <a:moveTo>
                        <a:pt x="54" y="388"/>
                      </a:moveTo>
                      <a:lnTo>
                        <a:pt x="54" y="388"/>
                      </a:lnTo>
                      <a:moveTo>
                        <a:pt x="47" y="382"/>
                      </a:moveTo>
                      <a:lnTo>
                        <a:pt x="47" y="382"/>
                      </a:lnTo>
                      <a:lnTo>
                        <a:pt x="47" y="388"/>
                      </a:lnTo>
                      <a:lnTo>
                        <a:pt x="47" y="382"/>
                      </a:lnTo>
                      <a:moveTo>
                        <a:pt x="47" y="382"/>
                      </a:moveTo>
                      <a:lnTo>
                        <a:pt x="47" y="382"/>
                      </a:lnTo>
                      <a:moveTo>
                        <a:pt x="47" y="382"/>
                      </a:moveTo>
                      <a:lnTo>
                        <a:pt x="47" y="382"/>
                      </a:lnTo>
                      <a:moveTo>
                        <a:pt x="47" y="382"/>
                      </a:moveTo>
                      <a:lnTo>
                        <a:pt x="47" y="382"/>
                      </a:lnTo>
                      <a:moveTo>
                        <a:pt x="633" y="222"/>
                      </a:moveTo>
                      <a:lnTo>
                        <a:pt x="633" y="222"/>
                      </a:lnTo>
                      <a:cubicBezTo>
                        <a:pt x="633" y="330"/>
                        <a:pt x="576" y="432"/>
                        <a:pt x="481" y="490"/>
                      </a:cubicBezTo>
                      <a:lnTo>
                        <a:pt x="474" y="490"/>
                      </a:lnTo>
                      <a:lnTo>
                        <a:pt x="474" y="490"/>
                      </a:lnTo>
                      <a:lnTo>
                        <a:pt x="481" y="490"/>
                      </a:lnTo>
                      <a:cubicBezTo>
                        <a:pt x="576" y="432"/>
                        <a:pt x="633" y="330"/>
                        <a:pt x="633" y="222"/>
                      </a:cubicBezTo>
                      <a:moveTo>
                        <a:pt x="9" y="146"/>
                      </a:moveTo>
                      <a:lnTo>
                        <a:pt x="9" y="146"/>
                      </a:lnTo>
                      <a:cubicBezTo>
                        <a:pt x="-10" y="222"/>
                        <a:pt x="-3" y="299"/>
                        <a:pt x="47" y="382"/>
                      </a:cubicBezTo>
                      <a:cubicBezTo>
                        <a:pt x="15" y="324"/>
                        <a:pt x="3" y="273"/>
                        <a:pt x="3" y="222"/>
                      </a:cubicBezTo>
                      <a:cubicBezTo>
                        <a:pt x="3" y="197"/>
                        <a:pt x="3" y="171"/>
                        <a:pt x="9" y="146"/>
                      </a:cubicBezTo>
                      <a:moveTo>
                        <a:pt x="531" y="0"/>
                      </a:moveTo>
                      <a:lnTo>
                        <a:pt x="531" y="0"/>
                      </a:lnTo>
                      <a:lnTo>
                        <a:pt x="531" y="0"/>
                      </a:lnTo>
                      <a:lnTo>
                        <a:pt x="531" y="0"/>
                      </a:lnTo>
                      <a:lnTo>
                        <a:pt x="531" y="0"/>
                      </a:lnTo>
                      <a:cubicBezTo>
                        <a:pt x="544" y="6"/>
                        <a:pt x="550" y="13"/>
                        <a:pt x="557" y="19"/>
                      </a:cubicBezTo>
                      <a:cubicBezTo>
                        <a:pt x="550" y="13"/>
                        <a:pt x="544" y="6"/>
                        <a:pt x="531"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7" name="Google Shape;2087;p20"/>
                <p:cNvSpPr/>
                <p:nvPr/>
              </p:nvSpPr>
              <p:spPr>
                <a:xfrm>
                  <a:off x="7128000" y="3879720"/>
                  <a:ext cx="213120" cy="50760"/>
                </a:xfrm>
                <a:custGeom>
                  <a:rect b="b" l="l" r="r" t="t"/>
                  <a:pathLst>
                    <a:path extrusionOk="0" h="141" w="592">
                      <a:moveTo>
                        <a:pt x="6" y="96"/>
                      </a:moveTo>
                      <a:lnTo>
                        <a:pt x="6" y="96"/>
                      </a:lnTo>
                      <a:lnTo>
                        <a:pt x="6" y="102"/>
                      </a:lnTo>
                      <a:cubicBezTo>
                        <a:pt x="6" y="96"/>
                        <a:pt x="6" y="96"/>
                        <a:pt x="6" y="96"/>
                      </a:cubicBezTo>
                      <a:moveTo>
                        <a:pt x="0" y="89"/>
                      </a:moveTo>
                      <a:lnTo>
                        <a:pt x="0" y="89"/>
                      </a:lnTo>
                      <a:lnTo>
                        <a:pt x="0" y="96"/>
                      </a:lnTo>
                      <a:cubicBezTo>
                        <a:pt x="0" y="89"/>
                        <a:pt x="0" y="89"/>
                        <a:pt x="0" y="89"/>
                      </a:cubicBezTo>
                      <a:moveTo>
                        <a:pt x="567" y="39"/>
                      </a:moveTo>
                      <a:lnTo>
                        <a:pt x="567" y="39"/>
                      </a:lnTo>
                      <a:cubicBezTo>
                        <a:pt x="548" y="76"/>
                        <a:pt x="516" y="115"/>
                        <a:pt x="477" y="141"/>
                      </a:cubicBezTo>
                      <a:cubicBezTo>
                        <a:pt x="516" y="115"/>
                        <a:pt x="548" y="76"/>
                        <a:pt x="567" y="39"/>
                      </a:cubicBezTo>
                      <a:moveTo>
                        <a:pt x="592" y="0"/>
                      </a:moveTo>
                      <a:lnTo>
                        <a:pt x="592" y="0"/>
                      </a:lnTo>
                      <a:lnTo>
                        <a:pt x="592" y="0"/>
                      </a:lnTo>
                      <a:cubicBezTo>
                        <a:pt x="579" y="51"/>
                        <a:pt x="560" y="96"/>
                        <a:pt x="535" y="141"/>
                      </a:cubicBezTo>
                      <a:lnTo>
                        <a:pt x="535" y="141"/>
                      </a:lnTo>
                      <a:cubicBezTo>
                        <a:pt x="560" y="96"/>
                        <a:pt x="579" y="51"/>
                        <a:pt x="592" y="0"/>
                      </a:cubicBezTo>
                      <a:close/>
                    </a:path>
                  </a:pathLst>
                </a:custGeom>
                <a:solidFill>
                  <a:srgbClr val="BE253D"/>
                </a:solidFill>
                <a:ln>
                  <a:noFill/>
                </a:ln>
              </p:spPr>
              <p:txBody>
                <a:bodyPr anchorCtr="1" anchor="ctr" bIns="5750" lIns="90000" spcFirstLastPara="1" rIns="90000" wrap="square" tIns="5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8" name="Google Shape;2088;p20"/>
                <p:cNvSpPr/>
                <p:nvPr/>
              </p:nvSpPr>
              <p:spPr>
                <a:xfrm>
                  <a:off x="7139520" y="3327480"/>
                  <a:ext cx="0" cy="4680"/>
                </a:xfrm>
                <a:custGeom>
                  <a:rect b="b" l="l" r="r" t="t"/>
                  <a:pathLst>
                    <a:path extrusionOk="0" h="13" w="120000">
                      <a:moveTo>
                        <a:pt x="0" y="6"/>
                      </a:moveTo>
                      <a:lnTo>
                        <a:pt x="0" y="6"/>
                      </a:lnTo>
                      <a:cubicBezTo>
                        <a:pt x="0" y="13"/>
                        <a:pt x="0" y="13"/>
                        <a:pt x="0" y="13"/>
                      </a:cubicBezTo>
                      <a:lnTo>
                        <a:pt x="0" y="6"/>
                      </a:lnTo>
                      <a:moveTo>
                        <a:pt x="0" y="6"/>
                      </a:moveTo>
                      <a:lnTo>
                        <a:pt x="0" y="6"/>
                      </a:lnTo>
                      <a:moveTo>
                        <a:pt x="0" y="6"/>
                      </a:moveTo>
                      <a:lnTo>
                        <a:pt x="0" y="6"/>
                      </a:lnTo>
                      <a:moveTo>
                        <a:pt x="0" y="6"/>
                      </a:moveTo>
                      <a:lnTo>
                        <a:pt x="0" y="6"/>
                      </a:lnTo>
                      <a:moveTo>
                        <a:pt x="0" y="0"/>
                      </a:moveTo>
                      <a:lnTo>
                        <a:pt x="0" y="0"/>
                      </a:lnTo>
                      <a:lnTo>
                        <a:pt x="0" y="6"/>
                      </a:lnTo>
                      <a:cubicBezTo>
                        <a:pt x="0" y="0"/>
                        <a:pt x="0" y="0"/>
                        <a:pt x="0" y="0"/>
                      </a:cubicBezTo>
                      <a:moveTo>
                        <a:pt x="0" y="0"/>
                      </a:moveTo>
                      <a:lnTo>
                        <a:pt x="0" y="0"/>
                      </a:lnTo>
                      <a:close/>
                    </a:path>
                  </a:pathLst>
                </a:custGeom>
                <a:solidFill>
                  <a:srgbClr val="EFB9B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9" name="Google Shape;2089;p20"/>
                <p:cNvSpPr/>
                <p:nvPr/>
              </p:nvSpPr>
              <p:spPr>
                <a:xfrm>
                  <a:off x="7121160" y="3194640"/>
                  <a:ext cx="226800" cy="187920"/>
                </a:xfrm>
                <a:custGeom>
                  <a:rect b="b" l="l" r="r" t="t"/>
                  <a:pathLst>
                    <a:path extrusionOk="0" h="522" w="630">
                      <a:moveTo>
                        <a:pt x="76" y="0"/>
                      </a:moveTo>
                      <a:lnTo>
                        <a:pt x="76" y="0"/>
                      </a:lnTo>
                      <a:cubicBezTo>
                        <a:pt x="32" y="63"/>
                        <a:pt x="0" y="140"/>
                        <a:pt x="0" y="210"/>
                      </a:cubicBezTo>
                      <a:cubicBezTo>
                        <a:pt x="0" y="267"/>
                        <a:pt x="12" y="318"/>
                        <a:pt x="51" y="369"/>
                      </a:cubicBezTo>
                      <a:lnTo>
                        <a:pt x="51" y="369"/>
                      </a:lnTo>
                      <a:lnTo>
                        <a:pt x="51" y="369"/>
                      </a:lnTo>
                      <a:lnTo>
                        <a:pt x="51" y="375"/>
                      </a:lnTo>
                      <a:lnTo>
                        <a:pt x="51" y="375"/>
                      </a:lnTo>
                      <a:lnTo>
                        <a:pt x="51" y="375"/>
                      </a:lnTo>
                      <a:lnTo>
                        <a:pt x="51" y="375"/>
                      </a:lnTo>
                      <a:lnTo>
                        <a:pt x="51" y="375"/>
                      </a:lnTo>
                      <a:lnTo>
                        <a:pt x="51" y="375"/>
                      </a:lnTo>
                      <a:lnTo>
                        <a:pt x="51" y="375"/>
                      </a:lnTo>
                      <a:lnTo>
                        <a:pt x="51" y="375"/>
                      </a:lnTo>
                      <a:cubicBezTo>
                        <a:pt x="51" y="382"/>
                        <a:pt x="51" y="382"/>
                        <a:pt x="51" y="382"/>
                      </a:cubicBezTo>
                      <a:lnTo>
                        <a:pt x="51" y="382"/>
                      </a:lnTo>
                      <a:cubicBezTo>
                        <a:pt x="114" y="471"/>
                        <a:pt x="216" y="522"/>
                        <a:pt x="318" y="522"/>
                      </a:cubicBezTo>
                      <a:lnTo>
                        <a:pt x="318" y="522"/>
                      </a:lnTo>
                      <a:lnTo>
                        <a:pt x="318" y="522"/>
                      </a:lnTo>
                      <a:cubicBezTo>
                        <a:pt x="375" y="522"/>
                        <a:pt x="427" y="509"/>
                        <a:pt x="477" y="484"/>
                      </a:cubicBezTo>
                      <a:lnTo>
                        <a:pt x="477" y="484"/>
                      </a:lnTo>
                      <a:lnTo>
                        <a:pt x="477" y="484"/>
                      </a:lnTo>
                      <a:lnTo>
                        <a:pt x="477" y="484"/>
                      </a:lnTo>
                      <a:cubicBezTo>
                        <a:pt x="579" y="427"/>
                        <a:pt x="630" y="318"/>
                        <a:pt x="630" y="216"/>
                      </a:cubicBezTo>
                      <a:cubicBezTo>
                        <a:pt x="630" y="140"/>
                        <a:pt x="604" y="70"/>
                        <a:pt x="554" y="13"/>
                      </a:cubicBezTo>
                      <a:lnTo>
                        <a:pt x="554" y="13"/>
                      </a:lnTo>
                      <a:cubicBezTo>
                        <a:pt x="547" y="6"/>
                        <a:pt x="547" y="6"/>
                        <a:pt x="547" y="6"/>
                      </a:cubicBezTo>
                      <a:cubicBezTo>
                        <a:pt x="567" y="45"/>
                        <a:pt x="579" y="89"/>
                        <a:pt x="560" y="134"/>
                      </a:cubicBezTo>
                      <a:cubicBezTo>
                        <a:pt x="522" y="222"/>
                        <a:pt x="483" y="299"/>
                        <a:pt x="401" y="356"/>
                      </a:cubicBezTo>
                      <a:cubicBezTo>
                        <a:pt x="388" y="363"/>
                        <a:pt x="375" y="369"/>
                        <a:pt x="362" y="375"/>
                      </a:cubicBezTo>
                      <a:cubicBezTo>
                        <a:pt x="350" y="388"/>
                        <a:pt x="331" y="395"/>
                        <a:pt x="318" y="395"/>
                      </a:cubicBezTo>
                      <a:cubicBezTo>
                        <a:pt x="306" y="401"/>
                        <a:pt x="286" y="408"/>
                        <a:pt x="274" y="408"/>
                      </a:cubicBezTo>
                      <a:cubicBezTo>
                        <a:pt x="235" y="408"/>
                        <a:pt x="204" y="395"/>
                        <a:pt x="172" y="382"/>
                      </a:cubicBezTo>
                      <a:cubicBezTo>
                        <a:pt x="165" y="375"/>
                        <a:pt x="159" y="369"/>
                        <a:pt x="153" y="363"/>
                      </a:cubicBezTo>
                      <a:cubicBezTo>
                        <a:pt x="25" y="287"/>
                        <a:pt x="19" y="127"/>
                        <a:pt x="7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0" name="Google Shape;2090;p20"/>
                <p:cNvSpPr/>
                <p:nvPr/>
              </p:nvSpPr>
              <p:spPr>
                <a:xfrm>
                  <a:off x="7235640" y="3199320"/>
                  <a:ext cx="112320" cy="183240"/>
                </a:xfrm>
                <a:custGeom>
                  <a:rect b="b" l="l" r="r" t="t"/>
                  <a:pathLst>
                    <a:path extrusionOk="0" h="509" w="312">
                      <a:moveTo>
                        <a:pt x="0" y="509"/>
                      </a:moveTo>
                      <a:lnTo>
                        <a:pt x="0" y="509"/>
                      </a:lnTo>
                      <a:moveTo>
                        <a:pt x="159" y="471"/>
                      </a:moveTo>
                      <a:lnTo>
                        <a:pt x="159" y="471"/>
                      </a:lnTo>
                      <a:cubicBezTo>
                        <a:pt x="109" y="496"/>
                        <a:pt x="57" y="509"/>
                        <a:pt x="0" y="509"/>
                      </a:cubicBezTo>
                      <a:cubicBezTo>
                        <a:pt x="57" y="509"/>
                        <a:pt x="109" y="496"/>
                        <a:pt x="159" y="471"/>
                      </a:cubicBezTo>
                      <a:moveTo>
                        <a:pt x="159" y="471"/>
                      </a:moveTo>
                      <a:lnTo>
                        <a:pt x="159" y="471"/>
                      </a:lnTo>
                      <a:moveTo>
                        <a:pt x="236" y="0"/>
                      </a:moveTo>
                      <a:lnTo>
                        <a:pt x="236" y="0"/>
                      </a:lnTo>
                      <a:lnTo>
                        <a:pt x="236" y="0"/>
                      </a:lnTo>
                      <a:cubicBezTo>
                        <a:pt x="286" y="57"/>
                        <a:pt x="312" y="127"/>
                        <a:pt x="312" y="203"/>
                      </a:cubicBezTo>
                      <a:cubicBezTo>
                        <a:pt x="312" y="127"/>
                        <a:pt x="286" y="57"/>
                        <a:pt x="236" y="0"/>
                      </a:cubicBez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1" name="Google Shape;2091;p20"/>
                <p:cNvSpPr/>
                <p:nvPr/>
              </p:nvSpPr>
              <p:spPr>
                <a:xfrm>
                  <a:off x="7233480" y="3350520"/>
                  <a:ext cx="102960" cy="73440"/>
                </a:xfrm>
                <a:custGeom>
                  <a:rect b="b" l="l" r="r" t="t"/>
                  <a:pathLst>
                    <a:path extrusionOk="0" h="204" w="286">
                      <a:moveTo>
                        <a:pt x="0" y="204"/>
                      </a:moveTo>
                      <a:lnTo>
                        <a:pt x="0" y="204"/>
                      </a:lnTo>
                      <a:moveTo>
                        <a:pt x="0" y="204"/>
                      </a:moveTo>
                      <a:lnTo>
                        <a:pt x="0" y="204"/>
                      </a:lnTo>
                      <a:moveTo>
                        <a:pt x="6" y="204"/>
                      </a:moveTo>
                      <a:lnTo>
                        <a:pt x="6" y="204"/>
                      </a:lnTo>
                      <a:cubicBezTo>
                        <a:pt x="0" y="204"/>
                        <a:pt x="0" y="204"/>
                        <a:pt x="0" y="204"/>
                      </a:cubicBezTo>
                      <a:lnTo>
                        <a:pt x="6" y="204"/>
                      </a:lnTo>
                      <a:moveTo>
                        <a:pt x="6" y="204"/>
                      </a:moveTo>
                      <a:lnTo>
                        <a:pt x="6" y="204"/>
                      </a:lnTo>
                      <a:moveTo>
                        <a:pt x="6" y="204"/>
                      </a:moveTo>
                      <a:lnTo>
                        <a:pt x="6" y="204"/>
                      </a:lnTo>
                      <a:moveTo>
                        <a:pt x="13" y="204"/>
                      </a:moveTo>
                      <a:lnTo>
                        <a:pt x="13" y="204"/>
                      </a:lnTo>
                      <a:cubicBezTo>
                        <a:pt x="6" y="204"/>
                        <a:pt x="6" y="204"/>
                        <a:pt x="6" y="204"/>
                      </a:cubicBezTo>
                      <a:lnTo>
                        <a:pt x="13" y="204"/>
                      </a:lnTo>
                      <a:moveTo>
                        <a:pt x="13" y="204"/>
                      </a:moveTo>
                      <a:lnTo>
                        <a:pt x="13" y="204"/>
                      </a:lnTo>
                      <a:moveTo>
                        <a:pt x="13" y="204"/>
                      </a:moveTo>
                      <a:lnTo>
                        <a:pt x="13" y="204"/>
                      </a:lnTo>
                      <a:moveTo>
                        <a:pt x="13" y="204"/>
                      </a:moveTo>
                      <a:lnTo>
                        <a:pt x="13" y="204"/>
                      </a:lnTo>
                      <a:moveTo>
                        <a:pt x="19" y="204"/>
                      </a:moveTo>
                      <a:lnTo>
                        <a:pt x="19" y="204"/>
                      </a:lnTo>
                      <a:moveTo>
                        <a:pt x="19" y="204"/>
                      </a:moveTo>
                      <a:lnTo>
                        <a:pt x="19" y="204"/>
                      </a:lnTo>
                      <a:moveTo>
                        <a:pt x="19" y="204"/>
                      </a:moveTo>
                      <a:lnTo>
                        <a:pt x="19" y="204"/>
                      </a:lnTo>
                      <a:moveTo>
                        <a:pt x="25" y="204"/>
                      </a:moveTo>
                      <a:lnTo>
                        <a:pt x="25" y="204"/>
                      </a:lnTo>
                      <a:moveTo>
                        <a:pt x="25" y="204"/>
                      </a:moveTo>
                      <a:lnTo>
                        <a:pt x="25" y="204"/>
                      </a:lnTo>
                      <a:moveTo>
                        <a:pt x="31" y="204"/>
                      </a:moveTo>
                      <a:lnTo>
                        <a:pt x="31" y="204"/>
                      </a:lnTo>
                      <a:moveTo>
                        <a:pt x="286" y="0"/>
                      </a:moveTo>
                      <a:lnTo>
                        <a:pt x="286" y="0"/>
                      </a:lnTo>
                      <a:cubicBezTo>
                        <a:pt x="267" y="25"/>
                        <a:pt x="242" y="44"/>
                        <a:pt x="223" y="63"/>
                      </a:cubicBezTo>
                      <a:cubicBezTo>
                        <a:pt x="159" y="108"/>
                        <a:pt x="82" y="127"/>
                        <a:pt x="6" y="127"/>
                      </a:cubicBezTo>
                      <a:lnTo>
                        <a:pt x="6" y="127"/>
                      </a:lnTo>
                      <a:cubicBezTo>
                        <a:pt x="82" y="127"/>
                        <a:pt x="159" y="108"/>
                        <a:pt x="223" y="63"/>
                      </a:cubicBezTo>
                      <a:cubicBezTo>
                        <a:pt x="242" y="44"/>
                        <a:pt x="267" y="25"/>
                        <a:pt x="286" y="0"/>
                      </a:cubicBezTo>
                      <a:close/>
                    </a:path>
                  </a:pathLst>
                </a:custGeom>
                <a:solidFill>
                  <a:srgbClr val="EB9E9B"/>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2" name="Google Shape;2092;p20"/>
                <p:cNvSpPr/>
                <p:nvPr/>
              </p:nvSpPr>
              <p:spPr>
                <a:xfrm>
                  <a:off x="7111800" y="3302280"/>
                  <a:ext cx="224640" cy="121680"/>
                </a:xfrm>
                <a:custGeom>
                  <a:rect b="b" l="l" r="r" t="t"/>
                  <a:pathLst>
                    <a:path extrusionOk="0" h="338" w="624">
                      <a:moveTo>
                        <a:pt x="338" y="338"/>
                      </a:moveTo>
                      <a:lnTo>
                        <a:pt x="338" y="338"/>
                      </a:lnTo>
                      <a:moveTo>
                        <a:pt x="338" y="338"/>
                      </a:moveTo>
                      <a:lnTo>
                        <a:pt x="338" y="338"/>
                      </a:lnTo>
                      <a:moveTo>
                        <a:pt x="344" y="338"/>
                      </a:moveTo>
                      <a:lnTo>
                        <a:pt x="344" y="338"/>
                      </a:lnTo>
                      <a:lnTo>
                        <a:pt x="344" y="338"/>
                      </a:lnTo>
                      <a:cubicBezTo>
                        <a:pt x="338" y="338"/>
                        <a:pt x="338" y="338"/>
                        <a:pt x="338" y="338"/>
                      </a:cubicBezTo>
                      <a:lnTo>
                        <a:pt x="338" y="338"/>
                      </a:lnTo>
                      <a:lnTo>
                        <a:pt x="344" y="338"/>
                      </a:lnTo>
                      <a:moveTo>
                        <a:pt x="344" y="338"/>
                      </a:moveTo>
                      <a:lnTo>
                        <a:pt x="344" y="338"/>
                      </a:lnTo>
                      <a:moveTo>
                        <a:pt x="344" y="338"/>
                      </a:moveTo>
                      <a:lnTo>
                        <a:pt x="344" y="338"/>
                      </a:lnTo>
                      <a:moveTo>
                        <a:pt x="351" y="338"/>
                      </a:moveTo>
                      <a:lnTo>
                        <a:pt x="351" y="338"/>
                      </a:lnTo>
                      <a:lnTo>
                        <a:pt x="351" y="338"/>
                      </a:lnTo>
                      <a:cubicBezTo>
                        <a:pt x="344" y="338"/>
                        <a:pt x="344" y="338"/>
                        <a:pt x="344" y="338"/>
                      </a:cubicBezTo>
                      <a:lnTo>
                        <a:pt x="344" y="338"/>
                      </a:lnTo>
                      <a:lnTo>
                        <a:pt x="351" y="338"/>
                      </a:lnTo>
                      <a:moveTo>
                        <a:pt x="351" y="338"/>
                      </a:moveTo>
                      <a:lnTo>
                        <a:pt x="351" y="338"/>
                      </a:lnTo>
                      <a:moveTo>
                        <a:pt x="351" y="338"/>
                      </a:moveTo>
                      <a:lnTo>
                        <a:pt x="351" y="338"/>
                      </a:lnTo>
                      <a:moveTo>
                        <a:pt x="351" y="338"/>
                      </a:moveTo>
                      <a:lnTo>
                        <a:pt x="351" y="338"/>
                      </a:lnTo>
                      <a:moveTo>
                        <a:pt x="357" y="338"/>
                      </a:moveTo>
                      <a:lnTo>
                        <a:pt x="357" y="338"/>
                      </a:lnTo>
                      <a:moveTo>
                        <a:pt x="357" y="338"/>
                      </a:moveTo>
                      <a:lnTo>
                        <a:pt x="357" y="338"/>
                      </a:lnTo>
                      <a:moveTo>
                        <a:pt x="357" y="338"/>
                      </a:moveTo>
                      <a:lnTo>
                        <a:pt x="357" y="338"/>
                      </a:lnTo>
                      <a:moveTo>
                        <a:pt x="363" y="338"/>
                      </a:moveTo>
                      <a:lnTo>
                        <a:pt x="363" y="338"/>
                      </a:lnTo>
                      <a:moveTo>
                        <a:pt x="363" y="338"/>
                      </a:moveTo>
                      <a:lnTo>
                        <a:pt x="363" y="338"/>
                      </a:lnTo>
                      <a:moveTo>
                        <a:pt x="363" y="338"/>
                      </a:moveTo>
                      <a:lnTo>
                        <a:pt x="363" y="338"/>
                      </a:lnTo>
                      <a:moveTo>
                        <a:pt x="369" y="338"/>
                      </a:moveTo>
                      <a:lnTo>
                        <a:pt x="369" y="338"/>
                      </a:lnTo>
                      <a:moveTo>
                        <a:pt x="369" y="338"/>
                      </a:moveTo>
                      <a:lnTo>
                        <a:pt x="369" y="338"/>
                      </a:lnTo>
                      <a:moveTo>
                        <a:pt x="376" y="338"/>
                      </a:moveTo>
                      <a:lnTo>
                        <a:pt x="376" y="338"/>
                      </a:lnTo>
                      <a:moveTo>
                        <a:pt x="344" y="261"/>
                      </a:moveTo>
                      <a:lnTo>
                        <a:pt x="344" y="261"/>
                      </a:lnTo>
                      <a:moveTo>
                        <a:pt x="624" y="134"/>
                      </a:moveTo>
                      <a:lnTo>
                        <a:pt x="624" y="134"/>
                      </a:lnTo>
                      <a:cubicBezTo>
                        <a:pt x="605" y="159"/>
                        <a:pt x="580" y="178"/>
                        <a:pt x="561" y="197"/>
                      </a:cubicBezTo>
                      <a:cubicBezTo>
                        <a:pt x="497" y="242"/>
                        <a:pt x="420" y="261"/>
                        <a:pt x="344" y="261"/>
                      </a:cubicBezTo>
                      <a:cubicBezTo>
                        <a:pt x="420" y="261"/>
                        <a:pt x="497" y="242"/>
                        <a:pt x="561" y="197"/>
                      </a:cubicBezTo>
                      <a:cubicBezTo>
                        <a:pt x="580" y="178"/>
                        <a:pt x="605" y="159"/>
                        <a:pt x="624" y="134"/>
                      </a:cubicBezTo>
                      <a:moveTo>
                        <a:pt x="0" y="0"/>
                      </a:moveTo>
                      <a:lnTo>
                        <a:pt x="0" y="0"/>
                      </a:lnTo>
                      <a:lnTo>
                        <a:pt x="0" y="0"/>
                      </a:lnTo>
                      <a:cubicBezTo>
                        <a:pt x="13" y="44"/>
                        <a:pt x="32" y="89"/>
                        <a:pt x="64" y="128"/>
                      </a:cubicBezTo>
                      <a:cubicBezTo>
                        <a:pt x="71" y="128"/>
                        <a:pt x="71" y="134"/>
                        <a:pt x="71" y="134"/>
                      </a:cubicBezTo>
                      <a:cubicBezTo>
                        <a:pt x="71" y="134"/>
                        <a:pt x="71" y="128"/>
                        <a:pt x="64" y="128"/>
                      </a:cubicBezTo>
                      <a:cubicBezTo>
                        <a:pt x="32" y="89"/>
                        <a:pt x="13" y="44"/>
                        <a:pt x="0" y="0"/>
                      </a:cubicBezTo>
                      <a:close/>
                    </a:path>
                  </a:pathLst>
                </a:custGeom>
                <a:solidFill>
                  <a:srgbClr val="CA3F6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3" name="Google Shape;2093;p20"/>
                <p:cNvSpPr/>
                <p:nvPr/>
              </p:nvSpPr>
              <p:spPr>
                <a:xfrm>
                  <a:off x="7125480" y="3756240"/>
                  <a:ext cx="210960" cy="132840"/>
                </a:xfrm>
                <a:custGeom>
                  <a:rect b="b" l="l" r="r" t="t"/>
                  <a:pathLst>
                    <a:path extrusionOk="0" h="369" w="586">
                      <a:moveTo>
                        <a:pt x="7" y="369"/>
                      </a:moveTo>
                      <a:lnTo>
                        <a:pt x="7" y="369"/>
                      </a:lnTo>
                      <a:moveTo>
                        <a:pt x="7" y="369"/>
                      </a:moveTo>
                      <a:lnTo>
                        <a:pt x="7" y="369"/>
                      </a:lnTo>
                      <a:moveTo>
                        <a:pt x="0" y="369"/>
                      </a:moveTo>
                      <a:lnTo>
                        <a:pt x="0" y="369"/>
                      </a:lnTo>
                      <a:cubicBezTo>
                        <a:pt x="7" y="369"/>
                        <a:pt x="7" y="369"/>
                        <a:pt x="7" y="369"/>
                      </a:cubicBezTo>
                      <a:lnTo>
                        <a:pt x="0" y="369"/>
                      </a:lnTo>
                      <a:moveTo>
                        <a:pt x="0" y="363"/>
                      </a:moveTo>
                      <a:lnTo>
                        <a:pt x="0" y="363"/>
                      </a:lnTo>
                      <a:moveTo>
                        <a:pt x="0" y="363"/>
                      </a:moveTo>
                      <a:lnTo>
                        <a:pt x="0" y="363"/>
                      </a:lnTo>
                      <a:moveTo>
                        <a:pt x="0" y="363"/>
                      </a:moveTo>
                      <a:lnTo>
                        <a:pt x="0" y="363"/>
                      </a:lnTo>
                      <a:moveTo>
                        <a:pt x="0" y="363"/>
                      </a:moveTo>
                      <a:lnTo>
                        <a:pt x="0" y="363"/>
                      </a:lnTo>
                      <a:moveTo>
                        <a:pt x="510" y="0"/>
                      </a:moveTo>
                      <a:lnTo>
                        <a:pt x="510" y="0"/>
                      </a:lnTo>
                      <a:lnTo>
                        <a:pt x="510" y="0"/>
                      </a:lnTo>
                      <a:cubicBezTo>
                        <a:pt x="561" y="63"/>
                        <a:pt x="586" y="133"/>
                        <a:pt x="586" y="203"/>
                      </a:cubicBezTo>
                      <a:lnTo>
                        <a:pt x="586" y="203"/>
                      </a:lnTo>
                      <a:cubicBezTo>
                        <a:pt x="586" y="133"/>
                        <a:pt x="561" y="63"/>
                        <a:pt x="510" y="0"/>
                      </a:cubicBezTo>
                      <a:close/>
                    </a:path>
                  </a:pathLst>
                </a:custGeom>
                <a:solidFill>
                  <a:srgbClr val="EFB9B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4" name="Google Shape;2094;p20"/>
                <p:cNvSpPr/>
                <p:nvPr/>
              </p:nvSpPr>
              <p:spPr>
                <a:xfrm>
                  <a:off x="7109640" y="3749400"/>
                  <a:ext cx="226800" cy="192240"/>
                </a:xfrm>
                <a:custGeom>
                  <a:rect b="b" l="l" r="r" t="t"/>
                  <a:pathLst>
                    <a:path extrusionOk="0" h="534" w="630">
                      <a:moveTo>
                        <a:pt x="528" y="0"/>
                      </a:moveTo>
                      <a:lnTo>
                        <a:pt x="528" y="0"/>
                      </a:lnTo>
                      <a:lnTo>
                        <a:pt x="535" y="6"/>
                      </a:lnTo>
                      <a:cubicBezTo>
                        <a:pt x="528" y="101"/>
                        <a:pt x="503" y="184"/>
                        <a:pt x="439" y="254"/>
                      </a:cubicBezTo>
                      <a:cubicBezTo>
                        <a:pt x="388" y="311"/>
                        <a:pt x="318" y="337"/>
                        <a:pt x="248" y="337"/>
                      </a:cubicBezTo>
                      <a:cubicBezTo>
                        <a:pt x="185" y="337"/>
                        <a:pt x="115" y="311"/>
                        <a:pt x="70" y="267"/>
                      </a:cubicBezTo>
                      <a:cubicBezTo>
                        <a:pt x="32" y="235"/>
                        <a:pt x="12" y="190"/>
                        <a:pt x="6" y="146"/>
                      </a:cubicBezTo>
                      <a:lnTo>
                        <a:pt x="6" y="146"/>
                      </a:lnTo>
                      <a:lnTo>
                        <a:pt x="6" y="146"/>
                      </a:lnTo>
                      <a:cubicBezTo>
                        <a:pt x="0" y="171"/>
                        <a:pt x="0" y="197"/>
                        <a:pt x="0" y="222"/>
                      </a:cubicBezTo>
                      <a:cubicBezTo>
                        <a:pt x="0" y="273"/>
                        <a:pt x="12" y="324"/>
                        <a:pt x="44" y="382"/>
                      </a:cubicBezTo>
                      <a:lnTo>
                        <a:pt x="44" y="382"/>
                      </a:lnTo>
                      <a:lnTo>
                        <a:pt x="44" y="382"/>
                      </a:lnTo>
                      <a:lnTo>
                        <a:pt x="44" y="382"/>
                      </a:lnTo>
                      <a:lnTo>
                        <a:pt x="44" y="382"/>
                      </a:lnTo>
                      <a:lnTo>
                        <a:pt x="44" y="382"/>
                      </a:lnTo>
                      <a:lnTo>
                        <a:pt x="44" y="382"/>
                      </a:lnTo>
                      <a:lnTo>
                        <a:pt x="44" y="382"/>
                      </a:lnTo>
                      <a:lnTo>
                        <a:pt x="44" y="388"/>
                      </a:lnTo>
                      <a:cubicBezTo>
                        <a:pt x="51" y="388"/>
                        <a:pt x="51" y="388"/>
                        <a:pt x="51" y="388"/>
                      </a:cubicBezTo>
                      <a:lnTo>
                        <a:pt x="51" y="388"/>
                      </a:lnTo>
                      <a:lnTo>
                        <a:pt x="51" y="388"/>
                      </a:lnTo>
                      <a:lnTo>
                        <a:pt x="51" y="388"/>
                      </a:lnTo>
                      <a:lnTo>
                        <a:pt x="51" y="388"/>
                      </a:lnTo>
                      <a:lnTo>
                        <a:pt x="51" y="388"/>
                      </a:lnTo>
                      <a:cubicBezTo>
                        <a:pt x="51" y="394"/>
                        <a:pt x="51" y="394"/>
                        <a:pt x="51" y="394"/>
                      </a:cubicBezTo>
                      <a:cubicBezTo>
                        <a:pt x="57" y="394"/>
                        <a:pt x="57" y="394"/>
                        <a:pt x="57" y="394"/>
                      </a:cubicBezTo>
                      <a:cubicBezTo>
                        <a:pt x="115" y="483"/>
                        <a:pt x="217" y="534"/>
                        <a:pt x="318" y="534"/>
                      </a:cubicBezTo>
                      <a:lnTo>
                        <a:pt x="318" y="534"/>
                      </a:lnTo>
                      <a:lnTo>
                        <a:pt x="318" y="534"/>
                      </a:lnTo>
                      <a:cubicBezTo>
                        <a:pt x="369" y="534"/>
                        <a:pt x="426" y="522"/>
                        <a:pt x="471" y="490"/>
                      </a:cubicBezTo>
                      <a:lnTo>
                        <a:pt x="478" y="490"/>
                      </a:lnTo>
                      <a:cubicBezTo>
                        <a:pt x="573" y="432"/>
                        <a:pt x="630" y="330"/>
                        <a:pt x="630" y="222"/>
                      </a:cubicBezTo>
                      <a:cubicBezTo>
                        <a:pt x="630" y="152"/>
                        <a:pt x="605" y="82"/>
                        <a:pt x="554" y="19"/>
                      </a:cubicBezTo>
                      <a:lnTo>
                        <a:pt x="554" y="19"/>
                      </a:lnTo>
                      <a:cubicBezTo>
                        <a:pt x="547" y="13"/>
                        <a:pt x="541" y="6"/>
                        <a:pt x="52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5" name="Google Shape;2095;p20"/>
                <p:cNvSpPr/>
                <p:nvPr/>
              </p:nvSpPr>
              <p:spPr>
                <a:xfrm>
                  <a:off x="7224120" y="3925800"/>
                  <a:ext cx="55080" cy="15840"/>
                </a:xfrm>
                <a:custGeom>
                  <a:rect b="b" l="l" r="r" t="t"/>
                  <a:pathLst>
                    <a:path extrusionOk="0" h="44" w="153">
                      <a:moveTo>
                        <a:pt x="153" y="0"/>
                      </a:moveTo>
                      <a:lnTo>
                        <a:pt x="153" y="0"/>
                      </a:lnTo>
                      <a:cubicBezTo>
                        <a:pt x="108" y="32"/>
                        <a:pt x="51" y="44"/>
                        <a:pt x="0" y="44"/>
                      </a:cubicBezTo>
                      <a:cubicBezTo>
                        <a:pt x="51" y="44"/>
                        <a:pt x="108" y="32"/>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6" name="Google Shape;2096;p20"/>
                <p:cNvSpPr/>
                <p:nvPr/>
              </p:nvSpPr>
              <p:spPr>
                <a:xfrm>
                  <a:off x="7118640" y="3879720"/>
                  <a:ext cx="222480" cy="75600"/>
                </a:xfrm>
                <a:custGeom>
                  <a:rect b="b" l="l" r="r" t="t"/>
                  <a:pathLst>
                    <a:path extrusionOk="0" h="210" w="618">
                      <a:moveTo>
                        <a:pt x="503" y="141"/>
                      </a:moveTo>
                      <a:lnTo>
                        <a:pt x="503" y="141"/>
                      </a:lnTo>
                      <a:lnTo>
                        <a:pt x="503" y="141"/>
                      </a:lnTo>
                      <a:cubicBezTo>
                        <a:pt x="440" y="191"/>
                        <a:pt x="363" y="210"/>
                        <a:pt x="293" y="210"/>
                      </a:cubicBezTo>
                      <a:lnTo>
                        <a:pt x="293" y="210"/>
                      </a:lnTo>
                      <a:lnTo>
                        <a:pt x="293" y="210"/>
                      </a:lnTo>
                      <a:lnTo>
                        <a:pt x="293" y="210"/>
                      </a:lnTo>
                      <a:lnTo>
                        <a:pt x="293" y="210"/>
                      </a:lnTo>
                      <a:cubicBezTo>
                        <a:pt x="255" y="210"/>
                        <a:pt x="217" y="204"/>
                        <a:pt x="179" y="191"/>
                      </a:cubicBezTo>
                      <a:cubicBezTo>
                        <a:pt x="217" y="204"/>
                        <a:pt x="255" y="210"/>
                        <a:pt x="293" y="210"/>
                      </a:cubicBezTo>
                      <a:cubicBezTo>
                        <a:pt x="363" y="210"/>
                        <a:pt x="440" y="191"/>
                        <a:pt x="503" y="141"/>
                      </a:cubicBezTo>
                      <a:moveTo>
                        <a:pt x="0" y="58"/>
                      </a:moveTo>
                      <a:lnTo>
                        <a:pt x="0" y="58"/>
                      </a:lnTo>
                      <a:lnTo>
                        <a:pt x="0" y="58"/>
                      </a:lnTo>
                      <a:cubicBezTo>
                        <a:pt x="0" y="64"/>
                        <a:pt x="7" y="70"/>
                        <a:pt x="13" y="76"/>
                      </a:cubicBezTo>
                      <a:lnTo>
                        <a:pt x="13" y="76"/>
                      </a:lnTo>
                      <a:lnTo>
                        <a:pt x="13" y="76"/>
                      </a:lnTo>
                      <a:lnTo>
                        <a:pt x="13" y="76"/>
                      </a:lnTo>
                      <a:cubicBezTo>
                        <a:pt x="7" y="70"/>
                        <a:pt x="0" y="64"/>
                        <a:pt x="0" y="58"/>
                      </a:cubicBezTo>
                      <a:moveTo>
                        <a:pt x="618" y="0"/>
                      </a:moveTo>
                      <a:lnTo>
                        <a:pt x="618" y="0"/>
                      </a:lnTo>
                      <a:cubicBezTo>
                        <a:pt x="611" y="13"/>
                        <a:pt x="605" y="26"/>
                        <a:pt x="593" y="39"/>
                      </a:cubicBezTo>
                      <a:cubicBezTo>
                        <a:pt x="605" y="26"/>
                        <a:pt x="611" y="13"/>
                        <a:pt x="618" y="0"/>
                      </a:cubicBezTo>
                      <a:close/>
                    </a:path>
                  </a:pathLst>
                </a:custGeom>
                <a:solidFill>
                  <a:srgbClr val="EB9E9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7" name="Google Shape;2097;p20"/>
                <p:cNvSpPr/>
                <p:nvPr/>
              </p:nvSpPr>
              <p:spPr>
                <a:xfrm>
                  <a:off x="7224120" y="3879720"/>
                  <a:ext cx="117000" cy="75600"/>
                </a:xfrm>
                <a:custGeom>
                  <a:rect b="b" l="l" r="r" t="t"/>
                  <a:pathLst>
                    <a:path extrusionOk="0" h="210" w="325">
                      <a:moveTo>
                        <a:pt x="210" y="141"/>
                      </a:moveTo>
                      <a:lnTo>
                        <a:pt x="210" y="141"/>
                      </a:lnTo>
                      <a:lnTo>
                        <a:pt x="210" y="141"/>
                      </a:lnTo>
                      <a:cubicBezTo>
                        <a:pt x="147" y="191"/>
                        <a:pt x="70" y="210"/>
                        <a:pt x="0" y="210"/>
                      </a:cubicBezTo>
                      <a:cubicBezTo>
                        <a:pt x="70" y="210"/>
                        <a:pt x="147" y="191"/>
                        <a:pt x="210" y="141"/>
                      </a:cubicBezTo>
                      <a:moveTo>
                        <a:pt x="325" y="0"/>
                      </a:moveTo>
                      <a:lnTo>
                        <a:pt x="325" y="0"/>
                      </a:lnTo>
                      <a:cubicBezTo>
                        <a:pt x="318" y="13"/>
                        <a:pt x="312" y="26"/>
                        <a:pt x="300" y="39"/>
                      </a:cubicBezTo>
                      <a:lnTo>
                        <a:pt x="300" y="39"/>
                      </a:lnTo>
                      <a:cubicBezTo>
                        <a:pt x="312" y="26"/>
                        <a:pt x="318" y="13"/>
                        <a:pt x="325" y="0"/>
                      </a:cubicBezTo>
                      <a:close/>
                    </a:path>
                  </a:pathLst>
                </a:custGeom>
                <a:solidFill>
                  <a:srgbClr val="CA3F6B"/>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8" name="Google Shape;2098;p20"/>
                <p:cNvSpPr/>
                <p:nvPr/>
              </p:nvSpPr>
              <p:spPr>
                <a:xfrm>
                  <a:off x="6891840" y="3492360"/>
                  <a:ext cx="219960" cy="254520"/>
                </a:xfrm>
                <a:custGeom>
                  <a:rect b="b" l="l" r="r" t="t"/>
                  <a:pathLst>
                    <a:path extrusionOk="0" h="707" w="611">
                      <a:moveTo>
                        <a:pt x="255" y="707"/>
                      </a:moveTo>
                      <a:lnTo>
                        <a:pt x="255" y="707"/>
                      </a:lnTo>
                      <a:moveTo>
                        <a:pt x="255" y="707"/>
                      </a:moveTo>
                      <a:lnTo>
                        <a:pt x="255" y="707"/>
                      </a:lnTo>
                      <a:moveTo>
                        <a:pt x="255" y="707"/>
                      </a:moveTo>
                      <a:lnTo>
                        <a:pt x="255" y="707"/>
                      </a:lnTo>
                      <a:moveTo>
                        <a:pt x="261" y="707"/>
                      </a:moveTo>
                      <a:lnTo>
                        <a:pt x="261" y="707"/>
                      </a:lnTo>
                      <a:moveTo>
                        <a:pt x="261" y="707"/>
                      </a:moveTo>
                      <a:lnTo>
                        <a:pt x="261" y="707"/>
                      </a:lnTo>
                      <a:moveTo>
                        <a:pt x="261" y="707"/>
                      </a:moveTo>
                      <a:lnTo>
                        <a:pt x="261" y="707"/>
                      </a:lnTo>
                      <a:moveTo>
                        <a:pt x="267" y="707"/>
                      </a:moveTo>
                      <a:lnTo>
                        <a:pt x="267" y="707"/>
                      </a:lnTo>
                      <a:lnTo>
                        <a:pt x="261" y="707"/>
                      </a:lnTo>
                      <a:cubicBezTo>
                        <a:pt x="267" y="707"/>
                        <a:pt x="267" y="707"/>
                        <a:pt x="267" y="707"/>
                      </a:cubicBezTo>
                      <a:moveTo>
                        <a:pt x="267" y="707"/>
                      </a:moveTo>
                      <a:lnTo>
                        <a:pt x="267" y="707"/>
                      </a:lnTo>
                      <a:moveTo>
                        <a:pt x="217" y="707"/>
                      </a:moveTo>
                      <a:lnTo>
                        <a:pt x="217" y="707"/>
                      </a:lnTo>
                      <a:lnTo>
                        <a:pt x="217" y="707"/>
                      </a:lnTo>
                      <a:lnTo>
                        <a:pt x="223" y="707"/>
                      </a:lnTo>
                      <a:cubicBezTo>
                        <a:pt x="229" y="707"/>
                        <a:pt x="242" y="707"/>
                        <a:pt x="248" y="707"/>
                      </a:cubicBezTo>
                      <a:lnTo>
                        <a:pt x="248" y="707"/>
                      </a:lnTo>
                      <a:lnTo>
                        <a:pt x="248" y="707"/>
                      </a:lnTo>
                      <a:lnTo>
                        <a:pt x="248" y="707"/>
                      </a:lnTo>
                      <a:cubicBezTo>
                        <a:pt x="242" y="707"/>
                        <a:pt x="229" y="707"/>
                        <a:pt x="217" y="707"/>
                      </a:cubicBezTo>
                      <a:moveTo>
                        <a:pt x="611" y="230"/>
                      </a:moveTo>
                      <a:lnTo>
                        <a:pt x="611" y="230"/>
                      </a:lnTo>
                      <a:moveTo>
                        <a:pt x="611" y="224"/>
                      </a:moveTo>
                      <a:lnTo>
                        <a:pt x="611" y="224"/>
                      </a:lnTo>
                      <a:moveTo>
                        <a:pt x="611" y="224"/>
                      </a:moveTo>
                      <a:lnTo>
                        <a:pt x="611" y="224"/>
                      </a:lnTo>
                      <a:moveTo>
                        <a:pt x="0" y="0"/>
                      </a:moveTo>
                      <a:lnTo>
                        <a:pt x="0" y="0"/>
                      </a:lnTo>
                      <a:close/>
                    </a:path>
                  </a:pathLst>
                </a:custGeom>
                <a:solidFill>
                  <a:srgbClr val="9A54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9" name="Google Shape;2099;p20"/>
                <p:cNvSpPr/>
                <p:nvPr/>
              </p:nvSpPr>
              <p:spPr>
                <a:xfrm>
                  <a:off x="6871320" y="3584160"/>
                  <a:ext cx="226800" cy="112320"/>
                </a:xfrm>
                <a:custGeom>
                  <a:rect b="b" l="l" r="r" t="t"/>
                  <a:pathLst>
                    <a:path extrusionOk="0" h="312" w="630">
                      <a:moveTo>
                        <a:pt x="318" y="312"/>
                      </a:moveTo>
                      <a:lnTo>
                        <a:pt x="318" y="312"/>
                      </a:lnTo>
                      <a:moveTo>
                        <a:pt x="471" y="274"/>
                      </a:moveTo>
                      <a:lnTo>
                        <a:pt x="471" y="274"/>
                      </a:lnTo>
                      <a:moveTo>
                        <a:pt x="630" y="0"/>
                      </a:moveTo>
                      <a:lnTo>
                        <a:pt x="630" y="0"/>
                      </a:lnTo>
                      <a:cubicBezTo>
                        <a:pt x="630" y="108"/>
                        <a:pt x="573" y="210"/>
                        <a:pt x="477" y="267"/>
                      </a:cubicBezTo>
                      <a:lnTo>
                        <a:pt x="471" y="267"/>
                      </a:lnTo>
                      <a:lnTo>
                        <a:pt x="471" y="267"/>
                      </a:lnTo>
                      <a:lnTo>
                        <a:pt x="477" y="267"/>
                      </a:lnTo>
                      <a:cubicBezTo>
                        <a:pt x="573" y="210"/>
                        <a:pt x="630" y="108"/>
                        <a:pt x="630" y="0"/>
                      </a:cubicBezTo>
                      <a:moveTo>
                        <a:pt x="0" y="0"/>
                      </a:moveTo>
                      <a:lnTo>
                        <a:pt x="0" y="0"/>
                      </a:lnTo>
                      <a:cubicBezTo>
                        <a:pt x="0" y="57"/>
                        <a:pt x="13" y="115"/>
                        <a:pt x="51" y="166"/>
                      </a:cubicBezTo>
                      <a:cubicBezTo>
                        <a:pt x="115" y="261"/>
                        <a:pt x="216" y="312"/>
                        <a:pt x="318" y="312"/>
                      </a:cubicBezTo>
                      <a:lnTo>
                        <a:pt x="318" y="312"/>
                      </a:lnTo>
                      <a:cubicBezTo>
                        <a:pt x="216" y="312"/>
                        <a:pt x="115" y="261"/>
                        <a:pt x="51" y="166"/>
                      </a:cubicBezTo>
                      <a:cubicBezTo>
                        <a:pt x="13" y="115"/>
                        <a:pt x="0" y="57"/>
                        <a:pt x="0" y="0"/>
                      </a:cubicBezTo>
                      <a:close/>
                    </a:path>
                  </a:pathLst>
                </a:custGeom>
                <a:solidFill>
                  <a:srgbClr val="C438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0" name="Google Shape;2100;p20"/>
                <p:cNvSpPr/>
                <p:nvPr/>
              </p:nvSpPr>
              <p:spPr>
                <a:xfrm>
                  <a:off x="6942240" y="3652920"/>
                  <a:ext cx="167400" cy="93960"/>
                </a:xfrm>
                <a:custGeom>
                  <a:rect b="b" l="l" r="r" t="t"/>
                  <a:pathLst>
                    <a:path extrusionOk="0" h="261" w="465">
                      <a:moveTo>
                        <a:pt x="115" y="261"/>
                      </a:moveTo>
                      <a:lnTo>
                        <a:pt x="115" y="261"/>
                      </a:lnTo>
                      <a:lnTo>
                        <a:pt x="108" y="261"/>
                      </a:lnTo>
                      <a:lnTo>
                        <a:pt x="115" y="261"/>
                      </a:lnTo>
                      <a:moveTo>
                        <a:pt x="115" y="261"/>
                      </a:moveTo>
                      <a:lnTo>
                        <a:pt x="115" y="261"/>
                      </a:lnTo>
                      <a:moveTo>
                        <a:pt x="115" y="261"/>
                      </a:moveTo>
                      <a:lnTo>
                        <a:pt x="115" y="261"/>
                      </a:lnTo>
                      <a:moveTo>
                        <a:pt x="121" y="261"/>
                      </a:moveTo>
                      <a:lnTo>
                        <a:pt x="121" y="261"/>
                      </a:lnTo>
                      <a:cubicBezTo>
                        <a:pt x="115" y="261"/>
                        <a:pt x="115" y="261"/>
                        <a:pt x="115" y="261"/>
                      </a:cubicBezTo>
                      <a:lnTo>
                        <a:pt x="115" y="261"/>
                      </a:lnTo>
                      <a:lnTo>
                        <a:pt x="121" y="261"/>
                      </a:lnTo>
                      <a:moveTo>
                        <a:pt x="121" y="261"/>
                      </a:moveTo>
                      <a:lnTo>
                        <a:pt x="121" y="261"/>
                      </a:lnTo>
                      <a:moveTo>
                        <a:pt x="121" y="261"/>
                      </a:moveTo>
                      <a:lnTo>
                        <a:pt x="121" y="261"/>
                      </a:lnTo>
                      <a:moveTo>
                        <a:pt x="121" y="261"/>
                      </a:moveTo>
                      <a:lnTo>
                        <a:pt x="121" y="261"/>
                      </a:lnTo>
                      <a:moveTo>
                        <a:pt x="127" y="261"/>
                      </a:moveTo>
                      <a:lnTo>
                        <a:pt x="127" y="261"/>
                      </a:lnTo>
                      <a:moveTo>
                        <a:pt x="0" y="248"/>
                      </a:moveTo>
                      <a:lnTo>
                        <a:pt x="0" y="248"/>
                      </a:lnTo>
                      <a:cubicBezTo>
                        <a:pt x="26" y="255"/>
                        <a:pt x="51" y="255"/>
                        <a:pt x="77" y="261"/>
                      </a:cubicBezTo>
                      <a:cubicBezTo>
                        <a:pt x="51" y="255"/>
                        <a:pt x="26" y="255"/>
                        <a:pt x="0" y="248"/>
                      </a:cubicBezTo>
                      <a:moveTo>
                        <a:pt x="465" y="0"/>
                      </a:moveTo>
                      <a:lnTo>
                        <a:pt x="465" y="0"/>
                      </a:lnTo>
                      <a:cubicBezTo>
                        <a:pt x="414" y="140"/>
                        <a:pt x="293" y="255"/>
                        <a:pt x="127" y="261"/>
                      </a:cubicBezTo>
                      <a:lnTo>
                        <a:pt x="127" y="261"/>
                      </a:lnTo>
                      <a:cubicBezTo>
                        <a:pt x="293" y="255"/>
                        <a:pt x="414" y="140"/>
                        <a:pt x="465" y="0"/>
                      </a:cubicBezTo>
                      <a:moveTo>
                        <a:pt x="465" y="0"/>
                      </a:moveTo>
                      <a:lnTo>
                        <a:pt x="465" y="0"/>
                      </a:lnTo>
                      <a:close/>
                    </a:path>
                  </a:pathLst>
                </a:custGeom>
                <a:solidFill>
                  <a:srgbClr val="B45BA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1" name="Google Shape;2101;p20"/>
                <p:cNvSpPr/>
                <p:nvPr/>
              </p:nvSpPr>
              <p:spPr>
                <a:xfrm>
                  <a:off x="6969960" y="3746880"/>
                  <a:ext cx="18000" cy="0"/>
                </a:xfrm>
                <a:custGeom>
                  <a:rect b="b" l="l" r="r" t="t"/>
                  <a:pathLst>
                    <a:path extrusionOk="0" h="120000" w="50">
                      <a:moveTo>
                        <a:pt x="31" y="0"/>
                      </a:moveTo>
                      <a:lnTo>
                        <a:pt x="31" y="0"/>
                      </a:lnTo>
                      <a:moveTo>
                        <a:pt x="38" y="0"/>
                      </a:moveTo>
                      <a:lnTo>
                        <a:pt x="38" y="0"/>
                      </a:lnTo>
                      <a:moveTo>
                        <a:pt x="38" y="0"/>
                      </a:moveTo>
                      <a:lnTo>
                        <a:pt x="38" y="0"/>
                      </a:lnTo>
                      <a:moveTo>
                        <a:pt x="38" y="0"/>
                      </a:moveTo>
                      <a:lnTo>
                        <a:pt x="38" y="0"/>
                      </a:lnTo>
                      <a:moveTo>
                        <a:pt x="44" y="0"/>
                      </a:moveTo>
                      <a:lnTo>
                        <a:pt x="44" y="0"/>
                      </a:lnTo>
                      <a:moveTo>
                        <a:pt x="44" y="0"/>
                      </a:moveTo>
                      <a:lnTo>
                        <a:pt x="44" y="0"/>
                      </a:lnTo>
                      <a:moveTo>
                        <a:pt x="44" y="0"/>
                      </a:moveTo>
                      <a:lnTo>
                        <a:pt x="44" y="0"/>
                      </a:lnTo>
                      <a:moveTo>
                        <a:pt x="50" y="0"/>
                      </a:moveTo>
                      <a:lnTo>
                        <a:pt x="50" y="0"/>
                      </a:lnTo>
                      <a:lnTo>
                        <a:pt x="50" y="0"/>
                      </a:lnTo>
                      <a:lnTo>
                        <a:pt x="44" y="0"/>
                      </a:lnTo>
                      <a:lnTo>
                        <a:pt x="44" y="0"/>
                      </a:lnTo>
                      <a:lnTo>
                        <a:pt x="50" y="0"/>
                      </a:lnTo>
                      <a:moveTo>
                        <a:pt x="50" y="0"/>
                      </a:moveTo>
                      <a:lnTo>
                        <a:pt x="50" y="0"/>
                      </a:lnTo>
                      <a:moveTo>
                        <a:pt x="50" y="0"/>
                      </a:moveTo>
                      <a:lnTo>
                        <a:pt x="50" y="0"/>
                      </a:lnTo>
                      <a:moveTo>
                        <a:pt x="0" y="0"/>
                      </a:moveTo>
                      <a:lnTo>
                        <a:pt x="0" y="0"/>
                      </a:lnTo>
                      <a:lnTo>
                        <a:pt x="6" y="0"/>
                      </a:lnTo>
                      <a:lnTo>
                        <a:pt x="0" y="0"/>
                      </a:lnTo>
                      <a:close/>
                    </a:path>
                  </a:pathLst>
                </a:custGeom>
                <a:solidFill>
                  <a:srgbClr val="7F4A9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2" name="Google Shape;2102;p20"/>
                <p:cNvSpPr/>
                <p:nvPr/>
              </p:nvSpPr>
              <p:spPr>
                <a:xfrm>
                  <a:off x="7068240" y="3510720"/>
                  <a:ext cx="29880" cy="73440"/>
                </a:xfrm>
                <a:custGeom>
                  <a:rect b="b" l="l" r="r" t="t"/>
                  <a:pathLst>
                    <a:path extrusionOk="0" h="204" w="83">
                      <a:moveTo>
                        <a:pt x="0" y="0"/>
                      </a:moveTo>
                      <a:lnTo>
                        <a:pt x="0" y="0"/>
                      </a:lnTo>
                      <a:lnTo>
                        <a:pt x="6" y="0"/>
                      </a:lnTo>
                      <a:cubicBezTo>
                        <a:pt x="58" y="64"/>
                        <a:pt x="83" y="134"/>
                        <a:pt x="83" y="204"/>
                      </a:cubicBezTo>
                      <a:lnTo>
                        <a:pt x="83" y="204"/>
                      </a:lnTo>
                      <a:cubicBezTo>
                        <a:pt x="83" y="134"/>
                        <a:pt x="58" y="64"/>
                        <a:pt x="6" y="0"/>
                      </a:cubicBezTo>
                      <a:lnTo>
                        <a:pt x="0" y="0"/>
                      </a:lnTo>
                      <a:close/>
                    </a:path>
                  </a:pathLst>
                </a:custGeom>
                <a:solidFill>
                  <a:srgbClr val="EFB9B4"/>
                </a:solidFill>
                <a:ln>
                  <a:noFill/>
                </a:ln>
              </p:spPr>
              <p:txBody>
                <a:bodyPr anchorCtr="1" anchor="ctr" bIns="28425" lIns="90000" spcFirstLastPara="1" rIns="90000" wrap="square" tIns="28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3" name="Google Shape;2103;p20"/>
                <p:cNvSpPr/>
                <p:nvPr/>
              </p:nvSpPr>
              <p:spPr>
                <a:xfrm>
                  <a:off x="6871320" y="3467160"/>
                  <a:ext cx="226800" cy="229320"/>
                </a:xfrm>
                <a:custGeom>
                  <a:rect b="b" l="l" r="r" t="t"/>
                  <a:pathLst>
                    <a:path extrusionOk="0" h="637" w="630">
                      <a:moveTo>
                        <a:pt x="255" y="561"/>
                      </a:moveTo>
                      <a:lnTo>
                        <a:pt x="255" y="561"/>
                      </a:lnTo>
                      <a:cubicBezTo>
                        <a:pt x="236" y="561"/>
                        <a:pt x="210" y="561"/>
                        <a:pt x="191" y="554"/>
                      </a:cubicBezTo>
                      <a:cubicBezTo>
                        <a:pt x="89" y="529"/>
                        <a:pt x="32" y="427"/>
                        <a:pt x="32" y="331"/>
                      </a:cubicBezTo>
                      <a:cubicBezTo>
                        <a:pt x="32" y="281"/>
                        <a:pt x="51" y="223"/>
                        <a:pt x="76" y="179"/>
                      </a:cubicBezTo>
                      <a:cubicBezTo>
                        <a:pt x="89" y="141"/>
                        <a:pt x="115" y="109"/>
                        <a:pt x="146" y="83"/>
                      </a:cubicBezTo>
                      <a:cubicBezTo>
                        <a:pt x="153" y="77"/>
                        <a:pt x="159" y="77"/>
                        <a:pt x="165" y="70"/>
                      </a:cubicBezTo>
                      <a:lnTo>
                        <a:pt x="171" y="64"/>
                      </a:lnTo>
                      <a:cubicBezTo>
                        <a:pt x="178" y="64"/>
                        <a:pt x="178" y="64"/>
                        <a:pt x="178" y="64"/>
                      </a:cubicBezTo>
                      <a:lnTo>
                        <a:pt x="178" y="64"/>
                      </a:lnTo>
                      <a:cubicBezTo>
                        <a:pt x="216" y="45"/>
                        <a:pt x="248" y="33"/>
                        <a:pt x="286" y="33"/>
                      </a:cubicBezTo>
                      <a:cubicBezTo>
                        <a:pt x="350" y="33"/>
                        <a:pt x="413" y="58"/>
                        <a:pt x="471" y="89"/>
                      </a:cubicBezTo>
                      <a:cubicBezTo>
                        <a:pt x="509" y="115"/>
                        <a:pt x="541" y="153"/>
                        <a:pt x="553" y="198"/>
                      </a:cubicBezTo>
                      <a:cubicBezTo>
                        <a:pt x="573" y="249"/>
                        <a:pt x="553" y="300"/>
                        <a:pt x="535" y="344"/>
                      </a:cubicBezTo>
                      <a:cubicBezTo>
                        <a:pt x="484" y="459"/>
                        <a:pt x="382" y="561"/>
                        <a:pt x="255" y="561"/>
                      </a:cubicBezTo>
                      <a:moveTo>
                        <a:pt x="305" y="0"/>
                      </a:moveTo>
                      <a:lnTo>
                        <a:pt x="305" y="0"/>
                      </a:lnTo>
                      <a:lnTo>
                        <a:pt x="305" y="0"/>
                      </a:lnTo>
                      <a:cubicBezTo>
                        <a:pt x="242" y="0"/>
                        <a:pt x="178" y="26"/>
                        <a:pt x="115" y="64"/>
                      </a:cubicBezTo>
                      <a:lnTo>
                        <a:pt x="115" y="64"/>
                      </a:lnTo>
                      <a:lnTo>
                        <a:pt x="115" y="64"/>
                      </a:lnTo>
                      <a:lnTo>
                        <a:pt x="108" y="64"/>
                      </a:lnTo>
                      <a:lnTo>
                        <a:pt x="108" y="64"/>
                      </a:lnTo>
                      <a:cubicBezTo>
                        <a:pt x="44" y="141"/>
                        <a:pt x="0" y="229"/>
                        <a:pt x="0" y="325"/>
                      </a:cubicBezTo>
                      <a:cubicBezTo>
                        <a:pt x="0" y="382"/>
                        <a:pt x="13" y="440"/>
                        <a:pt x="51" y="491"/>
                      </a:cubicBezTo>
                      <a:cubicBezTo>
                        <a:pt x="115" y="586"/>
                        <a:pt x="216" y="637"/>
                        <a:pt x="318" y="637"/>
                      </a:cubicBezTo>
                      <a:lnTo>
                        <a:pt x="318" y="637"/>
                      </a:lnTo>
                      <a:lnTo>
                        <a:pt x="318" y="637"/>
                      </a:lnTo>
                      <a:cubicBezTo>
                        <a:pt x="369" y="637"/>
                        <a:pt x="420" y="624"/>
                        <a:pt x="471" y="599"/>
                      </a:cubicBezTo>
                      <a:lnTo>
                        <a:pt x="471" y="599"/>
                      </a:lnTo>
                      <a:lnTo>
                        <a:pt x="471" y="592"/>
                      </a:lnTo>
                      <a:lnTo>
                        <a:pt x="477" y="592"/>
                      </a:lnTo>
                      <a:cubicBezTo>
                        <a:pt x="573" y="535"/>
                        <a:pt x="630" y="433"/>
                        <a:pt x="630" y="325"/>
                      </a:cubicBezTo>
                      <a:cubicBezTo>
                        <a:pt x="630" y="255"/>
                        <a:pt x="605" y="185"/>
                        <a:pt x="553" y="121"/>
                      </a:cubicBezTo>
                      <a:lnTo>
                        <a:pt x="547" y="121"/>
                      </a:lnTo>
                      <a:lnTo>
                        <a:pt x="547" y="121"/>
                      </a:lnTo>
                      <a:lnTo>
                        <a:pt x="547" y="115"/>
                      </a:lnTo>
                      <a:cubicBezTo>
                        <a:pt x="477" y="39"/>
                        <a:pt x="395" y="0"/>
                        <a:pt x="305"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4" name="Google Shape;2104;p20"/>
                <p:cNvSpPr/>
                <p:nvPr/>
              </p:nvSpPr>
              <p:spPr>
                <a:xfrm>
                  <a:off x="6871320" y="3467160"/>
                  <a:ext cx="226800" cy="215640"/>
                </a:xfrm>
                <a:custGeom>
                  <a:rect b="b" l="l" r="r" t="t"/>
                  <a:pathLst>
                    <a:path extrusionOk="0" h="599" w="630">
                      <a:moveTo>
                        <a:pt x="471" y="592"/>
                      </a:moveTo>
                      <a:lnTo>
                        <a:pt x="471" y="592"/>
                      </a:lnTo>
                      <a:lnTo>
                        <a:pt x="471" y="599"/>
                      </a:lnTo>
                      <a:lnTo>
                        <a:pt x="471" y="592"/>
                      </a:lnTo>
                      <a:moveTo>
                        <a:pt x="547" y="121"/>
                      </a:moveTo>
                      <a:lnTo>
                        <a:pt x="547" y="121"/>
                      </a:lnTo>
                      <a:lnTo>
                        <a:pt x="553" y="121"/>
                      </a:lnTo>
                      <a:cubicBezTo>
                        <a:pt x="605" y="185"/>
                        <a:pt x="630" y="255"/>
                        <a:pt x="630" y="325"/>
                      </a:cubicBezTo>
                      <a:cubicBezTo>
                        <a:pt x="630" y="255"/>
                        <a:pt x="605" y="185"/>
                        <a:pt x="553" y="121"/>
                      </a:cubicBezTo>
                      <a:lnTo>
                        <a:pt x="547" y="121"/>
                      </a:lnTo>
                      <a:moveTo>
                        <a:pt x="547" y="115"/>
                      </a:moveTo>
                      <a:lnTo>
                        <a:pt x="547" y="115"/>
                      </a:lnTo>
                      <a:lnTo>
                        <a:pt x="547" y="121"/>
                      </a:lnTo>
                      <a:lnTo>
                        <a:pt x="547" y="115"/>
                      </a:lnTo>
                      <a:moveTo>
                        <a:pt x="108" y="64"/>
                      </a:moveTo>
                      <a:lnTo>
                        <a:pt x="108" y="64"/>
                      </a:lnTo>
                      <a:lnTo>
                        <a:pt x="108" y="64"/>
                      </a:lnTo>
                      <a:cubicBezTo>
                        <a:pt x="44" y="141"/>
                        <a:pt x="0" y="229"/>
                        <a:pt x="0" y="325"/>
                      </a:cubicBezTo>
                      <a:cubicBezTo>
                        <a:pt x="0" y="229"/>
                        <a:pt x="44" y="141"/>
                        <a:pt x="108" y="64"/>
                      </a:cubicBezTo>
                      <a:moveTo>
                        <a:pt x="115" y="64"/>
                      </a:moveTo>
                      <a:lnTo>
                        <a:pt x="115" y="64"/>
                      </a:lnTo>
                      <a:moveTo>
                        <a:pt x="305" y="0"/>
                      </a:moveTo>
                      <a:lnTo>
                        <a:pt x="305" y="0"/>
                      </a:lnTo>
                      <a:cubicBezTo>
                        <a:pt x="242" y="0"/>
                        <a:pt x="178" y="26"/>
                        <a:pt x="115" y="64"/>
                      </a:cubicBezTo>
                      <a:cubicBezTo>
                        <a:pt x="178" y="26"/>
                        <a:pt x="242" y="0"/>
                        <a:pt x="305" y="0"/>
                      </a:cubicBezTo>
                      <a:moveTo>
                        <a:pt x="305" y="0"/>
                      </a:moveTo>
                      <a:lnTo>
                        <a:pt x="305" y="0"/>
                      </a:lnTo>
                      <a:close/>
                    </a:path>
                  </a:pathLst>
                </a:custGeom>
                <a:solidFill>
                  <a:srgbClr val="CD4B7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5" name="Google Shape;2105;p20"/>
                <p:cNvSpPr/>
                <p:nvPr/>
              </p:nvSpPr>
              <p:spPr>
                <a:xfrm>
                  <a:off x="6985800" y="3682800"/>
                  <a:ext cx="55080" cy="13680"/>
                </a:xfrm>
                <a:custGeom>
                  <a:rect b="b" l="l" r="r" t="t"/>
                  <a:pathLst>
                    <a:path extrusionOk="0" h="38" w="153">
                      <a:moveTo>
                        <a:pt x="153" y="0"/>
                      </a:moveTo>
                      <a:lnTo>
                        <a:pt x="153" y="0"/>
                      </a:lnTo>
                      <a:cubicBezTo>
                        <a:pt x="102" y="25"/>
                        <a:pt x="51" y="38"/>
                        <a:pt x="0" y="38"/>
                      </a:cubicBezTo>
                      <a:cubicBezTo>
                        <a:pt x="51" y="38"/>
                        <a:pt x="102" y="25"/>
                        <a:pt x="153" y="0"/>
                      </a:cubicBezTo>
                      <a:close/>
                    </a:path>
                  </a:pathLst>
                </a:custGeom>
                <a:solidFill>
                  <a:srgbClr val="CD4B7C"/>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06" name="Google Shape;2106;p20"/>
                <p:cNvGrpSpPr/>
                <p:nvPr/>
              </p:nvGrpSpPr>
              <p:grpSpPr>
                <a:xfrm>
                  <a:off x="6862320" y="3040920"/>
                  <a:ext cx="990000" cy="937440"/>
                  <a:chOff x="6862320" y="3040920"/>
                  <a:chExt cx="990000" cy="937440"/>
                </a:xfrm>
              </p:grpSpPr>
              <p:sp>
                <p:nvSpPr>
                  <p:cNvPr id="2107" name="Google Shape;2107;p20"/>
                  <p:cNvSpPr/>
                  <p:nvPr/>
                </p:nvSpPr>
                <p:spPr>
                  <a:xfrm>
                    <a:off x="7611480" y="3283920"/>
                    <a:ext cx="240840" cy="121320"/>
                  </a:xfrm>
                  <a:custGeom>
                    <a:rect b="b" l="l" r="r" t="t"/>
                    <a:pathLst>
                      <a:path extrusionOk="0" h="337" w="669">
                        <a:moveTo>
                          <a:pt x="0" y="0"/>
                        </a:moveTo>
                        <a:lnTo>
                          <a:pt x="0" y="0"/>
                        </a:lnTo>
                        <a:lnTo>
                          <a:pt x="0" y="0"/>
                        </a:lnTo>
                        <a:cubicBezTo>
                          <a:pt x="0" y="7"/>
                          <a:pt x="0" y="7"/>
                          <a:pt x="0" y="7"/>
                        </a:cubicBezTo>
                        <a:lnTo>
                          <a:pt x="0" y="7"/>
                        </a:lnTo>
                        <a:lnTo>
                          <a:pt x="0" y="7"/>
                        </a:lnTo>
                        <a:cubicBezTo>
                          <a:pt x="6" y="76"/>
                          <a:pt x="25" y="147"/>
                          <a:pt x="58" y="204"/>
                        </a:cubicBezTo>
                        <a:cubicBezTo>
                          <a:pt x="134" y="287"/>
                          <a:pt x="229" y="337"/>
                          <a:pt x="344" y="337"/>
                        </a:cubicBezTo>
                        <a:cubicBezTo>
                          <a:pt x="376" y="337"/>
                          <a:pt x="401" y="331"/>
                          <a:pt x="440" y="325"/>
                        </a:cubicBezTo>
                        <a:cubicBezTo>
                          <a:pt x="446" y="325"/>
                          <a:pt x="446" y="325"/>
                          <a:pt x="452" y="325"/>
                        </a:cubicBezTo>
                        <a:lnTo>
                          <a:pt x="452" y="325"/>
                        </a:lnTo>
                        <a:lnTo>
                          <a:pt x="452" y="325"/>
                        </a:lnTo>
                        <a:cubicBezTo>
                          <a:pt x="554" y="287"/>
                          <a:pt x="624" y="204"/>
                          <a:pt x="656" y="108"/>
                        </a:cubicBezTo>
                        <a:cubicBezTo>
                          <a:pt x="656" y="95"/>
                          <a:pt x="662" y="83"/>
                          <a:pt x="662" y="76"/>
                        </a:cubicBezTo>
                        <a:lnTo>
                          <a:pt x="662" y="70"/>
                        </a:lnTo>
                        <a:lnTo>
                          <a:pt x="662" y="70"/>
                        </a:lnTo>
                        <a:lnTo>
                          <a:pt x="662" y="70"/>
                        </a:lnTo>
                        <a:lnTo>
                          <a:pt x="662" y="70"/>
                        </a:lnTo>
                        <a:lnTo>
                          <a:pt x="662" y="70"/>
                        </a:lnTo>
                        <a:lnTo>
                          <a:pt x="662" y="70"/>
                        </a:lnTo>
                        <a:lnTo>
                          <a:pt x="662" y="70"/>
                        </a:lnTo>
                        <a:lnTo>
                          <a:pt x="662" y="64"/>
                        </a:lnTo>
                        <a:lnTo>
                          <a:pt x="662" y="64"/>
                        </a:lnTo>
                        <a:lnTo>
                          <a:pt x="662" y="64"/>
                        </a:lnTo>
                        <a:lnTo>
                          <a:pt x="669" y="64"/>
                        </a:lnTo>
                        <a:lnTo>
                          <a:pt x="669" y="64"/>
                        </a:lnTo>
                        <a:lnTo>
                          <a:pt x="669" y="64"/>
                        </a:lnTo>
                        <a:lnTo>
                          <a:pt x="669" y="64"/>
                        </a:lnTo>
                        <a:lnTo>
                          <a:pt x="669" y="58"/>
                        </a:lnTo>
                        <a:lnTo>
                          <a:pt x="669" y="58"/>
                        </a:lnTo>
                        <a:cubicBezTo>
                          <a:pt x="643" y="115"/>
                          <a:pt x="605" y="166"/>
                          <a:pt x="554" y="204"/>
                        </a:cubicBezTo>
                        <a:lnTo>
                          <a:pt x="554" y="204"/>
                        </a:lnTo>
                        <a:lnTo>
                          <a:pt x="554" y="204"/>
                        </a:lnTo>
                        <a:cubicBezTo>
                          <a:pt x="490" y="248"/>
                          <a:pt x="414" y="268"/>
                          <a:pt x="344" y="268"/>
                        </a:cubicBezTo>
                        <a:lnTo>
                          <a:pt x="344" y="268"/>
                        </a:lnTo>
                        <a:lnTo>
                          <a:pt x="344" y="268"/>
                        </a:lnTo>
                        <a:lnTo>
                          <a:pt x="344" y="268"/>
                        </a:lnTo>
                        <a:lnTo>
                          <a:pt x="344" y="268"/>
                        </a:lnTo>
                        <a:cubicBezTo>
                          <a:pt x="236" y="268"/>
                          <a:pt x="134" y="223"/>
                          <a:pt x="64" y="134"/>
                        </a:cubicBezTo>
                        <a:lnTo>
                          <a:pt x="64" y="134"/>
                        </a:lnTo>
                        <a:lnTo>
                          <a:pt x="64" y="134"/>
                        </a:lnTo>
                        <a:cubicBezTo>
                          <a:pt x="32" y="95"/>
                          <a:pt x="13"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20"/>
                  <p:cNvSpPr/>
                  <p:nvPr/>
                </p:nvSpPr>
                <p:spPr>
                  <a:xfrm>
                    <a:off x="7373160" y="3040920"/>
                    <a:ext cx="217800" cy="121680"/>
                  </a:xfrm>
                  <a:custGeom>
                    <a:rect b="b" l="l" r="r" t="t"/>
                    <a:pathLst>
                      <a:path extrusionOk="0" h="338" w="605">
                        <a:moveTo>
                          <a:pt x="0" y="0"/>
                        </a:moveTo>
                        <a:lnTo>
                          <a:pt x="0" y="0"/>
                        </a:lnTo>
                        <a:cubicBezTo>
                          <a:pt x="7" y="83"/>
                          <a:pt x="32" y="166"/>
                          <a:pt x="83" y="230"/>
                        </a:cubicBezTo>
                        <a:cubicBezTo>
                          <a:pt x="134" y="293"/>
                          <a:pt x="217" y="338"/>
                          <a:pt x="318" y="338"/>
                        </a:cubicBezTo>
                        <a:lnTo>
                          <a:pt x="318" y="338"/>
                        </a:lnTo>
                        <a:lnTo>
                          <a:pt x="318" y="338"/>
                        </a:lnTo>
                        <a:lnTo>
                          <a:pt x="325" y="338"/>
                        </a:lnTo>
                        <a:lnTo>
                          <a:pt x="331" y="338"/>
                        </a:lnTo>
                        <a:lnTo>
                          <a:pt x="331" y="338"/>
                        </a:lnTo>
                        <a:lnTo>
                          <a:pt x="338" y="338"/>
                        </a:lnTo>
                        <a:lnTo>
                          <a:pt x="344" y="338"/>
                        </a:lnTo>
                        <a:lnTo>
                          <a:pt x="350" y="338"/>
                        </a:lnTo>
                        <a:cubicBezTo>
                          <a:pt x="363" y="338"/>
                          <a:pt x="376" y="338"/>
                          <a:pt x="389" y="332"/>
                        </a:cubicBezTo>
                        <a:lnTo>
                          <a:pt x="389" y="332"/>
                        </a:lnTo>
                        <a:lnTo>
                          <a:pt x="395" y="332"/>
                        </a:lnTo>
                        <a:lnTo>
                          <a:pt x="395" y="332"/>
                        </a:lnTo>
                        <a:lnTo>
                          <a:pt x="395" y="332"/>
                        </a:lnTo>
                        <a:cubicBezTo>
                          <a:pt x="420" y="332"/>
                          <a:pt x="446" y="319"/>
                          <a:pt x="471" y="312"/>
                        </a:cubicBezTo>
                        <a:cubicBezTo>
                          <a:pt x="528" y="267"/>
                          <a:pt x="573" y="217"/>
                          <a:pt x="605" y="153"/>
                        </a:cubicBezTo>
                        <a:cubicBezTo>
                          <a:pt x="592" y="166"/>
                          <a:pt x="573" y="179"/>
                          <a:pt x="554" y="191"/>
                        </a:cubicBezTo>
                        <a:cubicBezTo>
                          <a:pt x="554" y="198"/>
                          <a:pt x="554" y="198"/>
                          <a:pt x="554" y="198"/>
                        </a:cubicBezTo>
                        <a:lnTo>
                          <a:pt x="554" y="198"/>
                        </a:lnTo>
                        <a:lnTo>
                          <a:pt x="554" y="198"/>
                        </a:lnTo>
                        <a:lnTo>
                          <a:pt x="547" y="198"/>
                        </a:lnTo>
                        <a:cubicBezTo>
                          <a:pt x="547" y="204"/>
                          <a:pt x="547" y="204"/>
                          <a:pt x="541" y="204"/>
                        </a:cubicBezTo>
                        <a:lnTo>
                          <a:pt x="541" y="204"/>
                        </a:lnTo>
                        <a:cubicBezTo>
                          <a:pt x="497" y="230"/>
                          <a:pt x="458" y="248"/>
                          <a:pt x="414" y="255"/>
                        </a:cubicBezTo>
                        <a:cubicBezTo>
                          <a:pt x="389" y="261"/>
                          <a:pt x="370" y="261"/>
                          <a:pt x="344" y="261"/>
                        </a:cubicBezTo>
                        <a:lnTo>
                          <a:pt x="344" y="261"/>
                        </a:lnTo>
                        <a:lnTo>
                          <a:pt x="344" y="261"/>
                        </a:lnTo>
                        <a:lnTo>
                          <a:pt x="344" y="261"/>
                        </a:lnTo>
                        <a:lnTo>
                          <a:pt x="344" y="261"/>
                        </a:lnTo>
                        <a:cubicBezTo>
                          <a:pt x="242" y="261"/>
                          <a:pt x="140" y="217"/>
                          <a:pt x="70" y="134"/>
                        </a:cubicBezTo>
                        <a:lnTo>
                          <a:pt x="70" y="134"/>
                        </a:lnTo>
                        <a:cubicBezTo>
                          <a:pt x="64" y="134"/>
                          <a:pt x="64" y="127"/>
                          <a:pt x="64" y="127"/>
                        </a:cubicBezTo>
                        <a:lnTo>
                          <a:pt x="64" y="127"/>
                        </a:lnTo>
                        <a:cubicBezTo>
                          <a:pt x="32" y="90"/>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9" name="Google Shape;2109;p20"/>
                  <p:cNvSpPr/>
                  <p:nvPr/>
                </p:nvSpPr>
                <p:spPr>
                  <a:xfrm>
                    <a:off x="7350120" y="3547440"/>
                    <a:ext cx="238680" cy="121680"/>
                  </a:xfrm>
                  <a:custGeom>
                    <a:rect b="b" l="l" r="r" t="t"/>
                    <a:pathLst>
                      <a:path extrusionOk="0" h="338" w="663">
                        <a:moveTo>
                          <a:pt x="0" y="0"/>
                        </a:moveTo>
                        <a:lnTo>
                          <a:pt x="0" y="0"/>
                        </a:lnTo>
                        <a:cubicBezTo>
                          <a:pt x="13" y="172"/>
                          <a:pt x="108" y="331"/>
                          <a:pt x="319" y="338"/>
                        </a:cubicBezTo>
                        <a:lnTo>
                          <a:pt x="319" y="338"/>
                        </a:lnTo>
                        <a:lnTo>
                          <a:pt x="325" y="338"/>
                        </a:lnTo>
                        <a:lnTo>
                          <a:pt x="325" y="338"/>
                        </a:lnTo>
                        <a:lnTo>
                          <a:pt x="325" y="338"/>
                        </a:lnTo>
                        <a:lnTo>
                          <a:pt x="331" y="338"/>
                        </a:lnTo>
                        <a:lnTo>
                          <a:pt x="338" y="338"/>
                        </a:lnTo>
                        <a:lnTo>
                          <a:pt x="338" y="338"/>
                        </a:lnTo>
                        <a:cubicBezTo>
                          <a:pt x="414" y="338"/>
                          <a:pt x="478" y="312"/>
                          <a:pt x="535" y="274"/>
                        </a:cubicBezTo>
                        <a:lnTo>
                          <a:pt x="535" y="274"/>
                        </a:lnTo>
                        <a:lnTo>
                          <a:pt x="535" y="274"/>
                        </a:lnTo>
                        <a:lnTo>
                          <a:pt x="535" y="274"/>
                        </a:lnTo>
                        <a:lnTo>
                          <a:pt x="542" y="274"/>
                        </a:lnTo>
                        <a:lnTo>
                          <a:pt x="542" y="268"/>
                        </a:lnTo>
                        <a:cubicBezTo>
                          <a:pt x="580" y="229"/>
                          <a:pt x="611" y="185"/>
                          <a:pt x="637" y="134"/>
                        </a:cubicBezTo>
                        <a:cubicBezTo>
                          <a:pt x="643" y="115"/>
                          <a:pt x="656" y="89"/>
                          <a:pt x="663" y="71"/>
                        </a:cubicBezTo>
                        <a:cubicBezTo>
                          <a:pt x="637" y="115"/>
                          <a:pt x="605" y="159"/>
                          <a:pt x="561" y="198"/>
                        </a:cubicBezTo>
                        <a:lnTo>
                          <a:pt x="555" y="198"/>
                        </a:lnTo>
                        <a:lnTo>
                          <a:pt x="555" y="198"/>
                        </a:lnTo>
                        <a:cubicBezTo>
                          <a:pt x="490" y="242"/>
                          <a:pt x="421" y="261"/>
                          <a:pt x="344" y="261"/>
                        </a:cubicBezTo>
                        <a:lnTo>
                          <a:pt x="344" y="261"/>
                        </a:lnTo>
                        <a:lnTo>
                          <a:pt x="344" y="261"/>
                        </a:lnTo>
                        <a:lnTo>
                          <a:pt x="344" y="261"/>
                        </a:lnTo>
                        <a:lnTo>
                          <a:pt x="344" y="261"/>
                        </a:lnTo>
                        <a:cubicBezTo>
                          <a:pt x="242" y="261"/>
                          <a:pt x="140" y="217"/>
                          <a:pt x="71" y="127"/>
                        </a:cubicBezTo>
                        <a:cubicBezTo>
                          <a:pt x="64" y="127"/>
                          <a:pt x="64" y="127"/>
                          <a:pt x="64" y="127"/>
                        </a:cubicBezTo>
                        <a:lnTo>
                          <a:pt x="64" y="127"/>
                        </a:lnTo>
                        <a:lnTo>
                          <a:pt x="64" y="127"/>
                        </a:lnTo>
                        <a:lnTo>
                          <a:pt x="64" y="127"/>
                        </a:lnTo>
                        <a:cubicBezTo>
                          <a:pt x="32" y="89"/>
                          <a:pt x="13" y="45"/>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0" name="Google Shape;2110;p20"/>
                  <p:cNvSpPr/>
                  <p:nvPr/>
                </p:nvSpPr>
                <p:spPr>
                  <a:xfrm>
                    <a:off x="7111800" y="3302280"/>
                    <a:ext cx="224640" cy="121680"/>
                  </a:xfrm>
                  <a:custGeom>
                    <a:rect b="b" l="l" r="r" t="t"/>
                    <a:pathLst>
                      <a:path extrusionOk="0" h="338" w="624">
                        <a:moveTo>
                          <a:pt x="0" y="0"/>
                        </a:moveTo>
                        <a:lnTo>
                          <a:pt x="0" y="0"/>
                        </a:lnTo>
                        <a:cubicBezTo>
                          <a:pt x="13" y="172"/>
                          <a:pt x="109" y="331"/>
                          <a:pt x="319" y="338"/>
                        </a:cubicBezTo>
                        <a:cubicBezTo>
                          <a:pt x="325" y="338"/>
                          <a:pt x="332" y="338"/>
                          <a:pt x="338" y="338"/>
                        </a:cubicBezTo>
                        <a:lnTo>
                          <a:pt x="338" y="338"/>
                        </a:lnTo>
                        <a:lnTo>
                          <a:pt x="338" y="338"/>
                        </a:lnTo>
                        <a:lnTo>
                          <a:pt x="338" y="338"/>
                        </a:lnTo>
                        <a:lnTo>
                          <a:pt x="338" y="338"/>
                        </a:lnTo>
                        <a:lnTo>
                          <a:pt x="338" y="338"/>
                        </a:lnTo>
                        <a:lnTo>
                          <a:pt x="338" y="338"/>
                        </a:lnTo>
                        <a:lnTo>
                          <a:pt x="344" y="338"/>
                        </a:lnTo>
                        <a:lnTo>
                          <a:pt x="344" y="338"/>
                        </a:lnTo>
                        <a:lnTo>
                          <a:pt x="344" y="338"/>
                        </a:lnTo>
                        <a:lnTo>
                          <a:pt x="344" y="338"/>
                        </a:lnTo>
                        <a:lnTo>
                          <a:pt x="344" y="338"/>
                        </a:lnTo>
                        <a:lnTo>
                          <a:pt x="344" y="338"/>
                        </a:lnTo>
                        <a:lnTo>
                          <a:pt x="351" y="338"/>
                        </a:lnTo>
                        <a:lnTo>
                          <a:pt x="351" y="338"/>
                        </a:lnTo>
                        <a:lnTo>
                          <a:pt x="351" y="338"/>
                        </a:lnTo>
                        <a:lnTo>
                          <a:pt x="351" y="338"/>
                        </a:lnTo>
                        <a:lnTo>
                          <a:pt x="351" y="338"/>
                        </a:lnTo>
                        <a:lnTo>
                          <a:pt x="351" y="338"/>
                        </a:lnTo>
                        <a:lnTo>
                          <a:pt x="351" y="338"/>
                        </a:lnTo>
                        <a:cubicBezTo>
                          <a:pt x="357" y="338"/>
                          <a:pt x="357" y="338"/>
                          <a:pt x="357" y="338"/>
                        </a:cubicBezTo>
                        <a:lnTo>
                          <a:pt x="357" y="338"/>
                        </a:lnTo>
                        <a:lnTo>
                          <a:pt x="357" y="338"/>
                        </a:lnTo>
                        <a:lnTo>
                          <a:pt x="357" y="338"/>
                        </a:lnTo>
                        <a:lnTo>
                          <a:pt x="357" y="338"/>
                        </a:lnTo>
                        <a:lnTo>
                          <a:pt x="357" y="338"/>
                        </a:lnTo>
                        <a:cubicBezTo>
                          <a:pt x="363" y="338"/>
                          <a:pt x="363" y="338"/>
                          <a:pt x="363" y="338"/>
                        </a:cubicBezTo>
                        <a:lnTo>
                          <a:pt x="363" y="338"/>
                        </a:lnTo>
                        <a:lnTo>
                          <a:pt x="363" y="338"/>
                        </a:lnTo>
                        <a:lnTo>
                          <a:pt x="363" y="338"/>
                        </a:lnTo>
                        <a:lnTo>
                          <a:pt x="369" y="338"/>
                        </a:lnTo>
                        <a:lnTo>
                          <a:pt x="369" y="338"/>
                        </a:lnTo>
                        <a:cubicBezTo>
                          <a:pt x="484" y="325"/>
                          <a:pt x="573" y="261"/>
                          <a:pt x="624" y="172"/>
                        </a:cubicBezTo>
                        <a:lnTo>
                          <a:pt x="624" y="172"/>
                        </a:lnTo>
                        <a:lnTo>
                          <a:pt x="624" y="172"/>
                        </a:lnTo>
                        <a:lnTo>
                          <a:pt x="624" y="172"/>
                        </a:lnTo>
                        <a:cubicBezTo>
                          <a:pt x="624" y="159"/>
                          <a:pt x="618" y="146"/>
                          <a:pt x="624" y="134"/>
                        </a:cubicBezTo>
                        <a:cubicBezTo>
                          <a:pt x="605" y="159"/>
                          <a:pt x="580" y="178"/>
                          <a:pt x="561" y="197"/>
                        </a:cubicBezTo>
                        <a:cubicBezTo>
                          <a:pt x="497" y="242"/>
                          <a:pt x="420" y="261"/>
                          <a:pt x="344" y="261"/>
                        </a:cubicBezTo>
                        <a:lnTo>
                          <a:pt x="344" y="261"/>
                        </a:lnTo>
                        <a:lnTo>
                          <a:pt x="344" y="261"/>
                        </a:lnTo>
                        <a:lnTo>
                          <a:pt x="344" y="261"/>
                        </a:lnTo>
                        <a:lnTo>
                          <a:pt x="344" y="261"/>
                        </a:lnTo>
                        <a:cubicBezTo>
                          <a:pt x="242" y="261"/>
                          <a:pt x="140" y="217"/>
                          <a:pt x="71" y="134"/>
                        </a:cubicBezTo>
                        <a:cubicBezTo>
                          <a:pt x="71" y="134"/>
                          <a:pt x="71" y="128"/>
                          <a:pt x="64" y="128"/>
                        </a:cubicBezTo>
                        <a:cubicBezTo>
                          <a:pt x="32" y="89"/>
                          <a:pt x="13" y="44"/>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1" name="Google Shape;2111;p20"/>
                  <p:cNvSpPr/>
                  <p:nvPr/>
                </p:nvSpPr>
                <p:spPr>
                  <a:xfrm>
                    <a:off x="7118640" y="3879720"/>
                    <a:ext cx="222480" cy="98640"/>
                  </a:xfrm>
                  <a:custGeom>
                    <a:rect b="b" l="l" r="r" t="t"/>
                    <a:pathLst>
                      <a:path extrusionOk="0" h="274" w="618">
                        <a:moveTo>
                          <a:pt x="618" y="0"/>
                        </a:moveTo>
                        <a:lnTo>
                          <a:pt x="618" y="0"/>
                        </a:lnTo>
                        <a:cubicBezTo>
                          <a:pt x="611" y="13"/>
                          <a:pt x="605" y="26"/>
                          <a:pt x="593" y="39"/>
                        </a:cubicBezTo>
                        <a:cubicBezTo>
                          <a:pt x="574" y="76"/>
                          <a:pt x="542" y="115"/>
                          <a:pt x="503" y="141"/>
                        </a:cubicBezTo>
                        <a:lnTo>
                          <a:pt x="503" y="141"/>
                        </a:lnTo>
                        <a:cubicBezTo>
                          <a:pt x="440" y="191"/>
                          <a:pt x="363" y="210"/>
                          <a:pt x="293" y="210"/>
                        </a:cubicBezTo>
                        <a:cubicBezTo>
                          <a:pt x="255" y="210"/>
                          <a:pt x="217" y="204"/>
                          <a:pt x="179" y="191"/>
                        </a:cubicBezTo>
                        <a:cubicBezTo>
                          <a:pt x="115" y="172"/>
                          <a:pt x="58" y="134"/>
                          <a:pt x="13" y="76"/>
                        </a:cubicBezTo>
                        <a:lnTo>
                          <a:pt x="13" y="76"/>
                        </a:lnTo>
                        <a:lnTo>
                          <a:pt x="13" y="76"/>
                        </a:lnTo>
                        <a:lnTo>
                          <a:pt x="13" y="76"/>
                        </a:lnTo>
                        <a:cubicBezTo>
                          <a:pt x="7" y="70"/>
                          <a:pt x="0" y="64"/>
                          <a:pt x="0" y="58"/>
                        </a:cubicBezTo>
                        <a:cubicBezTo>
                          <a:pt x="7" y="76"/>
                          <a:pt x="13" y="96"/>
                          <a:pt x="19" y="115"/>
                        </a:cubicBezTo>
                        <a:cubicBezTo>
                          <a:pt x="32" y="134"/>
                          <a:pt x="32" y="160"/>
                          <a:pt x="32" y="179"/>
                        </a:cubicBezTo>
                        <a:cubicBezTo>
                          <a:pt x="64" y="217"/>
                          <a:pt x="108" y="249"/>
                          <a:pt x="166" y="268"/>
                        </a:cubicBezTo>
                        <a:cubicBezTo>
                          <a:pt x="185" y="268"/>
                          <a:pt x="204" y="274"/>
                          <a:pt x="223" y="274"/>
                        </a:cubicBezTo>
                        <a:cubicBezTo>
                          <a:pt x="248" y="274"/>
                          <a:pt x="274" y="268"/>
                          <a:pt x="306" y="262"/>
                        </a:cubicBezTo>
                        <a:cubicBezTo>
                          <a:pt x="395" y="242"/>
                          <a:pt x="484" y="197"/>
                          <a:pt x="561" y="141"/>
                        </a:cubicBezTo>
                        <a:cubicBezTo>
                          <a:pt x="586" y="96"/>
                          <a:pt x="605" y="51"/>
                          <a:pt x="61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2" name="Google Shape;2112;p20"/>
                  <p:cNvSpPr/>
                  <p:nvPr/>
                </p:nvSpPr>
                <p:spPr>
                  <a:xfrm>
                    <a:off x="6862320" y="3614040"/>
                    <a:ext cx="240480" cy="123840"/>
                  </a:xfrm>
                  <a:custGeom>
                    <a:rect b="b" l="l" r="r" t="t"/>
                    <a:pathLst>
                      <a:path extrusionOk="0" h="344" w="668">
                        <a:moveTo>
                          <a:pt x="0" y="0"/>
                        </a:moveTo>
                        <a:lnTo>
                          <a:pt x="0" y="0"/>
                        </a:lnTo>
                        <a:cubicBezTo>
                          <a:pt x="12" y="178"/>
                          <a:pt x="108" y="337"/>
                          <a:pt x="317" y="344"/>
                        </a:cubicBezTo>
                        <a:cubicBezTo>
                          <a:pt x="324" y="344"/>
                          <a:pt x="324" y="344"/>
                          <a:pt x="330" y="344"/>
                        </a:cubicBezTo>
                        <a:cubicBezTo>
                          <a:pt x="515" y="344"/>
                          <a:pt x="636" y="216"/>
                          <a:pt x="668" y="57"/>
                        </a:cubicBezTo>
                        <a:cubicBezTo>
                          <a:pt x="643" y="115"/>
                          <a:pt x="604" y="165"/>
                          <a:pt x="553" y="197"/>
                        </a:cubicBezTo>
                        <a:cubicBezTo>
                          <a:pt x="490" y="248"/>
                          <a:pt x="413" y="267"/>
                          <a:pt x="343" y="267"/>
                        </a:cubicBezTo>
                        <a:cubicBezTo>
                          <a:pt x="235" y="267"/>
                          <a:pt x="133" y="223"/>
                          <a:pt x="63" y="134"/>
                        </a:cubicBezTo>
                        <a:cubicBezTo>
                          <a:pt x="31" y="95"/>
                          <a:pt x="12" y="51"/>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13" name="Google Shape;2113;p20"/>
                <p:cNvSpPr/>
                <p:nvPr/>
              </p:nvSpPr>
              <p:spPr>
                <a:xfrm>
                  <a:off x="6859800" y="2864520"/>
                  <a:ext cx="577800" cy="582120"/>
                </a:xfrm>
                <a:custGeom>
                  <a:rect b="b" l="l" r="r" t="t"/>
                  <a:pathLst>
                    <a:path extrusionOk="0" h="1617" w="1605">
                      <a:moveTo>
                        <a:pt x="1547" y="0"/>
                      </a:moveTo>
                      <a:lnTo>
                        <a:pt x="1547" y="0"/>
                      </a:lnTo>
                      <a:cubicBezTo>
                        <a:pt x="1535" y="0"/>
                        <a:pt x="1528" y="6"/>
                        <a:pt x="1515" y="13"/>
                      </a:cubicBezTo>
                      <a:cubicBezTo>
                        <a:pt x="1229" y="261"/>
                        <a:pt x="948" y="509"/>
                        <a:pt x="688" y="770"/>
                      </a:cubicBezTo>
                      <a:cubicBezTo>
                        <a:pt x="439" y="1025"/>
                        <a:pt x="172" y="1292"/>
                        <a:pt x="0" y="1604"/>
                      </a:cubicBezTo>
                      <a:cubicBezTo>
                        <a:pt x="0" y="1611"/>
                        <a:pt x="0" y="1617"/>
                        <a:pt x="7" y="1617"/>
                      </a:cubicBezTo>
                      <a:lnTo>
                        <a:pt x="7" y="1611"/>
                      </a:lnTo>
                      <a:cubicBezTo>
                        <a:pt x="261" y="1350"/>
                        <a:pt x="497" y="1070"/>
                        <a:pt x="764" y="815"/>
                      </a:cubicBezTo>
                      <a:cubicBezTo>
                        <a:pt x="1000" y="599"/>
                        <a:pt x="1241" y="382"/>
                        <a:pt x="1490" y="172"/>
                      </a:cubicBezTo>
                      <a:cubicBezTo>
                        <a:pt x="1496" y="166"/>
                        <a:pt x="1502" y="159"/>
                        <a:pt x="1509" y="146"/>
                      </a:cubicBezTo>
                      <a:cubicBezTo>
                        <a:pt x="1535" y="108"/>
                        <a:pt x="1566" y="83"/>
                        <a:pt x="1604" y="64"/>
                      </a:cubicBezTo>
                      <a:cubicBezTo>
                        <a:pt x="1611" y="32"/>
                        <a:pt x="1585" y="0"/>
                        <a:pt x="154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14" name="Google Shape;2114;p20"/>
                <p:cNvGrpSpPr/>
                <p:nvPr/>
              </p:nvGrpSpPr>
              <p:grpSpPr>
                <a:xfrm>
                  <a:off x="6853320" y="2875680"/>
                  <a:ext cx="1012680" cy="1116720"/>
                  <a:chOff x="5938920" y="2875680"/>
                  <a:chExt cx="1012680" cy="1116720"/>
                </a:xfrm>
              </p:grpSpPr>
              <p:sp>
                <p:nvSpPr>
                  <p:cNvPr id="2115" name="Google Shape;2115;p20"/>
                  <p:cNvSpPr/>
                  <p:nvPr/>
                </p:nvSpPr>
                <p:spPr>
                  <a:xfrm>
                    <a:off x="6688440" y="3121200"/>
                    <a:ext cx="263160" cy="295920"/>
                  </a:xfrm>
                  <a:custGeom>
                    <a:rect b="b" l="l" r="r" t="t"/>
                    <a:pathLst>
                      <a:path extrusionOk="0" h="822" w="731">
                        <a:moveTo>
                          <a:pt x="718" y="338"/>
                        </a:moveTo>
                        <a:lnTo>
                          <a:pt x="718" y="338"/>
                        </a:lnTo>
                        <a:cubicBezTo>
                          <a:pt x="782" y="586"/>
                          <a:pt x="591" y="841"/>
                          <a:pt x="323" y="821"/>
                        </a:cubicBezTo>
                        <a:cubicBezTo>
                          <a:pt x="56" y="796"/>
                          <a:pt x="-46" y="528"/>
                          <a:pt x="18" y="299"/>
                        </a:cubicBezTo>
                        <a:cubicBezTo>
                          <a:pt x="30" y="230"/>
                          <a:pt x="56" y="165"/>
                          <a:pt x="107" y="115"/>
                        </a:cubicBezTo>
                        <a:cubicBezTo>
                          <a:pt x="228" y="-57"/>
                          <a:pt x="470" y="-19"/>
                          <a:pt x="610" y="109"/>
                        </a:cubicBezTo>
                        <a:cubicBezTo>
                          <a:pt x="673" y="172"/>
                          <a:pt x="712" y="255"/>
                          <a:pt x="718" y="338"/>
                        </a:cubicBezTo>
                        <a:moveTo>
                          <a:pt x="527" y="637"/>
                        </a:moveTo>
                        <a:lnTo>
                          <a:pt x="527" y="637"/>
                        </a:lnTo>
                        <a:cubicBezTo>
                          <a:pt x="693" y="541"/>
                          <a:pt x="725" y="312"/>
                          <a:pt x="604" y="172"/>
                        </a:cubicBezTo>
                        <a:cubicBezTo>
                          <a:pt x="476" y="25"/>
                          <a:pt x="304" y="19"/>
                          <a:pt x="158" y="115"/>
                        </a:cubicBezTo>
                        <a:cubicBezTo>
                          <a:pt x="49" y="230"/>
                          <a:pt x="5" y="389"/>
                          <a:pt x="101" y="541"/>
                        </a:cubicBezTo>
                        <a:cubicBezTo>
                          <a:pt x="190" y="681"/>
                          <a:pt x="381" y="720"/>
                          <a:pt x="527" y="637"/>
                        </a:cubicBezTo>
                        <a:moveTo>
                          <a:pt x="693" y="510"/>
                        </a:moveTo>
                        <a:lnTo>
                          <a:pt x="693" y="510"/>
                        </a:lnTo>
                        <a:cubicBezTo>
                          <a:pt x="667" y="567"/>
                          <a:pt x="629" y="618"/>
                          <a:pt x="578" y="656"/>
                        </a:cubicBezTo>
                        <a:cubicBezTo>
                          <a:pt x="425" y="764"/>
                          <a:pt x="209" y="739"/>
                          <a:pt x="88" y="586"/>
                        </a:cubicBezTo>
                        <a:cubicBezTo>
                          <a:pt x="56" y="547"/>
                          <a:pt x="37" y="503"/>
                          <a:pt x="24" y="452"/>
                        </a:cubicBezTo>
                        <a:cubicBezTo>
                          <a:pt x="37" y="631"/>
                          <a:pt x="132" y="789"/>
                          <a:pt x="343" y="796"/>
                        </a:cubicBezTo>
                        <a:cubicBezTo>
                          <a:pt x="533" y="802"/>
                          <a:pt x="661" y="675"/>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16" name="Google Shape;2116;p20"/>
                  <p:cNvSpPr/>
                  <p:nvPr/>
                </p:nvSpPr>
                <p:spPr>
                  <a:xfrm>
                    <a:off x="6450120" y="2875680"/>
                    <a:ext cx="263160" cy="296280"/>
                  </a:xfrm>
                  <a:custGeom>
                    <a:rect b="b" l="l" r="r" t="t"/>
                    <a:pathLst>
                      <a:path extrusionOk="0" h="823" w="731">
                        <a:moveTo>
                          <a:pt x="718" y="338"/>
                        </a:moveTo>
                        <a:lnTo>
                          <a:pt x="718" y="338"/>
                        </a:lnTo>
                        <a:cubicBezTo>
                          <a:pt x="782" y="586"/>
                          <a:pt x="591" y="841"/>
                          <a:pt x="323" y="822"/>
                        </a:cubicBezTo>
                        <a:cubicBezTo>
                          <a:pt x="56" y="803"/>
                          <a:pt x="-46" y="530"/>
                          <a:pt x="18" y="300"/>
                        </a:cubicBezTo>
                        <a:cubicBezTo>
                          <a:pt x="31" y="230"/>
                          <a:pt x="56" y="167"/>
                          <a:pt x="107" y="115"/>
                        </a:cubicBezTo>
                        <a:cubicBezTo>
                          <a:pt x="228" y="-56"/>
                          <a:pt x="470" y="-18"/>
                          <a:pt x="610" y="109"/>
                        </a:cubicBezTo>
                        <a:cubicBezTo>
                          <a:pt x="673" y="173"/>
                          <a:pt x="711" y="256"/>
                          <a:pt x="718" y="338"/>
                        </a:cubicBezTo>
                        <a:moveTo>
                          <a:pt x="527" y="638"/>
                        </a:moveTo>
                        <a:lnTo>
                          <a:pt x="527" y="638"/>
                        </a:lnTo>
                        <a:cubicBezTo>
                          <a:pt x="692" y="542"/>
                          <a:pt x="724" y="313"/>
                          <a:pt x="603" y="173"/>
                        </a:cubicBezTo>
                        <a:cubicBezTo>
                          <a:pt x="476" y="27"/>
                          <a:pt x="304" y="20"/>
                          <a:pt x="158" y="115"/>
                        </a:cubicBezTo>
                        <a:cubicBezTo>
                          <a:pt x="49" y="230"/>
                          <a:pt x="5" y="389"/>
                          <a:pt x="100" y="542"/>
                        </a:cubicBezTo>
                        <a:cubicBezTo>
                          <a:pt x="196" y="682"/>
                          <a:pt x="381" y="720"/>
                          <a:pt x="527" y="638"/>
                        </a:cubicBezTo>
                        <a:moveTo>
                          <a:pt x="692" y="510"/>
                        </a:moveTo>
                        <a:lnTo>
                          <a:pt x="692" y="510"/>
                        </a:lnTo>
                        <a:cubicBezTo>
                          <a:pt x="667" y="568"/>
                          <a:pt x="629" y="618"/>
                          <a:pt x="578" y="657"/>
                        </a:cubicBezTo>
                        <a:cubicBezTo>
                          <a:pt x="425" y="765"/>
                          <a:pt x="209" y="739"/>
                          <a:pt x="88" y="586"/>
                        </a:cubicBezTo>
                        <a:cubicBezTo>
                          <a:pt x="56" y="549"/>
                          <a:pt x="37" y="504"/>
                          <a:pt x="24" y="459"/>
                        </a:cubicBezTo>
                        <a:cubicBezTo>
                          <a:pt x="37" y="631"/>
                          <a:pt x="133" y="791"/>
                          <a:pt x="342" y="797"/>
                        </a:cubicBezTo>
                        <a:cubicBezTo>
                          <a:pt x="534" y="803"/>
                          <a:pt x="661" y="676"/>
                          <a:pt x="692"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17" name="Google Shape;2117;p20"/>
                  <p:cNvSpPr/>
                  <p:nvPr/>
                </p:nvSpPr>
                <p:spPr>
                  <a:xfrm>
                    <a:off x="6427080" y="3382200"/>
                    <a:ext cx="263520" cy="296280"/>
                  </a:xfrm>
                  <a:custGeom>
                    <a:rect b="b" l="l" r="r" t="t"/>
                    <a:pathLst>
                      <a:path extrusionOk="0" h="823" w="732">
                        <a:moveTo>
                          <a:pt x="719" y="338"/>
                        </a:moveTo>
                        <a:lnTo>
                          <a:pt x="719" y="338"/>
                        </a:lnTo>
                        <a:cubicBezTo>
                          <a:pt x="782" y="586"/>
                          <a:pt x="598" y="841"/>
                          <a:pt x="330" y="822"/>
                        </a:cubicBezTo>
                        <a:cubicBezTo>
                          <a:pt x="56" y="803"/>
                          <a:pt x="-45" y="530"/>
                          <a:pt x="18" y="300"/>
                        </a:cubicBezTo>
                        <a:cubicBezTo>
                          <a:pt x="31" y="230"/>
                          <a:pt x="63" y="166"/>
                          <a:pt x="107" y="116"/>
                        </a:cubicBezTo>
                        <a:cubicBezTo>
                          <a:pt x="228" y="-57"/>
                          <a:pt x="477" y="-18"/>
                          <a:pt x="610" y="109"/>
                        </a:cubicBezTo>
                        <a:cubicBezTo>
                          <a:pt x="680" y="173"/>
                          <a:pt x="712" y="256"/>
                          <a:pt x="719" y="338"/>
                        </a:cubicBezTo>
                        <a:moveTo>
                          <a:pt x="527" y="638"/>
                        </a:moveTo>
                        <a:lnTo>
                          <a:pt x="527" y="638"/>
                        </a:lnTo>
                        <a:cubicBezTo>
                          <a:pt x="693" y="542"/>
                          <a:pt x="731" y="313"/>
                          <a:pt x="604" y="173"/>
                        </a:cubicBezTo>
                        <a:cubicBezTo>
                          <a:pt x="477" y="27"/>
                          <a:pt x="311" y="20"/>
                          <a:pt x="164" y="116"/>
                        </a:cubicBezTo>
                        <a:cubicBezTo>
                          <a:pt x="56" y="230"/>
                          <a:pt x="5" y="389"/>
                          <a:pt x="101" y="542"/>
                        </a:cubicBezTo>
                        <a:cubicBezTo>
                          <a:pt x="197" y="682"/>
                          <a:pt x="381" y="720"/>
                          <a:pt x="527" y="638"/>
                        </a:cubicBezTo>
                        <a:moveTo>
                          <a:pt x="693" y="510"/>
                        </a:moveTo>
                        <a:lnTo>
                          <a:pt x="693" y="510"/>
                        </a:lnTo>
                        <a:cubicBezTo>
                          <a:pt x="667" y="567"/>
                          <a:pt x="635" y="618"/>
                          <a:pt x="579" y="657"/>
                        </a:cubicBezTo>
                        <a:cubicBezTo>
                          <a:pt x="426" y="765"/>
                          <a:pt x="209" y="739"/>
                          <a:pt x="88" y="586"/>
                        </a:cubicBezTo>
                        <a:cubicBezTo>
                          <a:pt x="56" y="548"/>
                          <a:pt x="37" y="504"/>
                          <a:pt x="24" y="459"/>
                        </a:cubicBezTo>
                        <a:cubicBezTo>
                          <a:pt x="37" y="631"/>
                          <a:pt x="132" y="790"/>
                          <a:pt x="343" y="797"/>
                        </a:cubicBezTo>
                        <a:cubicBezTo>
                          <a:pt x="534"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18" name="Google Shape;2118;p20"/>
                  <p:cNvSpPr/>
                  <p:nvPr/>
                </p:nvSpPr>
                <p:spPr>
                  <a:xfrm>
                    <a:off x="6188760" y="3137040"/>
                    <a:ext cx="263160" cy="296280"/>
                  </a:xfrm>
                  <a:custGeom>
                    <a:rect b="b" l="l" r="r" t="t"/>
                    <a:pathLst>
                      <a:path extrusionOk="0" h="823" w="731">
                        <a:moveTo>
                          <a:pt x="718" y="338"/>
                        </a:moveTo>
                        <a:lnTo>
                          <a:pt x="718" y="338"/>
                        </a:lnTo>
                        <a:cubicBezTo>
                          <a:pt x="782" y="587"/>
                          <a:pt x="597" y="841"/>
                          <a:pt x="330" y="822"/>
                        </a:cubicBezTo>
                        <a:cubicBezTo>
                          <a:pt x="56" y="803"/>
                          <a:pt x="-46" y="529"/>
                          <a:pt x="18" y="300"/>
                        </a:cubicBezTo>
                        <a:cubicBezTo>
                          <a:pt x="30" y="230"/>
                          <a:pt x="62" y="166"/>
                          <a:pt x="107" y="115"/>
                        </a:cubicBezTo>
                        <a:cubicBezTo>
                          <a:pt x="228" y="-56"/>
                          <a:pt x="477" y="-19"/>
                          <a:pt x="610" y="109"/>
                        </a:cubicBezTo>
                        <a:cubicBezTo>
                          <a:pt x="680" y="173"/>
                          <a:pt x="712" y="255"/>
                          <a:pt x="718" y="338"/>
                        </a:cubicBezTo>
                        <a:moveTo>
                          <a:pt x="527" y="644"/>
                        </a:moveTo>
                        <a:lnTo>
                          <a:pt x="527" y="644"/>
                        </a:lnTo>
                        <a:cubicBezTo>
                          <a:pt x="699" y="542"/>
                          <a:pt x="731" y="313"/>
                          <a:pt x="604" y="173"/>
                        </a:cubicBezTo>
                        <a:cubicBezTo>
                          <a:pt x="477" y="26"/>
                          <a:pt x="311" y="20"/>
                          <a:pt x="164" y="115"/>
                        </a:cubicBezTo>
                        <a:cubicBezTo>
                          <a:pt x="56" y="230"/>
                          <a:pt x="5" y="395"/>
                          <a:pt x="101" y="542"/>
                        </a:cubicBezTo>
                        <a:cubicBezTo>
                          <a:pt x="196" y="682"/>
                          <a:pt x="381" y="726"/>
                          <a:pt x="527" y="644"/>
                        </a:cubicBezTo>
                        <a:moveTo>
                          <a:pt x="693" y="510"/>
                        </a:moveTo>
                        <a:lnTo>
                          <a:pt x="693" y="510"/>
                        </a:lnTo>
                        <a:cubicBezTo>
                          <a:pt x="667" y="568"/>
                          <a:pt x="636" y="618"/>
                          <a:pt x="585" y="656"/>
                        </a:cubicBezTo>
                        <a:cubicBezTo>
                          <a:pt x="425" y="764"/>
                          <a:pt x="209" y="739"/>
                          <a:pt x="88" y="587"/>
                        </a:cubicBezTo>
                        <a:cubicBezTo>
                          <a:pt x="56" y="548"/>
                          <a:pt x="37" y="503"/>
                          <a:pt x="24" y="459"/>
                        </a:cubicBezTo>
                        <a:cubicBezTo>
                          <a:pt x="37" y="631"/>
                          <a:pt x="133" y="790"/>
                          <a:pt x="343" y="797"/>
                        </a:cubicBezTo>
                        <a:cubicBezTo>
                          <a:pt x="533" y="803"/>
                          <a:pt x="661" y="676"/>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19" name="Google Shape;2119;p20"/>
                  <p:cNvSpPr/>
                  <p:nvPr/>
                </p:nvSpPr>
                <p:spPr>
                  <a:xfrm>
                    <a:off x="6177240" y="3696120"/>
                    <a:ext cx="263160" cy="296280"/>
                  </a:xfrm>
                  <a:custGeom>
                    <a:rect b="b" l="l" r="r" t="t"/>
                    <a:pathLst>
                      <a:path extrusionOk="0" h="823" w="731">
                        <a:moveTo>
                          <a:pt x="718" y="338"/>
                        </a:moveTo>
                        <a:lnTo>
                          <a:pt x="718" y="338"/>
                        </a:lnTo>
                        <a:cubicBezTo>
                          <a:pt x="782" y="586"/>
                          <a:pt x="591" y="841"/>
                          <a:pt x="323" y="822"/>
                        </a:cubicBezTo>
                        <a:cubicBezTo>
                          <a:pt x="56" y="797"/>
                          <a:pt x="-46" y="523"/>
                          <a:pt x="18" y="300"/>
                        </a:cubicBezTo>
                        <a:cubicBezTo>
                          <a:pt x="31" y="230"/>
                          <a:pt x="56" y="167"/>
                          <a:pt x="107" y="116"/>
                        </a:cubicBezTo>
                        <a:cubicBezTo>
                          <a:pt x="228" y="-56"/>
                          <a:pt x="470" y="-18"/>
                          <a:pt x="610" y="109"/>
                        </a:cubicBezTo>
                        <a:cubicBezTo>
                          <a:pt x="674" y="173"/>
                          <a:pt x="712" y="256"/>
                          <a:pt x="718" y="338"/>
                        </a:cubicBezTo>
                        <a:moveTo>
                          <a:pt x="528" y="638"/>
                        </a:moveTo>
                        <a:lnTo>
                          <a:pt x="528" y="638"/>
                        </a:lnTo>
                        <a:cubicBezTo>
                          <a:pt x="693" y="542"/>
                          <a:pt x="725" y="313"/>
                          <a:pt x="604" y="167"/>
                        </a:cubicBezTo>
                        <a:cubicBezTo>
                          <a:pt x="476" y="20"/>
                          <a:pt x="304" y="14"/>
                          <a:pt x="158" y="109"/>
                        </a:cubicBezTo>
                        <a:cubicBezTo>
                          <a:pt x="50" y="230"/>
                          <a:pt x="6" y="390"/>
                          <a:pt x="101" y="536"/>
                        </a:cubicBezTo>
                        <a:cubicBezTo>
                          <a:pt x="190" y="676"/>
                          <a:pt x="381" y="720"/>
                          <a:pt x="528" y="638"/>
                        </a:cubicBezTo>
                        <a:moveTo>
                          <a:pt x="693" y="510"/>
                        </a:moveTo>
                        <a:lnTo>
                          <a:pt x="693" y="510"/>
                        </a:lnTo>
                        <a:cubicBezTo>
                          <a:pt x="668" y="568"/>
                          <a:pt x="629" y="612"/>
                          <a:pt x="578" y="651"/>
                        </a:cubicBezTo>
                        <a:cubicBezTo>
                          <a:pt x="419" y="765"/>
                          <a:pt x="209" y="733"/>
                          <a:pt x="88" y="586"/>
                        </a:cubicBezTo>
                        <a:cubicBezTo>
                          <a:pt x="56" y="549"/>
                          <a:pt x="31" y="504"/>
                          <a:pt x="25" y="453"/>
                        </a:cubicBezTo>
                        <a:cubicBezTo>
                          <a:pt x="37" y="631"/>
                          <a:pt x="133" y="791"/>
                          <a:pt x="343" y="797"/>
                        </a:cubicBezTo>
                        <a:cubicBezTo>
                          <a:pt x="534" y="803"/>
                          <a:pt x="655" y="670"/>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20" name="Google Shape;2120;p20"/>
                  <p:cNvSpPr/>
                  <p:nvPr/>
                </p:nvSpPr>
                <p:spPr>
                  <a:xfrm>
                    <a:off x="5938920" y="3450960"/>
                    <a:ext cx="263160" cy="296280"/>
                  </a:xfrm>
                  <a:custGeom>
                    <a:rect b="b" l="l" r="r" t="t"/>
                    <a:pathLst>
                      <a:path extrusionOk="0" h="823" w="731">
                        <a:moveTo>
                          <a:pt x="718" y="339"/>
                        </a:moveTo>
                        <a:lnTo>
                          <a:pt x="718" y="339"/>
                        </a:lnTo>
                        <a:cubicBezTo>
                          <a:pt x="782" y="587"/>
                          <a:pt x="591" y="842"/>
                          <a:pt x="324" y="822"/>
                        </a:cubicBezTo>
                        <a:cubicBezTo>
                          <a:pt x="56" y="797"/>
                          <a:pt x="-46" y="523"/>
                          <a:pt x="18" y="300"/>
                        </a:cubicBezTo>
                        <a:cubicBezTo>
                          <a:pt x="31" y="230"/>
                          <a:pt x="56" y="166"/>
                          <a:pt x="107" y="115"/>
                        </a:cubicBezTo>
                        <a:cubicBezTo>
                          <a:pt x="228" y="-56"/>
                          <a:pt x="470" y="-18"/>
                          <a:pt x="610" y="109"/>
                        </a:cubicBezTo>
                        <a:cubicBezTo>
                          <a:pt x="674" y="173"/>
                          <a:pt x="712" y="255"/>
                          <a:pt x="718" y="339"/>
                        </a:cubicBezTo>
                        <a:moveTo>
                          <a:pt x="527" y="637"/>
                        </a:moveTo>
                        <a:lnTo>
                          <a:pt x="527" y="637"/>
                        </a:lnTo>
                        <a:cubicBezTo>
                          <a:pt x="693" y="542"/>
                          <a:pt x="724" y="313"/>
                          <a:pt x="603" y="166"/>
                        </a:cubicBezTo>
                        <a:cubicBezTo>
                          <a:pt x="476" y="26"/>
                          <a:pt x="305" y="13"/>
                          <a:pt x="158" y="109"/>
                        </a:cubicBezTo>
                        <a:cubicBezTo>
                          <a:pt x="50" y="230"/>
                          <a:pt x="5" y="389"/>
                          <a:pt x="101" y="536"/>
                        </a:cubicBezTo>
                        <a:cubicBezTo>
                          <a:pt x="196" y="676"/>
                          <a:pt x="381" y="720"/>
                          <a:pt x="527" y="637"/>
                        </a:cubicBezTo>
                        <a:moveTo>
                          <a:pt x="693" y="510"/>
                        </a:moveTo>
                        <a:lnTo>
                          <a:pt x="693" y="510"/>
                        </a:lnTo>
                        <a:cubicBezTo>
                          <a:pt x="668" y="568"/>
                          <a:pt x="629" y="618"/>
                          <a:pt x="578" y="650"/>
                        </a:cubicBezTo>
                        <a:cubicBezTo>
                          <a:pt x="426" y="765"/>
                          <a:pt x="209" y="739"/>
                          <a:pt x="88" y="587"/>
                        </a:cubicBezTo>
                        <a:cubicBezTo>
                          <a:pt x="56" y="548"/>
                          <a:pt x="37" y="504"/>
                          <a:pt x="25" y="453"/>
                        </a:cubicBezTo>
                        <a:cubicBezTo>
                          <a:pt x="37" y="631"/>
                          <a:pt x="133" y="790"/>
                          <a:pt x="342" y="797"/>
                        </a:cubicBezTo>
                        <a:cubicBezTo>
                          <a:pt x="534" y="803"/>
                          <a:pt x="661" y="669"/>
                          <a:pt x="693"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grpSp>
          <p:nvGrpSpPr>
            <p:cNvPr id="2121" name="Google Shape;2121;p20"/>
            <p:cNvGrpSpPr/>
            <p:nvPr/>
          </p:nvGrpSpPr>
          <p:grpSpPr>
            <a:xfrm>
              <a:off x="8761007" y="2873844"/>
              <a:ext cx="914235" cy="786421"/>
              <a:chOff x="1673640" y="1661760"/>
              <a:chExt cx="1583640" cy="1362240"/>
            </a:xfrm>
          </p:grpSpPr>
          <p:sp>
            <p:nvSpPr>
              <p:cNvPr id="2122" name="Google Shape;2122;p20"/>
              <p:cNvSpPr/>
              <p:nvPr/>
            </p:nvSpPr>
            <p:spPr>
              <a:xfrm>
                <a:off x="1673640" y="1661760"/>
                <a:ext cx="1583640" cy="1362240"/>
              </a:xfrm>
              <a:custGeom>
                <a:rect b="b" l="l" r="r" t="t"/>
                <a:pathLst>
                  <a:path extrusionOk="0" h="3784" w="4399">
                    <a:moveTo>
                      <a:pt x="4336" y="2069"/>
                    </a:moveTo>
                    <a:lnTo>
                      <a:pt x="4336" y="2069"/>
                    </a:lnTo>
                    <a:cubicBezTo>
                      <a:pt x="4323" y="2120"/>
                      <a:pt x="4304" y="2177"/>
                      <a:pt x="4285" y="2228"/>
                    </a:cubicBezTo>
                    <a:cubicBezTo>
                      <a:pt x="4278" y="2228"/>
                      <a:pt x="4278" y="2228"/>
                      <a:pt x="4278" y="2228"/>
                    </a:cubicBezTo>
                    <a:cubicBezTo>
                      <a:pt x="4170" y="2515"/>
                      <a:pt x="4062" y="2807"/>
                      <a:pt x="3954" y="3094"/>
                    </a:cubicBezTo>
                    <a:cubicBezTo>
                      <a:pt x="3871" y="3309"/>
                      <a:pt x="3807" y="3576"/>
                      <a:pt x="3603" y="3716"/>
                    </a:cubicBezTo>
                    <a:cubicBezTo>
                      <a:pt x="3444" y="3825"/>
                      <a:pt x="3285" y="3781"/>
                      <a:pt x="3113" y="3729"/>
                    </a:cubicBezTo>
                    <a:cubicBezTo>
                      <a:pt x="2839" y="3653"/>
                      <a:pt x="2572" y="3564"/>
                      <a:pt x="2305" y="3462"/>
                    </a:cubicBezTo>
                    <a:cubicBezTo>
                      <a:pt x="1764" y="3266"/>
                      <a:pt x="1229" y="3056"/>
                      <a:pt x="694" y="2852"/>
                    </a:cubicBezTo>
                    <a:cubicBezTo>
                      <a:pt x="554" y="2801"/>
                      <a:pt x="414" y="2750"/>
                      <a:pt x="280" y="2693"/>
                    </a:cubicBezTo>
                    <a:cubicBezTo>
                      <a:pt x="204" y="2661"/>
                      <a:pt x="134" y="2629"/>
                      <a:pt x="83" y="2572"/>
                    </a:cubicBezTo>
                    <a:cubicBezTo>
                      <a:pt x="-32" y="2438"/>
                      <a:pt x="-6" y="2260"/>
                      <a:pt x="38" y="2107"/>
                    </a:cubicBezTo>
                    <a:cubicBezTo>
                      <a:pt x="121" y="1840"/>
                      <a:pt x="223" y="1578"/>
                      <a:pt x="318" y="1311"/>
                    </a:cubicBezTo>
                    <a:cubicBezTo>
                      <a:pt x="382" y="1127"/>
                      <a:pt x="439" y="935"/>
                      <a:pt x="510" y="751"/>
                    </a:cubicBezTo>
                    <a:cubicBezTo>
                      <a:pt x="548" y="598"/>
                      <a:pt x="618" y="426"/>
                      <a:pt x="719" y="324"/>
                    </a:cubicBezTo>
                    <a:cubicBezTo>
                      <a:pt x="827" y="223"/>
                      <a:pt x="974" y="242"/>
                      <a:pt x="1108" y="280"/>
                    </a:cubicBezTo>
                    <a:cubicBezTo>
                      <a:pt x="1369" y="363"/>
                      <a:pt x="1630" y="458"/>
                      <a:pt x="1885" y="566"/>
                    </a:cubicBezTo>
                    <a:cubicBezTo>
                      <a:pt x="1923" y="420"/>
                      <a:pt x="1973" y="267"/>
                      <a:pt x="2044" y="140"/>
                    </a:cubicBezTo>
                    <a:cubicBezTo>
                      <a:pt x="2075" y="76"/>
                      <a:pt x="2120" y="19"/>
                      <a:pt x="2190" y="6"/>
                    </a:cubicBezTo>
                    <a:cubicBezTo>
                      <a:pt x="2292" y="-19"/>
                      <a:pt x="2426" y="50"/>
                      <a:pt x="2515" y="83"/>
                    </a:cubicBezTo>
                    <a:cubicBezTo>
                      <a:pt x="2661" y="134"/>
                      <a:pt x="2814" y="191"/>
                      <a:pt x="2960" y="248"/>
                    </a:cubicBezTo>
                    <a:cubicBezTo>
                      <a:pt x="3119" y="305"/>
                      <a:pt x="3272" y="363"/>
                      <a:pt x="3432" y="426"/>
                    </a:cubicBezTo>
                    <a:cubicBezTo>
                      <a:pt x="3495" y="458"/>
                      <a:pt x="3578" y="484"/>
                      <a:pt x="3616" y="547"/>
                    </a:cubicBezTo>
                    <a:cubicBezTo>
                      <a:pt x="3667" y="624"/>
                      <a:pt x="3635" y="700"/>
                      <a:pt x="3609" y="777"/>
                    </a:cubicBezTo>
                    <a:cubicBezTo>
                      <a:pt x="3565" y="917"/>
                      <a:pt x="3527" y="1050"/>
                      <a:pt x="3476" y="1184"/>
                    </a:cubicBezTo>
                    <a:cubicBezTo>
                      <a:pt x="3642" y="1248"/>
                      <a:pt x="3807" y="1305"/>
                      <a:pt x="3966" y="1369"/>
                    </a:cubicBezTo>
                    <a:cubicBezTo>
                      <a:pt x="4132" y="1432"/>
                      <a:pt x="4323" y="1483"/>
                      <a:pt x="4380" y="1668"/>
                    </a:cubicBezTo>
                    <a:cubicBezTo>
                      <a:pt x="4425" y="1801"/>
                      <a:pt x="4386" y="1941"/>
                      <a:pt x="4336" y="2069"/>
                    </a:cubicBezTo>
                    <a:moveTo>
                      <a:pt x="3432" y="3729"/>
                    </a:moveTo>
                    <a:lnTo>
                      <a:pt x="3432" y="3729"/>
                    </a:lnTo>
                    <a:cubicBezTo>
                      <a:pt x="3743" y="3679"/>
                      <a:pt x="3833" y="3266"/>
                      <a:pt x="3928" y="3018"/>
                    </a:cubicBezTo>
                    <a:cubicBezTo>
                      <a:pt x="4024" y="2757"/>
                      <a:pt x="4119" y="2495"/>
                      <a:pt x="4221" y="2234"/>
                    </a:cubicBezTo>
                    <a:cubicBezTo>
                      <a:pt x="4221" y="2215"/>
                      <a:pt x="4227" y="2196"/>
                      <a:pt x="4233" y="2183"/>
                    </a:cubicBezTo>
                    <a:cubicBezTo>
                      <a:pt x="4240" y="2171"/>
                      <a:pt x="4240" y="2164"/>
                      <a:pt x="4246" y="2152"/>
                    </a:cubicBezTo>
                    <a:cubicBezTo>
                      <a:pt x="4246" y="2152"/>
                      <a:pt x="4246" y="2146"/>
                      <a:pt x="4246" y="2139"/>
                    </a:cubicBezTo>
                    <a:cubicBezTo>
                      <a:pt x="4342" y="1916"/>
                      <a:pt x="4425" y="1643"/>
                      <a:pt x="4157" y="1502"/>
                    </a:cubicBezTo>
                    <a:cubicBezTo>
                      <a:pt x="3985" y="1419"/>
                      <a:pt x="3795" y="1362"/>
                      <a:pt x="3616" y="1292"/>
                    </a:cubicBezTo>
                    <a:cubicBezTo>
                      <a:pt x="3559" y="1273"/>
                      <a:pt x="3508" y="1254"/>
                      <a:pt x="3451" y="1229"/>
                    </a:cubicBezTo>
                    <a:cubicBezTo>
                      <a:pt x="3444" y="1235"/>
                      <a:pt x="3432" y="1229"/>
                      <a:pt x="3425" y="1222"/>
                    </a:cubicBezTo>
                    <a:cubicBezTo>
                      <a:pt x="3126" y="1108"/>
                      <a:pt x="2827" y="993"/>
                      <a:pt x="2521" y="879"/>
                    </a:cubicBezTo>
                    <a:cubicBezTo>
                      <a:pt x="2165" y="738"/>
                      <a:pt x="1802" y="605"/>
                      <a:pt x="1445" y="465"/>
                    </a:cubicBezTo>
                    <a:cubicBezTo>
                      <a:pt x="1293" y="407"/>
                      <a:pt x="1095" y="299"/>
                      <a:pt x="930" y="299"/>
                    </a:cubicBezTo>
                    <a:cubicBezTo>
                      <a:pt x="771" y="305"/>
                      <a:pt x="681" y="439"/>
                      <a:pt x="611" y="585"/>
                    </a:cubicBezTo>
                    <a:cubicBezTo>
                      <a:pt x="541" y="866"/>
                      <a:pt x="433" y="1140"/>
                      <a:pt x="337" y="1413"/>
                    </a:cubicBezTo>
                    <a:cubicBezTo>
                      <a:pt x="287" y="1559"/>
                      <a:pt x="229" y="1712"/>
                      <a:pt x="178" y="1865"/>
                    </a:cubicBezTo>
                    <a:cubicBezTo>
                      <a:pt x="134" y="1999"/>
                      <a:pt x="70" y="2139"/>
                      <a:pt x="57" y="2279"/>
                    </a:cubicBezTo>
                    <a:cubicBezTo>
                      <a:pt x="38" y="2476"/>
                      <a:pt x="147" y="2584"/>
                      <a:pt x="318" y="2655"/>
                    </a:cubicBezTo>
                    <a:cubicBezTo>
                      <a:pt x="465" y="2712"/>
                      <a:pt x="618" y="2763"/>
                      <a:pt x="764" y="2820"/>
                    </a:cubicBezTo>
                    <a:cubicBezTo>
                      <a:pt x="1057" y="2935"/>
                      <a:pt x="1343" y="3043"/>
                      <a:pt x="1636" y="3151"/>
                    </a:cubicBezTo>
                    <a:cubicBezTo>
                      <a:pt x="1923" y="3259"/>
                      <a:pt x="2203" y="3373"/>
                      <a:pt x="2489" y="3475"/>
                    </a:cubicBezTo>
                    <a:cubicBezTo>
                      <a:pt x="2636" y="3526"/>
                      <a:pt x="2789" y="3576"/>
                      <a:pt x="2935" y="3621"/>
                    </a:cubicBezTo>
                    <a:cubicBezTo>
                      <a:pt x="3088" y="3666"/>
                      <a:pt x="3272" y="3761"/>
                      <a:pt x="3432" y="3729"/>
                    </a:cubicBezTo>
                    <a:moveTo>
                      <a:pt x="3279" y="1108"/>
                    </a:moveTo>
                    <a:lnTo>
                      <a:pt x="3279" y="1108"/>
                    </a:lnTo>
                    <a:cubicBezTo>
                      <a:pt x="3330" y="1127"/>
                      <a:pt x="3380" y="1146"/>
                      <a:pt x="3432" y="1165"/>
                    </a:cubicBezTo>
                    <a:cubicBezTo>
                      <a:pt x="3495" y="974"/>
                      <a:pt x="3674" y="605"/>
                      <a:pt x="3470" y="503"/>
                    </a:cubicBezTo>
                    <a:cubicBezTo>
                      <a:pt x="3304" y="420"/>
                      <a:pt x="3119" y="363"/>
                      <a:pt x="2941" y="299"/>
                    </a:cubicBezTo>
                    <a:cubicBezTo>
                      <a:pt x="2750" y="223"/>
                      <a:pt x="2553" y="127"/>
                      <a:pt x="2355" y="83"/>
                    </a:cubicBezTo>
                    <a:cubicBezTo>
                      <a:pt x="2120" y="25"/>
                      <a:pt x="2088" y="153"/>
                      <a:pt x="2018" y="318"/>
                    </a:cubicBezTo>
                    <a:cubicBezTo>
                      <a:pt x="1980" y="401"/>
                      <a:pt x="1948" y="490"/>
                      <a:pt x="1917" y="579"/>
                    </a:cubicBezTo>
                    <a:cubicBezTo>
                      <a:pt x="1961" y="598"/>
                      <a:pt x="2012" y="618"/>
                      <a:pt x="2056" y="637"/>
                    </a:cubicBezTo>
                    <a:cubicBezTo>
                      <a:pt x="2094" y="522"/>
                      <a:pt x="2152" y="255"/>
                      <a:pt x="2299" y="242"/>
                    </a:cubicBezTo>
                    <a:cubicBezTo>
                      <a:pt x="2375" y="236"/>
                      <a:pt x="2470" y="293"/>
                      <a:pt x="2534" y="318"/>
                    </a:cubicBezTo>
                    <a:cubicBezTo>
                      <a:pt x="2655" y="363"/>
                      <a:pt x="2776" y="407"/>
                      <a:pt x="2897" y="458"/>
                    </a:cubicBezTo>
                    <a:cubicBezTo>
                      <a:pt x="3031" y="509"/>
                      <a:pt x="3285" y="560"/>
                      <a:pt x="3361" y="700"/>
                    </a:cubicBezTo>
                    <a:cubicBezTo>
                      <a:pt x="3444" y="840"/>
                      <a:pt x="3304" y="974"/>
                      <a:pt x="3279" y="1108"/>
                    </a:cubicBezTo>
                    <a:moveTo>
                      <a:pt x="2515" y="814"/>
                    </a:moveTo>
                    <a:lnTo>
                      <a:pt x="2515" y="814"/>
                    </a:lnTo>
                    <a:cubicBezTo>
                      <a:pt x="2757" y="904"/>
                      <a:pt x="2992" y="1000"/>
                      <a:pt x="3234" y="1088"/>
                    </a:cubicBezTo>
                    <a:cubicBezTo>
                      <a:pt x="3253" y="980"/>
                      <a:pt x="3330" y="898"/>
                      <a:pt x="3317" y="777"/>
                    </a:cubicBezTo>
                    <a:cubicBezTo>
                      <a:pt x="3298" y="662"/>
                      <a:pt x="3221" y="643"/>
                      <a:pt x="3126" y="605"/>
                    </a:cubicBezTo>
                    <a:cubicBezTo>
                      <a:pt x="3050" y="573"/>
                      <a:pt x="2979" y="541"/>
                      <a:pt x="2903" y="516"/>
                    </a:cubicBezTo>
                    <a:cubicBezTo>
                      <a:pt x="2750" y="452"/>
                      <a:pt x="2597" y="376"/>
                      <a:pt x="2438" y="324"/>
                    </a:cubicBezTo>
                    <a:cubicBezTo>
                      <a:pt x="2381" y="312"/>
                      <a:pt x="2292" y="293"/>
                      <a:pt x="2234" y="331"/>
                    </a:cubicBezTo>
                    <a:cubicBezTo>
                      <a:pt x="2209" y="350"/>
                      <a:pt x="2190" y="420"/>
                      <a:pt x="2171" y="452"/>
                    </a:cubicBezTo>
                    <a:cubicBezTo>
                      <a:pt x="2146" y="516"/>
                      <a:pt x="2114" y="579"/>
                      <a:pt x="2088" y="643"/>
                    </a:cubicBezTo>
                    <a:cubicBezTo>
                      <a:pt x="2228" y="706"/>
                      <a:pt x="2375" y="764"/>
                      <a:pt x="2515" y="81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23" name="Google Shape;2123;p20"/>
              <p:cNvSpPr/>
              <p:nvPr/>
            </p:nvSpPr>
            <p:spPr>
              <a:xfrm>
                <a:off x="1693440" y="1769400"/>
                <a:ext cx="1541880" cy="1237320"/>
              </a:xfrm>
              <a:custGeom>
                <a:rect b="b" l="l" r="r" t="t"/>
                <a:pathLst>
                  <a:path extrusionOk="0" h="3437" w="4283">
                    <a:moveTo>
                      <a:pt x="3873" y="2719"/>
                    </a:moveTo>
                    <a:lnTo>
                      <a:pt x="3873" y="2719"/>
                    </a:lnTo>
                    <a:cubicBezTo>
                      <a:pt x="3778" y="2967"/>
                      <a:pt x="3688" y="3380"/>
                      <a:pt x="3377" y="3430"/>
                    </a:cubicBezTo>
                    <a:cubicBezTo>
                      <a:pt x="3217" y="3462"/>
                      <a:pt x="3033" y="3367"/>
                      <a:pt x="2880" y="3322"/>
                    </a:cubicBezTo>
                    <a:cubicBezTo>
                      <a:pt x="2734" y="3277"/>
                      <a:pt x="2581" y="3227"/>
                      <a:pt x="2434" y="3176"/>
                    </a:cubicBezTo>
                    <a:cubicBezTo>
                      <a:pt x="2148" y="3074"/>
                      <a:pt x="1868" y="2960"/>
                      <a:pt x="1581" y="2852"/>
                    </a:cubicBezTo>
                    <a:cubicBezTo>
                      <a:pt x="1288" y="2744"/>
                      <a:pt x="1002" y="2636"/>
                      <a:pt x="709" y="2521"/>
                    </a:cubicBezTo>
                    <a:cubicBezTo>
                      <a:pt x="563" y="2464"/>
                      <a:pt x="410" y="2413"/>
                      <a:pt x="263" y="2356"/>
                    </a:cubicBezTo>
                    <a:cubicBezTo>
                      <a:pt x="92" y="2285"/>
                      <a:pt x="-17" y="2177"/>
                      <a:pt x="2" y="1980"/>
                    </a:cubicBezTo>
                    <a:cubicBezTo>
                      <a:pt x="15" y="1840"/>
                      <a:pt x="79" y="1700"/>
                      <a:pt x="123" y="1566"/>
                    </a:cubicBezTo>
                    <a:cubicBezTo>
                      <a:pt x="174" y="1413"/>
                      <a:pt x="232" y="1260"/>
                      <a:pt x="282" y="1114"/>
                    </a:cubicBezTo>
                    <a:cubicBezTo>
                      <a:pt x="378" y="841"/>
                      <a:pt x="486" y="567"/>
                      <a:pt x="556" y="286"/>
                    </a:cubicBezTo>
                    <a:cubicBezTo>
                      <a:pt x="626" y="140"/>
                      <a:pt x="716" y="6"/>
                      <a:pt x="875" y="0"/>
                    </a:cubicBezTo>
                    <a:cubicBezTo>
                      <a:pt x="1040" y="0"/>
                      <a:pt x="1238" y="108"/>
                      <a:pt x="1390" y="166"/>
                    </a:cubicBezTo>
                    <a:cubicBezTo>
                      <a:pt x="1747" y="306"/>
                      <a:pt x="2110" y="439"/>
                      <a:pt x="2466" y="580"/>
                    </a:cubicBezTo>
                    <a:cubicBezTo>
                      <a:pt x="2772" y="694"/>
                      <a:pt x="3071" y="809"/>
                      <a:pt x="3370" y="923"/>
                    </a:cubicBezTo>
                    <a:cubicBezTo>
                      <a:pt x="3377" y="930"/>
                      <a:pt x="3389" y="936"/>
                      <a:pt x="3396" y="930"/>
                    </a:cubicBezTo>
                    <a:cubicBezTo>
                      <a:pt x="3453" y="955"/>
                      <a:pt x="3504" y="974"/>
                      <a:pt x="3561" y="993"/>
                    </a:cubicBezTo>
                    <a:cubicBezTo>
                      <a:pt x="3740" y="1063"/>
                      <a:pt x="3930" y="1120"/>
                      <a:pt x="4102" y="1203"/>
                    </a:cubicBezTo>
                    <a:cubicBezTo>
                      <a:pt x="4370" y="1344"/>
                      <a:pt x="4287" y="1617"/>
                      <a:pt x="4191" y="1840"/>
                    </a:cubicBezTo>
                    <a:cubicBezTo>
                      <a:pt x="4191" y="1847"/>
                      <a:pt x="4191" y="1853"/>
                      <a:pt x="4191" y="1853"/>
                    </a:cubicBezTo>
                    <a:cubicBezTo>
                      <a:pt x="4185" y="1865"/>
                      <a:pt x="4185" y="1872"/>
                      <a:pt x="4178" y="1884"/>
                    </a:cubicBezTo>
                    <a:cubicBezTo>
                      <a:pt x="4172" y="1897"/>
                      <a:pt x="4166" y="1916"/>
                      <a:pt x="4166" y="1935"/>
                    </a:cubicBezTo>
                    <a:cubicBezTo>
                      <a:pt x="4064" y="2196"/>
                      <a:pt x="3969" y="2458"/>
                      <a:pt x="3873" y="2719"/>
                    </a:cubicBezTo>
                    <a:moveTo>
                      <a:pt x="2587" y="2292"/>
                    </a:moveTo>
                    <a:lnTo>
                      <a:pt x="2587" y="2292"/>
                    </a:lnTo>
                    <a:cubicBezTo>
                      <a:pt x="2663" y="2196"/>
                      <a:pt x="2695" y="2050"/>
                      <a:pt x="2734" y="1935"/>
                    </a:cubicBezTo>
                    <a:cubicBezTo>
                      <a:pt x="2734" y="1923"/>
                      <a:pt x="2727" y="1916"/>
                      <a:pt x="2714" y="1916"/>
                    </a:cubicBezTo>
                    <a:cubicBezTo>
                      <a:pt x="2714" y="1910"/>
                      <a:pt x="2714" y="1910"/>
                      <a:pt x="2714" y="1910"/>
                    </a:cubicBezTo>
                    <a:cubicBezTo>
                      <a:pt x="2613" y="1872"/>
                      <a:pt x="2517" y="1827"/>
                      <a:pt x="2421" y="1789"/>
                    </a:cubicBezTo>
                    <a:cubicBezTo>
                      <a:pt x="2447" y="1713"/>
                      <a:pt x="2479" y="1630"/>
                      <a:pt x="2504" y="1547"/>
                    </a:cubicBezTo>
                    <a:cubicBezTo>
                      <a:pt x="2511" y="1534"/>
                      <a:pt x="2517" y="1521"/>
                      <a:pt x="2517" y="1509"/>
                    </a:cubicBezTo>
                    <a:cubicBezTo>
                      <a:pt x="2523" y="1490"/>
                      <a:pt x="2536" y="1471"/>
                      <a:pt x="2536" y="1452"/>
                    </a:cubicBezTo>
                    <a:cubicBezTo>
                      <a:pt x="2536" y="1445"/>
                      <a:pt x="2536" y="1439"/>
                      <a:pt x="2530" y="1439"/>
                    </a:cubicBezTo>
                    <a:cubicBezTo>
                      <a:pt x="2523" y="1439"/>
                      <a:pt x="2523" y="1439"/>
                      <a:pt x="2523" y="1439"/>
                    </a:cubicBezTo>
                    <a:cubicBezTo>
                      <a:pt x="2517" y="1432"/>
                      <a:pt x="2504" y="1432"/>
                      <a:pt x="2498" y="1426"/>
                    </a:cubicBezTo>
                    <a:cubicBezTo>
                      <a:pt x="2453" y="1400"/>
                      <a:pt x="2409" y="1388"/>
                      <a:pt x="2365" y="1369"/>
                    </a:cubicBezTo>
                    <a:cubicBezTo>
                      <a:pt x="2300" y="1350"/>
                      <a:pt x="2237" y="1324"/>
                      <a:pt x="2173" y="1305"/>
                    </a:cubicBezTo>
                    <a:cubicBezTo>
                      <a:pt x="2160" y="1305"/>
                      <a:pt x="2154" y="1312"/>
                      <a:pt x="2154" y="1318"/>
                    </a:cubicBezTo>
                    <a:cubicBezTo>
                      <a:pt x="2148" y="1324"/>
                      <a:pt x="2141" y="1337"/>
                      <a:pt x="2141" y="1344"/>
                    </a:cubicBezTo>
                    <a:cubicBezTo>
                      <a:pt x="2110" y="1394"/>
                      <a:pt x="2091" y="1445"/>
                      <a:pt x="2071" y="1502"/>
                    </a:cubicBezTo>
                    <a:cubicBezTo>
                      <a:pt x="2052" y="1553"/>
                      <a:pt x="2033" y="1598"/>
                      <a:pt x="2020" y="1655"/>
                    </a:cubicBezTo>
                    <a:cubicBezTo>
                      <a:pt x="1976" y="1623"/>
                      <a:pt x="1925" y="1605"/>
                      <a:pt x="1868" y="1585"/>
                    </a:cubicBezTo>
                    <a:cubicBezTo>
                      <a:pt x="1817" y="1560"/>
                      <a:pt x="1766" y="1541"/>
                      <a:pt x="1709" y="1534"/>
                    </a:cubicBezTo>
                    <a:lnTo>
                      <a:pt x="1709" y="1534"/>
                    </a:lnTo>
                    <a:cubicBezTo>
                      <a:pt x="1696" y="1528"/>
                      <a:pt x="1683" y="1528"/>
                      <a:pt x="1683" y="1541"/>
                    </a:cubicBezTo>
                    <a:cubicBezTo>
                      <a:pt x="1626" y="1649"/>
                      <a:pt x="1594" y="1763"/>
                      <a:pt x="1562" y="1878"/>
                    </a:cubicBezTo>
                    <a:cubicBezTo>
                      <a:pt x="1562" y="1884"/>
                      <a:pt x="1568" y="1891"/>
                      <a:pt x="1568" y="1897"/>
                    </a:cubicBezTo>
                    <a:cubicBezTo>
                      <a:pt x="1568" y="1903"/>
                      <a:pt x="1575" y="1910"/>
                      <a:pt x="1581" y="1910"/>
                    </a:cubicBezTo>
                    <a:cubicBezTo>
                      <a:pt x="1632" y="1935"/>
                      <a:pt x="1683" y="1955"/>
                      <a:pt x="1734" y="1980"/>
                    </a:cubicBezTo>
                    <a:cubicBezTo>
                      <a:pt x="1778" y="1993"/>
                      <a:pt x="1823" y="2018"/>
                      <a:pt x="1874" y="2024"/>
                    </a:cubicBezTo>
                    <a:cubicBezTo>
                      <a:pt x="1823" y="2120"/>
                      <a:pt x="1785" y="2235"/>
                      <a:pt x="1753" y="2337"/>
                    </a:cubicBezTo>
                    <a:cubicBezTo>
                      <a:pt x="1747" y="2356"/>
                      <a:pt x="1759" y="2368"/>
                      <a:pt x="1778" y="2368"/>
                    </a:cubicBezTo>
                    <a:cubicBezTo>
                      <a:pt x="1874" y="2425"/>
                      <a:pt x="2001" y="2464"/>
                      <a:pt x="2110" y="2496"/>
                    </a:cubicBezTo>
                    <a:cubicBezTo>
                      <a:pt x="2116" y="2496"/>
                      <a:pt x="2123" y="2496"/>
                      <a:pt x="2129" y="2496"/>
                    </a:cubicBezTo>
                    <a:cubicBezTo>
                      <a:pt x="2135" y="2496"/>
                      <a:pt x="2141" y="2489"/>
                      <a:pt x="2141" y="2483"/>
                    </a:cubicBezTo>
                    <a:cubicBezTo>
                      <a:pt x="2186" y="2387"/>
                      <a:pt x="2218" y="2285"/>
                      <a:pt x="2256" y="2184"/>
                    </a:cubicBezTo>
                    <a:cubicBezTo>
                      <a:pt x="2358" y="2229"/>
                      <a:pt x="2460" y="2273"/>
                      <a:pt x="2561" y="2298"/>
                    </a:cubicBezTo>
                    <a:lnTo>
                      <a:pt x="2568" y="2298"/>
                    </a:lnTo>
                    <a:cubicBezTo>
                      <a:pt x="2574" y="2298"/>
                      <a:pt x="2581" y="2292"/>
                      <a:pt x="2587" y="229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4" name="Google Shape;2124;p20"/>
              <p:cNvSpPr/>
              <p:nvPr/>
            </p:nvSpPr>
            <p:spPr>
              <a:xfrm>
                <a:off x="2363760" y="1686600"/>
                <a:ext cx="593280" cy="394560"/>
              </a:xfrm>
              <a:custGeom>
                <a:rect b="b" l="l" r="r" t="t"/>
                <a:pathLst>
                  <a:path extrusionOk="0" h="1096" w="1648">
                    <a:moveTo>
                      <a:pt x="1515" y="1096"/>
                    </a:moveTo>
                    <a:lnTo>
                      <a:pt x="1515" y="1096"/>
                    </a:lnTo>
                    <a:cubicBezTo>
                      <a:pt x="1463" y="1077"/>
                      <a:pt x="1413" y="1058"/>
                      <a:pt x="1362" y="1039"/>
                    </a:cubicBezTo>
                    <a:cubicBezTo>
                      <a:pt x="1387" y="905"/>
                      <a:pt x="1527" y="771"/>
                      <a:pt x="1444" y="631"/>
                    </a:cubicBezTo>
                    <a:cubicBezTo>
                      <a:pt x="1368" y="491"/>
                      <a:pt x="1114" y="440"/>
                      <a:pt x="980" y="389"/>
                    </a:cubicBezTo>
                    <a:cubicBezTo>
                      <a:pt x="859" y="338"/>
                      <a:pt x="738" y="294"/>
                      <a:pt x="617" y="249"/>
                    </a:cubicBezTo>
                    <a:cubicBezTo>
                      <a:pt x="553" y="224"/>
                      <a:pt x="458" y="167"/>
                      <a:pt x="382" y="173"/>
                    </a:cubicBezTo>
                    <a:cubicBezTo>
                      <a:pt x="235" y="186"/>
                      <a:pt x="177" y="453"/>
                      <a:pt x="139" y="568"/>
                    </a:cubicBezTo>
                    <a:cubicBezTo>
                      <a:pt x="95" y="549"/>
                      <a:pt x="44" y="529"/>
                      <a:pt x="0" y="510"/>
                    </a:cubicBezTo>
                    <a:cubicBezTo>
                      <a:pt x="31" y="421"/>
                      <a:pt x="63" y="332"/>
                      <a:pt x="101" y="249"/>
                    </a:cubicBezTo>
                    <a:cubicBezTo>
                      <a:pt x="171" y="84"/>
                      <a:pt x="203" y="-44"/>
                      <a:pt x="438" y="14"/>
                    </a:cubicBezTo>
                    <a:cubicBezTo>
                      <a:pt x="636" y="58"/>
                      <a:pt x="833" y="154"/>
                      <a:pt x="1024" y="230"/>
                    </a:cubicBezTo>
                    <a:cubicBezTo>
                      <a:pt x="1202" y="294"/>
                      <a:pt x="1387" y="351"/>
                      <a:pt x="1553" y="434"/>
                    </a:cubicBezTo>
                    <a:cubicBezTo>
                      <a:pt x="1757" y="536"/>
                      <a:pt x="1578" y="905"/>
                      <a:pt x="1515" y="10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5" name="Google Shape;2125;p20"/>
              <p:cNvSpPr/>
              <p:nvPr/>
            </p:nvSpPr>
            <p:spPr>
              <a:xfrm>
                <a:off x="2271960" y="2255400"/>
                <a:ext cx="389520" cy="396360"/>
              </a:xfrm>
              <a:custGeom>
                <a:rect b="b" l="l" r="r" t="t"/>
                <a:pathLst>
                  <a:path extrusionOk="0" h="1101" w="1082">
                    <a:moveTo>
                      <a:pt x="1082" y="598"/>
                    </a:moveTo>
                    <a:lnTo>
                      <a:pt x="1082" y="598"/>
                    </a:lnTo>
                    <a:cubicBezTo>
                      <a:pt x="1031" y="700"/>
                      <a:pt x="999" y="808"/>
                      <a:pt x="954" y="904"/>
                    </a:cubicBezTo>
                    <a:cubicBezTo>
                      <a:pt x="859" y="853"/>
                      <a:pt x="745" y="821"/>
                      <a:pt x="643" y="789"/>
                    </a:cubicBezTo>
                    <a:cubicBezTo>
                      <a:pt x="637" y="783"/>
                      <a:pt x="624" y="789"/>
                      <a:pt x="617" y="802"/>
                    </a:cubicBezTo>
                    <a:cubicBezTo>
                      <a:pt x="579" y="897"/>
                      <a:pt x="541" y="999"/>
                      <a:pt x="509" y="1101"/>
                    </a:cubicBezTo>
                    <a:cubicBezTo>
                      <a:pt x="407" y="1056"/>
                      <a:pt x="299" y="1012"/>
                      <a:pt x="190" y="993"/>
                    </a:cubicBezTo>
                    <a:cubicBezTo>
                      <a:pt x="229" y="885"/>
                      <a:pt x="273" y="783"/>
                      <a:pt x="299" y="681"/>
                    </a:cubicBezTo>
                    <a:cubicBezTo>
                      <a:pt x="305" y="668"/>
                      <a:pt x="292" y="655"/>
                      <a:pt x="286" y="655"/>
                    </a:cubicBezTo>
                    <a:cubicBezTo>
                      <a:pt x="286" y="649"/>
                      <a:pt x="286" y="649"/>
                      <a:pt x="280" y="643"/>
                    </a:cubicBezTo>
                    <a:cubicBezTo>
                      <a:pt x="242" y="617"/>
                      <a:pt x="190" y="605"/>
                      <a:pt x="140" y="585"/>
                    </a:cubicBezTo>
                    <a:cubicBezTo>
                      <a:pt x="95" y="573"/>
                      <a:pt x="50" y="553"/>
                      <a:pt x="0" y="541"/>
                    </a:cubicBezTo>
                    <a:cubicBezTo>
                      <a:pt x="25" y="426"/>
                      <a:pt x="63" y="318"/>
                      <a:pt x="102" y="210"/>
                    </a:cubicBezTo>
                    <a:cubicBezTo>
                      <a:pt x="146" y="235"/>
                      <a:pt x="190" y="248"/>
                      <a:pt x="235" y="267"/>
                    </a:cubicBezTo>
                    <a:cubicBezTo>
                      <a:pt x="292" y="292"/>
                      <a:pt x="343" y="318"/>
                      <a:pt x="401" y="337"/>
                    </a:cubicBezTo>
                    <a:cubicBezTo>
                      <a:pt x="407" y="337"/>
                      <a:pt x="413" y="337"/>
                      <a:pt x="420" y="337"/>
                    </a:cubicBezTo>
                    <a:cubicBezTo>
                      <a:pt x="426" y="337"/>
                      <a:pt x="439" y="337"/>
                      <a:pt x="439" y="331"/>
                    </a:cubicBezTo>
                    <a:cubicBezTo>
                      <a:pt x="471" y="280"/>
                      <a:pt x="484" y="223"/>
                      <a:pt x="509" y="165"/>
                    </a:cubicBezTo>
                    <a:cubicBezTo>
                      <a:pt x="528" y="115"/>
                      <a:pt x="553" y="57"/>
                      <a:pt x="566" y="6"/>
                    </a:cubicBezTo>
                    <a:cubicBezTo>
                      <a:pt x="572" y="0"/>
                      <a:pt x="572" y="0"/>
                      <a:pt x="572" y="0"/>
                    </a:cubicBezTo>
                    <a:cubicBezTo>
                      <a:pt x="630" y="19"/>
                      <a:pt x="687" y="38"/>
                      <a:pt x="745" y="63"/>
                    </a:cubicBezTo>
                    <a:cubicBezTo>
                      <a:pt x="789" y="76"/>
                      <a:pt x="840" y="102"/>
                      <a:pt x="891" y="108"/>
                    </a:cubicBezTo>
                    <a:cubicBezTo>
                      <a:pt x="834" y="210"/>
                      <a:pt x="802" y="331"/>
                      <a:pt x="764" y="439"/>
                    </a:cubicBezTo>
                    <a:cubicBezTo>
                      <a:pt x="758" y="452"/>
                      <a:pt x="764" y="464"/>
                      <a:pt x="776" y="471"/>
                    </a:cubicBezTo>
                    <a:cubicBezTo>
                      <a:pt x="878" y="515"/>
                      <a:pt x="980" y="560"/>
                      <a:pt x="1082" y="59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6" name="Google Shape;2126;p20"/>
              <p:cNvSpPr/>
              <p:nvPr/>
            </p:nvSpPr>
            <p:spPr>
              <a:xfrm>
                <a:off x="2984760" y="2131560"/>
                <a:ext cx="38880" cy="13680"/>
              </a:xfrm>
              <a:custGeom>
                <a:rect b="b" l="l" r="r" t="t"/>
                <a:pathLst>
                  <a:path extrusionOk="0" h="38" w="108">
                    <a:moveTo>
                      <a:pt x="0" y="0"/>
                    </a:moveTo>
                    <a:lnTo>
                      <a:pt x="0" y="0"/>
                    </a:lnTo>
                    <a:lnTo>
                      <a:pt x="0" y="0"/>
                    </a:lnTo>
                    <a:cubicBezTo>
                      <a:pt x="38" y="12"/>
                      <a:pt x="70" y="25"/>
                      <a:pt x="108" y="38"/>
                    </a:cubicBezTo>
                    <a:lnTo>
                      <a:pt x="108" y="38"/>
                    </a:lnTo>
                    <a:cubicBezTo>
                      <a:pt x="70" y="25"/>
                      <a:pt x="32" y="12"/>
                      <a:pt x="0" y="0"/>
                    </a:cubicBezTo>
                    <a:close/>
                  </a:path>
                </a:pathLst>
              </a:custGeom>
              <a:solidFill>
                <a:srgbClr val="17283D"/>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27" name="Google Shape;2127;p20"/>
              <p:cNvSpPr/>
              <p:nvPr/>
            </p:nvSpPr>
            <p:spPr>
              <a:xfrm>
                <a:off x="1781280" y="2202480"/>
                <a:ext cx="1453320" cy="804240"/>
              </a:xfrm>
              <a:custGeom>
                <a:rect b="b" l="l" r="r" t="t"/>
                <a:pathLst>
                  <a:path extrusionOk="0" h="2234" w="4037">
                    <a:moveTo>
                      <a:pt x="3133" y="2227"/>
                    </a:moveTo>
                    <a:lnTo>
                      <a:pt x="3133" y="2227"/>
                    </a:lnTo>
                    <a:cubicBezTo>
                      <a:pt x="3114" y="2234"/>
                      <a:pt x="3094" y="2234"/>
                      <a:pt x="3069" y="2234"/>
                    </a:cubicBezTo>
                    <a:lnTo>
                      <a:pt x="3069" y="2234"/>
                    </a:lnTo>
                    <a:lnTo>
                      <a:pt x="3069" y="2234"/>
                    </a:lnTo>
                    <a:cubicBezTo>
                      <a:pt x="3094" y="2234"/>
                      <a:pt x="3114" y="2234"/>
                      <a:pt x="3133" y="2227"/>
                    </a:cubicBezTo>
                    <a:moveTo>
                      <a:pt x="13" y="1146"/>
                    </a:moveTo>
                    <a:lnTo>
                      <a:pt x="13" y="1146"/>
                    </a:lnTo>
                    <a:cubicBezTo>
                      <a:pt x="13" y="1146"/>
                      <a:pt x="19" y="1146"/>
                      <a:pt x="19" y="1153"/>
                    </a:cubicBezTo>
                    <a:cubicBezTo>
                      <a:pt x="19" y="1146"/>
                      <a:pt x="13" y="1146"/>
                      <a:pt x="13" y="1146"/>
                    </a:cubicBezTo>
                    <a:moveTo>
                      <a:pt x="13" y="1146"/>
                    </a:moveTo>
                    <a:lnTo>
                      <a:pt x="13" y="1146"/>
                    </a:lnTo>
                    <a:moveTo>
                      <a:pt x="13" y="1146"/>
                    </a:moveTo>
                    <a:lnTo>
                      <a:pt x="13" y="1146"/>
                    </a:lnTo>
                    <a:moveTo>
                      <a:pt x="7" y="1146"/>
                    </a:moveTo>
                    <a:lnTo>
                      <a:pt x="7" y="1146"/>
                    </a:lnTo>
                    <a:lnTo>
                      <a:pt x="13" y="1146"/>
                    </a:lnTo>
                    <a:cubicBezTo>
                      <a:pt x="7" y="1146"/>
                      <a:pt x="7" y="1146"/>
                      <a:pt x="7" y="1146"/>
                    </a:cubicBezTo>
                    <a:moveTo>
                      <a:pt x="7" y="1146"/>
                    </a:moveTo>
                    <a:lnTo>
                      <a:pt x="7" y="1146"/>
                    </a:lnTo>
                    <a:moveTo>
                      <a:pt x="7" y="1146"/>
                    </a:moveTo>
                    <a:lnTo>
                      <a:pt x="7" y="1146"/>
                    </a:lnTo>
                    <a:moveTo>
                      <a:pt x="0" y="1146"/>
                    </a:moveTo>
                    <a:lnTo>
                      <a:pt x="0" y="1146"/>
                    </a:lnTo>
                    <a:lnTo>
                      <a:pt x="7" y="1146"/>
                    </a:lnTo>
                    <a:lnTo>
                      <a:pt x="0" y="1146"/>
                    </a:lnTo>
                    <a:moveTo>
                      <a:pt x="0" y="1140"/>
                    </a:moveTo>
                    <a:lnTo>
                      <a:pt x="0" y="1140"/>
                    </a:lnTo>
                    <a:moveTo>
                      <a:pt x="0" y="1140"/>
                    </a:moveTo>
                    <a:lnTo>
                      <a:pt x="0" y="1140"/>
                    </a:lnTo>
                    <a:moveTo>
                      <a:pt x="3934" y="681"/>
                    </a:moveTo>
                    <a:lnTo>
                      <a:pt x="3934" y="681"/>
                    </a:lnTo>
                    <a:cubicBezTo>
                      <a:pt x="3928" y="694"/>
                      <a:pt x="3922" y="713"/>
                      <a:pt x="3922" y="732"/>
                    </a:cubicBezTo>
                    <a:cubicBezTo>
                      <a:pt x="3922" y="713"/>
                      <a:pt x="3928" y="694"/>
                      <a:pt x="3934" y="681"/>
                    </a:cubicBezTo>
                    <a:moveTo>
                      <a:pt x="3947" y="644"/>
                    </a:moveTo>
                    <a:lnTo>
                      <a:pt x="3947" y="644"/>
                    </a:lnTo>
                    <a:lnTo>
                      <a:pt x="3947" y="644"/>
                    </a:lnTo>
                    <a:cubicBezTo>
                      <a:pt x="3947" y="650"/>
                      <a:pt x="3947" y="650"/>
                      <a:pt x="3947" y="650"/>
                    </a:cubicBezTo>
                    <a:lnTo>
                      <a:pt x="3947" y="650"/>
                    </a:lnTo>
                    <a:lnTo>
                      <a:pt x="3947" y="644"/>
                    </a:lnTo>
                    <a:moveTo>
                      <a:pt x="3858" y="0"/>
                    </a:moveTo>
                    <a:lnTo>
                      <a:pt x="3858" y="0"/>
                    </a:lnTo>
                    <a:lnTo>
                      <a:pt x="3858" y="0"/>
                    </a:lnTo>
                    <a:cubicBezTo>
                      <a:pt x="3992" y="70"/>
                      <a:pt x="4037" y="172"/>
                      <a:pt x="4037" y="287"/>
                    </a:cubicBezTo>
                    <a:cubicBezTo>
                      <a:pt x="4037" y="172"/>
                      <a:pt x="3992" y="70"/>
                      <a:pt x="3858" y="0"/>
                    </a:cubicBezTo>
                    <a:close/>
                  </a:path>
                </a:pathLst>
              </a:custGeom>
              <a:solidFill>
                <a:srgbClr val="17283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28" name="Google Shape;2128;p20"/>
              <p:cNvSpPr/>
              <p:nvPr/>
            </p:nvSpPr>
            <p:spPr>
              <a:xfrm>
                <a:off x="1694160" y="2188800"/>
                <a:ext cx="1540440" cy="817920"/>
              </a:xfrm>
              <a:custGeom>
                <a:rect b="b" l="l" r="r" t="t"/>
                <a:pathLst>
                  <a:path extrusionOk="0" h="2272" w="4279">
                    <a:moveTo>
                      <a:pt x="4018" y="0"/>
                    </a:moveTo>
                    <a:lnTo>
                      <a:pt x="4018" y="0"/>
                    </a:lnTo>
                    <a:cubicBezTo>
                      <a:pt x="4011" y="83"/>
                      <a:pt x="3992" y="159"/>
                      <a:pt x="3967" y="242"/>
                    </a:cubicBezTo>
                    <a:cubicBezTo>
                      <a:pt x="3979" y="267"/>
                      <a:pt x="3986" y="300"/>
                      <a:pt x="3973" y="337"/>
                    </a:cubicBezTo>
                    <a:cubicBezTo>
                      <a:pt x="3916" y="624"/>
                      <a:pt x="3801" y="898"/>
                      <a:pt x="3693" y="1172"/>
                    </a:cubicBezTo>
                    <a:cubicBezTo>
                      <a:pt x="3623" y="1350"/>
                      <a:pt x="3572" y="1534"/>
                      <a:pt x="3470" y="1700"/>
                    </a:cubicBezTo>
                    <a:cubicBezTo>
                      <a:pt x="3375" y="1858"/>
                      <a:pt x="3241" y="1909"/>
                      <a:pt x="3094" y="1909"/>
                    </a:cubicBezTo>
                    <a:cubicBezTo>
                      <a:pt x="2993" y="1909"/>
                      <a:pt x="2891" y="1890"/>
                      <a:pt x="2789" y="1858"/>
                    </a:cubicBezTo>
                    <a:cubicBezTo>
                      <a:pt x="2273" y="1706"/>
                      <a:pt x="1757" y="1560"/>
                      <a:pt x="1254" y="1375"/>
                    </a:cubicBezTo>
                    <a:cubicBezTo>
                      <a:pt x="828" y="1229"/>
                      <a:pt x="376" y="1089"/>
                      <a:pt x="0" y="840"/>
                    </a:cubicBezTo>
                    <a:cubicBezTo>
                      <a:pt x="-6" y="1012"/>
                      <a:pt x="83" y="1114"/>
                      <a:pt x="242" y="1178"/>
                    </a:cubicBezTo>
                    <a:lnTo>
                      <a:pt x="242" y="1178"/>
                    </a:lnTo>
                    <a:lnTo>
                      <a:pt x="242" y="1178"/>
                    </a:lnTo>
                    <a:lnTo>
                      <a:pt x="242" y="1178"/>
                    </a:lnTo>
                    <a:cubicBezTo>
                      <a:pt x="242" y="1184"/>
                      <a:pt x="242" y="1184"/>
                      <a:pt x="242" y="1184"/>
                    </a:cubicBezTo>
                    <a:lnTo>
                      <a:pt x="249" y="1184"/>
                    </a:lnTo>
                    <a:lnTo>
                      <a:pt x="249" y="1184"/>
                    </a:lnTo>
                    <a:lnTo>
                      <a:pt x="249" y="1184"/>
                    </a:lnTo>
                    <a:lnTo>
                      <a:pt x="249" y="1184"/>
                    </a:lnTo>
                    <a:lnTo>
                      <a:pt x="249" y="1184"/>
                    </a:lnTo>
                    <a:lnTo>
                      <a:pt x="249" y="1184"/>
                    </a:lnTo>
                    <a:lnTo>
                      <a:pt x="255" y="1184"/>
                    </a:lnTo>
                    <a:lnTo>
                      <a:pt x="255" y="1184"/>
                    </a:lnTo>
                    <a:lnTo>
                      <a:pt x="255" y="1184"/>
                    </a:lnTo>
                    <a:lnTo>
                      <a:pt x="255" y="1184"/>
                    </a:lnTo>
                    <a:lnTo>
                      <a:pt x="255" y="1184"/>
                    </a:lnTo>
                    <a:lnTo>
                      <a:pt x="255" y="1184"/>
                    </a:lnTo>
                    <a:cubicBezTo>
                      <a:pt x="255" y="1184"/>
                      <a:pt x="261" y="1184"/>
                      <a:pt x="261" y="1191"/>
                    </a:cubicBezTo>
                    <a:lnTo>
                      <a:pt x="261" y="1191"/>
                    </a:lnTo>
                    <a:cubicBezTo>
                      <a:pt x="408" y="1248"/>
                      <a:pt x="561" y="1299"/>
                      <a:pt x="707" y="1356"/>
                    </a:cubicBezTo>
                    <a:cubicBezTo>
                      <a:pt x="1000" y="1471"/>
                      <a:pt x="1286" y="1579"/>
                      <a:pt x="1579" y="1687"/>
                    </a:cubicBezTo>
                    <a:cubicBezTo>
                      <a:pt x="1866" y="1795"/>
                      <a:pt x="2146" y="1909"/>
                      <a:pt x="2432" y="2011"/>
                    </a:cubicBezTo>
                    <a:cubicBezTo>
                      <a:pt x="2579" y="2062"/>
                      <a:pt x="2732" y="2112"/>
                      <a:pt x="2878" y="2157"/>
                    </a:cubicBezTo>
                    <a:cubicBezTo>
                      <a:pt x="3005" y="2202"/>
                      <a:pt x="3170" y="2272"/>
                      <a:pt x="3311" y="2272"/>
                    </a:cubicBezTo>
                    <a:lnTo>
                      <a:pt x="3311" y="2272"/>
                    </a:lnTo>
                    <a:cubicBezTo>
                      <a:pt x="3336" y="2272"/>
                      <a:pt x="3356" y="2272"/>
                      <a:pt x="3375" y="2265"/>
                    </a:cubicBezTo>
                    <a:lnTo>
                      <a:pt x="3375" y="2265"/>
                    </a:lnTo>
                    <a:cubicBezTo>
                      <a:pt x="3686" y="2215"/>
                      <a:pt x="3776" y="1802"/>
                      <a:pt x="3871" y="1554"/>
                    </a:cubicBezTo>
                    <a:cubicBezTo>
                      <a:pt x="3967" y="1293"/>
                      <a:pt x="4062" y="1031"/>
                      <a:pt x="4164" y="770"/>
                    </a:cubicBezTo>
                    <a:lnTo>
                      <a:pt x="4164" y="770"/>
                    </a:lnTo>
                    <a:cubicBezTo>
                      <a:pt x="4164" y="751"/>
                      <a:pt x="4170" y="732"/>
                      <a:pt x="4176" y="719"/>
                    </a:cubicBezTo>
                    <a:lnTo>
                      <a:pt x="4176" y="719"/>
                    </a:lnTo>
                    <a:cubicBezTo>
                      <a:pt x="4183" y="707"/>
                      <a:pt x="4183" y="700"/>
                      <a:pt x="4189" y="688"/>
                    </a:cubicBezTo>
                    <a:lnTo>
                      <a:pt x="4189" y="682"/>
                    </a:lnTo>
                    <a:lnTo>
                      <a:pt x="4189" y="682"/>
                    </a:lnTo>
                    <a:lnTo>
                      <a:pt x="4189" y="675"/>
                    </a:lnTo>
                    <a:cubicBezTo>
                      <a:pt x="4234" y="567"/>
                      <a:pt x="4279" y="440"/>
                      <a:pt x="4279" y="325"/>
                    </a:cubicBezTo>
                    <a:cubicBezTo>
                      <a:pt x="4279" y="210"/>
                      <a:pt x="4234" y="108"/>
                      <a:pt x="4100" y="38"/>
                    </a:cubicBezTo>
                    <a:lnTo>
                      <a:pt x="4100" y="38"/>
                    </a:lnTo>
                    <a:cubicBezTo>
                      <a:pt x="4068" y="26"/>
                      <a:pt x="4043" y="13"/>
                      <a:pt x="401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9" name="Google Shape;2129;p20"/>
              <p:cNvSpPr/>
              <p:nvPr/>
            </p:nvSpPr>
            <p:spPr>
              <a:xfrm>
                <a:off x="2918160" y="1840680"/>
                <a:ext cx="2160" cy="2160"/>
              </a:xfrm>
              <a:custGeom>
                <a:rect b="b" l="l" r="r" t="t"/>
                <a:pathLst>
                  <a:path extrusionOk="0" h="6" w="6">
                    <a:moveTo>
                      <a:pt x="6" y="6"/>
                    </a:moveTo>
                    <a:lnTo>
                      <a:pt x="6" y="6"/>
                    </a:lnTo>
                    <a:moveTo>
                      <a:pt x="6" y="6"/>
                    </a:moveTo>
                    <a:lnTo>
                      <a:pt x="6" y="6"/>
                    </a:lnTo>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30" name="Google Shape;2130;p20"/>
              <p:cNvSpPr/>
              <p:nvPr/>
            </p:nvSpPr>
            <p:spPr>
              <a:xfrm>
                <a:off x="2828880" y="1868040"/>
                <a:ext cx="54720" cy="43560"/>
              </a:xfrm>
              <a:custGeom>
                <a:rect b="b" l="l" r="r" t="t"/>
                <a:pathLst>
                  <a:path extrusionOk="0" h="121" w="152">
                    <a:moveTo>
                      <a:pt x="0" y="0"/>
                    </a:moveTo>
                    <a:lnTo>
                      <a:pt x="0" y="0"/>
                    </a:lnTo>
                    <a:lnTo>
                      <a:pt x="0" y="0"/>
                    </a:lnTo>
                    <a:cubicBezTo>
                      <a:pt x="63" y="32"/>
                      <a:pt x="121" y="70"/>
                      <a:pt x="152" y="121"/>
                    </a:cubicBezTo>
                    <a:cubicBezTo>
                      <a:pt x="121" y="70"/>
                      <a:pt x="63" y="32"/>
                      <a:pt x="0" y="0"/>
                    </a:cubicBez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31" name="Google Shape;2131;p20"/>
              <p:cNvSpPr/>
              <p:nvPr/>
            </p:nvSpPr>
            <p:spPr>
              <a:xfrm>
                <a:off x="2883600" y="1913760"/>
                <a:ext cx="0" cy="0"/>
              </a:xfrm>
              <a:custGeom>
                <a:rect b="b" l="l" r="r" t="t"/>
                <a:pathLst>
                  <a:path extrusionOk="0" h="120000" w="120000">
                    <a:moveTo>
                      <a:pt x="0" y="0"/>
                    </a:moveTo>
                    <a:lnTo>
                      <a:pt x="0" y="0"/>
                    </a:lnTo>
                    <a:close/>
                  </a:path>
                </a:pathLst>
              </a:custGeom>
              <a:solidFill>
                <a:srgbClr val="1C2C3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32" name="Google Shape;2132;p20"/>
              <p:cNvSpPr/>
              <p:nvPr/>
            </p:nvSpPr>
            <p:spPr>
              <a:xfrm>
                <a:off x="2812680" y="1797120"/>
                <a:ext cx="144360" cy="284040"/>
              </a:xfrm>
              <a:custGeom>
                <a:rect b="b" l="l" r="r" t="t"/>
                <a:pathLst>
                  <a:path extrusionOk="0" h="789" w="401">
                    <a:moveTo>
                      <a:pt x="0" y="0"/>
                    </a:moveTo>
                    <a:lnTo>
                      <a:pt x="0" y="0"/>
                    </a:lnTo>
                    <a:cubicBezTo>
                      <a:pt x="26" y="63"/>
                      <a:pt x="38" y="127"/>
                      <a:pt x="45" y="197"/>
                    </a:cubicBezTo>
                    <a:cubicBezTo>
                      <a:pt x="108" y="229"/>
                      <a:pt x="166" y="267"/>
                      <a:pt x="197" y="318"/>
                    </a:cubicBezTo>
                    <a:lnTo>
                      <a:pt x="197" y="318"/>
                    </a:lnTo>
                    <a:lnTo>
                      <a:pt x="197" y="324"/>
                    </a:lnTo>
                    <a:lnTo>
                      <a:pt x="197" y="324"/>
                    </a:lnTo>
                    <a:lnTo>
                      <a:pt x="197" y="324"/>
                    </a:lnTo>
                    <a:lnTo>
                      <a:pt x="197" y="324"/>
                    </a:lnTo>
                    <a:lnTo>
                      <a:pt x="197" y="324"/>
                    </a:lnTo>
                    <a:lnTo>
                      <a:pt x="197" y="324"/>
                    </a:lnTo>
                    <a:cubicBezTo>
                      <a:pt x="280" y="464"/>
                      <a:pt x="140" y="591"/>
                      <a:pt x="121" y="725"/>
                    </a:cubicBezTo>
                    <a:cubicBezTo>
                      <a:pt x="115" y="725"/>
                      <a:pt x="115" y="732"/>
                      <a:pt x="115" y="732"/>
                    </a:cubicBezTo>
                    <a:cubicBezTo>
                      <a:pt x="166" y="751"/>
                      <a:pt x="216" y="770"/>
                      <a:pt x="268" y="789"/>
                    </a:cubicBezTo>
                    <a:cubicBezTo>
                      <a:pt x="312" y="668"/>
                      <a:pt x="401" y="464"/>
                      <a:pt x="401" y="311"/>
                    </a:cubicBezTo>
                    <a:cubicBezTo>
                      <a:pt x="401" y="229"/>
                      <a:pt x="376" y="165"/>
                      <a:pt x="306" y="127"/>
                    </a:cubicBezTo>
                    <a:lnTo>
                      <a:pt x="306" y="127"/>
                    </a:lnTo>
                    <a:lnTo>
                      <a:pt x="299" y="127"/>
                    </a:lnTo>
                    <a:lnTo>
                      <a:pt x="299" y="127"/>
                    </a:lnTo>
                    <a:lnTo>
                      <a:pt x="299" y="127"/>
                    </a:lnTo>
                    <a:lnTo>
                      <a:pt x="299" y="127"/>
                    </a:lnTo>
                    <a:cubicBezTo>
                      <a:pt x="293" y="121"/>
                      <a:pt x="293" y="121"/>
                      <a:pt x="293" y="121"/>
                    </a:cubicBezTo>
                    <a:lnTo>
                      <a:pt x="293" y="121"/>
                    </a:lnTo>
                    <a:cubicBezTo>
                      <a:pt x="197" y="76"/>
                      <a:pt x="96" y="38"/>
                      <a:pt x="0" y="0"/>
                    </a:cubicBezTo>
                    <a:close/>
                  </a:path>
                </a:pathLst>
              </a:custGeom>
              <a:solidFill>
                <a:srgbClr val="2D4358">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3" name="Google Shape;2133;p20"/>
              <p:cNvSpPr/>
              <p:nvPr/>
            </p:nvSpPr>
            <p:spPr>
              <a:xfrm>
                <a:off x="1770120" y="1812960"/>
                <a:ext cx="232920" cy="653040"/>
              </a:xfrm>
              <a:custGeom>
                <a:rect b="b" l="l" r="r" t="t"/>
                <a:pathLst>
                  <a:path extrusionOk="0" h="1814" w="647">
                    <a:moveTo>
                      <a:pt x="579" y="0"/>
                    </a:moveTo>
                    <a:lnTo>
                      <a:pt x="579" y="0"/>
                    </a:lnTo>
                    <a:cubicBezTo>
                      <a:pt x="559" y="0"/>
                      <a:pt x="540" y="12"/>
                      <a:pt x="528" y="32"/>
                    </a:cubicBezTo>
                    <a:cubicBezTo>
                      <a:pt x="362" y="280"/>
                      <a:pt x="273" y="586"/>
                      <a:pt x="190" y="872"/>
                    </a:cubicBezTo>
                    <a:cubicBezTo>
                      <a:pt x="108" y="1171"/>
                      <a:pt x="12" y="1490"/>
                      <a:pt x="0" y="1795"/>
                    </a:cubicBezTo>
                    <a:cubicBezTo>
                      <a:pt x="0" y="1808"/>
                      <a:pt x="6" y="1814"/>
                      <a:pt x="12" y="1814"/>
                    </a:cubicBezTo>
                    <a:cubicBezTo>
                      <a:pt x="19" y="1814"/>
                      <a:pt x="25" y="1808"/>
                      <a:pt x="25" y="1802"/>
                    </a:cubicBezTo>
                    <a:cubicBezTo>
                      <a:pt x="222" y="1242"/>
                      <a:pt x="298" y="611"/>
                      <a:pt x="636" y="108"/>
                    </a:cubicBezTo>
                    <a:cubicBezTo>
                      <a:pt x="668" y="57"/>
                      <a:pt x="624" y="0"/>
                      <a:pt x="579"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4" name="Google Shape;2134;p20"/>
              <p:cNvSpPr/>
              <p:nvPr/>
            </p:nvSpPr>
            <p:spPr>
              <a:xfrm>
                <a:off x="2255760" y="2239200"/>
                <a:ext cx="421920" cy="428760"/>
              </a:xfrm>
              <a:custGeom>
                <a:rect b="b" l="l" r="r" t="t"/>
                <a:pathLst>
                  <a:path extrusionOk="0" h="1191" w="1172">
                    <a:moveTo>
                      <a:pt x="1172" y="630"/>
                    </a:moveTo>
                    <a:lnTo>
                      <a:pt x="1172" y="630"/>
                    </a:lnTo>
                    <a:cubicBezTo>
                      <a:pt x="1133" y="745"/>
                      <a:pt x="1101" y="891"/>
                      <a:pt x="1025" y="987"/>
                    </a:cubicBezTo>
                    <a:cubicBezTo>
                      <a:pt x="1019" y="987"/>
                      <a:pt x="1012" y="993"/>
                      <a:pt x="1006" y="993"/>
                    </a:cubicBezTo>
                    <a:lnTo>
                      <a:pt x="999" y="993"/>
                    </a:lnTo>
                    <a:cubicBezTo>
                      <a:pt x="898" y="968"/>
                      <a:pt x="796" y="924"/>
                      <a:pt x="694" y="879"/>
                    </a:cubicBezTo>
                    <a:cubicBezTo>
                      <a:pt x="656" y="980"/>
                      <a:pt x="624" y="1082"/>
                      <a:pt x="579" y="1178"/>
                    </a:cubicBezTo>
                    <a:cubicBezTo>
                      <a:pt x="579" y="1184"/>
                      <a:pt x="573" y="1191"/>
                      <a:pt x="567" y="1191"/>
                    </a:cubicBezTo>
                    <a:cubicBezTo>
                      <a:pt x="561" y="1191"/>
                      <a:pt x="554" y="1191"/>
                      <a:pt x="548" y="1191"/>
                    </a:cubicBezTo>
                    <a:cubicBezTo>
                      <a:pt x="439" y="1159"/>
                      <a:pt x="312" y="1120"/>
                      <a:pt x="216" y="1063"/>
                    </a:cubicBezTo>
                    <a:cubicBezTo>
                      <a:pt x="197" y="1063"/>
                      <a:pt x="185" y="1051"/>
                      <a:pt x="191" y="1032"/>
                    </a:cubicBezTo>
                    <a:cubicBezTo>
                      <a:pt x="223" y="930"/>
                      <a:pt x="261" y="815"/>
                      <a:pt x="312" y="719"/>
                    </a:cubicBezTo>
                    <a:cubicBezTo>
                      <a:pt x="261" y="713"/>
                      <a:pt x="216" y="688"/>
                      <a:pt x="172" y="675"/>
                    </a:cubicBezTo>
                    <a:cubicBezTo>
                      <a:pt x="121" y="650"/>
                      <a:pt x="70" y="630"/>
                      <a:pt x="19" y="605"/>
                    </a:cubicBezTo>
                    <a:cubicBezTo>
                      <a:pt x="13" y="605"/>
                      <a:pt x="6" y="598"/>
                      <a:pt x="6" y="592"/>
                    </a:cubicBezTo>
                    <a:cubicBezTo>
                      <a:pt x="6" y="586"/>
                      <a:pt x="0" y="579"/>
                      <a:pt x="0" y="573"/>
                    </a:cubicBezTo>
                    <a:cubicBezTo>
                      <a:pt x="32" y="458"/>
                      <a:pt x="64" y="344"/>
                      <a:pt x="121" y="236"/>
                    </a:cubicBezTo>
                    <a:cubicBezTo>
                      <a:pt x="121" y="223"/>
                      <a:pt x="134" y="223"/>
                      <a:pt x="147" y="229"/>
                    </a:cubicBezTo>
                    <a:lnTo>
                      <a:pt x="147" y="229"/>
                    </a:lnTo>
                    <a:cubicBezTo>
                      <a:pt x="204" y="236"/>
                      <a:pt x="255" y="255"/>
                      <a:pt x="306" y="280"/>
                    </a:cubicBezTo>
                    <a:cubicBezTo>
                      <a:pt x="363" y="300"/>
                      <a:pt x="414" y="318"/>
                      <a:pt x="458" y="350"/>
                    </a:cubicBezTo>
                    <a:cubicBezTo>
                      <a:pt x="471" y="293"/>
                      <a:pt x="490" y="248"/>
                      <a:pt x="509" y="197"/>
                    </a:cubicBezTo>
                    <a:cubicBezTo>
                      <a:pt x="529" y="140"/>
                      <a:pt x="548" y="89"/>
                      <a:pt x="579" y="39"/>
                    </a:cubicBezTo>
                    <a:cubicBezTo>
                      <a:pt x="579" y="32"/>
                      <a:pt x="586" y="19"/>
                      <a:pt x="592" y="13"/>
                    </a:cubicBezTo>
                    <a:cubicBezTo>
                      <a:pt x="592" y="7"/>
                      <a:pt x="598" y="0"/>
                      <a:pt x="611" y="0"/>
                    </a:cubicBezTo>
                    <a:cubicBezTo>
                      <a:pt x="675" y="19"/>
                      <a:pt x="738" y="45"/>
                      <a:pt x="803" y="64"/>
                    </a:cubicBezTo>
                    <a:cubicBezTo>
                      <a:pt x="847" y="83"/>
                      <a:pt x="891" y="95"/>
                      <a:pt x="936" y="121"/>
                    </a:cubicBezTo>
                    <a:cubicBezTo>
                      <a:pt x="942" y="127"/>
                      <a:pt x="955" y="127"/>
                      <a:pt x="961" y="134"/>
                    </a:cubicBezTo>
                    <a:cubicBezTo>
                      <a:pt x="968" y="134"/>
                      <a:pt x="968" y="134"/>
                      <a:pt x="968" y="134"/>
                    </a:cubicBezTo>
                    <a:cubicBezTo>
                      <a:pt x="974" y="134"/>
                      <a:pt x="974" y="140"/>
                      <a:pt x="974" y="147"/>
                    </a:cubicBezTo>
                    <a:cubicBezTo>
                      <a:pt x="974" y="166"/>
                      <a:pt x="961" y="185"/>
                      <a:pt x="955" y="204"/>
                    </a:cubicBezTo>
                    <a:cubicBezTo>
                      <a:pt x="955" y="216"/>
                      <a:pt x="949" y="229"/>
                      <a:pt x="942" y="242"/>
                    </a:cubicBezTo>
                    <a:cubicBezTo>
                      <a:pt x="917" y="325"/>
                      <a:pt x="885" y="408"/>
                      <a:pt x="859" y="484"/>
                    </a:cubicBezTo>
                    <a:cubicBezTo>
                      <a:pt x="955" y="522"/>
                      <a:pt x="1051" y="567"/>
                      <a:pt x="1152" y="605"/>
                    </a:cubicBezTo>
                    <a:cubicBezTo>
                      <a:pt x="1152" y="611"/>
                      <a:pt x="1152" y="611"/>
                      <a:pt x="1152" y="611"/>
                    </a:cubicBezTo>
                    <a:cubicBezTo>
                      <a:pt x="1165" y="611"/>
                      <a:pt x="1172" y="618"/>
                      <a:pt x="1172" y="630"/>
                    </a:cubicBezTo>
                    <a:moveTo>
                      <a:pt x="999" y="949"/>
                    </a:moveTo>
                    <a:lnTo>
                      <a:pt x="999" y="949"/>
                    </a:lnTo>
                    <a:cubicBezTo>
                      <a:pt x="1044" y="853"/>
                      <a:pt x="1076" y="745"/>
                      <a:pt x="1127" y="643"/>
                    </a:cubicBezTo>
                    <a:cubicBezTo>
                      <a:pt x="1025" y="605"/>
                      <a:pt x="923" y="560"/>
                      <a:pt x="821" y="516"/>
                    </a:cubicBezTo>
                    <a:cubicBezTo>
                      <a:pt x="809" y="509"/>
                      <a:pt x="803" y="497"/>
                      <a:pt x="809" y="484"/>
                    </a:cubicBezTo>
                    <a:cubicBezTo>
                      <a:pt x="847" y="376"/>
                      <a:pt x="879" y="255"/>
                      <a:pt x="936" y="153"/>
                    </a:cubicBezTo>
                    <a:cubicBezTo>
                      <a:pt x="885" y="147"/>
                      <a:pt x="834" y="121"/>
                      <a:pt x="790" y="108"/>
                    </a:cubicBezTo>
                    <a:cubicBezTo>
                      <a:pt x="732" y="83"/>
                      <a:pt x="675" y="64"/>
                      <a:pt x="617" y="45"/>
                    </a:cubicBezTo>
                    <a:cubicBezTo>
                      <a:pt x="611" y="51"/>
                      <a:pt x="611" y="51"/>
                      <a:pt x="611" y="51"/>
                    </a:cubicBezTo>
                    <a:cubicBezTo>
                      <a:pt x="598" y="102"/>
                      <a:pt x="573" y="160"/>
                      <a:pt x="554" y="210"/>
                    </a:cubicBezTo>
                    <a:cubicBezTo>
                      <a:pt x="529" y="268"/>
                      <a:pt x="516" y="325"/>
                      <a:pt x="484" y="376"/>
                    </a:cubicBezTo>
                    <a:cubicBezTo>
                      <a:pt x="484" y="382"/>
                      <a:pt x="471" y="382"/>
                      <a:pt x="465" y="382"/>
                    </a:cubicBezTo>
                    <a:cubicBezTo>
                      <a:pt x="458" y="382"/>
                      <a:pt x="452" y="382"/>
                      <a:pt x="446" y="382"/>
                    </a:cubicBezTo>
                    <a:cubicBezTo>
                      <a:pt x="388" y="363"/>
                      <a:pt x="337" y="337"/>
                      <a:pt x="280" y="312"/>
                    </a:cubicBezTo>
                    <a:cubicBezTo>
                      <a:pt x="235" y="293"/>
                      <a:pt x="191" y="280"/>
                      <a:pt x="147" y="255"/>
                    </a:cubicBezTo>
                    <a:cubicBezTo>
                      <a:pt x="108" y="363"/>
                      <a:pt x="70" y="471"/>
                      <a:pt x="45" y="586"/>
                    </a:cubicBezTo>
                    <a:cubicBezTo>
                      <a:pt x="95" y="598"/>
                      <a:pt x="140" y="618"/>
                      <a:pt x="185" y="630"/>
                    </a:cubicBezTo>
                    <a:cubicBezTo>
                      <a:pt x="235" y="650"/>
                      <a:pt x="287" y="662"/>
                      <a:pt x="325" y="688"/>
                    </a:cubicBezTo>
                    <a:cubicBezTo>
                      <a:pt x="331" y="694"/>
                      <a:pt x="331" y="694"/>
                      <a:pt x="331" y="700"/>
                    </a:cubicBezTo>
                    <a:cubicBezTo>
                      <a:pt x="337" y="700"/>
                      <a:pt x="350" y="713"/>
                      <a:pt x="344" y="726"/>
                    </a:cubicBezTo>
                    <a:cubicBezTo>
                      <a:pt x="318" y="828"/>
                      <a:pt x="274" y="930"/>
                      <a:pt x="235" y="1038"/>
                    </a:cubicBezTo>
                    <a:cubicBezTo>
                      <a:pt x="344" y="1057"/>
                      <a:pt x="452" y="1101"/>
                      <a:pt x="554" y="1146"/>
                    </a:cubicBezTo>
                    <a:cubicBezTo>
                      <a:pt x="586" y="1044"/>
                      <a:pt x="624" y="942"/>
                      <a:pt x="662" y="847"/>
                    </a:cubicBezTo>
                    <a:cubicBezTo>
                      <a:pt x="669" y="834"/>
                      <a:pt x="682" y="828"/>
                      <a:pt x="688" y="834"/>
                    </a:cubicBezTo>
                    <a:cubicBezTo>
                      <a:pt x="790" y="866"/>
                      <a:pt x="904" y="898"/>
                      <a:pt x="999" y="94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5" name="Shape 275"/>
        <p:cNvGrpSpPr/>
        <p:nvPr/>
      </p:nvGrpSpPr>
      <p:grpSpPr>
        <a:xfrm>
          <a:off x="0" y="0"/>
          <a:ext cx="0" cy="0"/>
          <a:chOff x="0" y="0"/>
          <a:chExt cx="0" cy="0"/>
        </a:xfrm>
      </p:grpSpPr>
      <p:grpSp>
        <p:nvGrpSpPr>
          <p:cNvPr id="276" name="Google Shape;276;p3"/>
          <p:cNvGrpSpPr/>
          <p:nvPr/>
        </p:nvGrpSpPr>
        <p:grpSpPr>
          <a:xfrm>
            <a:off x="-725947" y="3068150"/>
            <a:ext cx="4379785" cy="3426123"/>
            <a:chOff x="-725947" y="3068150"/>
            <a:chExt cx="4379785" cy="3426123"/>
          </a:xfrm>
        </p:grpSpPr>
        <p:pic>
          <p:nvPicPr>
            <p:cNvPr id="277" name="Google Shape;277;p3"/>
            <p:cNvPicPr preferRelativeResize="0"/>
            <p:nvPr/>
          </p:nvPicPr>
          <p:blipFill>
            <a:blip r:embed="rId2">
              <a:alphaModFix/>
            </a:blip>
            <a:stretch>
              <a:fillRect/>
            </a:stretch>
          </p:blipFill>
          <p:spPr>
            <a:xfrm>
              <a:off x="-618088" y="3068150"/>
              <a:ext cx="4271926" cy="2912900"/>
            </a:xfrm>
            <a:prstGeom prst="rect">
              <a:avLst/>
            </a:prstGeom>
            <a:noFill/>
            <a:ln>
              <a:noFill/>
            </a:ln>
          </p:spPr>
        </p:pic>
        <p:sp>
          <p:nvSpPr>
            <p:cNvPr id="278" name="Google Shape;278;p3"/>
            <p:cNvSpPr/>
            <p:nvPr/>
          </p:nvSpPr>
          <p:spPr>
            <a:xfrm>
              <a:off x="-725947" y="3068152"/>
              <a:ext cx="3861000" cy="3426120"/>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grpSp>
      <p:sp>
        <p:nvSpPr>
          <p:cNvPr id="279" name="Google Shape;279;p3"/>
          <p:cNvSpPr txBox="1"/>
          <p:nvPr>
            <p:ph type="title"/>
          </p:nvPr>
        </p:nvSpPr>
        <p:spPr>
          <a:xfrm>
            <a:off x="750000" y="2474708"/>
            <a:ext cx="7644000" cy="8076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0" name="Google Shape;280;p3"/>
          <p:cNvSpPr txBox="1"/>
          <p:nvPr>
            <p:ph hasCustomPrompt="1" idx="2" type="title"/>
          </p:nvPr>
        </p:nvSpPr>
        <p:spPr>
          <a:xfrm>
            <a:off x="3819750" y="1149025"/>
            <a:ext cx="1504500" cy="9069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1" name="Google Shape;281;p3"/>
          <p:cNvSpPr txBox="1"/>
          <p:nvPr>
            <p:ph idx="1" type="subTitle"/>
          </p:nvPr>
        </p:nvSpPr>
        <p:spPr>
          <a:xfrm>
            <a:off x="2899600" y="3404450"/>
            <a:ext cx="3125400" cy="678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82" name="Google Shape;282;p3"/>
          <p:cNvGrpSpPr/>
          <p:nvPr/>
        </p:nvGrpSpPr>
        <p:grpSpPr>
          <a:xfrm>
            <a:off x="-103051" y="67290"/>
            <a:ext cx="9144262" cy="5022455"/>
            <a:chOff x="-103051" y="67290"/>
            <a:chExt cx="9144262" cy="5022455"/>
          </a:xfrm>
        </p:grpSpPr>
        <p:grpSp>
          <p:nvGrpSpPr>
            <p:cNvPr id="283" name="Google Shape;283;p3"/>
            <p:cNvGrpSpPr/>
            <p:nvPr/>
          </p:nvGrpSpPr>
          <p:grpSpPr>
            <a:xfrm>
              <a:off x="8777680" y="976215"/>
              <a:ext cx="263520" cy="294840"/>
              <a:chOff x="7341480" y="2057040"/>
              <a:chExt cx="263520" cy="294840"/>
            </a:xfrm>
          </p:grpSpPr>
          <p:sp>
            <p:nvSpPr>
              <p:cNvPr id="284" name="Google Shape;284;p3"/>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85" name="Google Shape;285;p3"/>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86" name="Google Shape;286;p3"/>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rtl="0" algn="l">
                  <a:spcBef>
                    <a:spcPts val="0"/>
                  </a:spcBef>
                  <a:spcAft>
                    <a:spcPts val="0"/>
                  </a:spcAft>
                  <a:buNone/>
                </a:pPr>
                <a:r>
                  <a:t/>
                </a:r>
                <a:endParaRPr/>
              </a:p>
            </p:txBody>
          </p:sp>
          <p:sp>
            <p:nvSpPr>
              <p:cNvPr id="287" name="Google Shape;287;p3"/>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88" name="Google Shape;288;p3"/>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89" name="Google Shape;289;p3"/>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0" name="Google Shape;290;p3"/>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rtl="0" algn="l">
                  <a:spcBef>
                    <a:spcPts val="0"/>
                  </a:spcBef>
                  <a:spcAft>
                    <a:spcPts val="0"/>
                  </a:spcAft>
                  <a:buNone/>
                </a:pPr>
                <a:r>
                  <a:t/>
                </a:r>
                <a:endParaRPr/>
              </a:p>
            </p:txBody>
          </p:sp>
          <p:sp>
            <p:nvSpPr>
              <p:cNvPr id="291" name="Google Shape;291;p3"/>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grpSp>
        <p:grpSp>
          <p:nvGrpSpPr>
            <p:cNvPr id="292" name="Google Shape;292;p3"/>
            <p:cNvGrpSpPr/>
            <p:nvPr/>
          </p:nvGrpSpPr>
          <p:grpSpPr>
            <a:xfrm>
              <a:off x="7793130" y="67290"/>
              <a:ext cx="263520" cy="294840"/>
              <a:chOff x="7341480" y="2057040"/>
              <a:chExt cx="263520" cy="294840"/>
            </a:xfrm>
          </p:grpSpPr>
          <p:sp>
            <p:nvSpPr>
              <p:cNvPr id="293" name="Google Shape;293;p3"/>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4" name="Google Shape;294;p3"/>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5" name="Google Shape;295;p3"/>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rtl="0" algn="l">
                  <a:spcBef>
                    <a:spcPts val="0"/>
                  </a:spcBef>
                  <a:spcAft>
                    <a:spcPts val="0"/>
                  </a:spcAft>
                  <a:buNone/>
                </a:pPr>
                <a:r>
                  <a:t/>
                </a:r>
                <a:endParaRPr/>
              </a:p>
            </p:txBody>
          </p:sp>
          <p:sp>
            <p:nvSpPr>
              <p:cNvPr id="296" name="Google Shape;296;p3"/>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7" name="Google Shape;297;p3"/>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8" name="Google Shape;298;p3"/>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299" name="Google Shape;299;p3"/>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rtl="0" algn="l">
                  <a:spcBef>
                    <a:spcPts val="0"/>
                  </a:spcBef>
                  <a:spcAft>
                    <a:spcPts val="0"/>
                  </a:spcAft>
                  <a:buNone/>
                </a:pPr>
                <a:r>
                  <a:t/>
                </a:r>
                <a:endParaRPr/>
              </a:p>
            </p:txBody>
          </p:sp>
          <p:sp>
            <p:nvSpPr>
              <p:cNvPr id="300" name="Google Shape;300;p3"/>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grpSp>
        <p:grpSp>
          <p:nvGrpSpPr>
            <p:cNvPr id="301" name="Google Shape;301;p3"/>
            <p:cNvGrpSpPr/>
            <p:nvPr/>
          </p:nvGrpSpPr>
          <p:grpSpPr>
            <a:xfrm rot="-1942260">
              <a:off x="8579557" y="434749"/>
              <a:ext cx="385920" cy="394920"/>
              <a:chOff x="8131680" y="1489320"/>
              <a:chExt cx="385920" cy="394920"/>
            </a:xfrm>
          </p:grpSpPr>
          <p:sp>
            <p:nvSpPr>
              <p:cNvPr id="302" name="Google Shape;302;p3"/>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3" name="Google Shape;303;p3"/>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4" name="Google Shape;304;p3"/>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5" name="Google Shape;305;p3"/>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6" name="Google Shape;306;p3"/>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7" name="Google Shape;307;p3"/>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08" name="Google Shape;308;p3"/>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09" name="Google Shape;309;p3"/>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rtl="0" algn="l">
                  <a:spcBef>
                    <a:spcPts val="0"/>
                  </a:spcBef>
                  <a:spcAft>
                    <a:spcPts val="0"/>
                  </a:spcAft>
                  <a:buNone/>
                </a:pPr>
                <a:r>
                  <a:t/>
                </a:r>
                <a:endParaRPr/>
              </a:p>
            </p:txBody>
          </p:sp>
          <p:sp>
            <p:nvSpPr>
              <p:cNvPr id="310" name="Google Shape;310;p3"/>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11" name="Google Shape;311;p3"/>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grpSp>
        <p:grpSp>
          <p:nvGrpSpPr>
            <p:cNvPr id="312" name="Google Shape;312;p3"/>
            <p:cNvGrpSpPr/>
            <p:nvPr/>
          </p:nvGrpSpPr>
          <p:grpSpPr>
            <a:xfrm>
              <a:off x="1888493" y="4671425"/>
              <a:ext cx="414000" cy="418320"/>
              <a:chOff x="4622393" y="2036175"/>
              <a:chExt cx="414000" cy="418320"/>
            </a:xfrm>
          </p:grpSpPr>
          <p:sp>
            <p:nvSpPr>
              <p:cNvPr id="313" name="Google Shape;313;p3"/>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14" name="Google Shape;314;p3"/>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15" name="Google Shape;315;p3"/>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16" name="Google Shape;316;p3"/>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rtl="0" algn="l">
                  <a:spcBef>
                    <a:spcPts val="0"/>
                  </a:spcBef>
                  <a:spcAft>
                    <a:spcPts val="0"/>
                  </a:spcAft>
                  <a:buNone/>
                </a:pPr>
                <a:r>
                  <a:t/>
                </a:r>
                <a:endParaRPr/>
              </a:p>
            </p:txBody>
          </p:sp>
          <p:sp>
            <p:nvSpPr>
              <p:cNvPr id="317" name="Google Shape;317;p3"/>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rtl="0" algn="l">
                  <a:spcBef>
                    <a:spcPts val="0"/>
                  </a:spcBef>
                  <a:spcAft>
                    <a:spcPts val="0"/>
                  </a:spcAft>
                  <a:buNone/>
                </a:pPr>
                <a:r>
                  <a:t/>
                </a:r>
                <a:endParaRPr/>
              </a:p>
            </p:txBody>
          </p:sp>
          <p:sp>
            <p:nvSpPr>
              <p:cNvPr id="318" name="Google Shape;318;p3"/>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19" name="Google Shape;319;p3"/>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rtl="0" algn="l">
                  <a:spcBef>
                    <a:spcPts val="0"/>
                  </a:spcBef>
                  <a:spcAft>
                    <a:spcPts val="0"/>
                  </a:spcAft>
                  <a:buNone/>
                </a:pPr>
                <a:r>
                  <a:t/>
                </a:r>
                <a:endParaRPr/>
              </a:p>
            </p:txBody>
          </p:sp>
          <p:sp>
            <p:nvSpPr>
              <p:cNvPr id="320" name="Google Shape;320;p3"/>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rtl="0" algn="l">
                  <a:spcBef>
                    <a:spcPts val="0"/>
                  </a:spcBef>
                  <a:spcAft>
                    <a:spcPts val="0"/>
                  </a:spcAft>
                  <a:buNone/>
                </a:pPr>
                <a:r>
                  <a:t/>
                </a:r>
                <a:endParaRPr/>
              </a:p>
            </p:txBody>
          </p:sp>
          <p:sp>
            <p:nvSpPr>
              <p:cNvPr id="321" name="Google Shape;321;p3"/>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rtl="0" algn="l">
                  <a:spcBef>
                    <a:spcPts val="0"/>
                  </a:spcBef>
                  <a:spcAft>
                    <a:spcPts val="0"/>
                  </a:spcAft>
                  <a:buNone/>
                </a:pPr>
                <a:r>
                  <a:t/>
                </a:r>
                <a:endParaRPr/>
              </a:p>
            </p:txBody>
          </p:sp>
          <p:sp>
            <p:nvSpPr>
              <p:cNvPr id="322" name="Google Shape;322;p3"/>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rtl="0" algn="l">
                  <a:spcBef>
                    <a:spcPts val="0"/>
                  </a:spcBef>
                  <a:spcAft>
                    <a:spcPts val="0"/>
                  </a:spcAft>
                  <a:buNone/>
                </a:pPr>
                <a:r>
                  <a:t/>
                </a:r>
                <a:endParaRPr/>
              </a:p>
            </p:txBody>
          </p:sp>
          <p:sp>
            <p:nvSpPr>
              <p:cNvPr id="323" name="Google Shape;323;p3"/>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24" name="Google Shape;324;p3"/>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25" name="Google Shape;325;p3"/>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26" name="Google Shape;326;p3"/>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grpSp>
        <p:grpSp>
          <p:nvGrpSpPr>
            <p:cNvPr id="327" name="Google Shape;327;p3"/>
            <p:cNvGrpSpPr/>
            <p:nvPr/>
          </p:nvGrpSpPr>
          <p:grpSpPr>
            <a:xfrm rot="4680413">
              <a:off x="-205713" y="3483429"/>
              <a:ext cx="628578" cy="299168"/>
              <a:chOff x="3729240" y="2426040"/>
              <a:chExt cx="628560" cy="299160"/>
            </a:xfrm>
          </p:grpSpPr>
          <p:sp>
            <p:nvSpPr>
              <p:cNvPr id="328" name="Google Shape;328;p3"/>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29" name="Google Shape;329;p3"/>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30" name="Google Shape;330;p3"/>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31" name="Google Shape;331;p3"/>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sp>
            <p:nvSpPr>
              <p:cNvPr id="332" name="Google Shape;332;p3"/>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33" name="Google Shape;333;p3"/>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rtl="0" algn="l">
                  <a:spcBef>
                    <a:spcPts val="0"/>
                  </a:spcBef>
                  <a:spcAft>
                    <a:spcPts val="0"/>
                  </a:spcAft>
                  <a:buNone/>
                </a:pPr>
                <a:r>
                  <a:t/>
                </a:r>
                <a:endParaRPr/>
              </a:p>
            </p:txBody>
          </p:sp>
          <p:sp>
            <p:nvSpPr>
              <p:cNvPr id="334" name="Google Shape;334;p3"/>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35" name="Google Shape;335;p3"/>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rtl="0" algn="l">
                  <a:spcBef>
                    <a:spcPts val="0"/>
                  </a:spcBef>
                  <a:spcAft>
                    <a:spcPts val="0"/>
                  </a:spcAft>
                  <a:buNone/>
                </a:pPr>
                <a:r>
                  <a:t/>
                </a:r>
                <a:endParaRPr/>
              </a:p>
            </p:txBody>
          </p:sp>
          <p:sp>
            <p:nvSpPr>
              <p:cNvPr id="336" name="Google Shape;336;p3"/>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rtl="0" algn="l">
                  <a:spcBef>
                    <a:spcPts val="0"/>
                  </a:spcBef>
                  <a:spcAft>
                    <a:spcPts val="0"/>
                  </a:spcAft>
                  <a:buNone/>
                </a:pPr>
                <a:r>
                  <a:t/>
                </a:r>
                <a:endParaRPr/>
              </a:p>
            </p:txBody>
          </p:sp>
          <p:sp>
            <p:nvSpPr>
              <p:cNvPr id="337" name="Google Shape;337;p3"/>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8" name="Shape 338"/>
        <p:cNvGrpSpPr/>
        <p:nvPr/>
      </p:nvGrpSpPr>
      <p:grpSpPr>
        <a:xfrm>
          <a:off x="0" y="0"/>
          <a:ext cx="0" cy="0"/>
          <a:chOff x="0" y="0"/>
          <a:chExt cx="0" cy="0"/>
        </a:xfrm>
      </p:grpSpPr>
      <p:grpSp>
        <p:nvGrpSpPr>
          <p:cNvPr id="339" name="Google Shape;339;p4"/>
          <p:cNvGrpSpPr/>
          <p:nvPr/>
        </p:nvGrpSpPr>
        <p:grpSpPr>
          <a:xfrm>
            <a:off x="-614053" y="-796525"/>
            <a:ext cx="12418164" cy="7669426"/>
            <a:chOff x="-614053" y="-796525"/>
            <a:chExt cx="12418164" cy="7669426"/>
          </a:xfrm>
        </p:grpSpPr>
        <p:pic>
          <p:nvPicPr>
            <p:cNvPr id="340" name="Google Shape;340;p4"/>
            <p:cNvPicPr preferRelativeResize="0"/>
            <p:nvPr/>
          </p:nvPicPr>
          <p:blipFill>
            <a:blip r:embed="rId2">
              <a:alphaModFix/>
            </a:blip>
            <a:stretch>
              <a:fillRect/>
            </a:stretch>
          </p:blipFill>
          <p:spPr>
            <a:xfrm rot="4500000">
              <a:off x="-627138" y="4300571"/>
              <a:ext cx="2680725" cy="2029900"/>
            </a:xfrm>
            <a:prstGeom prst="rect">
              <a:avLst/>
            </a:prstGeom>
            <a:noFill/>
            <a:ln>
              <a:noFill/>
            </a:ln>
          </p:spPr>
        </p:pic>
        <p:pic>
          <p:nvPicPr>
            <p:cNvPr id="341" name="Google Shape;341;p4"/>
            <p:cNvPicPr preferRelativeResize="0"/>
            <p:nvPr/>
          </p:nvPicPr>
          <p:blipFill>
            <a:blip r:embed="rId3">
              <a:alphaModFix/>
            </a:blip>
            <a:stretch>
              <a:fillRect/>
            </a:stretch>
          </p:blipFill>
          <p:spPr>
            <a:xfrm rot="2700000">
              <a:off x="6967074" y="324525"/>
              <a:ext cx="4418875" cy="3013100"/>
            </a:xfrm>
            <a:prstGeom prst="rect">
              <a:avLst/>
            </a:prstGeom>
            <a:noFill/>
            <a:ln>
              <a:noFill/>
            </a:ln>
          </p:spPr>
        </p:pic>
        <p:pic>
          <p:nvPicPr>
            <p:cNvPr id="342" name="Google Shape;342;p4"/>
            <p:cNvPicPr preferRelativeResize="0"/>
            <p:nvPr/>
          </p:nvPicPr>
          <p:blipFill>
            <a:blip r:embed="rId4">
              <a:alphaModFix/>
            </a:blip>
            <a:stretch>
              <a:fillRect/>
            </a:stretch>
          </p:blipFill>
          <p:spPr>
            <a:xfrm>
              <a:off x="-406376" y="-57887"/>
              <a:ext cx="1635625" cy="526650"/>
            </a:xfrm>
            <a:prstGeom prst="rect">
              <a:avLst/>
            </a:prstGeom>
            <a:noFill/>
            <a:ln>
              <a:noFill/>
            </a:ln>
          </p:spPr>
        </p:pic>
      </p:grpSp>
      <p:sp>
        <p:nvSpPr>
          <p:cNvPr id="343" name="Google Shape;343;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4" name="Google Shape;344;p4"/>
          <p:cNvSpPr txBox="1"/>
          <p:nvPr>
            <p:ph idx="1" type="body"/>
          </p:nvPr>
        </p:nvSpPr>
        <p:spPr>
          <a:xfrm>
            <a:off x="720000" y="1207775"/>
            <a:ext cx="7704000" cy="3102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Darker Grotesque SemiBold"/>
              <a:buChar char="●"/>
              <a:defRPr sz="1250"/>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grpSp>
        <p:nvGrpSpPr>
          <p:cNvPr id="345" name="Google Shape;345;p4"/>
          <p:cNvGrpSpPr/>
          <p:nvPr/>
        </p:nvGrpSpPr>
        <p:grpSpPr>
          <a:xfrm>
            <a:off x="-23326" y="-64639"/>
            <a:ext cx="9285750" cy="5208135"/>
            <a:chOff x="-23326" y="-64639"/>
            <a:chExt cx="9285750" cy="5208135"/>
          </a:xfrm>
        </p:grpSpPr>
        <p:grpSp>
          <p:nvGrpSpPr>
            <p:cNvPr id="346" name="Google Shape;346;p4"/>
            <p:cNvGrpSpPr/>
            <p:nvPr/>
          </p:nvGrpSpPr>
          <p:grpSpPr>
            <a:xfrm>
              <a:off x="8579182" y="4606473"/>
              <a:ext cx="418320" cy="414000"/>
              <a:chOff x="3690720" y="1877760"/>
              <a:chExt cx="418320" cy="414000"/>
            </a:xfrm>
          </p:grpSpPr>
          <p:sp>
            <p:nvSpPr>
              <p:cNvPr id="347" name="Google Shape;347;p4"/>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4"/>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4"/>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4"/>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4"/>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4"/>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4"/>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4"/>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4"/>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4"/>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4"/>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4"/>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4"/>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4"/>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61" name="Google Shape;361;p4"/>
            <p:cNvGrpSpPr/>
            <p:nvPr/>
          </p:nvGrpSpPr>
          <p:grpSpPr>
            <a:xfrm>
              <a:off x="8555417" y="480453"/>
              <a:ext cx="263520" cy="294840"/>
              <a:chOff x="7341480" y="2057040"/>
              <a:chExt cx="263520" cy="294840"/>
            </a:xfrm>
          </p:grpSpPr>
          <p:sp>
            <p:nvSpPr>
              <p:cNvPr id="362" name="Google Shape;362;p4"/>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4"/>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4"/>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4"/>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4"/>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4"/>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4"/>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4"/>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70" name="Google Shape;370;p4"/>
            <p:cNvGrpSpPr/>
            <p:nvPr/>
          </p:nvGrpSpPr>
          <p:grpSpPr>
            <a:xfrm rot="-2216388">
              <a:off x="3483" y="4685469"/>
              <a:ext cx="628586" cy="299172"/>
              <a:chOff x="3729240" y="2426040"/>
              <a:chExt cx="628560" cy="299160"/>
            </a:xfrm>
          </p:grpSpPr>
          <p:sp>
            <p:nvSpPr>
              <p:cNvPr id="371" name="Google Shape;371;p4"/>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4"/>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4"/>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4"/>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4"/>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4"/>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4"/>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4"/>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4"/>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4"/>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81" name="Google Shape;381;p4"/>
            <p:cNvGrpSpPr/>
            <p:nvPr/>
          </p:nvGrpSpPr>
          <p:grpSpPr>
            <a:xfrm>
              <a:off x="8738455" y="4213690"/>
              <a:ext cx="263520" cy="294840"/>
              <a:chOff x="7341480" y="2057040"/>
              <a:chExt cx="263520" cy="294840"/>
            </a:xfrm>
          </p:grpSpPr>
          <p:sp>
            <p:nvSpPr>
              <p:cNvPr id="382" name="Google Shape;382;p4"/>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4"/>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4"/>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5" name="Google Shape;385;p4"/>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4"/>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4"/>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4"/>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4"/>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90" name="Google Shape;390;p4"/>
            <p:cNvGrpSpPr/>
            <p:nvPr/>
          </p:nvGrpSpPr>
          <p:grpSpPr>
            <a:xfrm rot="-1942260">
              <a:off x="8800769" y="7987"/>
              <a:ext cx="385920" cy="394920"/>
              <a:chOff x="8131680" y="1489320"/>
              <a:chExt cx="385920" cy="394920"/>
            </a:xfrm>
          </p:grpSpPr>
          <p:sp>
            <p:nvSpPr>
              <p:cNvPr id="391" name="Google Shape;391;p4"/>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4"/>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4"/>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4"/>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4"/>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4"/>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4"/>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4"/>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9" name="Google Shape;399;p4"/>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0" name="Google Shape;400;p4"/>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01" name="Google Shape;401;p4"/>
            <p:cNvGrpSpPr/>
            <p:nvPr/>
          </p:nvGrpSpPr>
          <p:grpSpPr>
            <a:xfrm rot="-1942260">
              <a:off x="75744" y="4127837"/>
              <a:ext cx="385920" cy="394920"/>
              <a:chOff x="8131680" y="1489320"/>
              <a:chExt cx="385920" cy="394920"/>
            </a:xfrm>
          </p:grpSpPr>
          <p:sp>
            <p:nvSpPr>
              <p:cNvPr id="402" name="Google Shape;402;p4"/>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3" name="Google Shape;403;p4"/>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4"/>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5" name="Google Shape;405;p4"/>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4"/>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4"/>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4"/>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9" name="Google Shape;409;p4"/>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0" name="Google Shape;410;p4"/>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1" name="Google Shape;411;p4"/>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2" name="Shape 412"/>
        <p:cNvGrpSpPr/>
        <p:nvPr/>
      </p:nvGrpSpPr>
      <p:grpSpPr>
        <a:xfrm>
          <a:off x="0" y="0"/>
          <a:ext cx="0" cy="0"/>
          <a:chOff x="0" y="0"/>
          <a:chExt cx="0" cy="0"/>
        </a:xfrm>
      </p:grpSpPr>
      <p:sp>
        <p:nvSpPr>
          <p:cNvPr id="413" name="Google Shape;413;p5"/>
          <p:cNvSpPr txBox="1"/>
          <p:nvPr>
            <p:ph idx="1" type="subTitle"/>
          </p:nvPr>
        </p:nvSpPr>
        <p:spPr>
          <a:xfrm>
            <a:off x="1161975" y="1736116"/>
            <a:ext cx="3106200" cy="520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4" name="Google Shape;414;p5"/>
          <p:cNvSpPr txBox="1"/>
          <p:nvPr>
            <p:ph idx="2" type="subTitle"/>
          </p:nvPr>
        </p:nvSpPr>
        <p:spPr>
          <a:xfrm>
            <a:off x="4875827" y="1736116"/>
            <a:ext cx="3106200" cy="52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Libre Franklin"/>
                <a:ea typeface="Libre Franklin"/>
                <a:cs typeface="Libre Franklin"/>
                <a:sym typeface="Libre Frankli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5" name="Google Shape;415;p5"/>
          <p:cNvSpPr txBox="1"/>
          <p:nvPr>
            <p:ph idx="3" type="subTitle"/>
          </p:nvPr>
        </p:nvSpPr>
        <p:spPr>
          <a:xfrm>
            <a:off x="1161973" y="2231172"/>
            <a:ext cx="3106200" cy="16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5"/>
          <p:cNvSpPr txBox="1"/>
          <p:nvPr>
            <p:ph idx="4" type="subTitle"/>
          </p:nvPr>
        </p:nvSpPr>
        <p:spPr>
          <a:xfrm>
            <a:off x="4875827" y="2231172"/>
            <a:ext cx="3106200" cy="16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7" name="Google Shape;417;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8" name="Google Shape;418;p5"/>
          <p:cNvGrpSpPr/>
          <p:nvPr/>
        </p:nvGrpSpPr>
        <p:grpSpPr>
          <a:xfrm>
            <a:off x="171805" y="580413"/>
            <a:ext cx="9026135" cy="4423392"/>
            <a:chOff x="171805" y="580413"/>
            <a:chExt cx="9026135" cy="4423392"/>
          </a:xfrm>
        </p:grpSpPr>
        <p:grpSp>
          <p:nvGrpSpPr>
            <p:cNvPr id="419" name="Google Shape;419;p5"/>
            <p:cNvGrpSpPr/>
            <p:nvPr/>
          </p:nvGrpSpPr>
          <p:grpSpPr>
            <a:xfrm rot="-2216388">
              <a:off x="8542545" y="739269"/>
              <a:ext cx="628586" cy="299172"/>
              <a:chOff x="3729240" y="2426040"/>
              <a:chExt cx="628560" cy="299160"/>
            </a:xfrm>
          </p:grpSpPr>
          <p:sp>
            <p:nvSpPr>
              <p:cNvPr id="420" name="Google Shape;420;p5"/>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5"/>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5"/>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5"/>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5"/>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5"/>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6" name="Google Shape;426;p5"/>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5"/>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5"/>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5"/>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30" name="Google Shape;430;p5"/>
            <p:cNvGrpSpPr/>
            <p:nvPr/>
          </p:nvGrpSpPr>
          <p:grpSpPr>
            <a:xfrm rot="4680413">
              <a:off x="8489387" y="2760679"/>
              <a:ext cx="628578" cy="299168"/>
              <a:chOff x="3729240" y="2426040"/>
              <a:chExt cx="628560" cy="299160"/>
            </a:xfrm>
          </p:grpSpPr>
          <p:sp>
            <p:nvSpPr>
              <p:cNvPr id="431" name="Google Shape;431;p5"/>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5"/>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5"/>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5"/>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5"/>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5"/>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5"/>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5"/>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5"/>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5"/>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41" name="Google Shape;441;p5"/>
            <p:cNvGrpSpPr/>
            <p:nvPr/>
          </p:nvGrpSpPr>
          <p:grpSpPr>
            <a:xfrm>
              <a:off x="1097180" y="4708965"/>
              <a:ext cx="263520" cy="294840"/>
              <a:chOff x="7341480" y="2057040"/>
              <a:chExt cx="263520" cy="294840"/>
            </a:xfrm>
          </p:grpSpPr>
          <p:sp>
            <p:nvSpPr>
              <p:cNvPr id="442" name="Google Shape;442;p5"/>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5"/>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5"/>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5"/>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5"/>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5"/>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5"/>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5"/>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50" name="Google Shape;450;p5"/>
            <p:cNvGrpSpPr/>
            <p:nvPr/>
          </p:nvGrpSpPr>
          <p:grpSpPr>
            <a:xfrm>
              <a:off x="171805" y="2975678"/>
              <a:ext cx="263520" cy="294840"/>
              <a:chOff x="7341480" y="2057040"/>
              <a:chExt cx="263520" cy="294840"/>
            </a:xfrm>
          </p:grpSpPr>
          <p:sp>
            <p:nvSpPr>
              <p:cNvPr id="451" name="Google Shape;451;p5"/>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5"/>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5"/>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5"/>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5"/>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5"/>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5"/>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5"/>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9" name="Shape 459"/>
        <p:cNvGrpSpPr/>
        <p:nvPr/>
      </p:nvGrpSpPr>
      <p:grpSpPr>
        <a:xfrm>
          <a:off x="0" y="0"/>
          <a:ext cx="0" cy="0"/>
          <a:chOff x="0" y="0"/>
          <a:chExt cx="0" cy="0"/>
        </a:xfrm>
      </p:grpSpPr>
      <p:sp>
        <p:nvSpPr>
          <p:cNvPr id="460" name="Google Shape;460;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61" name="Google Shape;461;p6"/>
          <p:cNvGrpSpPr/>
          <p:nvPr/>
        </p:nvGrpSpPr>
        <p:grpSpPr>
          <a:xfrm>
            <a:off x="-55360" y="535563"/>
            <a:ext cx="9680887" cy="4491012"/>
            <a:chOff x="-55360" y="535563"/>
            <a:chExt cx="9680887" cy="4491012"/>
          </a:xfrm>
        </p:grpSpPr>
        <p:grpSp>
          <p:nvGrpSpPr>
            <p:cNvPr id="462" name="Google Shape;462;p6"/>
            <p:cNvGrpSpPr/>
            <p:nvPr/>
          </p:nvGrpSpPr>
          <p:grpSpPr>
            <a:xfrm>
              <a:off x="-55360" y="4727415"/>
              <a:ext cx="628560" cy="299160"/>
              <a:chOff x="3729240" y="2426040"/>
              <a:chExt cx="628560" cy="299160"/>
            </a:xfrm>
          </p:grpSpPr>
          <p:sp>
            <p:nvSpPr>
              <p:cNvPr id="463" name="Google Shape;463;p6"/>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6"/>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6"/>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6"/>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6"/>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6"/>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6"/>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6"/>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6"/>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6"/>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73" name="Google Shape;473;p6"/>
            <p:cNvGrpSpPr/>
            <p:nvPr/>
          </p:nvGrpSpPr>
          <p:grpSpPr>
            <a:xfrm>
              <a:off x="127167" y="4309165"/>
              <a:ext cx="263520" cy="294840"/>
              <a:chOff x="7341480" y="2057040"/>
              <a:chExt cx="263520" cy="294840"/>
            </a:xfrm>
          </p:grpSpPr>
          <p:sp>
            <p:nvSpPr>
              <p:cNvPr id="474" name="Google Shape;474;p6"/>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6"/>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6"/>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6"/>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6"/>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6"/>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6"/>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6"/>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82" name="Google Shape;482;p6"/>
            <p:cNvGrpSpPr/>
            <p:nvPr/>
          </p:nvGrpSpPr>
          <p:grpSpPr>
            <a:xfrm>
              <a:off x="8612843" y="1050125"/>
              <a:ext cx="414000" cy="418320"/>
              <a:chOff x="4622393" y="2036175"/>
              <a:chExt cx="414000" cy="418320"/>
            </a:xfrm>
          </p:grpSpPr>
          <p:sp>
            <p:nvSpPr>
              <p:cNvPr id="483" name="Google Shape;483;p6"/>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6"/>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6"/>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6"/>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6"/>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6"/>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6"/>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6"/>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6"/>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6"/>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6"/>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6"/>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6"/>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6"/>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97" name="Google Shape;497;p6"/>
            <p:cNvGrpSpPr/>
            <p:nvPr/>
          </p:nvGrpSpPr>
          <p:grpSpPr>
            <a:xfrm>
              <a:off x="8877195" y="1681035"/>
              <a:ext cx="418320" cy="414000"/>
              <a:chOff x="3690720" y="1877760"/>
              <a:chExt cx="418320" cy="414000"/>
            </a:xfrm>
          </p:grpSpPr>
          <p:sp>
            <p:nvSpPr>
              <p:cNvPr id="498" name="Google Shape;498;p6"/>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6"/>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0" name="Google Shape;500;p6"/>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1" name="Google Shape;501;p6"/>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6"/>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6"/>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6"/>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6"/>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6"/>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6"/>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6"/>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6"/>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6"/>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6"/>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12" name="Google Shape;512;p6"/>
            <p:cNvGrpSpPr/>
            <p:nvPr/>
          </p:nvGrpSpPr>
          <p:grpSpPr>
            <a:xfrm rot="-2216388">
              <a:off x="8970133" y="694419"/>
              <a:ext cx="628586" cy="299172"/>
              <a:chOff x="3729240" y="2426040"/>
              <a:chExt cx="628560" cy="299160"/>
            </a:xfrm>
          </p:grpSpPr>
          <p:sp>
            <p:nvSpPr>
              <p:cNvPr id="513" name="Google Shape;513;p6"/>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6"/>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6"/>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6"/>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6"/>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6"/>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6"/>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6"/>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6"/>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6"/>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23" name="Google Shape;523;p6"/>
            <p:cNvGrpSpPr/>
            <p:nvPr/>
          </p:nvGrpSpPr>
          <p:grpSpPr>
            <a:xfrm rot="-1942260">
              <a:off x="258344" y="3800874"/>
              <a:ext cx="385920" cy="394920"/>
              <a:chOff x="8131680" y="1489320"/>
              <a:chExt cx="385920" cy="394920"/>
            </a:xfrm>
          </p:grpSpPr>
          <p:sp>
            <p:nvSpPr>
              <p:cNvPr id="524" name="Google Shape;524;p6"/>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6"/>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6"/>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6"/>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6"/>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6"/>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6"/>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6"/>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6"/>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6"/>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534" name="Google Shape;534;p6"/>
          <p:cNvGrpSpPr/>
          <p:nvPr/>
        </p:nvGrpSpPr>
        <p:grpSpPr>
          <a:xfrm>
            <a:off x="8612859" y="2571760"/>
            <a:ext cx="855467" cy="836335"/>
            <a:chOff x="3162960" y="3784680"/>
            <a:chExt cx="1464840" cy="1432080"/>
          </a:xfrm>
        </p:grpSpPr>
        <p:sp>
          <p:nvSpPr>
            <p:cNvPr id="535" name="Google Shape;535;p6"/>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6"/>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6"/>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6"/>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9" name="Google Shape;539;p6"/>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6"/>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6"/>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42" name="Google Shape;542;p6"/>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43" name="Google Shape;543;p6"/>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4" name="Shape 544"/>
        <p:cNvGrpSpPr/>
        <p:nvPr/>
      </p:nvGrpSpPr>
      <p:grpSpPr>
        <a:xfrm>
          <a:off x="0" y="0"/>
          <a:ext cx="0" cy="0"/>
          <a:chOff x="0" y="0"/>
          <a:chExt cx="0" cy="0"/>
        </a:xfrm>
      </p:grpSpPr>
      <p:grpSp>
        <p:nvGrpSpPr>
          <p:cNvPr id="545" name="Google Shape;545;p7"/>
          <p:cNvGrpSpPr/>
          <p:nvPr/>
        </p:nvGrpSpPr>
        <p:grpSpPr>
          <a:xfrm>
            <a:off x="-1497037" y="3"/>
            <a:ext cx="11127371" cy="5606097"/>
            <a:chOff x="-1497037" y="3"/>
            <a:chExt cx="11127371" cy="5606097"/>
          </a:xfrm>
        </p:grpSpPr>
        <p:sp>
          <p:nvSpPr>
            <p:cNvPr id="546" name="Google Shape;546;p7"/>
            <p:cNvSpPr/>
            <p:nvPr/>
          </p:nvSpPr>
          <p:spPr>
            <a:xfrm flipH="1" rot="10800000">
              <a:off x="3954648" y="1580982"/>
              <a:ext cx="5675686" cy="3911932"/>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nvGrpSpPr>
            <p:cNvPr id="547" name="Google Shape;547;p7"/>
            <p:cNvGrpSpPr/>
            <p:nvPr/>
          </p:nvGrpSpPr>
          <p:grpSpPr>
            <a:xfrm>
              <a:off x="-1497037" y="3"/>
              <a:ext cx="10907046" cy="5606097"/>
              <a:chOff x="-1497037" y="3"/>
              <a:chExt cx="10907046" cy="5606097"/>
            </a:xfrm>
          </p:grpSpPr>
          <p:sp>
            <p:nvSpPr>
              <p:cNvPr id="548" name="Google Shape;548;p7"/>
              <p:cNvSpPr/>
              <p:nvPr/>
            </p:nvSpPr>
            <p:spPr>
              <a:xfrm rot="10800000">
                <a:off x="-1497037" y="3771319"/>
                <a:ext cx="2708126" cy="1834781"/>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549" name="Google Shape;549;p7"/>
              <p:cNvPicPr preferRelativeResize="0"/>
              <p:nvPr/>
            </p:nvPicPr>
            <p:blipFill>
              <a:blip r:embed="rId2">
                <a:alphaModFix/>
              </a:blip>
              <a:stretch>
                <a:fillRect/>
              </a:stretch>
            </p:blipFill>
            <p:spPr>
              <a:xfrm rot="-7199989">
                <a:off x="-506462" y="4009166"/>
                <a:ext cx="1525922" cy="491318"/>
              </a:xfrm>
              <a:prstGeom prst="rect">
                <a:avLst/>
              </a:prstGeom>
              <a:noFill/>
              <a:ln>
                <a:noFill/>
              </a:ln>
            </p:spPr>
          </p:pic>
          <p:pic>
            <p:nvPicPr>
              <p:cNvPr id="550" name="Google Shape;550;p7"/>
              <p:cNvPicPr preferRelativeResize="0"/>
              <p:nvPr/>
            </p:nvPicPr>
            <p:blipFill>
              <a:blip r:embed="rId3">
                <a:alphaModFix/>
              </a:blip>
              <a:stretch>
                <a:fillRect/>
              </a:stretch>
            </p:blipFill>
            <p:spPr>
              <a:xfrm rot="5400004">
                <a:off x="7638297" y="244791"/>
                <a:ext cx="2016500" cy="1526923"/>
              </a:xfrm>
              <a:prstGeom prst="rect">
                <a:avLst/>
              </a:prstGeom>
              <a:noFill/>
              <a:ln>
                <a:noFill/>
              </a:ln>
            </p:spPr>
          </p:pic>
        </p:grpSp>
      </p:grpSp>
      <p:sp>
        <p:nvSpPr>
          <p:cNvPr id="551" name="Google Shape;551;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2" name="Google Shape;552;p7"/>
          <p:cNvSpPr txBox="1"/>
          <p:nvPr>
            <p:ph idx="1" type="body"/>
          </p:nvPr>
        </p:nvSpPr>
        <p:spPr>
          <a:xfrm>
            <a:off x="716612" y="1374425"/>
            <a:ext cx="3574500" cy="2913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53" name="Google Shape;553;p7"/>
          <p:cNvSpPr/>
          <p:nvPr>
            <p:ph idx="2" type="pic"/>
          </p:nvPr>
        </p:nvSpPr>
        <p:spPr>
          <a:xfrm flipH="1">
            <a:off x="5157688" y="1374425"/>
            <a:ext cx="3269700" cy="2913000"/>
          </a:xfrm>
          <a:prstGeom prst="rect">
            <a:avLst/>
          </a:prstGeom>
          <a:noFill/>
          <a:ln cap="flat" cmpd="sng" w="9525">
            <a:solidFill>
              <a:schemeClr val="dk1"/>
            </a:solidFill>
            <a:prstDash val="solid"/>
            <a:round/>
            <a:headEnd len="sm" w="sm" type="none"/>
            <a:tailEnd len="sm" w="sm" type="none"/>
          </a:ln>
        </p:spPr>
      </p:sp>
      <p:grpSp>
        <p:nvGrpSpPr>
          <p:cNvPr id="554" name="Google Shape;554;p7"/>
          <p:cNvGrpSpPr/>
          <p:nvPr/>
        </p:nvGrpSpPr>
        <p:grpSpPr>
          <a:xfrm>
            <a:off x="97030" y="55689"/>
            <a:ext cx="885459" cy="778641"/>
            <a:chOff x="97030" y="55689"/>
            <a:chExt cx="885459" cy="778641"/>
          </a:xfrm>
        </p:grpSpPr>
        <p:grpSp>
          <p:nvGrpSpPr>
            <p:cNvPr id="555" name="Google Shape;555;p7"/>
            <p:cNvGrpSpPr/>
            <p:nvPr/>
          </p:nvGrpSpPr>
          <p:grpSpPr>
            <a:xfrm>
              <a:off x="97030" y="120365"/>
              <a:ext cx="263520" cy="294840"/>
              <a:chOff x="7341480" y="2057040"/>
              <a:chExt cx="263520" cy="294840"/>
            </a:xfrm>
          </p:grpSpPr>
          <p:sp>
            <p:nvSpPr>
              <p:cNvPr id="556" name="Google Shape;556;p7"/>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7"/>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7"/>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7"/>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7"/>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7"/>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7"/>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7"/>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64" name="Google Shape;564;p7"/>
            <p:cNvGrpSpPr/>
            <p:nvPr/>
          </p:nvGrpSpPr>
          <p:grpSpPr>
            <a:xfrm rot="3505622">
              <a:off x="520253" y="126015"/>
              <a:ext cx="385932" cy="394932"/>
              <a:chOff x="8131680" y="1489320"/>
              <a:chExt cx="385920" cy="394920"/>
            </a:xfrm>
          </p:grpSpPr>
          <p:sp>
            <p:nvSpPr>
              <p:cNvPr id="565" name="Google Shape;565;p7"/>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7"/>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7"/>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7"/>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7"/>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7"/>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7"/>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7"/>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7"/>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7"/>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75" name="Google Shape;575;p7"/>
            <p:cNvGrpSpPr/>
            <p:nvPr/>
          </p:nvGrpSpPr>
          <p:grpSpPr>
            <a:xfrm>
              <a:off x="271780" y="539490"/>
              <a:ext cx="263520" cy="294840"/>
              <a:chOff x="7341480" y="2057040"/>
              <a:chExt cx="263520" cy="294840"/>
            </a:xfrm>
          </p:grpSpPr>
          <p:sp>
            <p:nvSpPr>
              <p:cNvPr id="576" name="Google Shape;576;p7"/>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7"/>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7"/>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7"/>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7"/>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7"/>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2" name="Google Shape;582;p7"/>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7"/>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951690" y="-383398"/>
            <a:ext cx="10954378" cy="6116823"/>
            <a:chOff x="-951690" y="-383398"/>
            <a:chExt cx="10954378" cy="6116823"/>
          </a:xfrm>
        </p:grpSpPr>
        <p:sp>
          <p:nvSpPr>
            <p:cNvPr id="586" name="Google Shape;586;p8"/>
            <p:cNvSpPr/>
            <p:nvPr/>
          </p:nvSpPr>
          <p:spPr>
            <a:xfrm rot="10800000">
              <a:off x="-951690" y="2783945"/>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grpSp>
          <p:nvGrpSpPr>
            <p:cNvPr id="587" name="Google Shape;587;p8"/>
            <p:cNvGrpSpPr/>
            <p:nvPr/>
          </p:nvGrpSpPr>
          <p:grpSpPr>
            <a:xfrm>
              <a:off x="5723367" y="-383398"/>
              <a:ext cx="4279320" cy="3171098"/>
              <a:chOff x="5723368" y="-383398"/>
              <a:chExt cx="4279320" cy="3171098"/>
            </a:xfrm>
          </p:grpSpPr>
          <p:sp>
            <p:nvSpPr>
              <p:cNvPr id="588" name="Google Shape;588;p8"/>
              <p:cNvSpPr/>
              <p:nvPr/>
            </p:nvSpPr>
            <p:spPr>
              <a:xfrm>
                <a:off x="5723368" y="-383397"/>
                <a:ext cx="4279320" cy="2949480"/>
              </a:xfrm>
              <a:custGeom>
                <a:rect b="b" l="l" r="r" t="t"/>
                <a:pathLst>
                  <a:path extrusionOk="0" h="8193" w="11887">
                    <a:moveTo>
                      <a:pt x="8883" y="0"/>
                    </a:moveTo>
                    <a:lnTo>
                      <a:pt x="8883" y="0"/>
                    </a:lnTo>
                    <a:cubicBezTo>
                      <a:pt x="8738" y="0"/>
                      <a:pt x="8593" y="7"/>
                      <a:pt x="8442" y="7"/>
                    </a:cubicBezTo>
                    <a:cubicBezTo>
                      <a:pt x="7770" y="33"/>
                      <a:pt x="7098" y="93"/>
                      <a:pt x="6420" y="145"/>
                    </a:cubicBezTo>
                    <a:cubicBezTo>
                      <a:pt x="5734" y="191"/>
                      <a:pt x="5050" y="237"/>
                      <a:pt x="4365" y="290"/>
                    </a:cubicBezTo>
                    <a:cubicBezTo>
                      <a:pt x="3679" y="336"/>
                      <a:pt x="2994" y="389"/>
                      <a:pt x="2310" y="435"/>
                    </a:cubicBezTo>
                    <a:cubicBezTo>
                      <a:pt x="2007" y="455"/>
                      <a:pt x="1703" y="475"/>
                      <a:pt x="1407" y="507"/>
                    </a:cubicBezTo>
                    <a:cubicBezTo>
                      <a:pt x="1157" y="534"/>
                      <a:pt x="900" y="580"/>
                      <a:pt x="664" y="672"/>
                    </a:cubicBezTo>
                    <a:cubicBezTo>
                      <a:pt x="447" y="758"/>
                      <a:pt x="242" y="883"/>
                      <a:pt x="91" y="1074"/>
                    </a:cubicBezTo>
                    <a:cubicBezTo>
                      <a:pt x="84" y="1080"/>
                      <a:pt x="78" y="1094"/>
                      <a:pt x="78" y="1107"/>
                    </a:cubicBezTo>
                    <a:lnTo>
                      <a:pt x="78" y="1107"/>
                    </a:lnTo>
                    <a:cubicBezTo>
                      <a:pt x="-100" y="1515"/>
                      <a:pt x="44" y="1990"/>
                      <a:pt x="354" y="2293"/>
                    </a:cubicBezTo>
                    <a:cubicBezTo>
                      <a:pt x="499" y="2444"/>
                      <a:pt x="696" y="2556"/>
                      <a:pt x="900" y="2595"/>
                    </a:cubicBezTo>
                    <a:cubicBezTo>
                      <a:pt x="953" y="2602"/>
                      <a:pt x="1005" y="2609"/>
                      <a:pt x="1058" y="2609"/>
                    </a:cubicBezTo>
                    <a:cubicBezTo>
                      <a:pt x="1256" y="2609"/>
                      <a:pt x="1447" y="2543"/>
                      <a:pt x="1637" y="2470"/>
                    </a:cubicBezTo>
                    <a:cubicBezTo>
                      <a:pt x="1875" y="2385"/>
                      <a:pt x="2119" y="2266"/>
                      <a:pt x="2375" y="2266"/>
                    </a:cubicBezTo>
                    <a:cubicBezTo>
                      <a:pt x="2389" y="2266"/>
                      <a:pt x="2402" y="2266"/>
                      <a:pt x="2415" y="2266"/>
                    </a:cubicBezTo>
                    <a:cubicBezTo>
                      <a:pt x="2639" y="2279"/>
                      <a:pt x="2836" y="2391"/>
                      <a:pt x="2988" y="2556"/>
                    </a:cubicBezTo>
                    <a:cubicBezTo>
                      <a:pt x="3304" y="2898"/>
                      <a:pt x="3436" y="3373"/>
                      <a:pt x="3667" y="3781"/>
                    </a:cubicBezTo>
                    <a:cubicBezTo>
                      <a:pt x="3910" y="4223"/>
                      <a:pt x="4266" y="4618"/>
                      <a:pt x="4714" y="4868"/>
                    </a:cubicBezTo>
                    <a:cubicBezTo>
                      <a:pt x="4924" y="4986"/>
                      <a:pt x="5162" y="5065"/>
                      <a:pt x="5406" y="5098"/>
                    </a:cubicBezTo>
                    <a:cubicBezTo>
                      <a:pt x="5478" y="5105"/>
                      <a:pt x="5550" y="5105"/>
                      <a:pt x="5616" y="5105"/>
                    </a:cubicBezTo>
                    <a:cubicBezTo>
                      <a:pt x="5847" y="5105"/>
                      <a:pt x="6077" y="5072"/>
                      <a:pt x="6308" y="5046"/>
                    </a:cubicBezTo>
                    <a:cubicBezTo>
                      <a:pt x="6413" y="5033"/>
                      <a:pt x="6525" y="5026"/>
                      <a:pt x="6630" y="5026"/>
                    </a:cubicBezTo>
                    <a:cubicBezTo>
                      <a:pt x="6815" y="5026"/>
                      <a:pt x="6999" y="5053"/>
                      <a:pt x="7164" y="5132"/>
                    </a:cubicBezTo>
                    <a:cubicBezTo>
                      <a:pt x="7361" y="5217"/>
                      <a:pt x="7519" y="5369"/>
                      <a:pt x="7652" y="5533"/>
                    </a:cubicBezTo>
                    <a:cubicBezTo>
                      <a:pt x="7935" y="5909"/>
                      <a:pt x="8093" y="6350"/>
                      <a:pt x="8310" y="6758"/>
                    </a:cubicBezTo>
                    <a:cubicBezTo>
                      <a:pt x="8560" y="7239"/>
                      <a:pt x="8923" y="7648"/>
                      <a:pt x="9397" y="7917"/>
                    </a:cubicBezTo>
                    <a:cubicBezTo>
                      <a:pt x="9647" y="8068"/>
                      <a:pt x="9937" y="8174"/>
                      <a:pt x="10227" y="8187"/>
                    </a:cubicBezTo>
                    <a:cubicBezTo>
                      <a:pt x="10253" y="8187"/>
                      <a:pt x="10280" y="8193"/>
                      <a:pt x="10306" y="8193"/>
                    </a:cubicBezTo>
                    <a:cubicBezTo>
                      <a:pt x="10536" y="8193"/>
                      <a:pt x="10767" y="8128"/>
                      <a:pt x="10971" y="8002"/>
                    </a:cubicBezTo>
                    <a:cubicBezTo>
                      <a:pt x="11413" y="7740"/>
                      <a:pt x="11689" y="7259"/>
                      <a:pt x="11801" y="6765"/>
                    </a:cubicBezTo>
                    <a:cubicBezTo>
                      <a:pt x="11946" y="6133"/>
                      <a:pt x="11874" y="5474"/>
                      <a:pt x="11828" y="4835"/>
                    </a:cubicBezTo>
                    <a:cubicBezTo>
                      <a:pt x="11788" y="4157"/>
                      <a:pt x="11742" y="3472"/>
                      <a:pt x="11702" y="2793"/>
                    </a:cubicBezTo>
                    <a:cubicBezTo>
                      <a:pt x="11670" y="2266"/>
                      <a:pt x="11650" y="1720"/>
                      <a:pt x="11459" y="1219"/>
                    </a:cubicBezTo>
                    <a:cubicBezTo>
                      <a:pt x="11367" y="988"/>
                      <a:pt x="11241" y="771"/>
                      <a:pt x="11064" y="600"/>
                    </a:cubicBezTo>
                    <a:cubicBezTo>
                      <a:pt x="10859" y="402"/>
                      <a:pt x="10602" y="270"/>
                      <a:pt x="10339" y="185"/>
                    </a:cubicBezTo>
                    <a:cubicBezTo>
                      <a:pt x="9871" y="40"/>
                      <a:pt x="9377" y="0"/>
                      <a:pt x="8883"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solidFill>
                      <a:schemeClr val="accent2"/>
                    </a:solidFill>
                  </a:rPr>
                  <a:t> </a:t>
                </a:r>
                <a:endParaRPr b="0" sz="1800" strike="noStrike">
                  <a:solidFill>
                    <a:schemeClr val="accent2"/>
                  </a:solidFill>
                  <a:latin typeface="Arial"/>
                  <a:ea typeface="Arial"/>
                  <a:cs typeface="Arial"/>
                  <a:sym typeface="Arial"/>
                </a:endParaRPr>
              </a:p>
            </p:txBody>
          </p:sp>
          <p:pic>
            <p:nvPicPr>
              <p:cNvPr id="589" name="Google Shape;589;p8"/>
              <p:cNvPicPr preferRelativeResize="0"/>
              <p:nvPr/>
            </p:nvPicPr>
            <p:blipFill>
              <a:blip r:embed="rId2">
                <a:alphaModFix/>
              </a:blip>
              <a:stretch>
                <a:fillRect/>
              </a:stretch>
            </p:blipFill>
            <p:spPr>
              <a:xfrm>
                <a:off x="5770700" y="201750"/>
                <a:ext cx="3792412" cy="2585951"/>
              </a:xfrm>
              <a:prstGeom prst="rect">
                <a:avLst/>
              </a:prstGeom>
              <a:noFill/>
              <a:ln>
                <a:noFill/>
              </a:ln>
            </p:spPr>
          </p:pic>
        </p:grpSp>
        <p:pic>
          <p:nvPicPr>
            <p:cNvPr id="590" name="Google Shape;590;p8"/>
            <p:cNvPicPr preferRelativeResize="0"/>
            <p:nvPr/>
          </p:nvPicPr>
          <p:blipFill>
            <a:blip r:embed="rId2">
              <a:alphaModFix/>
            </a:blip>
            <a:stretch>
              <a:fillRect/>
            </a:stretch>
          </p:blipFill>
          <p:spPr>
            <a:xfrm>
              <a:off x="713232" y="2941187"/>
              <a:ext cx="3822649" cy="2606575"/>
            </a:xfrm>
            <a:prstGeom prst="rect">
              <a:avLst/>
            </a:prstGeom>
            <a:noFill/>
            <a:ln>
              <a:noFill/>
            </a:ln>
          </p:spPr>
        </p:pic>
      </p:grpSp>
      <p:sp>
        <p:nvSpPr>
          <p:cNvPr id="591" name="Google Shape;591;p8"/>
          <p:cNvSpPr/>
          <p:nvPr/>
        </p:nvSpPr>
        <p:spPr>
          <a:xfrm>
            <a:off x="7019368" y="1243443"/>
            <a:ext cx="7200" cy="2160"/>
          </a:xfrm>
          <a:custGeom>
            <a:rect b="b" l="l" r="r" t="t"/>
            <a:pathLst>
              <a:path extrusionOk="0" h="6" w="20">
                <a:moveTo>
                  <a:pt x="14" y="6"/>
                </a:moveTo>
                <a:lnTo>
                  <a:pt x="14" y="6"/>
                </a:lnTo>
                <a:cubicBezTo>
                  <a:pt x="21" y="6"/>
                  <a:pt x="21" y="6"/>
                  <a:pt x="14" y="0"/>
                </a:cubicBezTo>
                <a:cubicBezTo>
                  <a:pt x="0" y="0"/>
                  <a:pt x="0" y="0"/>
                  <a:pt x="0" y="0"/>
                </a:cubicBezTo>
                <a:lnTo>
                  <a:pt x="14"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8"/>
          <p:cNvSpPr/>
          <p:nvPr/>
        </p:nvSpPr>
        <p:spPr>
          <a:xfrm>
            <a:off x="7003168" y="1225802"/>
            <a:ext cx="16200" cy="12960"/>
          </a:xfrm>
          <a:custGeom>
            <a:rect b="b" l="l" r="r" t="t"/>
            <a:pathLst>
              <a:path extrusionOk="0" h="36" w="45">
                <a:moveTo>
                  <a:pt x="19" y="9"/>
                </a:moveTo>
                <a:lnTo>
                  <a:pt x="19" y="9"/>
                </a:lnTo>
                <a:cubicBezTo>
                  <a:pt x="12" y="3"/>
                  <a:pt x="0" y="-4"/>
                  <a:pt x="0" y="3"/>
                </a:cubicBezTo>
                <a:cubicBezTo>
                  <a:pt x="12" y="9"/>
                  <a:pt x="12" y="9"/>
                  <a:pt x="26" y="16"/>
                </a:cubicBezTo>
                <a:cubicBezTo>
                  <a:pt x="33" y="23"/>
                  <a:pt x="33" y="30"/>
                  <a:pt x="33" y="30"/>
                </a:cubicBezTo>
                <a:cubicBezTo>
                  <a:pt x="39" y="30"/>
                  <a:pt x="45" y="36"/>
                  <a:pt x="45" y="36"/>
                </a:cubicBezTo>
                <a:cubicBezTo>
                  <a:pt x="39" y="30"/>
                  <a:pt x="33" y="16"/>
                  <a:pt x="19" y="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8"/>
          <p:cNvSpPr/>
          <p:nvPr/>
        </p:nvSpPr>
        <p:spPr>
          <a:xfrm>
            <a:off x="6979048" y="1200603"/>
            <a:ext cx="0" cy="2520"/>
          </a:xfrm>
          <a:custGeom>
            <a:rect b="b" l="l" r="r" t="t"/>
            <a:pathLst>
              <a:path extrusionOk="0" h="7" w="120000">
                <a:moveTo>
                  <a:pt x="0" y="0"/>
                </a:moveTo>
                <a:lnTo>
                  <a:pt x="0" y="7"/>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8"/>
          <p:cNvSpPr/>
          <p:nvPr/>
        </p:nvSpPr>
        <p:spPr>
          <a:xfrm>
            <a:off x="6893727" y="1037163"/>
            <a:ext cx="2520" cy="2520"/>
          </a:xfrm>
          <a:custGeom>
            <a:rect b="b" l="l" r="r" t="t"/>
            <a:pathLst>
              <a:path extrusionOk="0" h="7" w="7">
                <a:moveTo>
                  <a:pt x="0" y="0"/>
                </a:moveTo>
                <a:lnTo>
                  <a:pt x="0" y="7"/>
                </a:lnTo>
                <a:lnTo>
                  <a:pt x="7" y="7"/>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8"/>
          <p:cNvSpPr/>
          <p:nvPr/>
        </p:nvSpPr>
        <p:spPr>
          <a:xfrm>
            <a:off x="6920008" y="1094043"/>
            <a:ext cx="2160" cy="2520"/>
          </a:xfrm>
          <a:custGeom>
            <a:rect b="b" l="l" r="r" t="t"/>
            <a:pathLst>
              <a:path extrusionOk="0" h="7" w="6">
                <a:moveTo>
                  <a:pt x="6" y="7"/>
                </a:moveTo>
                <a:lnTo>
                  <a:pt x="6" y="7"/>
                </a:lnTo>
                <a:cubicBezTo>
                  <a:pt x="0" y="0"/>
                  <a:pt x="0" y="7"/>
                  <a:pt x="0" y="0"/>
                </a:cubicBezTo>
                <a:cubicBezTo>
                  <a:pt x="0" y="7"/>
                  <a:pt x="0" y="7"/>
                  <a:pt x="0" y="7"/>
                </a:cubicBezTo>
                <a:lnTo>
                  <a:pt x="6" y="7"/>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8"/>
          <p:cNvSpPr/>
          <p:nvPr/>
        </p:nvSpPr>
        <p:spPr>
          <a:xfrm>
            <a:off x="6972208" y="1184043"/>
            <a:ext cx="2520" cy="2520"/>
          </a:xfrm>
          <a:custGeom>
            <a:rect b="b" l="l" r="r" t="t"/>
            <a:pathLst>
              <a:path extrusionOk="0" h="7" w="7">
                <a:moveTo>
                  <a:pt x="0" y="0"/>
                </a:moveTo>
                <a:lnTo>
                  <a:pt x="7" y="7"/>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8"/>
          <p:cNvSpPr/>
          <p:nvPr/>
        </p:nvSpPr>
        <p:spPr>
          <a:xfrm>
            <a:off x="6974727" y="1195923"/>
            <a:ext cx="2160" cy="2520"/>
          </a:xfrm>
          <a:custGeom>
            <a:rect b="b" l="l" r="r" t="t"/>
            <a:pathLst>
              <a:path extrusionOk="0" h="7" w="6">
                <a:moveTo>
                  <a:pt x="6" y="7"/>
                </a:moveTo>
                <a:lnTo>
                  <a:pt x="6" y="7"/>
                </a:lnTo>
                <a:cubicBezTo>
                  <a:pt x="0" y="0"/>
                  <a:pt x="0" y="0"/>
                  <a:pt x="0" y="0"/>
                </a:cubicBezTo>
                <a:cubicBezTo>
                  <a:pt x="6" y="7"/>
                  <a:pt x="6" y="7"/>
                  <a:pt x="6" y="7"/>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8"/>
          <p:cNvSpPr/>
          <p:nvPr/>
        </p:nvSpPr>
        <p:spPr>
          <a:xfrm>
            <a:off x="6976888" y="1198443"/>
            <a:ext cx="2160" cy="2160"/>
          </a:xfrm>
          <a:custGeom>
            <a:rect b="b" l="l" r="r" t="t"/>
            <a:pathLst>
              <a:path extrusionOk="0" h="6" w="6">
                <a:moveTo>
                  <a:pt x="6" y="6"/>
                </a:moveTo>
                <a:lnTo>
                  <a:pt x="0" y="0"/>
                </a:lnTo>
                <a:lnTo>
                  <a:pt x="6"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8"/>
          <p:cNvSpPr/>
          <p:nvPr/>
        </p:nvSpPr>
        <p:spPr>
          <a:xfrm>
            <a:off x="6891568" y="104904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8"/>
          <p:cNvSpPr/>
          <p:nvPr/>
        </p:nvSpPr>
        <p:spPr>
          <a:xfrm>
            <a:off x="6908127" y="1084683"/>
            <a:ext cx="2160" cy="4680"/>
          </a:xfrm>
          <a:custGeom>
            <a:rect b="b" l="l" r="r" t="t"/>
            <a:pathLst>
              <a:path extrusionOk="0" h="13" w="6">
                <a:moveTo>
                  <a:pt x="0" y="0"/>
                </a:moveTo>
                <a:lnTo>
                  <a:pt x="0" y="0"/>
                </a:lnTo>
                <a:cubicBezTo>
                  <a:pt x="6" y="13"/>
                  <a:pt x="6" y="13"/>
                  <a:pt x="6" y="13"/>
                </a:cubicBezTo>
                <a:cubicBezTo>
                  <a:pt x="6" y="6"/>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8"/>
          <p:cNvSpPr/>
          <p:nvPr/>
        </p:nvSpPr>
        <p:spPr>
          <a:xfrm>
            <a:off x="6922168" y="1110603"/>
            <a:ext cx="0" cy="2520"/>
          </a:xfrm>
          <a:custGeom>
            <a:rect b="b" l="l" r="r" t="t"/>
            <a:pathLst>
              <a:path extrusionOk="0" h="7" w="120000">
                <a:moveTo>
                  <a:pt x="0" y="0"/>
                </a:moveTo>
                <a:lnTo>
                  <a:pt x="0" y="7"/>
                </a:lnTo>
                <a:lnTo>
                  <a:pt x="0" y="7"/>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8"/>
          <p:cNvSpPr/>
          <p:nvPr/>
        </p:nvSpPr>
        <p:spPr>
          <a:xfrm>
            <a:off x="6995968" y="1219683"/>
            <a:ext cx="2160" cy="2520"/>
          </a:xfrm>
          <a:custGeom>
            <a:rect b="b" l="l" r="r" t="t"/>
            <a:pathLst>
              <a:path extrusionOk="0" h="7" w="6">
                <a:moveTo>
                  <a:pt x="0" y="0"/>
                </a:moveTo>
                <a:lnTo>
                  <a:pt x="6" y="7"/>
                </a:lnTo>
                <a:lnTo>
                  <a:pt x="6" y="7"/>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8"/>
          <p:cNvSpPr/>
          <p:nvPr/>
        </p:nvSpPr>
        <p:spPr>
          <a:xfrm>
            <a:off x="6998127" y="122220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8"/>
          <p:cNvSpPr/>
          <p:nvPr/>
        </p:nvSpPr>
        <p:spPr>
          <a:xfrm>
            <a:off x="6998127" y="1222202"/>
            <a:ext cx="2520" cy="2160"/>
          </a:xfrm>
          <a:custGeom>
            <a:rect b="b" l="l" r="r" t="t"/>
            <a:pathLst>
              <a:path extrusionOk="0" h="6" w="7">
                <a:moveTo>
                  <a:pt x="7" y="6"/>
                </a:moveTo>
                <a:lnTo>
                  <a:pt x="0" y="0"/>
                </a:lnTo>
                <a:lnTo>
                  <a:pt x="7"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8"/>
          <p:cNvSpPr/>
          <p:nvPr/>
        </p:nvSpPr>
        <p:spPr>
          <a:xfrm>
            <a:off x="6969688" y="118872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8"/>
          <p:cNvSpPr/>
          <p:nvPr/>
        </p:nvSpPr>
        <p:spPr>
          <a:xfrm>
            <a:off x="6962488" y="1179363"/>
            <a:ext cx="7200" cy="9360"/>
          </a:xfrm>
          <a:custGeom>
            <a:rect b="b" l="l" r="r" t="t"/>
            <a:pathLst>
              <a:path extrusionOk="0" h="26" w="20">
                <a:moveTo>
                  <a:pt x="0" y="0"/>
                </a:moveTo>
                <a:lnTo>
                  <a:pt x="0" y="0"/>
                </a:lnTo>
                <a:cubicBezTo>
                  <a:pt x="7" y="7"/>
                  <a:pt x="13" y="20"/>
                  <a:pt x="20" y="26"/>
                </a:cubicBezTo>
                <a:lnTo>
                  <a:pt x="20" y="26"/>
                </a:lnTo>
                <a:cubicBezTo>
                  <a:pt x="13" y="26"/>
                  <a:pt x="7"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8"/>
          <p:cNvSpPr/>
          <p:nvPr/>
        </p:nvSpPr>
        <p:spPr>
          <a:xfrm>
            <a:off x="6938727" y="1134363"/>
            <a:ext cx="7560" cy="7200"/>
          </a:xfrm>
          <a:custGeom>
            <a:rect b="b" l="l" r="r" t="t"/>
            <a:pathLst>
              <a:path extrusionOk="0" h="20" w="21">
                <a:moveTo>
                  <a:pt x="0" y="0"/>
                </a:moveTo>
                <a:lnTo>
                  <a:pt x="0" y="0"/>
                </a:lnTo>
                <a:cubicBezTo>
                  <a:pt x="21" y="20"/>
                  <a:pt x="21" y="20"/>
                  <a:pt x="21" y="20"/>
                </a:cubicBezTo>
                <a:cubicBezTo>
                  <a:pt x="14" y="20"/>
                  <a:pt x="14" y="13"/>
                  <a:pt x="21" y="20"/>
                </a:cubicBezTo>
                <a:cubicBezTo>
                  <a:pt x="7" y="-13"/>
                  <a:pt x="21" y="33"/>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8"/>
          <p:cNvSpPr/>
          <p:nvPr/>
        </p:nvSpPr>
        <p:spPr>
          <a:xfrm>
            <a:off x="6924688" y="1103043"/>
            <a:ext cx="3240" cy="5040"/>
          </a:xfrm>
          <a:custGeom>
            <a:rect b="b" l="l" r="r" t="t"/>
            <a:pathLst>
              <a:path extrusionOk="0" h="14" w="9">
                <a:moveTo>
                  <a:pt x="0" y="8"/>
                </a:moveTo>
                <a:lnTo>
                  <a:pt x="0" y="8"/>
                </a:lnTo>
                <a:cubicBezTo>
                  <a:pt x="13" y="21"/>
                  <a:pt x="7" y="8"/>
                  <a:pt x="7" y="8"/>
                </a:cubicBezTo>
                <a:cubicBezTo>
                  <a:pt x="0" y="1"/>
                  <a:pt x="0" y="-5"/>
                  <a:pt x="0" y="8"/>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8"/>
          <p:cNvSpPr/>
          <p:nvPr/>
        </p:nvSpPr>
        <p:spPr>
          <a:xfrm>
            <a:off x="7226727" y="1371243"/>
            <a:ext cx="6120" cy="5040"/>
          </a:xfrm>
          <a:custGeom>
            <a:rect b="b" l="l" r="r" t="t"/>
            <a:pathLst>
              <a:path extrusionOk="0" h="14" w="17">
                <a:moveTo>
                  <a:pt x="4" y="0"/>
                </a:moveTo>
                <a:lnTo>
                  <a:pt x="4" y="0"/>
                </a:lnTo>
                <a:cubicBezTo>
                  <a:pt x="-2" y="0"/>
                  <a:pt x="-2" y="7"/>
                  <a:pt x="11" y="14"/>
                </a:cubicBezTo>
                <a:cubicBezTo>
                  <a:pt x="17" y="14"/>
                  <a:pt x="17" y="14"/>
                  <a:pt x="17" y="14"/>
                </a:cubicBezTo>
                <a:lnTo>
                  <a:pt x="4"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8"/>
          <p:cNvSpPr/>
          <p:nvPr/>
        </p:nvSpPr>
        <p:spPr>
          <a:xfrm>
            <a:off x="7232848" y="1380963"/>
            <a:ext cx="21600" cy="17640"/>
          </a:xfrm>
          <a:custGeom>
            <a:rect b="b" l="l" r="r" t="t"/>
            <a:pathLst>
              <a:path extrusionOk="0" h="49" w="60">
                <a:moveTo>
                  <a:pt x="33" y="39"/>
                </a:moveTo>
                <a:lnTo>
                  <a:pt x="33" y="39"/>
                </a:lnTo>
                <a:cubicBezTo>
                  <a:pt x="47" y="46"/>
                  <a:pt x="60" y="53"/>
                  <a:pt x="60" y="46"/>
                </a:cubicBezTo>
                <a:cubicBezTo>
                  <a:pt x="47" y="39"/>
                  <a:pt x="40" y="33"/>
                  <a:pt x="27" y="27"/>
                </a:cubicBezTo>
                <a:cubicBezTo>
                  <a:pt x="20" y="20"/>
                  <a:pt x="14" y="13"/>
                  <a:pt x="20" y="13"/>
                </a:cubicBezTo>
                <a:cubicBezTo>
                  <a:pt x="14" y="13"/>
                  <a:pt x="7" y="0"/>
                  <a:pt x="0" y="0"/>
                </a:cubicBezTo>
                <a:cubicBezTo>
                  <a:pt x="7" y="13"/>
                  <a:pt x="20" y="27"/>
                  <a:pt x="40" y="33"/>
                </a:cubicBezTo>
                <a:cubicBezTo>
                  <a:pt x="40" y="39"/>
                  <a:pt x="33" y="39"/>
                  <a:pt x="33" y="3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8"/>
          <p:cNvSpPr/>
          <p:nvPr/>
        </p:nvSpPr>
        <p:spPr>
          <a:xfrm>
            <a:off x="7605088" y="1556643"/>
            <a:ext cx="2520" cy="0"/>
          </a:xfrm>
          <a:custGeom>
            <a:rect b="b" l="l" r="r" t="t"/>
            <a:pathLst>
              <a:path extrusionOk="0" h="120000" w="7">
                <a:moveTo>
                  <a:pt x="7" y="0"/>
                </a:moveTo>
                <a:lnTo>
                  <a:pt x="7" y="0"/>
                </a:lnTo>
                <a:cubicBezTo>
                  <a:pt x="0" y="0"/>
                  <a:pt x="0" y="0"/>
                  <a:pt x="0" y="0"/>
                </a:cubicBez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8"/>
          <p:cNvSpPr/>
          <p:nvPr/>
        </p:nvSpPr>
        <p:spPr>
          <a:xfrm>
            <a:off x="7854208" y="1575363"/>
            <a:ext cx="2520" cy="0"/>
          </a:xfrm>
          <a:custGeom>
            <a:rect b="b" l="l" r="r" t="t"/>
            <a:pathLst>
              <a:path extrusionOk="0" h="120000" w="7">
                <a:moveTo>
                  <a:pt x="7" y="0"/>
                </a:moveTo>
                <a:lnTo>
                  <a:pt x="7" y="0"/>
                </a:lnTo>
                <a:cubicBezTo>
                  <a:pt x="0" y="0"/>
                  <a:pt x="0" y="0"/>
                  <a:pt x="0" y="0"/>
                </a:cubicBezTo>
                <a:cubicBezTo>
                  <a:pt x="7" y="0"/>
                  <a:pt x="7" y="0"/>
                  <a:pt x="7"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8"/>
          <p:cNvSpPr/>
          <p:nvPr/>
        </p:nvSpPr>
        <p:spPr>
          <a:xfrm>
            <a:off x="7897048" y="1577883"/>
            <a:ext cx="2160" cy="0"/>
          </a:xfrm>
          <a:custGeom>
            <a:rect b="b" l="l" r="r" t="t"/>
            <a:pathLst>
              <a:path extrusionOk="0" h="120000" w="6">
                <a:moveTo>
                  <a:pt x="6" y="0"/>
                </a:moveTo>
                <a:lnTo>
                  <a:pt x="6" y="0"/>
                </a:lnTo>
                <a:lnTo>
                  <a:pt x="0" y="0"/>
                </a:lnTo>
                <a:cubicBezTo>
                  <a:pt x="6" y="0"/>
                  <a:pt x="6" y="0"/>
                  <a:pt x="6"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8"/>
          <p:cNvSpPr/>
          <p:nvPr/>
        </p:nvSpPr>
        <p:spPr>
          <a:xfrm>
            <a:off x="7607608" y="1556643"/>
            <a:ext cx="7200" cy="2160"/>
          </a:xfrm>
          <a:custGeom>
            <a:rect b="b" l="l" r="r" t="t"/>
            <a:pathLst>
              <a:path extrusionOk="0" h="6" w="20">
                <a:moveTo>
                  <a:pt x="0" y="0"/>
                </a:moveTo>
                <a:lnTo>
                  <a:pt x="0" y="0"/>
                </a:lnTo>
                <a:cubicBezTo>
                  <a:pt x="20" y="6"/>
                  <a:pt x="20" y="6"/>
                  <a:pt x="20" y="6"/>
                </a:cubicBezTo>
                <a:cubicBezTo>
                  <a:pt x="20" y="6"/>
                  <a:pt x="7" y="6"/>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8"/>
          <p:cNvSpPr/>
          <p:nvPr/>
        </p:nvSpPr>
        <p:spPr>
          <a:xfrm>
            <a:off x="7287568" y="1425963"/>
            <a:ext cx="2160" cy="2520"/>
          </a:xfrm>
          <a:custGeom>
            <a:rect b="b" l="l" r="r" t="t"/>
            <a:pathLst>
              <a:path extrusionOk="0" h="7" w="6">
                <a:moveTo>
                  <a:pt x="6" y="7"/>
                </a:moveTo>
                <a:lnTo>
                  <a:pt x="6" y="7"/>
                </a:lnTo>
                <a:cubicBezTo>
                  <a:pt x="0" y="0"/>
                  <a:pt x="0" y="0"/>
                  <a:pt x="0" y="0"/>
                </a:cubicBezTo>
                <a:cubicBezTo>
                  <a:pt x="6" y="7"/>
                  <a:pt x="6" y="7"/>
                  <a:pt x="6" y="7"/>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8"/>
          <p:cNvSpPr/>
          <p:nvPr/>
        </p:nvSpPr>
        <p:spPr>
          <a:xfrm>
            <a:off x="7496008" y="1535043"/>
            <a:ext cx="2520" cy="0"/>
          </a:xfrm>
          <a:custGeom>
            <a:rect b="b" l="l" r="r" t="t"/>
            <a:pathLst>
              <a:path extrusionOk="0" h="120000" w="7">
                <a:moveTo>
                  <a:pt x="7" y="0"/>
                </a:moveTo>
                <a:lnTo>
                  <a:pt x="7" y="0"/>
                </a:ln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8"/>
          <p:cNvSpPr/>
          <p:nvPr/>
        </p:nvSpPr>
        <p:spPr>
          <a:xfrm>
            <a:off x="7417888" y="1506602"/>
            <a:ext cx="4680" cy="2160"/>
          </a:xfrm>
          <a:custGeom>
            <a:rect b="b" l="l" r="r" t="t"/>
            <a:pathLst>
              <a:path extrusionOk="0" h="6" w="13">
                <a:moveTo>
                  <a:pt x="0" y="6"/>
                </a:moveTo>
                <a:lnTo>
                  <a:pt x="0" y="6"/>
                </a:lnTo>
                <a:cubicBezTo>
                  <a:pt x="7" y="6"/>
                  <a:pt x="13" y="6"/>
                  <a:pt x="13" y="6"/>
                </a:cubicBezTo>
                <a:cubicBezTo>
                  <a:pt x="13" y="6"/>
                  <a:pt x="7" y="6"/>
                  <a:pt x="0" y="0"/>
                </a:cubicBezTo>
                <a:lnTo>
                  <a:pt x="0"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8"/>
          <p:cNvSpPr/>
          <p:nvPr/>
        </p:nvSpPr>
        <p:spPr>
          <a:xfrm>
            <a:off x="7299448" y="1442523"/>
            <a:ext cx="2160" cy="0"/>
          </a:xfrm>
          <a:custGeom>
            <a:rect b="b" l="l" r="r" t="t"/>
            <a:pathLst>
              <a:path extrusionOk="0" h="120000" w="6">
                <a:moveTo>
                  <a:pt x="6" y="0"/>
                </a:moveTo>
                <a:lnTo>
                  <a:pt x="0" y="0"/>
                </a:lnTo>
                <a:lnTo>
                  <a:pt x="6"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8"/>
          <p:cNvSpPr/>
          <p:nvPr/>
        </p:nvSpPr>
        <p:spPr>
          <a:xfrm>
            <a:off x="7557928" y="1549443"/>
            <a:ext cx="2160" cy="2160"/>
          </a:xfrm>
          <a:custGeom>
            <a:rect b="b" l="l" r="r" t="t"/>
            <a:pathLst>
              <a:path extrusionOk="0" h="6" w="6">
                <a:moveTo>
                  <a:pt x="0" y="0"/>
                </a:moveTo>
                <a:lnTo>
                  <a:pt x="6"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8"/>
          <p:cNvSpPr/>
          <p:nvPr/>
        </p:nvSpPr>
        <p:spPr>
          <a:xfrm>
            <a:off x="7977688" y="158004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8"/>
          <p:cNvSpPr/>
          <p:nvPr/>
        </p:nvSpPr>
        <p:spPr>
          <a:xfrm>
            <a:off x="7292248" y="1428483"/>
            <a:ext cx="2520" cy="2520"/>
          </a:xfrm>
          <a:custGeom>
            <a:rect b="b" l="l" r="r" t="t"/>
            <a:pathLst>
              <a:path extrusionOk="0" h="7" w="7">
                <a:moveTo>
                  <a:pt x="0" y="0"/>
                </a:moveTo>
                <a:lnTo>
                  <a:pt x="0" y="0"/>
                </a:lnTo>
                <a:cubicBezTo>
                  <a:pt x="7" y="7"/>
                  <a:pt x="7" y="7"/>
                  <a:pt x="7" y="7"/>
                </a:cubicBezTo>
                <a:cubicBezTo>
                  <a:pt x="0" y="7"/>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8"/>
          <p:cNvSpPr/>
          <p:nvPr/>
        </p:nvSpPr>
        <p:spPr>
          <a:xfrm>
            <a:off x="8024848" y="1577883"/>
            <a:ext cx="2520" cy="2160"/>
          </a:xfrm>
          <a:custGeom>
            <a:rect b="b" l="l" r="r" t="t"/>
            <a:pathLst>
              <a:path extrusionOk="0" h="6" w="7">
                <a:moveTo>
                  <a:pt x="0" y="0"/>
                </a:moveTo>
                <a:lnTo>
                  <a:pt x="0" y="0"/>
                </a:lnTo>
                <a:cubicBezTo>
                  <a:pt x="7" y="6"/>
                  <a:pt x="7" y="6"/>
                  <a:pt x="7" y="6"/>
                </a:cubicBezTo>
                <a:cubicBezTo>
                  <a:pt x="0"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8"/>
          <p:cNvSpPr/>
          <p:nvPr/>
        </p:nvSpPr>
        <p:spPr>
          <a:xfrm>
            <a:off x="7289727" y="1428483"/>
            <a:ext cx="2520" cy="0"/>
          </a:xfrm>
          <a:custGeom>
            <a:rect b="b" l="l" r="r" t="t"/>
            <a:pathLst>
              <a:path extrusionOk="0" h="120000" w="7">
                <a:moveTo>
                  <a:pt x="0" y="0"/>
                </a:moveTo>
                <a:lnTo>
                  <a:pt x="0" y="0"/>
                </a:lnTo>
                <a:lnTo>
                  <a:pt x="7" y="0"/>
                </a:lnTo>
                <a:cubicBezTo>
                  <a:pt x="0"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8"/>
          <p:cNvSpPr/>
          <p:nvPr/>
        </p:nvSpPr>
        <p:spPr>
          <a:xfrm>
            <a:off x="7605088" y="155664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8"/>
          <p:cNvSpPr/>
          <p:nvPr/>
        </p:nvSpPr>
        <p:spPr>
          <a:xfrm>
            <a:off x="7489168" y="1525683"/>
            <a:ext cx="0" cy="2520"/>
          </a:xfrm>
          <a:custGeom>
            <a:rect b="b" l="l" r="r" t="t"/>
            <a:pathLst>
              <a:path extrusionOk="0" h="7" w="120000">
                <a:moveTo>
                  <a:pt x="0" y="7"/>
                </a:moveTo>
                <a:lnTo>
                  <a:pt x="0" y="0"/>
                </a:lnTo>
                <a:lnTo>
                  <a:pt x="0" y="7"/>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8"/>
          <p:cNvSpPr/>
          <p:nvPr/>
        </p:nvSpPr>
        <p:spPr>
          <a:xfrm>
            <a:off x="7434448" y="1506603"/>
            <a:ext cx="7200" cy="4680"/>
          </a:xfrm>
          <a:custGeom>
            <a:rect b="b" l="l" r="r" t="t"/>
            <a:pathLst>
              <a:path extrusionOk="0" h="13" w="20">
                <a:moveTo>
                  <a:pt x="20" y="13"/>
                </a:moveTo>
                <a:lnTo>
                  <a:pt x="20" y="13"/>
                </a:lnTo>
                <a:cubicBezTo>
                  <a:pt x="0" y="0"/>
                  <a:pt x="0" y="0"/>
                  <a:pt x="0" y="0"/>
                </a:cubicBezTo>
                <a:cubicBezTo>
                  <a:pt x="13" y="6"/>
                  <a:pt x="13" y="6"/>
                  <a:pt x="20" y="13"/>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8"/>
          <p:cNvSpPr/>
          <p:nvPr/>
        </p:nvSpPr>
        <p:spPr>
          <a:xfrm>
            <a:off x="7403848" y="1494723"/>
            <a:ext cx="2160" cy="0"/>
          </a:xfrm>
          <a:custGeom>
            <a:rect b="b" l="l" r="r" t="t"/>
            <a:pathLst>
              <a:path extrusionOk="0" h="120000" w="6">
                <a:moveTo>
                  <a:pt x="6" y="0"/>
                </a:moveTo>
                <a:lnTo>
                  <a:pt x="0" y="0"/>
                </a:lnTo>
                <a:lnTo>
                  <a:pt x="6"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8"/>
          <p:cNvSpPr/>
          <p:nvPr/>
        </p:nvSpPr>
        <p:spPr>
          <a:xfrm>
            <a:off x="8022688" y="1570683"/>
            <a:ext cx="1080" cy="0"/>
          </a:xfrm>
          <a:custGeom>
            <a:rect b="b" l="l" r="r" t="t"/>
            <a:pathLst>
              <a:path extrusionOk="0" h="120000" w="3">
                <a:moveTo>
                  <a:pt x="0" y="0"/>
                </a:moveTo>
                <a:cubicBezTo>
                  <a:pt x="0" y="0"/>
                  <a:pt x="6"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8"/>
          <p:cNvSpPr/>
          <p:nvPr/>
        </p:nvSpPr>
        <p:spPr>
          <a:xfrm>
            <a:off x="7835488" y="1568163"/>
            <a:ext cx="4680" cy="0"/>
          </a:xfrm>
          <a:custGeom>
            <a:rect b="b" l="l" r="r" t="t"/>
            <a:pathLst>
              <a:path extrusionOk="0" h="120000" w="13">
                <a:moveTo>
                  <a:pt x="0" y="0"/>
                </a:moveTo>
                <a:lnTo>
                  <a:pt x="0" y="0"/>
                </a:lnTo>
                <a:cubicBezTo>
                  <a:pt x="6" y="0"/>
                  <a:pt x="13" y="0"/>
                  <a:pt x="13" y="0"/>
                </a:cubicBezTo>
                <a:cubicBezTo>
                  <a:pt x="6"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0" name="Google Shape;630;p8"/>
          <p:cNvSpPr/>
          <p:nvPr/>
        </p:nvSpPr>
        <p:spPr>
          <a:xfrm>
            <a:off x="7840168" y="1568163"/>
            <a:ext cx="9360" cy="0"/>
          </a:xfrm>
          <a:custGeom>
            <a:rect b="b" l="l" r="r" t="t"/>
            <a:pathLst>
              <a:path extrusionOk="0" h="120000" w="26">
                <a:moveTo>
                  <a:pt x="26" y="0"/>
                </a:moveTo>
                <a:lnTo>
                  <a:pt x="26" y="0"/>
                </a:lnTo>
                <a:cubicBezTo>
                  <a:pt x="19" y="0"/>
                  <a:pt x="12" y="0"/>
                  <a:pt x="0" y="0"/>
                </a:cubicBezTo>
                <a:cubicBezTo>
                  <a:pt x="12" y="0"/>
                  <a:pt x="19" y="0"/>
                  <a:pt x="26"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8"/>
          <p:cNvSpPr/>
          <p:nvPr/>
        </p:nvSpPr>
        <p:spPr>
          <a:xfrm>
            <a:off x="7261288" y="1404723"/>
            <a:ext cx="2520" cy="0"/>
          </a:xfrm>
          <a:custGeom>
            <a:rect b="b" l="l" r="r" t="t"/>
            <a:pathLst>
              <a:path extrusionOk="0" h="120000" w="7">
                <a:moveTo>
                  <a:pt x="7" y="0"/>
                </a:moveTo>
                <a:lnTo>
                  <a:pt x="0" y="0"/>
                </a:ln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8"/>
          <p:cNvSpPr/>
          <p:nvPr/>
        </p:nvSpPr>
        <p:spPr>
          <a:xfrm>
            <a:off x="7259127" y="1402203"/>
            <a:ext cx="2160" cy="2520"/>
          </a:xfrm>
          <a:custGeom>
            <a:rect b="b" l="l" r="r" t="t"/>
            <a:pathLst>
              <a:path extrusionOk="0" h="7" w="6">
                <a:moveTo>
                  <a:pt x="6" y="7"/>
                </a:moveTo>
                <a:lnTo>
                  <a:pt x="0" y="0"/>
                </a:lnTo>
                <a:lnTo>
                  <a:pt x="6" y="7"/>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8"/>
          <p:cNvSpPr/>
          <p:nvPr/>
        </p:nvSpPr>
        <p:spPr>
          <a:xfrm>
            <a:off x="7256608" y="1400043"/>
            <a:ext cx="2520" cy="2160"/>
          </a:xfrm>
          <a:custGeom>
            <a:rect b="b" l="l" r="r" t="t"/>
            <a:pathLst>
              <a:path extrusionOk="0" h="6" w="7">
                <a:moveTo>
                  <a:pt x="0" y="0"/>
                </a:moveTo>
                <a:lnTo>
                  <a:pt x="0" y="0"/>
                </a:lnTo>
                <a:cubicBezTo>
                  <a:pt x="7" y="6"/>
                  <a:pt x="7" y="6"/>
                  <a:pt x="7" y="6"/>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8"/>
          <p:cNvSpPr/>
          <p:nvPr/>
        </p:nvSpPr>
        <p:spPr>
          <a:xfrm>
            <a:off x="7304127" y="143784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8"/>
          <p:cNvSpPr/>
          <p:nvPr/>
        </p:nvSpPr>
        <p:spPr>
          <a:xfrm>
            <a:off x="7304127" y="1437843"/>
            <a:ext cx="11880" cy="9720"/>
          </a:xfrm>
          <a:custGeom>
            <a:rect b="b" l="l" r="r" t="t"/>
            <a:pathLst>
              <a:path extrusionOk="0" h="27" w="33">
                <a:moveTo>
                  <a:pt x="33" y="27"/>
                </a:moveTo>
                <a:lnTo>
                  <a:pt x="33" y="27"/>
                </a:lnTo>
                <a:cubicBezTo>
                  <a:pt x="26" y="20"/>
                  <a:pt x="13" y="6"/>
                  <a:pt x="0" y="0"/>
                </a:cubicBezTo>
                <a:lnTo>
                  <a:pt x="0" y="0"/>
                </a:lnTo>
                <a:cubicBezTo>
                  <a:pt x="7" y="0"/>
                  <a:pt x="26" y="20"/>
                  <a:pt x="33" y="27"/>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8"/>
          <p:cNvSpPr/>
          <p:nvPr/>
        </p:nvSpPr>
        <p:spPr>
          <a:xfrm>
            <a:off x="7356327" y="1478163"/>
            <a:ext cx="14040" cy="7200"/>
          </a:xfrm>
          <a:custGeom>
            <a:rect b="b" l="l" r="r" t="t"/>
            <a:pathLst>
              <a:path extrusionOk="0" h="20" w="39">
                <a:moveTo>
                  <a:pt x="39" y="20"/>
                </a:moveTo>
                <a:lnTo>
                  <a:pt x="39" y="20"/>
                </a:lnTo>
                <a:cubicBezTo>
                  <a:pt x="6" y="0"/>
                  <a:pt x="6" y="0"/>
                  <a:pt x="6" y="0"/>
                </a:cubicBezTo>
                <a:cubicBezTo>
                  <a:pt x="13" y="6"/>
                  <a:pt x="20" y="13"/>
                  <a:pt x="0" y="6"/>
                </a:cubicBezTo>
                <a:cubicBezTo>
                  <a:pt x="39" y="27"/>
                  <a:pt x="-7" y="-6"/>
                  <a:pt x="39"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8"/>
          <p:cNvSpPr/>
          <p:nvPr/>
        </p:nvSpPr>
        <p:spPr>
          <a:xfrm>
            <a:off x="7404567" y="1502283"/>
            <a:ext cx="6480" cy="2880"/>
          </a:xfrm>
          <a:custGeom>
            <a:rect b="b" l="l" r="r" t="t"/>
            <a:pathLst>
              <a:path extrusionOk="0" h="8" w="18">
                <a:moveTo>
                  <a:pt x="11" y="6"/>
                </a:moveTo>
                <a:lnTo>
                  <a:pt x="11" y="6"/>
                </a:lnTo>
                <a:cubicBezTo>
                  <a:pt x="-9" y="-7"/>
                  <a:pt x="4" y="6"/>
                  <a:pt x="4" y="6"/>
                </a:cubicBezTo>
                <a:cubicBezTo>
                  <a:pt x="17" y="6"/>
                  <a:pt x="24" y="12"/>
                  <a:pt x="11"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8"/>
          <p:cNvSpPr/>
          <p:nvPr/>
        </p:nvSpPr>
        <p:spPr>
          <a:xfrm>
            <a:off x="7695448" y="1568163"/>
            <a:ext cx="3240" cy="1080"/>
          </a:xfrm>
          <a:custGeom>
            <a:rect b="b" l="l" r="r" t="t"/>
            <a:pathLst>
              <a:path extrusionOk="0" h="3" w="9">
                <a:moveTo>
                  <a:pt x="7" y="0"/>
                </a:moveTo>
                <a:lnTo>
                  <a:pt x="7" y="0"/>
                </a:lnTo>
                <a:cubicBezTo>
                  <a:pt x="0" y="0"/>
                  <a:pt x="0" y="0"/>
                  <a:pt x="0" y="0"/>
                </a:cubicBezTo>
                <a:cubicBezTo>
                  <a:pt x="19" y="7"/>
                  <a:pt x="0" y="0"/>
                  <a:pt x="7"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8"/>
          <p:cNvSpPr/>
          <p:nvPr/>
        </p:nvSpPr>
        <p:spPr>
          <a:xfrm>
            <a:off x="7747288" y="1563483"/>
            <a:ext cx="7560" cy="2520"/>
          </a:xfrm>
          <a:custGeom>
            <a:rect b="b" l="l" r="r" t="t"/>
            <a:pathLst>
              <a:path extrusionOk="0" h="7" w="21">
                <a:moveTo>
                  <a:pt x="21" y="7"/>
                </a:moveTo>
                <a:lnTo>
                  <a:pt x="7" y="0"/>
                </a:lnTo>
                <a:lnTo>
                  <a:pt x="0" y="7"/>
                </a:lnTo>
                <a:lnTo>
                  <a:pt x="21" y="7"/>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8"/>
          <p:cNvSpPr/>
          <p:nvPr/>
        </p:nvSpPr>
        <p:spPr>
          <a:xfrm>
            <a:off x="7785448" y="1575363"/>
            <a:ext cx="9720" cy="0"/>
          </a:xfrm>
          <a:custGeom>
            <a:rect b="b" l="l" r="r" t="t"/>
            <a:pathLst>
              <a:path extrusionOk="0" h="120000" w="27">
                <a:moveTo>
                  <a:pt x="6" y="0"/>
                </a:moveTo>
                <a:lnTo>
                  <a:pt x="0" y="0"/>
                </a:lnTo>
                <a:lnTo>
                  <a:pt x="27" y="0"/>
                </a:lnTo>
                <a:lnTo>
                  <a:pt x="6"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8"/>
          <p:cNvSpPr txBox="1"/>
          <p:nvPr>
            <p:ph type="title"/>
          </p:nvPr>
        </p:nvSpPr>
        <p:spPr>
          <a:xfrm>
            <a:off x="1148400" y="1775100"/>
            <a:ext cx="6847200" cy="15933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6000"/>
              <a:buNone/>
              <a:defRPr sz="4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642" name="Google Shape;642;p8"/>
          <p:cNvGrpSpPr/>
          <p:nvPr/>
        </p:nvGrpSpPr>
        <p:grpSpPr>
          <a:xfrm>
            <a:off x="7028020" y="-318255"/>
            <a:ext cx="2152800" cy="1948215"/>
            <a:chOff x="7028020" y="-318255"/>
            <a:chExt cx="2152800" cy="1948215"/>
          </a:xfrm>
        </p:grpSpPr>
        <p:grpSp>
          <p:nvGrpSpPr>
            <p:cNvPr id="643" name="Google Shape;643;p8"/>
            <p:cNvGrpSpPr/>
            <p:nvPr/>
          </p:nvGrpSpPr>
          <p:grpSpPr>
            <a:xfrm>
              <a:off x="7028020" y="-318255"/>
              <a:ext cx="1246680" cy="1201680"/>
              <a:chOff x="4709520" y="2909520"/>
              <a:chExt cx="1246680" cy="1201680"/>
            </a:xfrm>
          </p:grpSpPr>
          <p:sp>
            <p:nvSpPr>
              <p:cNvPr id="644" name="Google Shape;644;p8"/>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5" name="Google Shape;645;p8"/>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6" name="Google Shape;646;p8"/>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8"/>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8"/>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8"/>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8"/>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8"/>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8"/>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8"/>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8"/>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8"/>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8"/>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8"/>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8"/>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8"/>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8"/>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8"/>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8"/>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8"/>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8"/>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5" name="Google Shape;665;p8"/>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6" name="Google Shape;666;p8"/>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7" name="Google Shape;667;p8"/>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8" name="Google Shape;668;p8"/>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69" name="Google Shape;669;p8"/>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0" name="Google Shape;670;p8"/>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1" name="Google Shape;671;p8"/>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2" name="Google Shape;672;p8"/>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673" name="Google Shape;673;p8"/>
            <p:cNvGrpSpPr/>
            <p:nvPr/>
          </p:nvGrpSpPr>
          <p:grpSpPr>
            <a:xfrm flipH="1">
              <a:off x="8274700" y="188520"/>
              <a:ext cx="906120" cy="1441440"/>
              <a:chOff x="1704600" y="3040920"/>
              <a:chExt cx="906120" cy="1441440"/>
            </a:xfrm>
          </p:grpSpPr>
          <p:sp>
            <p:nvSpPr>
              <p:cNvPr id="674" name="Google Shape;674;p8"/>
              <p:cNvSpPr/>
              <p:nvPr/>
            </p:nvSpPr>
            <p:spPr>
              <a:xfrm>
                <a:off x="1721880" y="4086000"/>
                <a:ext cx="767520" cy="372960"/>
              </a:xfrm>
              <a:custGeom>
                <a:rect b="b" l="l" r="r" t="t"/>
                <a:pathLst>
                  <a:path extrusionOk="0" h="1036" w="2132">
                    <a:moveTo>
                      <a:pt x="2132" y="395"/>
                    </a:moveTo>
                    <a:lnTo>
                      <a:pt x="2132" y="395"/>
                    </a:lnTo>
                    <a:cubicBezTo>
                      <a:pt x="2094" y="599"/>
                      <a:pt x="2056" y="802"/>
                      <a:pt x="2018" y="1006"/>
                    </a:cubicBezTo>
                    <a:cubicBezTo>
                      <a:pt x="1356" y="1083"/>
                      <a:pt x="560" y="1031"/>
                      <a:pt x="0" y="624"/>
                    </a:cubicBezTo>
                    <a:cubicBezTo>
                      <a:pt x="0" y="624"/>
                      <a:pt x="6" y="618"/>
                      <a:pt x="6" y="612"/>
                    </a:cubicBezTo>
                    <a:cubicBezTo>
                      <a:pt x="50" y="408"/>
                      <a:pt x="82" y="204"/>
                      <a:pt x="114" y="0"/>
                    </a:cubicBezTo>
                    <a:cubicBezTo>
                      <a:pt x="318" y="223"/>
                      <a:pt x="674" y="312"/>
                      <a:pt x="961" y="376"/>
                    </a:cubicBezTo>
                    <a:cubicBezTo>
                      <a:pt x="1349" y="459"/>
                      <a:pt x="1744" y="459"/>
                      <a:pt x="2132" y="395"/>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8"/>
              <p:cNvSpPr/>
              <p:nvPr/>
            </p:nvSpPr>
            <p:spPr>
              <a:xfrm>
                <a:off x="1762920" y="3412080"/>
                <a:ext cx="825120" cy="812160"/>
              </a:xfrm>
              <a:custGeom>
                <a:rect b="b" l="l" r="r" t="t"/>
                <a:pathLst>
                  <a:path extrusionOk="0" h="2256" w="2292">
                    <a:moveTo>
                      <a:pt x="2190" y="1287"/>
                    </a:moveTo>
                    <a:lnTo>
                      <a:pt x="2190" y="1287"/>
                    </a:lnTo>
                    <a:cubicBezTo>
                      <a:pt x="2139" y="1592"/>
                      <a:pt x="2082" y="1898"/>
                      <a:pt x="2025" y="2204"/>
                    </a:cubicBezTo>
                    <a:cubicBezTo>
                      <a:pt x="1388" y="2312"/>
                      <a:pt x="523" y="2280"/>
                      <a:pt x="0" y="1834"/>
                    </a:cubicBezTo>
                    <a:cubicBezTo>
                      <a:pt x="45" y="1541"/>
                      <a:pt x="83" y="1242"/>
                      <a:pt x="141" y="950"/>
                    </a:cubicBezTo>
                    <a:cubicBezTo>
                      <a:pt x="197" y="669"/>
                      <a:pt x="249" y="262"/>
                      <a:pt x="421" y="0"/>
                    </a:cubicBezTo>
                    <a:cubicBezTo>
                      <a:pt x="911" y="402"/>
                      <a:pt x="1681" y="497"/>
                      <a:pt x="2280" y="382"/>
                    </a:cubicBezTo>
                    <a:cubicBezTo>
                      <a:pt x="2324" y="676"/>
                      <a:pt x="2235" y="1045"/>
                      <a:pt x="2190" y="1287"/>
                    </a:cubicBezTo>
                    <a:moveTo>
                      <a:pt x="1846" y="1586"/>
                    </a:moveTo>
                    <a:lnTo>
                      <a:pt x="1846" y="1586"/>
                    </a:lnTo>
                    <a:cubicBezTo>
                      <a:pt x="1866" y="1509"/>
                      <a:pt x="1878" y="1420"/>
                      <a:pt x="1891" y="1338"/>
                    </a:cubicBezTo>
                    <a:cubicBezTo>
                      <a:pt x="1904" y="1267"/>
                      <a:pt x="1923" y="1191"/>
                      <a:pt x="1917" y="1115"/>
                    </a:cubicBezTo>
                    <a:cubicBezTo>
                      <a:pt x="1917" y="1108"/>
                      <a:pt x="1910" y="1108"/>
                      <a:pt x="1910" y="1102"/>
                    </a:cubicBezTo>
                    <a:cubicBezTo>
                      <a:pt x="1910" y="1096"/>
                      <a:pt x="1910" y="1083"/>
                      <a:pt x="1898" y="1077"/>
                    </a:cubicBezTo>
                    <a:cubicBezTo>
                      <a:pt x="1840" y="1045"/>
                      <a:pt x="1757" y="1045"/>
                      <a:pt x="1694" y="1032"/>
                    </a:cubicBezTo>
                    <a:cubicBezTo>
                      <a:pt x="1624" y="1019"/>
                      <a:pt x="1548" y="1006"/>
                      <a:pt x="1477" y="994"/>
                    </a:cubicBezTo>
                    <a:cubicBezTo>
                      <a:pt x="1503" y="866"/>
                      <a:pt x="1541" y="726"/>
                      <a:pt x="1541" y="593"/>
                    </a:cubicBezTo>
                    <a:cubicBezTo>
                      <a:pt x="1548" y="580"/>
                      <a:pt x="1548" y="555"/>
                      <a:pt x="1522" y="548"/>
                    </a:cubicBezTo>
                    <a:cubicBezTo>
                      <a:pt x="1363" y="516"/>
                      <a:pt x="1184" y="465"/>
                      <a:pt x="1019" y="472"/>
                    </a:cubicBezTo>
                    <a:cubicBezTo>
                      <a:pt x="1006" y="472"/>
                      <a:pt x="1000" y="484"/>
                      <a:pt x="1006" y="497"/>
                    </a:cubicBezTo>
                    <a:cubicBezTo>
                      <a:pt x="1000" y="497"/>
                      <a:pt x="1000" y="497"/>
                      <a:pt x="1000" y="497"/>
                    </a:cubicBezTo>
                    <a:cubicBezTo>
                      <a:pt x="974" y="631"/>
                      <a:pt x="955" y="764"/>
                      <a:pt x="955" y="898"/>
                    </a:cubicBezTo>
                    <a:cubicBezTo>
                      <a:pt x="828" y="873"/>
                      <a:pt x="688" y="841"/>
                      <a:pt x="554" y="835"/>
                    </a:cubicBezTo>
                    <a:cubicBezTo>
                      <a:pt x="548" y="835"/>
                      <a:pt x="542" y="835"/>
                      <a:pt x="542" y="841"/>
                    </a:cubicBezTo>
                    <a:cubicBezTo>
                      <a:pt x="535" y="841"/>
                      <a:pt x="529" y="847"/>
                      <a:pt x="523" y="854"/>
                    </a:cubicBezTo>
                    <a:cubicBezTo>
                      <a:pt x="458" y="994"/>
                      <a:pt x="427" y="1185"/>
                      <a:pt x="433" y="1338"/>
                    </a:cubicBezTo>
                    <a:cubicBezTo>
                      <a:pt x="433" y="1357"/>
                      <a:pt x="446" y="1363"/>
                      <a:pt x="458" y="1363"/>
                    </a:cubicBezTo>
                    <a:cubicBezTo>
                      <a:pt x="458" y="1363"/>
                      <a:pt x="465" y="1369"/>
                      <a:pt x="471" y="1369"/>
                    </a:cubicBezTo>
                    <a:cubicBezTo>
                      <a:pt x="592" y="1408"/>
                      <a:pt x="720" y="1427"/>
                      <a:pt x="847" y="1446"/>
                    </a:cubicBezTo>
                    <a:cubicBezTo>
                      <a:pt x="809" y="1573"/>
                      <a:pt x="771" y="1739"/>
                      <a:pt x="777" y="1872"/>
                    </a:cubicBezTo>
                    <a:cubicBezTo>
                      <a:pt x="777" y="1872"/>
                      <a:pt x="777" y="1878"/>
                      <a:pt x="784" y="1878"/>
                    </a:cubicBezTo>
                    <a:cubicBezTo>
                      <a:pt x="777" y="1891"/>
                      <a:pt x="777" y="1898"/>
                      <a:pt x="790" y="1904"/>
                    </a:cubicBezTo>
                    <a:cubicBezTo>
                      <a:pt x="936" y="1962"/>
                      <a:pt x="1108" y="1993"/>
                      <a:pt x="1261" y="2006"/>
                    </a:cubicBezTo>
                    <a:cubicBezTo>
                      <a:pt x="1274" y="2006"/>
                      <a:pt x="1287" y="1993"/>
                      <a:pt x="1287" y="1981"/>
                    </a:cubicBezTo>
                    <a:cubicBezTo>
                      <a:pt x="1293" y="1981"/>
                      <a:pt x="1299" y="1974"/>
                      <a:pt x="1306" y="1968"/>
                    </a:cubicBezTo>
                    <a:cubicBezTo>
                      <a:pt x="1331" y="1828"/>
                      <a:pt x="1343" y="1681"/>
                      <a:pt x="1369" y="1535"/>
                    </a:cubicBezTo>
                    <a:cubicBezTo>
                      <a:pt x="1503" y="1599"/>
                      <a:pt x="1669" y="1611"/>
                      <a:pt x="1808" y="1618"/>
                    </a:cubicBezTo>
                    <a:cubicBezTo>
                      <a:pt x="1821" y="1618"/>
                      <a:pt x="1827" y="1611"/>
                      <a:pt x="1827" y="1605"/>
                    </a:cubicBezTo>
                    <a:cubicBezTo>
                      <a:pt x="1834" y="1599"/>
                      <a:pt x="1840" y="1592"/>
                      <a:pt x="1846" y="158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8"/>
              <p:cNvSpPr/>
              <p:nvPr/>
            </p:nvSpPr>
            <p:spPr>
              <a:xfrm>
                <a:off x="2439000" y="3132720"/>
                <a:ext cx="139680" cy="162720"/>
              </a:xfrm>
              <a:custGeom>
                <a:rect b="b" l="l" r="r" t="t"/>
                <a:pathLst>
                  <a:path extrusionOk="0" h="452" w="388">
                    <a:moveTo>
                      <a:pt x="357" y="45"/>
                    </a:moveTo>
                    <a:lnTo>
                      <a:pt x="357" y="45"/>
                    </a:lnTo>
                    <a:cubicBezTo>
                      <a:pt x="414" y="185"/>
                      <a:pt x="389" y="331"/>
                      <a:pt x="306" y="452"/>
                    </a:cubicBezTo>
                    <a:lnTo>
                      <a:pt x="300" y="452"/>
                    </a:lnTo>
                    <a:cubicBezTo>
                      <a:pt x="274" y="446"/>
                      <a:pt x="249" y="446"/>
                      <a:pt x="223" y="439"/>
                    </a:cubicBezTo>
                    <a:cubicBezTo>
                      <a:pt x="223" y="433"/>
                      <a:pt x="223" y="433"/>
                      <a:pt x="229" y="433"/>
                    </a:cubicBezTo>
                    <a:cubicBezTo>
                      <a:pt x="255" y="325"/>
                      <a:pt x="268" y="223"/>
                      <a:pt x="255" y="114"/>
                    </a:cubicBezTo>
                    <a:cubicBezTo>
                      <a:pt x="255" y="108"/>
                      <a:pt x="236" y="102"/>
                      <a:pt x="236" y="114"/>
                    </a:cubicBezTo>
                    <a:cubicBezTo>
                      <a:pt x="229" y="223"/>
                      <a:pt x="217" y="325"/>
                      <a:pt x="185" y="427"/>
                    </a:cubicBezTo>
                    <a:lnTo>
                      <a:pt x="185" y="433"/>
                    </a:lnTo>
                    <a:cubicBezTo>
                      <a:pt x="128" y="420"/>
                      <a:pt x="64" y="407"/>
                      <a:pt x="0" y="394"/>
                    </a:cubicBezTo>
                    <a:cubicBezTo>
                      <a:pt x="7" y="375"/>
                      <a:pt x="7" y="375"/>
                      <a:pt x="7" y="375"/>
                    </a:cubicBezTo>
                    <a:lnTo>
                      <a:pt x="13" y="375"/>
                    </a:lnTo>
                    <a:cubicBezTo>
                      <a:pt x="77" y="261"/>
                      <a:pt x="96" y="127"/>
                      <a:pt x="83" y="0"/>
                    </a:cubicBezTo>
                    <a:cubicBezTo>
                      <a:pt x="173" y="19"/>
                      <a:pt x="261" y="32"/>
                      <a:pt x="357" y="4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8"/>
              <p:cNvSpPr/>
              <p:nvPr/>
            </p:nvSpPr>
            <p:spPr>
              <a:xfrm>
                <a:off x="1937160" y="3600360"/>
                <a:ext cx="499680" cy="513360"/>
              </a:xfrm>
              <a:custGeom>
                <a:rect b="b" l="l" r="r" t="t"/>
                <a:pathLst>
                  <a:path extrusionOk="0" h="1426" w="1388">
                    <a:moveTo>
                      <a:pt x="1318" y="1038"/>
                    </a:moveTo>
                    <a:lnTo>
                      <a:pt x="1318" y="1038"/>
                    </a:lnTo>
                    <a:cubicBezTo>
                      <a:pt x="1318" y="1031"/>
                      <a:pt x="1318" y="1031"/>
                      <a:pt x="1318" y="1031"/>
                    </a:cubicBezTo>
                    <a:cubicBezTo>
                      <a:pt x="1159" y="1031"/>
                      <a:pt x="1019" y="986"/>
                      <a:pt x="866" y="967"/>
                    </a:cubicBezTo>
                    <a:cubicBezTo>
                      <a:pt x="853" y="961"/>
                      <a:pt x="847" y="973"/>
                      <a:pt x="847" y="986"/>
                    </a:cubicBezTo>
                    <a:cubicBezTo>
                      <a:pt x="840" y="986"/>
                      <a:pt x="834" y="993"/>
                      <a:pt x="834" y="1005"/>
                    </a:cubicBezTo>
                    <a:cubicBezTo>
                      <a:pt x="803" y="1139"/>
                      <a:pt x="777" y="1286"/>
                      <a:pt x="783" y="1426"/>
                    </a:cubicBezTo>
                    <a:cubicBezTo>
                      <a:pt x="637" y="1394"/>
                      <a:pt x="484" y="1362"/>
                      <a:pt x="344" y="1343"/>
                    </a:cubicBezTo>
                    <a:cubicBezTo>
                      <a:pt x="363" y="1273"/>
                      <a:pt x="363" y="1203"/>
                      <a:pt x="376" y="1133"/>
                    </a:cubicBezTo>
                    <a:cubicBezTo>
                      <a:pt x="389" y="1057"/>
                      <a:pt x="401" y="986"/>
                      <a:pt x="414" y="917"/>
                    </a:cubicBezTo>
                    <a:cubicBezTo>
                      <a:pt x="414" y="910"/>
                      <a:pt x="408" y="904"/>
                      <a:pt x="408" y="897"/>
                    </a:cubicBezTo>
                    <a:cubicBezTo>
                      <a:pt x="408" y="885"/>
                      <a:pt x="401" y="878"/>
                      <a:pt x="382" y="872"/>
                    </a:cubicBezTo>
                    <a:cubicBezTo>
                      <a:pt x="261" y="846"/>
                      <a:pt x="127" y="815"/>
                      <a:pt x="0" y="808"/>
                    </a:cubicBezTo>
                    <a:cubicBezTo>
                      <a:pt x="13" y="732"/>
                      <a:pt x="19" y="656"/>
                      <a:pt x="32" y="579"/>
                    </a:cubicBezTo>
                    <a:cubicBezTo>
                      <a:pt x="45" y="503"/>
                      <a:pt x="70" y="433"/>
                      <a:pt x="83" y="356"/>
                    </a:cubicBezTo>
                    <a:cubicBezTo>
                      <a:pt x="210" y="394"/>
                      <a:pt x="344" y="414"/>
                      <a:pt x="477" y="433"/>
                    </a:cubicBezTo>
                    <a:cubicBezTo>
                      <a:pt x="490" y="433"/>
                      <a:pt x="497" y="427"/>
                      <a:pt x="503" y="420"/>
                    </a:cubicBezTo>
                    <a:cubicBezTo>
                      <a:pt x="509" y="420"/>
                      <a:pt x="522" y="414"/>
                      <a:pt x="522" y="401"/>
                    </a:cubicBezTo>
                    <a:cubicBezTo>
                      <a:pt x="535" y="267"/>
                      <a:pt x="548" y="133"/>
                      <a:pt x="573" y="0"/>
                    </a:cubicBezTo>
                    <a:cubicBezTo>
                      <a:pt x="713" y="45"/>
                      <a:pt x="879" y="57"/>
                      <a:pt x="1019" y="82"/>
                    </a:cubicBezTo>
                    <a:cubicBezTo>
                      <a:pt x="980" y="203"/>
                      <a:pt x="961" y="350"/>
                      <a:pt x="943" y="477"/>
                    </a:cubicBezTo>
                    <a:cubicBezTo>
                      <a:pt x="943" y="483"/>
                      <a:pt x="943" y="490"/>
                      <a:pt x="943" y="490"/>
                    </a:cubicBezTo>
                    <a:cubicBezTo>
                      <a:pt x="943" y="503"/>
                      <a:pt x="949" y="515"/>
                      <a:pt x="961" y="515"/>
                    </a:cubicBezTo>
                    <a:cubicBezTo>
                      <a:pt x="1038" y="535"/>
                      <a:pt x="1120" y="547"/>
                      <a:pt x="1197" y="566"/>
                    </a:cubicBezTo>
                    <a:cubicBezTo>
                      <a:pt x="1261" y="573"/>
                      <a:pt x="1324" y="598"/>
                      <a:pt x="1388" y="592"/>
                    </a:cubicBezTo>
                    <a:cubicBezTo>
                      <a:pt x="1362" y="668"/>
                      <a:pt x="1356" y="744"/>
                      <a:pt x="1343" y="821"/>
                    </a:cubicBezTo>
                    <a:cubicBezTo>
                      <a:pt x="1337" y="891"/>
                      <a:pt x="1324" y="961"/>
                      <a:pt x="1318" y="103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8"/>
              <p:cNvSpPr/>
              <p:nvPr/>
            </p:nvSpPr>
            <p:spPr>
              <a:xfrm>
                <a:off x="1918800" y="3233520"/>
                <a:ext cx="660240" cy="311040"/>
              </a:xfrm>
              <a:custGeom>
                <a:rect b="b" l="l" r="r" t="t"/>
                <a:pathLst>
                  <a:path extrusionOk="0" h="864" w="1834">
                    <a:moveTo>
                      <a:pt x="1605" y="216"/>
                    </a:moveTo>
                    <a:lnTo>
                      <a:pt x="1605" y="216"/>
                    </a:lnTo>
                    <a:cubicBezTo>
                      <a:pt x="1566" y="261"/>
                      <a:pt x="1534" y="344"/>
                      <a:pt x="1560" y="408"/>
                    </a:cubicBezTo>
                    <a:cubicBezTo>
                      <a:pt x="1497" y="388"/>
                      <a:pt x="1433" y="382"/>
                      <a:pt x="1369" y="388"/>
                    </a:cubicBezTo>
                    <a:cubicBezTo>
                      <a:pt x="1357" y="388"/>
                      <a:pt x="1357" y="408"/>
                      <a:pt x="1369" y="414"/>
                    </a:cubicBezTo>
                    <a:cubicBezTo>
                      <a:pt x="1662" y="433"/>
                      <a:pt x="1789" y="605"/>
                      <a:pt x="1834" y="828"/>
                    </a:cubicBezTo>
                    <a:cubicBezTo>
                      <a:pt x="1515" y="878"/>
                      <a:pt x="1197" y="878"/>
                      <a:pt x="879" y="815"/>
                    </a:cubicBezTo>
                    <a:cubicBezTo>
                      <a:pt x="560" y="751"/>
                      <a:pt x="293" y="617"/>
                      <a:pt x="0" y="477"/>
                    </a:cubicBezTo>
                    <a:cubicBezTo>
                      <a:pt x="121" y="319"/>
                      <a:pt x="287" y="216"/>
                      <a:pt x="535" y="255"/>
                    </a:cubicBezTo>
                    <a:cubicBezTo>
                      <a:pt x="548" y="255"/>
                      <a:pt x="554" y="242"/>
                      <a:pt x="541" y="235"/>
                    </a:cubicBezTo>
                    <a:cubicBezTo>
                      <a:pt x="491" y="210"/>
                      <a:pt x="446" y="198"/>
                      <a:pt x="395" y="191"/>
                    </a:cubicBezTo>
                    <a:cubicBezTo>
                      <a:pt x="427" y="134"/>
                      <a:pt x="433" y="70"/>
                      <a:pt x="414" y="0"/>
                    </a:cubicBezTo>
                    <a:cubicBezTo>
                      <a:pt x="809" y="89"/>
                      <a:pt x="1210" y="147"/>
                      <a:pt x="1605" y="21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8"/>
              <p:cNvSpPr/>
              <p:nvPr/>
            </p:nvSpPr>
            <p:spPr>
              <a:xfrm>
                <a:off x="2285640" y="3102840"/>
                <a:ext cx="172080" cy="171720"/>
              </a:xfrm>
              <a:custGeom>
                <a:rect b="b" l="l" r="r" t="t"/>
                <a:pathLst>
                  <a:path extrusionOk="0" h="477" w="478">
                    <a:moveTo>
                      <a:pt x="433" y="458"/>
                    </a:moveTo>
                    <a:lnTo>
                      <a:pt x="433" y="458"/>
                    </a:lnTo>
                    <a:cubicBezTo>
                      <a:pt x="426" y="477"/>
                      <a:pt x="426" y="477"/>
                      <a:pt x="426" y="477"/>
                    </a:cubicBezTo>
                    <a:cubicBezTo>
                      <a:pt x="363" y="471"/>
                      <a:pt x="305" y="458"/>
                      <a:pt x="242" y="446"/>
                    </a:cubicBezTo>
                    <a:cubicBezTo>
                      <a:pt x="273" y="344"/>
                      <a:pt x="286" y="242"/>
                      <a:pt x="273" y="134"/>
                    </a:cubicBezTo>
                    <a:cubicBezTo>
                      <a:pt x="273" y="128"/>
                      <a:pt x="254" y="121"/>
                      <a:pt x="254" y="134"/>
                    </a:cubicBezTo>
                    <a:cubicBezTo>
                      <a:pt x="248" y="242"/>
                      <a:pt x="235" y="337"/>
                      <a:pt x="204" y="440"/>
                    </a:cubicBezTo>
                    <a:cubicBezTo>
                      <a:pt x="140" y="427"/>
                      <a:pt x="70" y="414"/>
                      <a:pt x="0" y="401"/>
                    </a:cubicBezTo>
                    <a:cubicBezTo>
                      <a:pt x="6" y="369"/>
                      <a:pt x="6" y="369"/>
                      <a:pt x="6" y="369"/>
                    </a:cubicBezTo>
                    <a:lnTo>
                      <a:pt x="12" y="369"/>
                    </a:lnTo>
                    <a:cubicBezTo>
                      <a:pt x="57" y="248"/>
                      <a:pt x="83" y="128"/>
                      <a:pt x="96" y="0"/>
                    </a:cubicBezTo>
                    <a:cubicBezTo>
                      <a:pt x="223" y="26"/>
                      <a:pt x="350" y="51"/>
                      <a:pt x="478" y="76"/>
                    </a:cubicBezTo>
                    <a:cubicBezTo>
                      <a:pt x="478" y="83"/>
                      <a:pt x="478" y="83"/>
                      <a:pt x="478" y="83"/>
                    </a:cubicBezTo>
                    <a:cubicBezTo>
                      <a:pt x="478" y="216"/>
                      <a:pt x="458" y="325"/>
                      <a:pt x="426" y="452"/>
                    </a:cubicBezTo>
                    <a:cubicBezTo>
                      <a:pt x="426" y="458"/>
                      <a:pt x="426" y="458"/>
                      <a:pt x="433" y="45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8"/>
              <p:cNvSpPr/>
              <p:nvPr/>
            </p:nvSpPr>
            <p:spPr>
              <a:xfrm>
                <a:off x="2027880" y="3059280"/>
                <a:ext cx="280800" cy="187920"/>
              </a:xfrm>
              <a:custGeom>
                <a:rect b="b" l="l" r="r" t="t"/>
                <a:pathLst>
                  <a:path extrusionOk="0" h="522" w="780">
                    <a:moveTo>
                      <a:pt x="722" y="490"/>
                    </a:moveTo>
                    <a:lnTo>
                      <a:pt x="722" y="490"/>
                    </a:lnTo>
                    <a:cubicBezTo>
                      <a:pt x="716" y="522"/>
                      <a:pt x="716" y="522"/>
                      <a:pt x="716" y="522"/>
                    </a:cubicBezTo>
                    <a:cubicBezTo>
                      <a:pt x="659" y="510"/>
                      <a:pt x="607" y="503"/>
                      <a:pt x="551" y="490"/>
                    </a:cubicBezTo>
                    <a:cubicBezTo>
                      <a:pt x="557" y="382"/>
                      <a:pt x="563" y="268"/>
                      <a:pt x="588" y="160"/>
                    </a:cubicBezTo>
                    <a:cubicBezTo>
                      <a:pt x="588" y="147"/>
                      <a:pt x="576" y="140"/>
                      <a:pt x="570" y="153"/>
                    </a:cubicBezTo>
                    <a:cubicBezTo>
                      <a:pt x="538" y="255"/>
                      <a:pt x="512" y="376"/>
                      <a:pt x="525" y="490"/>
                    </a:cubicBezTo>
                    <a:cubicBezTo>
                      <a:pt x="353" y="458"/>
                      <a:pt x="181" y="433"/>
                      <a:pt x="9" y="421"/>
                    </a:cubicBezTo>
                    <a:cubicBezTo>
                      <a:pt x="-10" y="261"/>
                      <a:pt x="-4" y="128"/>
                      <a:pt x="104" y="0"/>
                    </a:cubicBezTo>
                    <a:lnTo>
                      <a:pt x="104" y="0"/>
                    </a:lnTo>
                    <a:cubicBezTo>
                      <a:pt x="206" y="20"/>
                      <a:pt x="309" y="39"/>
                      <a:pt x="410" y="58"/>
                    </a:cubicBezTo>
                    <a:cubicBezTo>
                      <a:pt x="359" y="160"/>
                      <a:pt x="327" y="274"/>
                      <a:pt x="340" y="389"/>
                    </a:cubicBezTo>
                    <a:cubicBezTo>
                      <a:pt x="340" y="395"/>
                      <a:pt x="359" y="402"/>
                      <a:pt x="359" y="389"/>
                    </a:cubicBezTo>
                    <a:cubicBezTo>
                      <a:pt x="366" y="274"/>
                      <a:pt x="391" y="172"/>
                      <a:pt x="442" y="70"/>
                    </a:cubicBezTo>
                    <a:cubicBezTo>
                      <a:pt x="448" y="64"/>
                      <a:pt x="448" y="64"/>
                      <a:pt x="448" y="64"/>
                    </a:cubicBezTo>
                    <a:cubicBezTo>
                      <a:pt x="557" y="83"/>
                      <a:pt x="665" y="96"/>
                      <a:pt x="780" y="115"/>
                    </a:cubicBezTo>
                    <a:cubicBezTo>
                      <a:pt x="767" y="242"/>
                      <a:pt x="741" y="363"/>
                      <a:pt x="709" y="484"/>
                    </a:cubicBezTo>
                    <a:cubicBezTo>
                      <a:pt x="709" y="490"/>
                      <a:pt x="716" y="490"/>
                      <a:pt x="722" y="490"/>
                    </a:cubicBezTo>
                    <a:moveTo>
                      <a:pt x="213" y="58"/>
                    </a:moveTo>
                    <a:lnTo>
                      <a:pt x="213" y="58"/>
                    </a:lnTo>
                    <a:cubicBezTo>
                      <a:pt x="219" y="39"/>
                      <a:pt x="194" y="39"/>
                      <a:pt x="188" y="51"/>
                    </a:cubicBezTo>
                    <a:cubicBezTo>
                      <a:pt x="156" y="160"/>
                      <a:pt x="137" y="274"/>
                      <a:pt x="137" y="389"/>
                    </a:cubicBezTo>
                    <a:cubicBezTo>
                      <a:pt x="137" y="395"/>
                      <a:pt x="143" y="395"/>
                      <a:pt x="143" y="395"/>
                    </a:cubicBezTo>
                    <a:cubicBezTo>
                      <a:pt x="162" y="281"/>
                      <a:pt x="181" y="166"/>
                      <a:pt x="213" y="5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8"/>
              <p:cNvSpPr/>
              <p:nvPr/>
            </p:nvSpPr>
            <p:spPr>
              <a:xfrm>
                <a:off x="1721880" y="4228200"/>
                <a:ext cx="767520" cy="231480"/>
              </a:xfrm>
              <a:custGeom>
                <a:rect b="b" l="l" r="r" t="t"/>
                <a:pathLst>
                  <a:path extrusionOk="0" h="643" w="2132">
                    <a:moveTo>
                      <a:pt x="2012" y="611"/>
                    </a:moveTo>
                    <a:lnTo>
                      <a:pt x="2012" y="611"/>
                    </a:lnTo>
                    <a:cubicBezTo>
                      <a:pt x="1846" y="630"/>
                      <a:pt x="1680" y="643"/>
                      <a:pt x="1502" y="643"/>
                    </a:cubicBezTo>
                    <a:lnTo>
                      <a:pt x="1502" y="643"/>
                    </a:lnTo>
                    <a:cubicBezTo>
                      <a:pt x="1680" y="643"/>
                      <a:pt x="1846" y="630"/>
                      <a:pt x="2012" y="611"/>
                    </a:cubicBezTo>
                    <a:moveTo>
                      <a:pt x="13" y="235"/>
                    </a:moveTo>
                    <a:lnTo>
                      <a:pt x="13" y="235"/>
                    </a:lnTo>
                    <a:cubicBezTo>
                      <a:pt x="13" y="242"/>
                      <a:pt x="13" y="242"/>
                      <a:pt x="13" y="242"/>
                    </a:cubicBezTo>
                    <a:lnTo>
                      <a:pt x="13" y="235"/>
                    </a:lnTo>
                    <a:moveTo>
                      <a:pt x="0" y="229"/>
                    </a:moveTo>
                    <a:lnTo>
                      <a:pt x="0" y="229"/>
                    </a:lnTo>
                    <a:cubicBezTo>
                      <a:pt x="0" y="229"/>
                      <a:pt x="0" y="235"/>
                      <a:pt x="6" y="235"/>
                    </a:cubicBezTo>
                    <a:cubicBezTo>
                      <a:pt x="0" y="235"/>
                      <a:pt x="0" y="229"/>
                      <a:pt x="0" y="229"/>
                    </a:cubicBezTo>
                    <a:moveTo>
                      <a:pt x="38" y="51"/>
                    </a:moveTo>
                    <a:lnTo>
                      <a:pt x="38" y="51"/>
                    </a:lnTo>
                    <a:cubicBezTo>
                      <a:pt x="25" y="108"/>
                      <a:pt x="19" y="166"/>
                      <a:pt x="6" y="217"/>
                    </a:cubicBezTo>
                    <a:cubicBezTo>
                      <a:pt x="6" y="223"/>
                      <a:pt x="0" y="229"/>
                      <a:pt x="0" y="229"/>
                    </a:cubicBezTo>
                    <a:lnTo>
                      <a:pt x="0" y="229"/>
                    </a:lnTo>
                    <a:cubicBezTo>
                      <a:pt x="0" y="229"/>
                      <a:pt x="6" y="223"/>
                      <a:pt x="6" y="217"/>
                    </a:cubicBezTo>
                    <a:cubicBezTo>
                      <a:pt x="19" y="166"/>
                      <a:pt x="25" y="108"/>
                      <a:pt x="38" y="51"/>
                    </a:cubicBezTo>
                    <a:moveTo>
                      <a:pt x="2132" y="0"/>
                    </a:moveTo>
                    <a:lnTo>
                      <a:pt x="2132" y="0"/>
                    </a:lnTo>
                    <a:cubicBezTo>
                      <a:pt x="2081" y="6"/>
                      <a:pt x="2031" y="13"/>
                      <a:pt x="1980" y="19"/>
                    </a:cubicBezTo>
                    <a:lnTo>
                      <a:pt x="1980" y="19"/>
                    </a:lnTo>
                    <a:cubicBezTo>
                      <a:pt x="2031" y="19"/>
                      <a:pt x="2081" y="6"/>
                      <a:pt x="2132" y="0"/>
                    </a:cubicBezTo>
                    <a:close/>
                  </a:path>
                </a:pathLst>
              </a:custGeom>
              <a:solidFill>
                <a:srgbClr val="ACD1F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8"/>
              <p:cNvSpPr/>
              <p:nvPr/>
            </p:nvSpPr>
            <p:spPr>
              <a:xfrm>
                <a:off x="1721880" y="4228200"/>
                <a:ext cx="767520" cy="231480"/>
              </a:xfrm>
              <a:custGeom>
                <a:rect b="b" l="l" r="r" t="t"/>
                <a:pathLst>
                  <a:path extrusionOk="0" h="643" w="2132">
                    <a:moveTo>
                      <a:pt x="2132" y="0"/>
                    </a:moveTo>
                    <a:lnTo>
                      <a:pt x="2132" y="0"/>
                    </a:lnTo>
                    <a:cubicBezTo>
                      <a:pt x="2081" y="6"/>
                      <a:pt x="2031" y="19"/>
                      <a:pt x="1980" y="19"/>
                    </a:cubicBezTo>
                    <a:cubicBezTo>
                      <a:pt x="1948" y="89"/>
                      <a:pt x="1916" y="146"/>
                      <a:pt x="1871" y="204"/>
                    </a:cubicBezTo>
                    <a:cubicBezTo>
                      <a:pt x="1738" y="382"/>
                      <a:pt x="1515" y="427"/>
                      <a:pt x="1305" y="427"/>
                    </a:cubicBezTo>
                    <a:cubicBezTo>
                      <a:pt x="1273" y="427"/>
                      <a:pt x="1248" y="427"/>
                      <a:pt x="1216" y="427"/>
                    </a:cubicBezTo>
                    <a:cubicBezTo>
                      <a:pt x="917" y="407"/>
                      <a:pt x="611" y="325"/>
                      <a:pt x="337" y="204"/>
                    </a:cubicBezTo>
                    <a:cubicBezTo>
                      <a:pt x="242" y="159"/>
                      <a:pt x="134" y="114"/>
                      <a:pt x="38" y="51"/>
                    </a:cubicBezTo>
                    <a:cubicBezTo>
                      <a:pt x="25" y="108"/>
                      <a:pt x="19" y="166"/>
                      <a:pt x="6" y="217"/>
                    </a:cubicBezTo>
                    <a:cubicBezTo>
                      <a:pt x="6" y="223"/>
                      <a:pt x="0" y="229"/>
                      <a:pt x="0" y="229"/>
                    </a:cubicBezTo>
                    <a:lnTo>
                      <a:pt x="0" y="229"/>
                    </a:lnTo>
                    <a:cubicBezTo>
                      <a:pt x="0" y="229"/>
                      <a:pt x="0" y="235"/>
                      <a:pt x="6" y="235"/>
                    </a:cubicBezTo>
                    <a:lnTo>
                      <a:pt x="13" y="235"/>
                    </a:lnTo>
                    <a:cubicBezTo>
                      <a:pt x="13" y="242"/>
                      <a:pt x="13" y="242"/>
                      <a:pt x="13" y="242"/>
                    </a:cubicBezTo>
                    <a:cubicBezTo>
                      <a:pt x="432" y="541"/>
                      <a:pt x="980" y="643"/>
                      <a:pt x="1502" y="643"/>
                    </a:cubicBezTo>
                    <a:cubicBezTo>
                      <a:pt x="1680" y="643"/>
                      <a:pt x="1846" y="630"/>
                      <a:pt x="2012" y="611"/>
                    </a:cubicBezTo>
                    <a:lnTo>
                      <a:pt x="2018" y="611"/>
                    </a:lnTo>
                    <a:cubicBezTo>
                      <a:pt x="2056" y="407"/>
                      <a:pt x="2094" y="204"/>
                      <a:pt x="2132"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8"/>
              <p:cNvSpPr/>
              <p:nvPr/>
            </p:nvSpPr>
            <p:spPr>
              <a:xfrm>
                <a:off x="2496600" y="3549600"/>
                <a:ext cx="91440" cy="635040"/>
              </a:xfrm>
              <a:custGeom>
                <a:rect b="b" l="l" r="r" t="t"/>
                <a:pathLst>
                  <a:path extrusionOk="0" h="1764" w="254">
                    <a:moveTo>
                      <a:pt x="235" y="0"/>
                    </a:moveTo>
                    <a:lnTo>
                      <a:pt x="235" y="0"/>
                    </a:lnTo>
                    <a:cubicBezTo>
                      <a:pt x="171" y="13"/>
                      <a:pt x="101" y="26"/>
                      <a:pt x="31" y="33"/>
                    </a:cubicBezTo>
                    <a:lnTo>
                      <a:pt x="31" y="33"/>
                    </a:lnTo>
                    <a:cubicBezTo>
                      <a:pt x="101" y="26"/>
                      <a:pt x="171" y="13"/>
                      <a:pt x="235" y="0"/>
                    </a:cubicBezTo>
                    <a:moveTo>
                      <a:pt x="242" y="0"/>
                    </a:moveTo>
                    <a:lnTo>
                      <a:pt x="242" y="0"/>
                    </a:lnTo>
                    <a:lnTo>
                      <a:pt x="242" y="0"/>
                    </a:lnTo>
                    <a:lnTo>
                      <a:pt x="242" y="0"/>
                    </a:lnTo>
                    <a:cubicBezTo>
                      <a:pt x="286" y="294"/>
                      <a:pt x="197" y="663"/>
                      <a:pt x="152" y="905"/>
                    </a:cubicBezTo>
                    <a:cubicBezTo>
                      <a:pt x="101" y="1191"/>
                      <a:pt x="50" y="1478"/>
                      <a:pt x="0" y="1764"/>
                    </a:cubicBezTo>
                    <a:cubicBezTo>
                      <a:pt x="50" y="1478"/>
                      <a:pt x="101" y="1191"/>
                      <a:pt x="152" y="905"/>
                    </a:cubicBezTo>
                    <a:cubicBezTo>
                      <a:pt x="197" y="663"/>
                      <a:pt x="286" y="294"/>
                      <a:pt x="24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8"/>
              <p:cNvSpPr/>
              <p:nvPr/>
            </p:nvSpPr>
            <p:spPr>
              <a:xfrm>
                <a:off x="2443680" y="3549600"/>
                <a:ext cx="144360" cy="662760"/>
              </a:xfrm>
              <a:custGeom>
                <a:rect b="b" l="l" r="r" t="t"/>
                <a:pathLst>
                  <a:path extrusionOk="0" h="1841" w="401">
                    <a:moveTo>
                      <a:pt x="389" y="0"/>
                    </a:moveTo>
                    <a:lnTo>
                      <a:pt x="389" y="0"/>
                    </a:lnTo>
                    <a:lnTo>
                      <a:pt x="389" y="0"/>
                    </a:lnTo>
                    <a:lnTo>
                      <a:pt x="382" y="0"/>
                    </a:lnTo>
                    <a:cubicBezTo>
                      <a:pt x="318" y="13"/>
                      <a:pt x="248" y="26"/>
                      <a:pt x="178" y="33"/>
                    </a:cubicBezTo>
                    <a:cubicBezTo>
                      <a:pt x="210" y="166"/>
                      <a:pt x="216" y="306"/>
                      <a:pt x="216" y="446"/>
                    </a:cubicBezTo>
                    <a:cubicBezTo>
                      <a:pt x="204" y="720"/>
                      <a:pt x="178" y="993"/>
                      <a:pt x="134" y="1261"/>
                    </a:cubicBezTo>
                    <a:cubicBezTo>
                      <a:pt x="102" y="1446"/>
                      <a:pt x="70" y="1656"/>
                      <a:pt x="0" y="1841"/>
                    </a:cubicBezTo>
                    <a:cubicBezTo>
                      <a:pt x="45" y="1834"/>
                      <a:pt x="95" y="1828"/>
                      <a:pt x="134" y="1822"/>
                    </a:cubicBezTo>
                    <a:cubicBezTo>
                      <a:pt x="140" y="1802"/>
                      <a:pt x="147" y="1783"/>
                      <a:pt x="147" y="1764"/>
                    </a:cubicBezTo>
                    <a:cubicBezTo>
                      <a:pt x="197" y="1478"/>
                      <a:pt x="248" y="1191"/>
                      <a:pt x="299" y="905"/>
                    </a:cubicBezTo>
                    <a:cubicBezTo>
                      <a:pt x="344" y="663"/>
                      <a:pt x="433" y="294"/>
                      <a:pt x="38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8"/>
              <p:cNvSpPr/>
              <p:nvPr/>
            </p:nvSpPr>
            <p:spPr>
              <a:xfrm>
                <a:off x="2441520" y="3238200"/>
                <a:ext cx="66240" cy="45720"/>
              </a:xfrm>
              <a:custGeom>
                <a:rect b="b" l="l" r="r" t="t"/>
                <a:pathLst>
                  <a:path extrusionOk="0" h="127" w="184">
                    <a:moveTo>
                      <a:pt x="184" y="127"/>
                    </a:moveTo>
                    <a:lnTo>
                      <a:pt x="184" y="127"/>
                    </a:lnTo>
                    <a:moveTo>
                      <a:pt x="184" y="121"/>
                    </a:moveTo>
                    <a:lnTo>
                      <a:pt x="184" y="121"/>
                    </a:lnTo>
                    <a:moveTo>
                      <a:pt x="0" y="82"/>
                    </a:moveTo>
                    <a:lnTo>
                      <a:pt x="0" y="82"/>
                    </a:lnTo>
                    <a:moveTo>
                      <a:pt x="45" y="0"/>
                    </a:moveTo>
                    <a:lnTo>
                      <a:pt x="45" y="0"/>
                    </a:lnTo>
                    <a:cubicBezTo>
                      <a:pt x="32" y="19"/>
                      <a:pt x="25" y="45"/>
                      <a:pt x="13" y="70"/>
                    </a:cubicBezTo>
                    <a:cubicBezTo>
                      <a:pt x="25" y="45"/>
                      <a:pt x="32" y="19"/>
                      <a:pt x="45" y="0"/>
                    </a:cubicBezTo>
                    <a:close/>
                  </a:path>
                </a:pathLst>
              </a:custGeom>
              <a:solidFill>
                <a:srgbClr val="EB9E9B"/>
              </a:solidFill>
              <a:ln>
                <a:noFill/>
              </a:ln>
            </p:spPr>
            <p:txBody>
              <a:bodyPr anchorCtr="1" anchor="ctr" bIns="700" lIns="90000" spcFirstLastPara="1" rIns="90000" wrap="square" tIns="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8"/>
              <p:cNvSpPr/>
              <p:nvPr/>
            </p:nvSpPr>
            <p:spPr>
              <a:xfrm>
                <a:off x="2439000" y="3196800"/>
                <a:ext cx="82440" cy="91800"/>
              </a:xfrm>
              <a:custGeom>
                <a:rect b="b" l="l" r="r" t="t"/>
                <a:pathLst>
                  <a:path extrusionOk="0" h="255" w="229">
                    <a:moveTo>
                      <a:pt x="229" y="0"/>
                    </a:moveTo>
                    <a:lnTo>
                      <a:pt x="229" y="0"/>
                    </a:lnTo>
                    <a:cubicBezTo>
                      <a:pt x="204" y="64"/>
                      <a:pt x="140" y="115"/>
                      <a:pt x="70" y="115"/>
                    </a:cubicBezTo>
                    <a:cubicBezTo>
                      <a:pt x="64" y="115"/>
                      <a:pt x="58" y="115"/>
                      <a:pt x="52" y="115"/>
                    </a:cubicBezTo>
                    <a:cubicBezTo>
                      <a:pt x="39" y="134"/>
                      <a:pt x="32" y="160"/>
                      <a:pt x="20" y="185"/>
                    </a:cubicBezTo>
                    <a:cubicBezTo>
                      <a:pt x="20" y="185"/>
                      <a:pt x="13" y="191"/>
                      <a:pt x="13" y="197"/>
                    </a:cubicBezTo>
                    <a:lnTo>
                      <a:pt x="7" y="197"/>
                    </a:lnTo>
                    <a:lnTo>
                      <a:pt x="7" y="197"/>
                    </a:lnTo>
                    <a:lnTo>
                      <a:pt x="7" y="197"/>
                    </a:lnTo>
                    <a:lnTo>
                      <a:pt x="7" y="197"/>
                    </a:lnTo>
                    <a:lnTo>
                      <a:pt x="7" y="197"/>
                    </a:lnTo>
                    <a:lnTo>
                      <a:pt x="7" y="197"/>
                    </a:lnTo>
                    <a:cubicBezTo>
                      <a:pt x="0" y="216"/>
                      <a:pt x="0" y="216"/>
                      <a:pt x="0" y="216"/>
                    </a:cubicBezTo>
                    <a:cubicBezTo>
                      <a:pt x="64" y="229"/>
                      <a:pt x="128" y="242"/>
                      <a:pt x="185" y="255"/>
                    </a:cubicBezTo>
                    <a:lnTo>
                      <a:pt x="185" y="249"/>
                    </a:lnTo>
                    <a:lnTo>
                      <a:pt x="185" y="249"/>
                    </a:lnTo>
                    <a:cubicBezTo>
                      <a:pt x="185" y="242"/>
                      <a:pt x="185" y="242"/>
                      <a:pt x="191" y="242"/>
                    </a:cubicBezTo>
                    <a:lnTo>
                      <a:pt x="191" y="242"/>
                    </a:lnTo>
                    <a:lnTo>
                      <a:pt x="191" y="236"/>
                    </a:lnTo>
                    <a:lnTo>
                      <a:pt x="191" y="236"/>
                    </a:lnTo>
                    <a:cubicBezTo>
                      <a:pt x="210" y="160"/>
                      <a:pt x="223" y="76"/>
                      <a:pt x="22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8"/>
              <p:cNvSpPr/>
              <p:nvPr/>
            </p:nvSpPr>
            <p:spPr>
              <a:xfrm>
                <a:off x="2528640" y="3144240"/>
                <a:ext cx="50400" cy="61920"/>
              </a:xfrm>
              <a:custGeom>
                <a:rect b="b" l="l" r="r" t="t"/>
                <a:pathLst>
                  <a:path extrusionOk="0" h="172" w="140">
                    <a:moveTo>
                      <a:pt x="6" y="82"/>
                    </a:moveTo>
                    <a:lnTo>
                      <a:pt x="6" y="82"/>
                    </a:lnTo>
                    <a:moveTo>
                      <a:pt x="6" y="76"/>
                    </a:moveTo>
                    <a:lnTo>
                      <a:pt x="6" y="76"/>
                    </a:lnTo>
                    <a:lnTo>
                      <a:pt x="6" y="76"/>
                    </a:lnTo>
                    <a:lnTo>
                      <a:pt x="6" y="82"/>
                    </a:lnTo>
                    <a:lnTo>
                      <a:pt x="6" y="76"/>
                    </a:lnTo>
                    <a:moveTo>
                      <a:pt x="0" y="0"/>
                    </a:moveTo>
                    <a:lnTo>
                      <a:pt x="0" y="0"/>
                    </a:lnTo>
                    <a:lnTo>
                      <a:pt x="0" y="0"/>
                    </a:lnTo>
                    <a:cubicBezTo>
                      <a:pt x="32" y="6"/>
                      <a:pt x="70" y="13"/>
                      <a:pt x="108" y="13"/>
                    </a:cubicBezTo>
                    <a:lnTo>
                      <a:pt x="108" y="13"/>
                    </a:lnTo>
                    <a:cubicBezTo>
                      <a:pt x="127" y="64"/>
                      <a:pt x="140" y="121"/>
                      <a:pt x="140" y="172"/>
                    </a:cubicBezTo>
                    <a:cubicBezTo>
                      <a:pt x="140" y="121"/>
                      <a:pt x="127" y="64"/>
                      <a:pt x="108" y="13"/>
                    </a:cubicBezTo>
                    <a:lnTo>
                      <a:pt x="108" y="13"/>
                    </a:lnTo>
                    <a:cubicBezTo>
                      <a:pt x="70" y="13"/>
                      <a:pt x="32" y="6"/>
                      <a:pt x="0" y="0"/>
                    </a:cubicBezTo>
                    <a:close/>
                  </a:path>
                </a:pathLst>
              </a:custGeom>
              <a:solidFill>
                <a:srgbClr val="EB9E9B"/>
              </a:solidFill>
              <a:ln>
                <a:noFill/>
              </a:ln>
            </p:spPr>
            <p:txBody>
              <a:bodyPr anchorCtr="1" anchor="ctr" bIns="16900" lIns="90000" spcFirstLastPara="1" rIns="90000" wrap="square" tIns="16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8" name="Google Shape;688;p8"/>
              <p:cNvSpPr/>
              <p:nvPr/>
            </p:nvSpPr>
            <p:spPr>
              <a:xfrm>
                <a:off x="2519280" y="3144240"/>
                <a:ext cx="59760" cy="151200"/>
              </a:xfrm>
              <a:custGeom>
                <a:rect b="b" l="l" r="r" t="t"/>
                <a:pathLst>
                  <a:path extrusionOk="0" h="420" w="166">
                    <a:moveTo>
                      <a:pt x="26" y="0"/>
                    </a:moveTo>
                    <a:lnTo>
                      <a:pt x="26" y="0"/>
                    </a:lnTo>
                    <a:cubicBezTo>
                      <a:pt x="32" y="25"/>
                      <a:pt x="32" y="51"/>
                      <a:pt x="32" y="76"/>
                    </a:cubicBezTo>
                    <a:lnTo>
                      <a:pt x="32" y="82"/>
                    </a:lnTo>
                    <a:lnTo>
                      <a:pt x="32" y="82"/>
                    </a:lnTo>
                    <a:lnTo>
                      <a:pt x="32" y="82"/>
                    </a:lnTo>
                    <a:lnTo>
                      <a:pt x="32" y="82"/>
                    </a:lnTo>
                    <a:cubicBezTo>
                      <a:pt x="38" y="108"/>
                      <a:pt x="38" y="127"/>
                      <a:pt x="38" y="153"/>
                    </a:cubicBezTo>
                    <a:cubicBezTo>
                      <a:pt x="38" y="235"/>
                      <a:pt x="26" y="318"/>
                      <a:pt x="6" y="401"/>
                    </a:cubicBezTo>
                    <a:cubicBezTo>
                      <a:pt x="0" y="401"/>
                      <a:pt x="0" y="401"/>
                      <a:pt x="0" y="407"/>
                    </a:cubicBezTo>
                    <a:cubicBezTo>
                      <a:pt x="77" y="420"/>
                      <a:pt x="77" y="420"/>
                      <a:pt x="77" y="420"/>
                    </a:cubicBezTo>
                    <a:cubicBezTo>
                      <a:pt x="83" y="420"/>
                      <a:pt x="83" y="420"/>
                      <a:pt x="83" y="420"/>
                    </a:cubicBezTo>
                    <a:cubicBezTo>
                      <a:pt x="134" y="343"/>
                      <a:pt x="166" y="261"/>
                      <a:pt x="166" y="172"/>
                    </a:cubicBezTo>
                    <a:cubicBezTo>
                      <a:pt x="166" y="121"/>
                      <a:pt x="153" y="64"/>
                      <a:pt x="134" y="13"/>
                    </a:cubicBezTo>
                    <a:lnTo>
                      <a:pt x="134" y="13"/>
                    </a:lnTo>
                    <a:cubicBezTo>
                      <a:pt x="96" y="13"/>
                      <a:pt x="58" y="6"/>
                      <a:pt x="26"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9" name="Google Shape;689;p8"/>
              <p:cNvSpPr/>
              <p:nvPr/>
            </p:nvSpPr>
            <p:spPr>
              <a:xfrm>
                <a:off x="2061000" y="3302280"/>
                <a:ext cx="518040" cy="229320"/>
              </a:xfrm>
              <a:custGeom>
                <a:rect b="b" l="l" r="r" t="t"/>
                <a:pathLst>
                  <a:path extrusionOk="0" h="637" w="1439">
                    <a:moveTo>
                      <a:pt x="1158" y="217"/>
                    </a:moveTo>
                    <a:lnTo>
                      <a:pt x="1158" y="217"/>
                    </a:lnTo>
                    <a:lnTo>
                      <a:pt x="1165" y="217"/>
                    </a:lnTo>
                    <a:cubicBezTo>
                      <a:pt x="1158" y="217"/>
                      <a:pt x="1158" y="217"/>
                      <a:pt x="1158" y="217"/>
                    </a:cubicBezTo>
                    <a:moveTo>
                      <a:pt x="1152" y="217"/>
                    </a:moveTo>
                    <a:lnTo>
                      <a:pt x="1152" y="217"/>
                    </a:lnTo>
                    <a:lnTo>
                      <a:pt x="1158" y="217"/>
                    </a:lnTo>
                    <a:cubicBezTo>
                      <a:pt x="1152" y="217"/>
                      <a:pt x="1152" y="217"/>
                      <a:pt x="1152" y="217"/>
                    </a:cubicBezTo>
                    <a:moveTo>
                      <a:pt x="968" y="210"/>
                    </a:moveTo>
                    <a:lnTo>
                      <a:pt x="968" y="210"/>
                    </a:lnTo>
                    <a:cubicBezTo>
                      <a:pt x="968" y="217"/>
                      <a:pt x="968" y="217"/>
                      <a:pt x="974" y="223"/>
                    </a:cubicBezTo>
                    <a:cubicBezTo>
                      <a:pt x="1267" y="242"/>
                      <a:pt x="1394" y="414"/>
                      <a:pt x="1439" y="637"/>
                    </a:cubicBezTo>
                    <a:lnTo>
                      <a:pt x="1439" y="637"/>
                    </a:lnTo>
                    <a:cubicBezTo>
                      <a:pt x="1394" y="414"/>
                      <a:pt x="1267" y="242"/>
                      <a:pt x="974" y="223"/>
                    </a:cubicBezTo>
                    <a:cubicBezTo>
                      <a:pt x="968" y="217"/>
                      <a:pt x="968" y="217"/>
                      <a:pt x="968" y="210"/>
                    </a:cubicBezTo>
                    <a:moveTo>
                      <a:pt x="980" y="197"/>
                    </a:moveTo>
                    <a:lnTo>
                      <a:pt x="980" y="197"/>
                    </a:lnTo>
                    <a:cubicBezTo>
                      <a:pt x="974" y="197"/>
                      <a:pt x="974" y="197"/>
                      <a:pt x="974" y="197"/>
                    </a:cubicBezTo>
                    <a:lnTo>
                      <a:pt x="980" y="197"/>
                    </a:lnTo>
                    <a:moveTo>
                      <a:pt x="1025" y="197"/>
                    </a:moveTo>
                    <a:lnTo>
                      <a:pt x="1025" y="197"/>
                    </a:lnTo>
                    <a:cubicBezTo>
                      <a:pt x="1012" y="197"/>
                      <a:pt x="999" y="197"/>
                      <a:pt x="987" y="197"/>
                    </a:cubicBezTo>
                    <a:cubicBezTo>
                      <a:pt x="999" y="197"/>
                      <a:pt x="1012" y="197"/>
                      <a:pt x="1025" y="197"/>
                    </a:cubicBezTo>
                    <a:moveTo>
                      <a:pt x="1025" y="197"/>
                    </a:moveTo>
                    <a:lnTo>
                      <a:pt x="1025" y="197"/>
                    </a:lnTo>
                    <a:moveTo>
                      <a:pt x="0" y="0"/>
                    </a:moveTo>
                    <a:lnTo>
                      <a:pt x="0" y="0"/>
                    </a:lnTo>
                    <a:cubicBezTo>
                      <a:pt x="51" y="7"/>
                      <a:pt x="96" y="19"/>
                      <a:pt x="140" y="38"/>
                    </a:cubicBezTo>
                    <a:lnTo>
                      <a:pt x="140" y="38"/>
                    </a:lnTo>
                    <a:cubicBezTo>
                      <a:pt x="96" y="13"/>
                      <a:pt x="51" y="7"/>
                      <a:pt x="0" y="0"/>
                    </a:cubicBezTo>
                    <a:moveTo>
                      <a:pt x="0" y="0"/>
                    </a:moveTo>
                    <a:lnTo>
                      <a:pt x="0" y="0"/>
                    </a:lnTo>
                    <a:moveTo>
                      <a:pt x="0" y="0"/>
                    </a:moveTo>
                    <a:lnTo>
                      <a:pt x="0" y="0"/>
                    </a:lnTo>
                    <a:close/>
                  </a:path>
                </a:pathLst>
              </a:custGeom>
              <a:solidFill>
                <a:srgbClr val="ACD1F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0" name="Google Shape;690;p8"/>
              <p:cNvSpPr/>
              <p:nvPr/>
            </p:nvSpPr>
            <p:spPr>
              <a:xfrm>
                <a:off x="2061000" y="3233520"/>
                <a:ext cx="518040" cy="307080"/>
              </a:xfrm>
              <a:custGeom>
                <a:rect b="b" l="l" r="r" t="t"/>
                <a:pathLst>
                  <a:path extrusionOk="0" h="853" w="1439">
                    <a:moveTo>
                      <a:pt x="19" y="0"/>
                    </a:moveTo>
                    <a:lnTo>
                      <a:pt x="19" y="0"/>
                    </a:lnTo>
                    <a:cubicBezTo>
                      <a:pt x="25" y="19"/>
                      <a:pt x="32" y="45"/>
                      <a:pt x="32" y="70"/>
                    </a:cubicBezTo>
                    <a:cubicBezTo>
                      <a:pt x="32" y="108"/>
                      <a:pt x="19" y="153"/>
                      <a:pt x="0" y="191"/>
                    </a:cubicBezTo>
                    <a:lnTo>
                      <a:pt x="0" y="191"/>
                    </a:lnTo>
                    <a:lnTo>
                      <a:pt x="0" y="191"/>
                    </a:lnTo>
                    <a:lnTo>
                      <a:pt x="0" y="191"/>
                    </a:lnTo>
                    <a:lnTo>
                      <a:pt x="0" y="191"/>
                    </a:lnTo>
                    <a:lnTo>
                      <a:pt x="0" y="191"/>
                    </a:lnTo>
                    <a:cubicBezTo>
                      <a:pt x="51" y="198"/>
                      <a:pt x="96" y="204"/>
                      <a:pt x="140" y="229"/>
                    </a:cubicBezTo>
                    <a:cubicBezTo>
                      <a:pt x="159" y="229"/>
                      <a:pt x="185" y="229"/>
                      <a:pt x="204" y="229"/>
                    </a:cubicBezTo>
                    <a:cubicBezTo>
                      <a:pt x="509" y="229"/>
                      <a:pt x="815" y="337"/>
                      <a:pt x="1038" y="554"/>
                    </a:cubicBezTo>
                    <a:cubicBezTo>
                      <a:pt x="1127" y="637"/>
                      <a:pt x="1184" y="738"/>
                      <a:pt x="1223" y="853"/>
                    </a:cubicBezTo>
                    <a:cubicBezTo>
                      <a:pt x="1299" y="847"/>
                      <a:pt x="1369" y="834"/>
                      <a:pt x="1439" y="828"/>
                    </a:cubicBezTo>
                    <a:cubicBezTo>
                      <a:pt x="1394" y="605"/>
                      <a:pt x="1267" y="433"/>
                      <a:pt x="974" y="414"/>
                    </a:cubicBezTo>
                    <a:cubicBezTo>
                      <a:pt x="968" y="408"/>
                      <a:pt x="968" y="408"/>
                      <a:pt x="968" y="401"/>
                    </a:cubicBezTo>
                    <a:cubicBezTo>
                      <a:pt x="968" y="395"/>
                      <a:pt x="968" y="388"/>
                      <a:pt x="974" y="388"/>
                    </a:cubicBezTo>
                    <a:lnTo>
                      <a:pt x="974" y="388"/>
                    </a:lnTo>
                    <a:lnTo>
                      <a:pt x="980" y="388"/>
                    </a:lnTo>
                    <a:lnTo>
                      <a:pt x="987" y="388"/>
                    </a:lnTo>
                    <a:cubicBezTo>
                      <a:pt x="999" y="388"/>
                      <a:pt x="1012" y="388"/>
                      <a:pt x="1025" y="388"/>
                    </a:cubicBezTo>
                    <a:lnTo>
                      <a:pt x="1025" y="388"/>
                    </a:lnTo>
                    <a:lnTo>
                      <a:pt x="1025" y="388"/>
                    </a:lnTo>
                    <a:lnTo>
                      <a:pt x="1025" y="388"/>
                    </a:lnTo>
                    <a:lnTo>
                      <a:pt x="1025" y="388"/>
                    </a:lnTo>
                    <a:cubicBezTo>
                      <a:pt x="1070" y="388"/>
                      <a:pt x="1114" y="395"/>
                      <a:pt x="1152" y="408"/>
                    </a:cubicBezTo>
                    <a:lnTo>
                      <a:pt x="1158" y="408"/>
                    </a:lnTo>
                    <a:lnTo>
                      <a:pt x="1158" y="408"/>
                    </a:lnTo>
                    <a:lnTo>
                      <a:pt x="1165" y="408"/>
                    </a:lnTo>
                    <a:lnTo>
                      <a:pt x="1165" y="408"/>
                    </a:lnTo>
                    <a:cubicBezTo>
                      <a:pt x="1158" y="395"/>
                      <a:pt x="1152" y="382"/>
                      <a:pt x="1152" y="363"/>
                    </a:cubicBezTo>
                    <a:cubicBezTo>
                      <a:pt x="1152" y="312"/>
                      <a:pt x="1178" y="255"/>
                      <a:pt x="1210" y="216"/>
                    </a:cubicBezTo>
                    <a:cubicBezTo>
                      <a:pt x="815" y="147"/>
                      <a:pt x="414" y="89"/>
                      <a:pt x="1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8"/>
              <p:cNvSpPr/>
              <p:nvPr/>
            </p:nvSpPr>
            <p:spPr>
              <a:xfrm>
                <a:off x="2285640" y="3210840"/>
                <a:ext cx="73440" cy="50400"/>
              </a:xfrm>
              <a:custGeom>
                <a:rect b="b" l="l" r="r" t="t"/>
                <a:pathLst>
                  <a:path extrusionOk="0" h="140" w="204">
                    <a:moveTo>
                      <a:pt x="204" y="140"/>
                    </a:moveTo>
                    <a:lnTo>
                      <a:pt x="204" y="140"/>
                    </a:lnTo>
                    <a:moveTo>
                      <a:pt x="12" y="69"/>
                    </a:moveTo>
                    <a:lnTo>
                      <a:pt x="12" y="69"/>
                    </a:lnTo>
                    <a:lnTo>
                      <a:pt x="6" y="69"/>
                    </a:lnTo>
                    <a:lnTo>
                      <a:pt x="6" y="69"/>
                    </a:lnTo>
                    <a:lnTo>
                      <a:pt x="6" y="69"/>
                    </a:lnTo>
                    <a:lnTo>
                      <a:pt x="6" y="69"/>
                    </a:lnTo>
                    <a:cubicBezTo>
                      <a:pt x="0" y="101"/>
                      <a:pt x="0" y="101"/>
                      <a:pt x="0" y="101"/>
                    </a:cubicBezTo>
                    <a:lnTo>
                      <a:pt x="0" y="101"/>
                    </a:lnTo>
                    <a:cubicBezTo>
                      <a:pt x="6" y="69"/>
                      <a:pt x="6" y="69"/>
                      <a:pt x="6" y="69"/>
                    </a:cubicBezTo>
                    <a:lnTo>
                      <a:pt x="6" y="69"/>
                    </a:lnTo>
                    <a:lnTo>
                      <a:pt x="12" y="69"/>
                    </a:lnTo>
                    <a:moveTo>
                      <a:pt x="38" y="0"/>
                    </a:moveTo>
                    <a:lnTo>
                      <a:pt x="38" y="0"/>
                    </a:lnTo>
                    <a:cubicBezTo>
                      <a:pt x="25" y="25"/>
                      <a:pt x="19" y="44"/>
                      <a:pt x="12" y="69"/>
                    </a:cubicBezTo>
                    <a:lnTo>
                      <a:pt x="12" y="69"/>
                    </a:lnTo>
                    <a:lnTo>
                      <a:pt x="12" y="69"/>
                    </a:lnTo>
                    <a:cubicBezTo>
                      <a:pt x="19" y="44"/>
                      <a:pt x="31" y="25"/>
                      <a:pt x="38" y="0"/>
                    </a:cubicBezTo>
                    <a:close/>
                  </a:path>
                </a:pathLst>
              </a:custGeom>
              <a:solidFill>
                <a:srgbClr val="EB9E9B"/>
              </a:solidFill>
              <a:ln>
                <a:noFill/>
              </a:ln>
            </p:spPr>
            <p:txBody>
              <a:bodyPr anchorCtr="1" anchor="ctr" bIns="5400" lIns="90000" spcFirstLastPara="1" rIns="90000" wrap="square" tIns="5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2" name="Google Shape;692;p8"/>
              <p:cNvSpPr/>
              <p:nvPr/>
            </p:nvSpPr>
            <p:spPr>
              <a:xfrm>
                <a:off x="2285640" y="3210840"/>
                <a:ext cx="84600" cy="50400"/>
              </a:xfrm>
              <a:custGeom>
                <a:rect b="b" l="l" r="r" t="t"/>
                <a:pathLst>
                  <a:path extrusionOk="0" h="140" w="235">
                    <a:moveTo>
                      <a:pt x="38" y="0"/>
                    </a:moveTo>
                    <a:lnTo>
                      <a:pt x="38" y="0"/>
                    </a:lnTo>
                    <a:cubicBezTo>
                      <a:pt x="31" y="25"/>
                      <a:pt x="19" y="44"/>
                      <a:pt x="12" y="69"/>
                    </a:cubicBezTo>
                    <a:lnTo>
                      <a:pt x="12" y="69"/>
                    </a:lnTo>
                    <a:lnTo>
                      <a:pt x="12" y="69"/>
                    </a:lnTo>
                    <a:lnTo>
                      <a:pt x="6" y="69"/>
                    </a:lnTo>
                    <a:lnTo>
                      <a:pt x="6" y="69"/>
                    </a:lnTo>
                    <a:cubicBezTo>
                      <a:pt x="0" y="101"/>
                      <a:pt x="0" y="101"/>
                      <a:pt x="0" y="101"/>
                    </a:cubicBezTo>
                    <a:cubicBezTo>
                      <a:pt x="70" y="114"/>
                      <a:pt x="140" y="127"/>
                      <a:pt x="204" y="140"/>
                    </a:cubicBezTo>
                    <a:lnTo>
                      <a:pt x="204" y="140"/>
                    </a:lnTo>
                    <a:lnTo>
                      <a:pt x="204" y="140"/>
                    </a:lnTo>
                    <a:cubicBezTo>
                      <a:pt x="217" y="101"/>
                      <a:pt x="229" y="63"/>
                      <a:pt x="235" y="25"/>
                    </a:cubicBezTo>
                    <a:cubicBezTo>
                      <a:pt x="165" y="12"/>
                      <a:pt x="102" y="6"/>
                      <a:pt x="38" y="0"/>
                    </a:cubicBezTo>
                    <a:close/>
                  </a:path>
                </a:pathLst>
              </a:custGeom>
              <a:solidFill>
                <a:srgbClr val="2D4358">
                  <a:alpha val="5000"/>
                </a:srgbClr>
              </a:solidFill>
              <a:ln>
                <a:noFill/>
              </a:ln>
            </p:spPr>
            <p:txBody>
              <a:bodyPr anchorCtr="1" anchor="ctr" bIns="5400" lIns="90000" spcFirstLastPara="1" rIns="90000" wrap="square" tIns="5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3" name="Google Shape;693;p8"/>
              <p:cNvSpPr/>
              <p:nvPr/>
            </p:nvSpPr>
            <p:spPr>
              <a:xfrm>
                <a:off x="2372760" y="3222000"/>
                <a:ext cx="9000" cy="41400"/>
              </a:xfrm>
              <a:custGeom>
                <a:rect b="b" l="l" r="r" t="t"/>
                <a:pathLst>
                  <a:path extrusionOk="0" h="115" w="25">
                    <a:moveTo>
                      <a:pt x="0" y="115"/>
                    </a:moveTo>
                    <a:lnTo>
                      <a:pt x="0" y="115"/>
                    </a:lnTo>
                    <a:moveTo>
                      <a:pt x="6" y="83"/>
                    </a:moveTo>
                    <a:lnTo>
                      <a:pt x="6" y="83"/>
                    </a:lnTo>
                    <a:moveTo>
                      <a:pt x="12" y="77"/>
                    </a:moveTo>
                    <a:lnTo>
                      <a:pt x="12" y="77"/>
                    </a:lnTo>
                    <a:moveTo>
                      <a:pt x="12" y="77"/>
                    </a:moveTo>
                    <a:lnTo>
                      <a:pt x="12" y="77"/>
                    </a:lnTo>
                    <a:moveTo>
                      <a:pt x="25" y="0"/>
                    </a:moveTo>
                    <a:lnTo>
                      <a:pt x="25" y="0"/>
                    </a:lnTo>
                    <a:cubicBezTo>
                      <a:pt x="25" y="26"/>
                      <a:pt x="19" y="51"/>
                      <a:pt x="12" y="70"/>
                    </a:cubicBezTo>
                    <a:cubicBezTo>
                      <a:pt x="19" y="51"/>
                      <a:pt x="25" y="26"/>
                      <a:pt x="25"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4" name="Google Shape;694;p8"/>
              <p:cNvSpPr/>
              <p:nvPr/>
            </p:nvSpPr>
            <p:spPr>
              <a:xfrm>
                <a:off x="2372760" y="3222000"/>
                <a:ext cx="73440" cy="52560"/>
              </a:xfrm>
              <a:custGeom>
                <a:rect b="b" l="l" r="r" t="t"/>
                <a:pathLst>
                  <a:path extrusionOk="0" h="146" w="204">
                    <a:moveTo>
                      <a:pt x="25" y="0"/>
                    </a:moveTo>
                    <a:lnTo>
                      <a:pt x="25" y="0"/>
                    </a:lnTo>
                    <a:cubicBezTo>
                      <a:pt x="25" y="26"/>
                      <a:pt x="19" y="51"/>
                      <a:pt x="12" y="70"/>
                    </a:cubicBezTo>
                    <a:cubicBezTo>
                      <a:pt x="12" y="77"/>
                      <a:pt x="12" y="77"/>
                      <a:pt x="12" y="77"/>
                    </a:cubicBezTo>
                    <a:lnTo>
                      <a:pt x="12" y="77"/>
                    </a:lnTo>
                    <a:lnTo>
                      <a:pt x="12" y="77"/>
                    </a:lnTo>
                    <a:lnTo>
                      <a:pt x="12" y="77"/>
                    </a:lnTo>
                    <a:lnTo>
                      <a:pt x="6" y="83"/>
                    </a:lnTo>
                    <a:lnTo>
                      <a:pt x="6" y="83"/>
                    </a:lnTo>
                    <a:cubicBezTo>
                      <a:pt x="6" y="90"/>
                      <a:pt x="6" y="102"/>
                      <a:pt x="0" y="115"/>
                    </a:cubicBezTo>
                    <a:lnTo>
                      <a:pt x="0" y="115"/>
                    </a:lnTo>
                    <a:lnTo>
                      <a:pt x="0" y="115"/>
                    </a:lnTo>
                    <a:lnTo>
                      <a:pt x="0" y="115"/>
                    </a:lnTo>
                    <a:cubicBezTo>
                      <a:pt x="63" y="127"/>
                      <a:pt x="121" y="140"/>
                      <a:pt x="184" y="146"/>
                    </a:cubicBezTo>
                    <a:cubicBezTo>
                      <a:pt x="191" y="127"/>
                      <a:pt x="191" y="127"/>
                      <a:pt x="191" y="127"/>
                    </a:cubicBezTo>
                    <a:cubicBezTo>
                      <a:pt x="184" y="127"/>
                      <a:pt x="184" y="127"/>
                      <a:pt x="184" y="121"/>
                    </a:cubicBezTo>
                    <a:lnTo>
                      <a:pt x="184" y="121"/>
                    </a:lnTo>
                    <a:cubicBezTo>
                      <a:pt x="191" y="90"/>
                      <a:pt x="197" y="64"/>
                      <a:pt x="204" y="38"/>
                    </a:cubicBezTo>
                    <a:cubicBezTo>
                      <a:pt x="146" y="19"/>
                      <a:pt x="89" y="13"/>
                      <a:pt x="25" y="0"/>
                    </a:cubicBezTo>
                    <a:close/>
                  </a:path>
                </a:pathLst>
              </a:custGeom>
              <a:solidFill>
                <a:srgbClr val="2D4358">
                  <a:alpha val="5000"/>
                </a:srgbClr>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5" name="Google Shape;695;p8"/>
              <p:cNvSpPr/>
              <p:nvPr/>
            </p:nvSpPr>
            <p:spPr>
              <a:xfrm>
                <a:off x="2283120" y="3231360"/>
                <a:ext cx="2520" cy="2160"/>
              </a:xfrm>
              <a:custGeom>
                <a:rect b="b" l="l" r="r" t="t"/>
                <a:pathLst>
                  <a:path extrusionOk="0" h="6" w="7">
                    <a:moveTo>
                      <a:pt x="7" y="0"/>
                    </a:moveTo>
                    <a:lnTo>
                      <a:pt x="7" y="0"/>
                    </a:lnTo>
                    <a:cubicBezTo>
                      <a:pt x="7" y="6"/>
                      <a:pt x="0" y="6"/>
                      <a:pt x="0" y="6"/>
                    </a:cubicBezTo>
                    <a:cubicBezTo>
                      <a:pt x="0" y="6"/>
                      <a:pt x="7" y="6"/>
                      <a:pt x="7"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6" name="Google Shape;696;p8"/>
              <p:cNvSpPr/>
              <p:nvPr/>
            </p:nvSpPr>
            <p:spPr>
              <a:xfrm>
                <a:off x="2226240" y="3204000"/>
                <a:ext cx="63720" cy="43200"/>
              </a:xfrm>
              <a:custGeom>
                <a:rect b="b" l="l" r="r" t="t"/>
                <a:pathLst>
                  <a:path extrusionOk="0" h="120" w="177">
                    <a:moveTo>
                      <a:pt x="6" y="0"/>
                    </a:moveTo>
                    <a:lnTo>
                      <a:pt x="6" y="0"/>
                    </a:lnTo>
                    <a:cubicBezTo>
                      <a:pt x="6" y="31"/>
                      <a:pt x="0" y="63"/>
                      <a:pt x="0" y="88"/>
                    </a:cubicBezTo>
                    <a:cubicBezTo>
                      <a:pt x="56" y="101"/>
                      <a:pt x="108" y="108"/>
                      <a:pt x="165" y="120"/>
                    </a:cubicBezTo>
                    <a:cubicBezTo>
                      <a:pt x="171" y="88"/>
                      <a:pt x="171" y="88"/>
                      <a:pt x="171" y="88"/>
                    </a:cubicBezTo>
                    <a:cubicBezTo>
                      <a:pt x="165" y="88"/>
                      <a:pt x="158" y="88"/>
                      <a:pt x="158" y="82"/>
                    </a:cubicBezTo>
                    <a:lnTo>
                      <a:pt x="158" y="82"/>
                    </a:lnTo>
                    <a:lnTo>
                      <a:pt x="158" y="82"/>
                    </a:lnTo>
                    <a:cubicBezTo>
                      <a:pt x="158" y="82"/>
                      <a:pt x="165" y="82"/>
                      <a:pt x="165" y="76"/>
                    </a:cubicBezTo>
                    <a:cubicBezTo>
                      <a:pt x="165" y="56"/>
                      <a:pt x="171" y="37"/>
                      <a:pt x="177" y="19"/>
                    </a:cubicBezTo>
                    <a:cubicBezTo>
                      <a:pt x="121" y="12"/>
                      <a:pt x="63" y="6"/>
                      <a:pt x="6"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8"/>
              <p:cNvSpPr/>
              <p:nvPr/>
            </p:nvSpPr>
            <p:spPr>
              <a:xfrm>
                <a:off x="2077200" y="3189960"/>
                <a:ext cx="137520" cy="41400"/>
              </a:xfrm>
              <a:custGeom>
                <a:rect b="b" l="l" r="r" t="t"/>
                <a:pathLst>
                  <a:path extrusionOk="0" h="115" w="382">
                    <a:moveTo>
                      <a:pt x="382" y="115"/>
                    </a:moveTo>
                    <a:lnTo>
                      <a:pt x="382" y="115"/>
                    </a:lnTo>
                    <a:moveTo>
                      <a:pt x="382" y="39"/>
                    </a:moveTo>
                    <a:lnTo>
                      <a:pt x="382" y="39"/>
                    </a:lnTo>
                    <a:cubicBezTo>
                      <a:pt x="382" y="64"/>
                      <a:pt x="382" y="89"/>
                      <a:pt x="382" y="115"/>
                    </a:cubicBezTo>
                    <a:cubicBezTo>
                      <a:pt x="382" y="89"/>
                      <a:pt x="382" y="64"/>
                      <a:pt x="382" y="39"/>
                    </a:cubicBezTo>
                    <a:moveTo>
                      <a:pt x="203" y="26"/>
                    </a:moveTo>
                    <a:lnTo>
                      <a:pt x="203" y="26"/>
                    </a:lnTo>
                    <a:moveTo>
                      <a:pt x="203" y="26"/>
                    </a:moveTo>
                    <a:lnTo>
                      <a:pt x="203" y="26"/>
                    </a:lnTo>
                    <a:moveTo>
                      <a:pt x="203" y="26"/>
                    </a:moveTo>
                    <a:lnTo>
                      <a:pt x="203" y="26"/>
                    </a:lnTo>
                    <a:moveTo>
                      <a:pt x="203" y="26"/>
                    </a:moveTo>
                    <a:lnTo>
                      <a:pt x="203" y="26"/>
                    </a:lnTo>
                    <a:moveTo>
                      <a:pt x="222" y="26"/>
                    </a:moveTo>
                    <a:lnTo>
                      <a:pt x="222" y="26"/>
                    </a:lnTo>
                    <a:cubicBezTo>
                      <a:pt x="222" y="32"/>
                      <a:pt x="222" y="32"/>
                      <a:pt x="216" y="32"/>
                    </a:cubicBezTo>
                    <a:cubicBezTo>
                      <a:pt x="209" y="32"/>
                      <a:pt x="209" y="32"/>
                      <a:pt x="203" y="26"/>
                    </a:cubicBezTo>
                    <a:cubicBezTo>
                      <a:pt x="209" y="32"/>
                      <a:pt x="209" y="32"/>
                      <a:pt x="216" y="32"/>
                    </a:cubicBezTo>
                    <a:cubicBezTo>
                      <a:pt x="222" y="32"/>
                      <a:pt x="222" y="32"/>
                      <a:pt x="222" y="26"/>
                    </a:cubicBezTo>
                    <a:moveTo>
                      <a:pt x="203" y="26"/>
                    </a:moveTo>
                    <a:lnTo>
                      <a:pt x="203" y="26"/>
                    </a:lnTo>
                    <a:moveTo>
                      <a:pt x="0" y="0"/>
                    </a:moveTo>
                    <a:lnTo>
                      <a:pt x="0" y="0"/>
                    </a:lnTo>
                    <a:cubicBezTo>
                      <a:pt x="0" y="13"/>
                      <a:pt x="0" y="19"/>
                      <a:pt x="0" y="26"/>
                    </a:cubicBezTo>
                    <a:cubicBezTo>
                      <a:pt x="0" y="32"/>
                      <a:pt x="6" y="32"/>
                      <a:pt x="6" y="32"/>
                    </a:cubicBezTo>
                    <a:lnTo>
                      <a:pt x="6" y="32"/>
                    </a:lnTo>
                    <a:lnTo>
                      <a:pt x="6" y="32"/>
                    </a:lnTo>
                    <a:lnTo>
                      <a:pt x="6" y="32"/>
                    </a:lnTo>
                    <a:lnTo>
                      <a:pt x="6" y="32"/>
                    </a:lnTo>
                    <a:cubicBezTo>
                      <a:pt x="6" y="32"/>
                      <a:pt x="0" y="32"/>
                      <a:pt x="0" y="26"/>
                    </a:cubicBezTo>
                    <a:cubicBezTo>
                      <a:pt x="0" y="19"/>
                      <a:pt x="0" y="13"/>
                      <a:pt x="0" y="0"/>
                    </a:cubicBezTo>
                    <a:close/>
                  </a:path>
                </a:pathLst>
              </a:custGeom>
              <a:solidFill>
                <a:srgbClr val="EB9E9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8"/>
              <p:cNvSpPr/>
              <p:nvPr/>
            </p:nvSpPr>
            <p:spPr>
              <a:xfrm>
                <a:off x="2028960" y="3183120"/>
                <a:ext cx="187920" cy="52560"/>
              </a:xfrm>
              <a:custGeom>
                <a:rect b="b" l="l" r="r" t="t"/>
                <a:pathLst>
                  <a:path extrusionOk="0" h="146" w="522">
                    <a:moveTo>
                      <a:pt x="0" y="0"/>
                    </a:moveTo>
                    <a:lnTo>
                      <a:pt x="0" y="0"/>
                    </a:lnTo>
                    <a:cubicBezTo>
                      <a:pt x="0" y="25"/>
                      <a:pt x="0" y="51"/>
                      <a:pt x="6" y="77"/>
                    </a:cubicBezTo>
                    <a:cubicBezTo>
                      <a:pt x="178" y="89"/>
                      <a:pt x="350" y="114"/>
                      <a:pt x="522" y="146"/>
                    </a:cubicBezTo>
                    <a:lnTo>
                      <a:pt x="522" y="146"/>
                    </a:lnTo>
                    <a:cubicBezTo>
                      <a:pt x="522" y="140"/>
                      <a:pt x="522" y="140"/>
                      <a:pt x="516" y="134"/>
                    </a:cubicBezTo>
                    <a:lnTo>
                      <a:pt x="516" y="134"/>
                    </a:lnTo>
                    <a:lnTo>
                      <a:pt x="516" y="134"/>
                    </a:lnTo>
                    <a:cubicBezTo>
                      <a:pt x="516" y="108"/>
                      <a:pt x="516" y="83"/>
                      <a:pt x="516" y="58"/>
                    </a:cubicBezTo>
                    <a:cubicBezTo>
                      <a:pt x="464" y="51"/>
                      <a:pt x="414" y="51"/>
                      <a:pt x="356" y="45"/>
                    </a:cubicBezTo>
                    <a:cubicBezTo>
                      <a:pt x="356" y="51"/>
                      <a:pt x="356" y="51"/>
                      <a:pt x="350" y="51"/>
                    </a:cubicBezTo>
                    <a:cubicBezTo>
                      <a:pt x="343" y="51"/>
                      <a:pt x="343" y="51"/>
                      <a:pt x="337" y="45"/>
                    </a:cubicBezTo>
                    <a:lnTo>
                      <a:pt x="337" y="45"/>
                    </a:lnTo>
                    <a:lnTo>
                      <a:pt x="337" y="45"/>
                    </a:lnTo>
                    <a:lnTo>
                      <a:pt x="337" y="45"/>
                    </a:lnTo>
                    <a:lnTo>
                      <a:pt x="337" y="45"/>
                    </a:lnTo>
                    <a:lnTo>
                      <a:pt x="337" y="45"/>
                    </a:lnTo>
                    <a:lnTo>
                      <a:pt x="337" y="45"/>
                    </a:lnTo>
                    <a:lnTo>
                      <a:pt x="337" y="45"/>
                    </a:lnTo>
                    <a:lnTo>
                      <a:pt x="337" y="45"/>
                    </a:lnTo>
                    <a:lnTo>
                      <a:pt x="337" y="45"/>
                    </a:lnTo>
                    <a:lnTo>
                      <a:pt x="337" y="45"/>
                    </a:lnTo>
                    <a:lnTo>
                      <a:pt x="337" y="45"/>
                    </a:lnTo>
                    <a:cubicBezTo>
                      <a:pt x="274" y="38"/>
                      <a:pt x="210" y="32"/>
                      <a:pt x="146" y="25"/>
                    </a:cubicBezTo>
                    <a:cubicBezTo>
                      <a:pt x="146" y="32"/>
                      <a:pt x="146" y="38"/>
                      <a:pt x="140" y="51"/>
                    </a:cubicBezTo>
                    <a:lnTo>
                      <a:pt x="140" y="51"/>
                    </a:lnTo>
                    <a:lnTo>
                      <a:pt x="140" y="51"/>
                    </a:lnTo>
                    <a:cubicBezTo>
                      <a:pt x="140" y="51"/>
                      <a:pt x="134" y="51"/>
                      <a:pt x="134" y="45"/>
                    </a:cubicBezTo>
                    <a:cubicBezTo>
                      <a:pt x="134" y="38"/>
                      <a:pt x="134" y="32"/>
                      <a:pt x="134" y="19"/>
                    </a:cubicBezTo>
                    <a:cubicBezTo>
                      <a:pt x="95" y="13"/>
                      <a:pt x="51" y="13"/>
                      <a:pt x="13" y="6"/>
                    </a:cubicBezTo>
                    <a:cubicBezTo>
                      <a:pt x="6" y="0"/>
                      <a:pt x="6" y="0"/>
                      <a:pt x="0" y="0"/>
                    </a:cubicBezTo>
                    <a:close/>
                  </a:path>
                </a:pathLst>
              </a:custGeom>
              <a:solidFill>
                <a:srgbClr val="2D4358">
                  <a:alpha val="5000"/>
                </a:srgbClr>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8"/>
              <p:cNvSpPr/>
              <p:nvPr/>
            </p:nvSpPr>
            <p:spPr>
              <a:xfrm>
                <a:off x="1818000" y="3430800"/>
                <a:ext cx="204120" cy="717120"/>
              </a:xfrm>
              <a:custGeom>
                <a:rect b="b" l="l" r="r" t="t"/>
                <a:pathLst>
                  <a:path extrusionOk="0" h="1992" w="567">
                    <a:moveTo>
                      <a:pt x="0" y="1897"/>
                    </a:moveTo>
                    <a:lnTo>
                      <a:pt x="0" y="1897"/>
                    </a:lnTo>
                    <a:cubicBezTo>
                      <a:pt x="0" y="1916"/>
                      <a:pt x="7" y="1935"/>
                      <a:pt x="7" y="1954"/>
                    </a:cubicBezTo>
                    <a:cubicBezTo>
                      <a:pt x="26" y="1967"/>
                      <a:pt x="44" y="1979"/>
                      <a:pt x="70" y="1992"/>
                    </a:cubicBezTo>
                    <a:cubicBezTo>
                      <a:pt x="70" y="1973"/>
                      <a:pt x="70" y="1954"/>
                      <a:pt x="70" y="1941"/>
                    </a:cubicBezTo>
                    <a:cubicBezTo>
                      <a:pt x="44" y="1922"/>
                      <a:pt x="26" y="1910"/>
                      <a:pt x="0" y="1897"/>
                    </a:cubicBezTo>
                    <a:moveTo>
                      <a:pt x="426" y="0"/>
                    </a:moveTo>
                    <a:lnTo>
                      <a:pt x="426" y="0"/>
                    </a:lnTo>
                    <a:cubicBezTo>
                      <a:pt x="414" y="13"/>
                      <a:pt x="401" y="25"/>
                      <a:pt x="395" y="44"/>
                    </a:cubicBezTo>
                    <a:cubicBezTo>
                      <a:pt x="433" y="69"/>
                      <a:pt x="478" y="95"/>
                      <a:pt x="522" y="114"/>
                    </a:cubicBezTo>
                    <a:cubicBezTo>
                      <a:pt x="535" y="101"/>
                      <a:pt x="554" y="82"/>
                      <a:pt x="567" y="63"/>
                    </a:cubicBezTo>
                    <a:cubicBezTo>
                      <a:pt x="522" y="44"/>
                      <a:pt x="478" y="19"/>
                      <a:pt x="426"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8"/>
              <p:cNvSpPr/>
              <p:nvPr/>
            </p:nvSpPr>
            <p:spPr>
              <a:xfrm>
                <a:off x="1820520" y="4134240"/>
                <a:ext cx="22680" cy="75600"/>
              </a:xfrm>
              <a:custGeom>
                <a:rect b="b" l="l" r="r" t="t"/>
                <a:pathLst>
                  <a:path extrusionOk="0" h="210" w="63">
                    <a:moveTo>
                      <a:pt x="0" y="0"/>
                    </a:moveTo>
                    <a:lnTo>
                      <a:pt x="0" y="0"/>
                    </a:lnTo>
                    <a:cubicBezTo>
                      <a:pt x="6" y="64"/>
                      <a:pt x="12" y="127"/>
                      <a:pt x="25" y="198"/>
                    </a:cubicBezTo>
                    <a:cubicBezTo>
                      <a:pt x="25" y="204"/>
                      <a:pt x="31" y="210"/>
                      <a:pt x="37" y="210"/>
                    </a:cubicBezTo>
                    <a:cubicBezTo>
                      <a:pt x="44" y="210"/>
                      <a:pt x="50" y="204"/>
                      <a:pt x="50" y="198"/>
                    </a:cubicBezTo>
                    <a:cubicBezTo>
                      <a:pt x="57" y="140"/>
                      <a:pt x="57" y="89"/>
                      <a:pt x="63" y="38"/>
                    </a:cubicBezTo>
                    <a:cubicBezTo>
                      <a:pt x="37" y="25"/>
                      <a:pt x="19" y="13"/>
                      <a:pt x="0" y="0"/>
                    </a:cubicBezTo>
                    <a:close/>
                  </a:path>
                </a:pathLst>
              </a:custGeom>
              <a:solidFill>
                <a:srgbClr val="FFFFFF">
                  <a:alpha val="15000"/>
                </a:srgbClr>
              </a:solidFill>
              <a:ln>
                <a:noFill/>
              </a:ln>
            </p:spPr>
            <p:txBody>
              <a:bodyPr anchorCtr="1" anchor="ctr" bIns="30600" lIns="90000" spcFirstLastPara="1" rIns="90000" wrap="square" tIns="30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8"/>
              <p:cNvSpPr/>
              <p:nvPr/>
            </p:nvSpPr>
            <p:spPr>
              <a:xfrm>
                <a:off x="1815840" y="3446640"/>
                <a:ext cx="190080" cy="682920"/>
              </a:xfrm>
              <a:custGeom>
                <a:rect b="b" l="l" r="r" t="t"/>
                <a:pathLst>
                  <a:path extrusionOk="0" h="1897" w="528">
                    <a:moveTo>
                      <a:pt x="401" y="0"/>
                    </a:moveTo>
                    <a:lnTo>
                      <a:pt x="401" y="0"/>
                    </a:lnTo>
                    <a:cubicBezTo>
                      <a:pt x="274" y="172"/>
                      <a:pt x="203" y="395"/>
                      <a:pt x="153" y="586"/>
                    </a:cubicBezTo>
                    <a:cubicBezTo>
                      <a:pt x="38" y="993"/>
                      <a:pt x="-19" y="1426"/>
                      <a:pt x="6" y="1853"/>
                    </a:cubicBezTo>
                    <a:cubicBezTo>
                      <a:pt x="32" y="1866"/>
                      <a:pt x="50" y="1878"/>
                      <a:pt x="76" y="1897"/>
                    </a:cubicBezTo>
                    <a:cubicBezTo>
                      <a:pt x="95" y="1560"/>
                      <a:pt x="127" y="1229"/>
                      <a:pt x="203" y="904"/>
                    </a:cubicBezTo>
                    <a:cubicBezTo>
                      <a:pt x="261" y="668"/>
                      <a:pt x="337" y="293"/>
                      <a:pt x="528" y="70"/>
                    </a:cubicBezTo>
                    <a:cubicBezTo>
                      <a:pt x="484" y="51"/>
                      <a:pt x="439" y="25"/>
                      <a:pt x="40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8"/>
              <p:cNvSpPr/>
              <p:nvPr/>
            </p:nvSpPr>
            <p:spPr>
              <a:xfrm>
                <a:off x="1971360" y="3354840"/>
                <a:ext cx="178200" cy="98640"/>
              </a:xfrm>
              <a:custGeom>
                <a:rect b="b" l="l" r="r" t="t"/>
                <a:pathLst>
                  <a:path extrusionOk="0" h="274" w="495">
                    <a:moveTo>
                      <a:pt x="414" y="0"/>
                    </a:moveTo>
                    <a:lnTo>
                      <a:pt x="414" y="0"/>
                    </a:lnTo>
                    <a:lnTo>
                      <a:pt x="414" y="0"/>
                    </a:lnTo>
                    <a:cubicBezTo>
                      <a:pt x="236" y="7"/>
                      <a:pt x="103" y="90"/>
                      <a:pt x="0" y="211"/>
                    </a:cubicBezTo>
                    <a:cubicBezTo>
                      <a:pt x="52" y="230"/>
                      <a:pt x="96" y="255"/>
                      <a:pt x="141" y="274"/>
                    </a:cubicBezTo>
                    <a:cubicBezTo>
                      <a:pt x="217" y="204"/>
                      <a:pt x="313" y="159"/>
                      <a:pt x="427" y="153"/>
                    </a:cubicBezTo>
                    <a:cubicBezTo>
                      <a:pt x="529" y="153"/>
                      <a:pt x="510" y="0"/>
                      <a:pt x="414" y="0"/>
                    </a:cubicBezTo>
                    <a:close/>
                  </a:path>
                </a:pathLst>
              </a:custGeom>
              <a:solidFill>
                <a:srgbClr val="FFFFFF">
                  <a:alpha val="1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8"/>
              <p:cNvSpPr/>
              <p:nvPr/>
            </p:nvSpPr>
            <p:spPr>
              <a:xfrm>
                <a:off x="1980720" y="3765240"/>
                <a:ext cx="33840" cy="114480"/>
              </a:xfrm>
              <a:custGeom>
                <a:rect b="b" l="l" r="r" t="t"/>
                <a:pathLst>
                  <a:path extrusionOk="0" h="318" w="94">
                    <a:moveTo>
                      <a:pt x="70" y="0"/>
                    </a:moveTo>
                    <a:lnTo>
                      <a:pt x="70" y="0"/>
                    </a:lnTo>
                    <a:cubicBezTo>
                      <a:pt x="64" y="0"/>
                      <a:pt x="58" y="6"/>
                      <a:pt x="51" y="13"/>
                    </a:cubicBezTo>
                    <a:cubicBezTo>
                      <a:pt x="26" y="51"/>
                      <a:pt x="19" y="102"/>
                      <a:pt x="13" y="140"/>
                    </a:cubicBezTo>
                    <a:cubicBezTo>
                      <a:pt x="6" y="191"/>
                      <a:pt x="0" y="242"/>
                      <a:pt x="0" y="293"/>
                    </a:cubicBezTo>
                    <a:cubicBezTo>
                      <a:pt x="0" y="306"/>
                      <a:pt x="6" y="318"/>
                      <a:pt x="19" y="318"/>
                    </a:cubicBezTo>
                    <a:cubicBezTo>
                      <a:pt x="26" y="318"/>
                      <a:pt x="39" y="312"/>
                      <a:pt x="39" y="299"/>
                    </a:cubicBezTo>
                    <a:cubicBezTo>
                      <a:pt x="58" y="255"/>
                      <a:pt x="70" y="204"/>
                      <a:pt x="77" y="153"/>
                    </a:cubicBezTo>
                    <a:cubicBezTo>
                      <a:pt x="89" y="108"/>
                      <a:pt x="102" y="64"/>
                      <a:pt x="89" y="19"/>
                    </a:cubicBezTo>
                    <a:cubicBezTo>
                      <a:pt x="89" y="6"/>
                      <a:pt x="77" y="0"/>
                      <a:pt x="7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8"/>
              <p:cNvSpPr/>
              <p:nvPr/>
            </p:nvSpPr>
            <p:spPr>
              <a:xfrm>
                <a:off x="1704600" y="3040920"/>
                <a:ext cx="906120" cy="1441440"/>
              </a:xfrm>
              <a:custGeom>
                <a:rect b="b" l="l" r="r" t="t"/>
                <a:pathLst>
                  <a:path extrusionOk="0" h="4004" w="2517">
                    <a:moveTo>
                      <a:pt x="2492" y="1891"/>
                    </a:moveTo>
                    <a:lnTo>
                      <a:pt x="2492" y="1891"/>
                    </a:lnTo>
                    <a:cubicBezTo>
                      <a:pt x="2384" y="2572"/>
                      <a:pt x="2250" y="3247"/>
                      <a:pt x="2129" y="3928"/>
                    </a:cubicBezTo>
                    <a:cubicBezTo>
                      <a:pt x="2123" y="3941"/>
                      <a:pt x="2117" y="3947"/>
                      <a:pt x="2104" y="3947"/>
                    </a:cubicBezTo>
                    <a:cubicBezTo>
                      <a:pt x="2104" y="3960"/>
                      <a:pt x="2092" y="3967"/>
                      <a:pt x="2079" y="3973"/>
                    </a:cubicBezTo>
                    <a:cubicBezTo>
                      <a:pt x="1703" y="4024"/>
                      <a:pt x="1321" y="4011"/>
                      <a:pt x="952" y="3941"/>
                    </a:cubicBezTo>
                    <a:cubicBezTo>
                      <a:pt x="633" y="3878"/>
                      <a:pt x="245" y="3788"/>
                      <a:pt x="9" y="3552"/>
                    </a:cubicBezTo>
                    <a:cubicBezTo>
                      <a:pt x="-3" y="3546"/>
                      <a:pt x="-3" y="3533"/>
                      <a:pt x="9" y="3521"/>
                    </a:cubicBezTo>
                    <a:cubicBezTo>
                      <a:pt x="3" y="3515"/>
                      <a:pt x="3" y="3508"/>
                      <a:pt x="3" y="3496"/>
                    </a:cubicBezTo>
                    <a:cubicBezTo>
                      <a:pt x="29" y="3158"/>
                      <a:pt x="98" y="2821"/>
                      <a:pt x="156" y="2490"/>
                    </a:cubicBezTo>
                    <a:cubicBezTo>
                      <a:pt x="207" y="2165"/>
                      <a:pt x="271" y="1840"/>
                      <a:pt x="341" y="1515"/>
                    </a:cubicBezTo>
                    <a:cubicBezTo>
                      <a:pt x="391" y="1293"/>
                      <a:pt x="455" y="1044"/>
                      <a:pt x="620" y="879"/>
                    </a:cubicBezTo>
                    <a:cubicBezTo>
                      <a:pt x="710" y="796"/>
                      <a:pt x="831" y="733"/>
                      <a:pt x="952" y="726"/>
                    </a:cubicBezTo>
                    <a:cubicBezTo>
                      <a:pt x="971" y="662"/>
                      <a:pt x="977" y="593"/>
                      <a:pt x="958" y="529"/>
                    </a:cubicBezTo>
                    <a:cubicBezTo>
                      <a:pt x="958" y="522"/>
                      <a:pt x="958" y="522"/>
                      <a:pt x="958" y="522"/>
                    </a:cubicBezTo>
                    <a:cubicBezTo>
                      <a:pt x="939" y="516"/>
                      <a:pt x="920" y="509"/>
                      <a:pt x="901" y="509"/>
                    </a:cubicBezTo>
                    <a:cubicBezTo>
                      <a:pt x="894" y="509"/>
                      <a:pt x="894" y="509"/>
                      <a:pt x="894" y="509"/>
                    </a:cubicBezTo>
                    <a:cubicBezTo>
                      <a:pt x="888" y="509"/>
                      <a:pt x="882" y="503"/>
                      <a:pt x="875" y="497"/>
                    </a:cubicBezTo>
                    <a:cubicBezTo>
                      <a:pt x="799" y="344"/>
                      <a:pt x="856" y="147"/>
                      <a:pt x="958" y="19"/>
                    </a:cubicBezTo>
                    <a:cubicBezTo>
                      <a:pt x="965" y="13"/>
                      <a:pt x="965" y="13"/>
                      <a:pt x="971" y="13"/>
                    </a:cubicBezTo>
                    <a:cubicBezTo>
                      <a:pt x="971" y="6"/>
                      <a:pt x="977" y="0"/>
                      <a:pt x="990" y="0"/>
                    </a:cubicBezTo>
                    <a:cubicBezTo>
                      <a:pt x="1225" y="26"/>
                      <a:pt x="1468" y="71"/>
                      <a:pt x="1697" y="115"/>
                    </a:cubicBezTo>
                    <a:cubicBezTo>
                      <a:pt x="1932" y="153"/>
                      <a:pt x="2174" y="191"/>
                      <a:pt x="2403" y="248"/>
                    </a:cubicBezTo>
                    <a:cubicBezTo>
                      <a:pt x="2410" y="255"/>
                      <a:pt x="2410" y="255"/>
                      <a:pt x="2410" y="255"/>
                    </a:cubicBezTo>
                    <a:cubicBezTo>
                      <a:pt x="2422" y="255"/>
                      <a:pt x="2435" y="255"/>
                      <a:pt x="2442" y="267"/>
                    </a:cubicBezTo>
                    <a:cubicBezTo>
                      <a:pt x="2511" y="427"/>
                      <a:pt x="2492" y="624"/>
                      <a:pt x="2371" y="751"/>
                    </a:cubicBezTo>
                    <a:cubicBezTo>
                      <a:pt x="2371" y="758"/>
                      <a:pt x="2365" y="758"/>
                      <a:pt x="2359" y="758"/>
                    </a:cubicBezTo>
                    <a:cubicBezTo>
                      <a:pt x="2352" y="770"/>
                      <a:pt x="2346" y="777"/>
                      <a:pt x="2334" y="770"/>
                    </a:cubicBezTo>
                    <a:cubicBezTo>
                      <a:pt x="2301" y="764"/>
                      <a:pt x="2276" y="764"/>
                      <a:pt x="2244" y="758"/>
                    </a:cubicBezTo>
                    <a:cubicBezTo>
                      <a:pt x="2244" y="764"/>
                      <a:pt x="2244" y="764"/>
                      <a:pt x="2244" y="770"/>
                    </a:cubicBezTo>
                    <a:cubicBezTo>
                      <a:pt x="2219" y="796"/>
                      <a:pt x="2200" y="835"/>
                      <a:pt x="2193" y="872"/>
                    </a:cubicBezTo>
                    <a:cubicBezTo>
                      <a:pt x="2187" y="904"/>
                      <a:pt x="2193" y="930"/>
                      <a:pt x="2193" y="962"/>
                    </a:cubicBezTo>
                    <a:cubicBezTo>
                      <a:pt x="2295" y="1012"/>
                      <a:pt x="2384" y="1108"/>
                      <a:pt x="2442" y="1217"/>
                    </a:cubicBezTo>
                    <a:cubicBezTo>
                      <a:pt x="2543" y="1420"/>
                      <a:pt x="2524" y="1668"/>
                      <a:pt x="2492" y="1891"/>
                    </a:cubicBezTo>
                    <a:moveTo>
                      <a:pt x="2066" y="3909"/>
                    </a:moveTo>
                    <a:lnTo>
                      <a:pt x="2066" y="3909"/>
                    </a:lnTo>
                    <a:cubicBezTo>
                      <a:pt x="2104" y="3705"/>
                      <a:pt x="2142" y="3502"/>
                      <a:pt x="2180" y="3298"/>
                    </a:cubicBezTo>
                    <a:cubicBezTo>
                      <a:pt x="1792" y="3362"/>
                      <a:pt x="1397" y="3362"/>
                      <a:pt x="1009" y="3279"/>
                    </a:cubicBezTo>
                    <a:cubicBezTo>
                      <a:pt x="722" y="3215"/>
                      <a:pt x="366" y="3126"/>
                      <a:pt x="162" y="2903"/>
                    </a:cubicBezTo>
                    <a:cubicBezTo>
                      <a:pt x="130" y="3107"/>
                      <a:pt x="98" y="3311"/>
                      <a:pt x="54" y="3515"/>
                    </a:cubicBezTo>
                    <a:cubicBezTo>
                      <a:pt x="54" y="3521"/>
                      <a:pt x="48" y="3527"/>
                      <a:pt x="48" y="3527"/>
                    </a:cubicBezTo>
                    <a:cubicBezTo>
                      <a:pt x="608" y="3934"/>
                      <a:pt x="1404" y="3986"/>
                      <a:pt x="2066" y="3909"/>
                    </a:cubicBezTo>
                    <a:moveTo>
                      <a:pt x="2187" y="3235"/>
                    </a:moveTo>
                    <a:lnTo>
                      <a:pt x="2187" y="3235"/>
                    </a:lnTo>
                    <a:cubicBezTo>
                      <a:pt x="2244" y="2929"/>
                      <a:pt x="2301" y="2623"/>
                      <a:pt x="2352" y="2318"/>
                    </a:cubicBezTo>
                    <a:cubicBezTo>
                      <a:pt x="2397" y="2076"/>
                      <a:pt x="2486" y="1707"/>
                      <a:pt x="2442" y="1413"/>
                    </a:cubicBezTo>
                    <a:cubicBezTo>
                      <a:pt x="1843" y="1528"/>
                      <a:pt x="1073" y="1433"/>
                      <a:pt x="583" y="1031"/>
                    </a:cubicBezTo>
                    <a:cubicBezTo>
                      <a:pt x="411" y="1293"/>
                      <a:pt x="359" y="1700"/>
                      <a:pt x="303" y="1981"/>
                    </a:cubicBezTo>
                    <a:cubicBezTo>
                      <a:pt x="245" y="2273"/>
                      <a:pt x="207" y="2572"/>
                      <a:pt x="162" y="2865"/>
                    </a:cubicBezTo>
                    <a:cubicBezTo>
                      <a:pt x="685" y="3311"/>
                      <a:pt x="1550" y="3343"/>
                      <a:pt x="2187" y="3235"/>
                    </a:cubicBezTo>
                    <a:moveTo>
                      <a:pt x="2346" y="707"/>
                    </a:moveTo>
                    <a:lnTo>
                      <a:pt x="2346" y="707"/>
                    </a:lnTo>
                    <a:cubicBezTo>
                      <a:pt x="2429" y="586"/>
                      <a:pt x="2454" y="440"/>
                      <a:pt x="2397" y="300"/>
                    </a:cubicBezTo>
                    <a:lnTo>
                      <a:pt x="2397" y="300"/>
                    </a:lnTo>
                    <a:cubicBezTo>
                      <a:pt x="2301" y="287"/>
                      <a:pt x="2213" y="274"/>
                      <a:pt x="2123" y="255"/>
                    </a:cubicBezTo>
                    <a:cubicBezTo>
                      <a:pt x="2136" y="382"/>
                      <a:pt x="2117" y="516"/>
                      <a:pt x="2053" y="630"/>
                    </a:cubicBezTo>
                    <a:cubicBezTo>
                      <a:pt x="2047" y="630"/>
                      <a:pt x="2047" y="630"/>
                      <a:pt x="2047" y="630"/>
                    </a:cubicBezTo>
                    <a:cubicBezTo>
                      <a:pt x="2040" y="630"/>
                      <a:pt x="2040" y="630"/>
                      <a:pt x="2040" y="624"/>
                    </a:cubicBezTo>
                    <a:cubicBezTo>
                      <a:pt x="2072" y="497"/>
                      <a:pt x="2092" y="388"/>
                      <a:pt x="2092" y="255"/>
                    </a:cubicBezTo>
                    <a:cubicBezTo>
                      <a:pt x="2092" y="248"/>
                      <a:pt x="2092" y="248"/>
                      <a:pt x="2092" y="248"/>
                    </a:cubicBezTo>
                    <a:cubicBezTo>
                      <a:pt x="1964" y="223"/>
                      <a:pt x="1837" y="198"/>
                      <a:pt x="1710" y="172"/>
                    </a:cubicBezTo>
                    <a:cubicBezTo>
                      <a:pt x="1697" y="300"/>
                      <a:pt x="1671" y="420"/>
                      <a:pt x="1626" y="541"/>
                    </a:cubicBezTo>
                    <a:lnTo>
                      <a:pt x="1620" y="541"/>
                    </a:lnTo>
                    <a:cubicBezTo>
                      <a:pt x="1614" y="541"/>
                      <a:pt x="1607" y="541"/>
                      <a:pt x="1607" y="535"/>
                    </a:cubicBezTo>
                    <a:cubicBezTo>
                      <a:pt x="1639" y="414"/>
                      <a:pt x="1665" y="293"/>
                      <a:pt x="1678" y="166"/>
                    </a:cubicBezTo>
                    <a:cubicBezTo>
                      <a:pt x="1563" y="147"/>
                      <a:pt x="1455" y="134"/>
                      <a:pt x="1346" y="115"/>
                    </a:cubicBezTo>
                    <a:lnTo>
                      <a:pt x="1340" y="121"/>
                    </a:lnTo>
                    <a:cubicBezTo>
                      <a:pt x="1289" y="223"/>
                      <a:pt x="1264" y="325"/>
                      <a:pt x="1257" y="440"/>
                    </a:cubicBezTo>
                    <a:cubicBezTo>
                      <a:pt x="1257" y="453"/>
                      <a:pt x="1238" y="446"/>
                      <a:pt x="1238" y="440"/>
                    </a:cubicBezTo>
                    <a:cubicBezTo>
                      <a:pt x="1225" y="325"/>
                      <a:pt x="1257" y="211"/>
                      <a:pt x="1308" y="109"/>
                    </a:cubicBezTo>
                    <a:cubicBezTo>
                      <a:pt x="1207" y="90"/>
                      <a:pt x="1104" y="71"/>
                      <a:pt x="1002" y="51"/>
                    </a:cubicBezTo>
                    <a:lnTo>
                      <a:pt x="1002" y="51"/>
                    </a:lnTo>
                    <a:cubicBezTo>
                      <a:pt x="894" y="179"/>
                      <a:pt x="888" y="312"/>
                      <a:pt x="907" y="472"/>
                    </a:cubicBezTo>
                    <a:cubicBezTo>
                      <a:pt x="1079" y="484"/>
                      <a:pt x="1251" y="509"/>
                      <a:pt x="1423" y="541"/>
                    </a:cubicBezTo>
                    <a:cubicBezTo>
                      <a:pt x="1410" y="427"/>
                      <a:pt x="1436" y="306"/>
                      <a:pt x="1468" y="204"/>
                    </a:cubicBezTo>
                    <a:cubicBezTo>
                      <a:pt x="1474" y="191"/>
                      <a:pt x="1486" y="198"/>
                      <a:pt x="1486" y="211"/>
                    </a:cubicBezTo>
                    <a:cubicBezTo>
                      <a:pt x="1461" y="319"/>
                      <a:pt x="1455" y="433"/>
                      <a:pt x="1449" y="541"/>
                    </a:cubicBezTo>
                    <a:cubicBezTo>
                      <a:pt x="1505" y="554"/>
                      <a:pt x="1557" y="561"/>
                      <a:pt x="1614" y="573"/>
                    </a:cubicBezTo>
                    <a:cubicBezTo>
                      <a:pt x="1684" y="586"/>
                      <a:pt x="1754" y="599"/>
                      <a:pt x="1818" y="612"/>
                    </a:cubicBezTo>
                    <a:cubicBezTo>
                      <a:pt x="1849" y="509"/>
                      <a:pt x="1862" y="414"/>
                      <a:pt x="1868" y="306"/>
                    </a:cubicBezTo>
                    <a:cubicBezTo>
                      <a:pt x="1868" y="293"/>
                      <a:pt x="1887" y="300"/>
                      <a:pt x="1887" y="306"/>
                    </a:cubicBezTo>
                    <a:cubicBezTo>
                      <a:pt x="1900" y="414"/>
                      <a:pt x="1887" y="516"/>
                      <a:pt x="1856" y="618"/>
                    </a:cubicBezTo>
                    <a:cubicBezTo>
                      <a:pt x="1919" y="630"/>
                      <a:pt x="1977" y="643"/>
                      <a:pt x="2040" y="649"/>
                    </a:cubicBezTo>
                    <a:cubicBezTo>
                      <a:pt x="2104" y="662"/>
                      <a:pt x="2168" y="675"/>
                      <a:pt x="2225" y="688"/>
                    </a:cubicBezTo>
                    <a:cubicBezTo>
                      <a:pt x="2225" y="682"/>
                      <a:pt x="2225" y="682"/>
                      <a:pt x="2225" y="682"/>
                    </a:cubicBezTo>
                    <a:cubicBezTo>
                      <a:pt x="2257" y="580"/>
                      <a:pt x="2269" y="478"/>
                      <a:pt x="2276" y="369"/>
                    </a:cubicBezTo>
                    <a:cubicBezTo>
                      <a:pt x="2276" y="357"/>
                      <a:pt x="2295" y="363"/>
                      <a:pt x="2295" y="369"/>
                    </a:cubicBezTo>
                    <a:cubicBezTo>
                      <a:pt x="2308" y="478"/>
                      <a:pt x="2295" y="580"/>
                      <a:pt x="2269" y="688"/>
                    </a:cubicBezTo>
                    <a:cubicBezTo>
                      <a:pt x="2263" y="688"/>
                      <a:pt x="2263" y="688"/>
                      <a:pt x="2263" y="694"/>
                    </a:cubicBezTo>
                    <a:cubicBezTo>
                      <a:pt x="2289" y="701"/>
                      <a:pt x="2314" y="701"/>
                      <a:pt x="2340" y="707"/>
                    </a:cubicBezTo>
                    <a:cubicBezTo>
                      <a:pt x="2346" y="707"/>
                      <a:pt x="2346" y="707"/>
                      <a:pt x="2346" y="707"/>
                    </a:cubicBezTo>
                    <a:moveTo>
                      <a:pt x="2155" y="943"/>
                    </a:moveTo>
                    <a:lnTo>
                      <a:pt x="2155" y="943"/>
                    </a:lnTo>
                    <a:cubicBezTo>
                      <a:pt x="2129" y="879"/>
                      <a:pt x="2161" y="796"/>
                      <a:pt x="2200" y="751"/>
                    </a:cubicBezTo>
                    <a:cubicBezTo>
                      <a:pt x="1805" y="682"/>
                      <a:pt x="1404" y="624"/>
                      <a:pt x="1009" y="535"/>
                    </a:cubicBezTo>
                    <a:cubicBezTo>
                      <a:pt x="1028" y="605"/>
                      <a:pt x="1022" y="669"/>
                      <a:pt x="990" y="726"/>
                    </a:cubicBezTo>
                    <a:cubicBezTo>
                      <a:pt x="1041" y="733"/>
                      <a:pt x="1086" y="745"/>
                      <a:pt x="1136" y="770"/>
                    </a:cubicBezTo>
                    <a:cubicBezTo>
                      <a:pt x="1149" y="777"/>
                      <a:pt x="1143" y="790"/>
                      <a:pt x="1130" y="790"/>
                    </a:cubicBezTo>
                    <a:cubicBezTo>
                      <a:pt x="882" y="751"/>
                      <a:pt x="716" y="854"/>
                      <a:pt x="595" y="1012"/>
                    </a:cubicBezTo>
                    <a:cubicBezTo>
                      <a:pt x="888" y="1152"/>
                      <a:pt x="1155" y="1286"/>
                      <a:pt x="1474" y="1350"/>
                    </a:cubicBezTo>
                    <a:cubicBezTo>
                      <a:pt x="1792" y="1413"/>
                      <a:pt x="2110" y="1413"/>
                      <a:pt x="2429" y="1363"/>
                    </a:cubicBezTo>
                    <a:cubicBezTo>
                      <a:pt x="2384" y="1140"/>
                      <a:pt x="2257" y="968"/>
                      <a:pt x="1964" y="949"/>
                    </a:cubicBezTo>
                    <a:cubicBezTo>
                      <a:pt x="1952" y="943"/>
                      <a:pt x="1952" y="923"/>
                      <a:pt x="1964" y="923"/>
                    </a:cubicBezTo>
                    <a:cubicBezTo>
                      <a:pt x="2028" y="917"/>
                      <a:pt x="2092" y="923"/>
                      <a:pt x="2155" y="94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05" name="Google Shape;705;p8"/>
              <p:cNvSpPr/>
              <p:nvPr/>
            </p:nvSpPr>
            <p:spPr>
              <a:xfrm>
                <a:off x="1918440" y="3582000"/>
                <a:ext cx="534960" cy="552240"/>
              </a:xfrm>
              <a:custGeom>
                <a:rect b="b" l="l" r="r" t="t"/>
                <a:pathLst>
                  <a:path extrusionOk="0" h="1534" w="1486">
                    <a:moveTo>
                      <a:pt x="1459" y="866"/>
                    </a:moveTo>
                    <a:lnTo>
                      <a:pt x="1459" y="866"/>
                    </a:lnTo>
                    <a:cubicBezTo>
                      <a:pt x="1446" y="948"/>
                      <a:pt x="1434" y="1037"/>
                      <a:pt x="1414" y="1114"/>
                    </a:cubicBezTo>
                    <a:cubicBezTo>
                      <a:pt x="1408" y="1120"/>
                      <a:pt x="1402" y="1127"/>
                      <a:pt x="1395" y="1133"/>
                    </a:cubicBezTo>
                    <a:cubicBezTo>
                      <a:pt x="1395" y="1139"/>
                      <a:pt x="1389" y="1146"/>
                      <a:pt x="1376" y="1146"/>
                    </a:cubicBezTo>
                    <a:cubicBezTo>
                      <a:pt x="1237" y="1139"/>
                      <a:pt x="1071" y="1127"/>
                      <a:pt x="937" y="1063"/>
                    </a:cubicBezTo>
                    <a:cubicBezTo>
                      <a:pt x="911" y="1209"/>
                      <a:pt x="899" y="1356"/>
                      <a:pt x="874" y="1496"/>
                    </a:cubicBezTo>
                    <a:cubicBezTo>
                      <a:pt x="867" y="1502"/>
                      <a:pt x="861" y="1509"/>
                      <a:pt x="855" y="1509"/>
                    </a:cubicBezTo>
                    <a:cubicBezTo>
                      <a:pt x="855" y="1521"/>
                      <a:pt x="842" y="1534"/>
                      <a:pt x="829" y="1534"/>
                    </a:cubicBezTo>
                    <a:cubicBezTo>
                      <a:pt x="676" y="1521"/>
                      <a:pt x="504" y="1490"/>
                      <a:pt x="358" y="1432"/>
                    </a:cubicBezTo>
                    <a:cubicBezTo>
                      <a:pt x="345" y="1426"/>
                      <a:pt x="345" y="1419"/>
                      <a:pt x="352" y="1406"/>
                    </a:cubicBezTo>
                    <a:cubicBezTo>
                      <a:pt x="345" y="1406"/>
                      <a:pt x="345" y="1400"/>
                      <a:pt x="345" y="1400"/>
                    </a:cubicBezTo>
                    <a:cubicBezTo>
                      <a:pt x="339" y="1267"/>
                      <a:pt x="377" y="1101"/>
                      <a:pt x="415" y="974"/>
                    </a:cubicBezTo>
                    <a:cubicBezTo>
                      <a:pt x="288" y="955"/>
                      <a:pt x="160" y="936"/>
                      <a:pt x="39" y="897"/>
                    </a:cubicBezTo>
                    <a:cubicBezTo>
                      <a:pt x="33" y="897"/>
                      <a:pt x="26" y="891"/>
                      <a:pt x="26" y="891"/>
                    </a:cubicBezTo>
                    <a:cubicBezTo>
                      <a:pt x="14" y="891"/>
                      <a:pt x="1" y="885"/>
                      <a:pt x="1" y="866"/>
                    </a:cubicBezTo>
                    <a:cubicBezTo>
                      <a:pt x="-5" y="713"/>
                      <a:pt x="26" y="522"/>
                      <a:pt x="91" y="382"/>
                    </a:cubicBezTo>
                    <a:cubicBezTo>
                      <a:pt x="97" y="375"/>
                      <a:pt x="103" y="369"/>
                      <a:pt x="110" y="369"/>
                    </a:cubicBezTo>
                    <a:cubicBezTo>
                      <a:pt x="110" y="363"/>
                      <a:pt x="116" y="363"/>
                      <a:pt x="122" y="363"/>
                    </a:cubicBezTo>
                    <a:cubicBezTo>
                      <a:pt x="256" y="369"/>
                      <a:pt x="396" y="401"/>
                      <a:pt x="523" y="426"/>
                    </a:cubicBezTo>
                    <a:cubicBezTo>
                      <a:pt x="523" y="292"/>
                      <a:pt x="542" y="159"/>
                      <a:pt x="568" y="25"/>
                    </a:cubicBezTo>
                    <a:cubicBezTo>
                      <a:pt x="574" y="25"/>
                      <a:pt x="574" y="25"/>
                      <a:pt x="574" y="25"/>
                    </a:cubicBezTo>
                    <a:cubicBezTo>
                      <a:pt x="568" y="12"/>
                      <a:pt x="574" y="0"/>
                      <a:pt x="587" y="0"/>
                    </a:cubicBezTo>
                    <a:cubicBezTo>
                      <a:pt x="752" y="-7"/>
                      <a:pt x="931" y="44"/>
                      <a:pt x="1090" y="76"/>
                    </a:cubicBezTo>
                    <a:cubicBezTo>
                      <a:pt x="1116" y="83"/>
                      <a:pt x="1116" y="108"/>
                      <a:pt x="1109" y="121"/>
                    </a:cubicBezTo>
                    <a:cubicBezTo>
                      <a:pt x="1109" y="254"/>
                      <a:pt x="1071" y="394"/>
                      <a:pt x="1045" y="522"/>
                    </a:cubicBezTo>
                    <a:cubicBezTo>
                      <a:pt x="1116" y="534"/>
                      <a:pt x="1192" y="547"/>
                      <a:pt x="1262" y="560"/>
                    </a:cubicBezTo>
                    <a:cubicBezTo>
                      <a:pt x="1325" y="573"/>
                      <a:pt x="1408" y="573"/>
                      <a:pt x="1466" y="605"/>
                    </a:cubicBezTo>
                    <a:cubicBezTo>
                      <a:pt x="1478" y="611"/>
                      <a:pt x="1478" y="624"/>
                      <a:pt x="1478" y="630"/>
                    </a:cubicBezTo>
                    <a:cubicBezTo>
                      <a:pt x="1478" y="636"/>
                      <a:pt x="1485" y="636"/>
                      <a:pt x="1485" y="643"/>
                    </a:cubicBezTo>
                    <a:cubicBezTo>
                      <a:pt x="1491" y="719"/>
                      <a:pt x="1472" y="795"/>
                      <a:pt x="1459" y="866"/>
                    </a:cubicBezTo>
                    <a:moveTo>
                      <a:pt x="1370" y="1082"/>
                    </a:moveTo>
                    <a:lnTo>
                      <a:pt x="1370" y="1082"/>
                    </a:lnTo>
                    <a:cubicBezTo>
                      <a:pt x="1370" y="1089"/>
                      <a:pt x="1370" y="1089"/>
                      <a:pt x="1370" y="1089"/>
                    </a:cubicBezTo>
                    <a:cubicBezTo>
                      <a:pt x="1376" y="1012"/>
                      <a:pt x="1389" y="942"/>
                      <a:pt x="1395" y="872"/>
                    </a:cubicBezTo>
                    <a:cubicBezTo>
                      <a:pt x="1408" y="795"/>
                      <a:pt x="1414" y="719"/>
                      <a:pt x="1440" y="643"/>
                    </a:cubicBezTo>
                    <a:cubicBezTo>
                      <a:pt x="1376" y="649"/>
                      <a:pt x="1313" y="624"/>
                      <a:pt x="1249" y="617"/>
                    </a:cubicBezTo>
                    <a:cubicBezTo>
                      <a:pt x="1172" y="598"/>
                      <a:pt x="1090" y="586"/>
                      <a:pt x="1013" y="566"/>
                    </a:cubicBezTo>
                    <a:cubicBezTo>
                      <a:pt x="1001" y="566"/>
                      <a:pt x="995" y="554"/>
                      <a:pt x="995" y="541"/>
                    </a:cubicBezTo>
                    <a:cubicBezTo>
                      <a:pt x="995" y="541"/>
                      <a:pt x="995" y="534"/>
                      <a:pt x="995" y="528"/>
                    </a:cubicBezTo>
                    <a:cubicBezTo>
                      <a:pt x="1013" y="401"/>
                      <a:pt x="1032" y="254"/>
                      <a:pt x="1071" y="133"/>
                    </a:cubicBezTo>
                    <a:cubicBezTo>
                      <a:pt x="931" y="108"/>
                      <a:pt x="765" y="96"/>
                      <a:pt x="625" y="51"/>
                    </a:cubicBezTo>
                    <a:cubicBezTo>
                      <a:pt x="600" y="184"/>
                      <a:pt x="587" y="318"/>
                      <a:pt x="574" y="452"/>
                    </a:cubicBezTo>
                    <a:cubicBezTo>
                      <a:pt x="574" y="465"/>
                      <a:pt x="561" y="471"/>
                      <a:pt x="555" y="471"/>
                    </a:cubicBezTo>
                    <a:cubicBezTo>
                      <a:pt x="549" y="478"/>
                      <a:pt x="542" y="484"/>
                      <a:pt x="529" y="484"/>
                    </a:cubicBezTo>
                    <a:cubicBezTo>
                      <a:pt x="396" y="465"/>
                      <a:pt x="262" y="445"/>
                      <a:pt x="135" y="407"/>
                    </a:cubicBezTo>
                    <a:cubicBezTo>
                      <a:pt x="122" y="484"/>
                      <a:pt x="97" y="554"/>
                      <a:pt x="84" y="630"/>
                    </a:cubicBezTo>
                    <a:cubicBezTo>
                      <a:pt x="71" y="707"/>
                      <a:pt x="65" y="783"/>
                      <a:pt x="52" y="859"/>
                    </a:cubicBezTo>
                    <a:cubicBezTo>
                      <a:pt x="179" y="866"/>
                      <a:pt x="313" y="897"/>
                      <a:pt x="434" y="923"/>
                    </a:cubicBezTo>
                    <a:cubicBezTo>
                      <a:pt x="453" y="929"/>
                      <a:pt x="460" y="936"/>
                      <a:pt x="460" y="948"/>
                    </a:cubicBezTo>
                    <a:cubicBezTo>
                      <a:pt x="460" y="955"/>
                      <a:pt x="466" y="961"/>
                      <a:pt x="466" y="968"/>
                    </a:cubicBezTo>
                    <a:cubicBezTo>
                      <a:pt x="453" y="1037"/>
                      <a:pt x="441" y="1108"/>
                      <a:pt x="428" y="1184"/>
                    </a:cubicBezTo>
                    <a:cubicBezTo>
                      <a:pt x="415" y="1254"/>
                      <a:pt x="415" y="1324"/>
                      <a:pt x="396" y="1394"/>
                    </a:cubicBezTo>
                    <a:cubicBezTo>
                      <a:pt x="536" y="1413"/>
                      <a:pt x="689" y="1445"/>
                      <a:pt x="835" y="1477"/>
                    </a:cubicBezTo>
                    <a:cubicBezTo>
                      <a:pt x="829" y="1337"/>
                      <a:pt x="855" y="1190"/>
                      <a:pt x="886" y="1056"/>
                    </a:cubicBezTo>
                    <a:cubicBezTo>
                      <a:pt x="886" y="1044"/>
                      <a:pt x="892" y="1037"/>
                      <a:pt x="899" y="1037"/>
                    </a:cubicBezTo>
                    <a:cubicBezTo>
                      <a:pt x="899" y="1024"/>
                      <a:pt x="905" y="1012"/>
                      <a:pt x="918" y="1018"/>
                    </a:cubicBezTo>
                    <a:cubicBezTo>
                      <a:pt x="1071" y="1037"/>
                      <a:pt x="1211" y="1082"/>
                      <a:pt x="1370" y="108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06" name="Google Shape;706;p8"/>
              <p:cNvSpPr/>
              <p:nvPr/>
            </p:nvSpPr>
            <p:spPr>
              <a:xfrm>
                <a:off x="2077200" y="3074760"/>
                <a:ext cx="27720" cy="126720"/>
              </a:xfrm>
              <a:custGeom>
                <a:rect b="b" l="l" r="r" t="t"/>
                <a:pathLst>
                  <a:path extrusionOk="0" h="352" w="77">
                    <a:moveTo>
                      <a:pt x="51" y="8"/>
                    </a:moveTo>
                    <a:lnTo>
                      <a:pt x="51" y="8"/>
                    </a:lnTo>
                    <a:cubicBezTo>
                      <a:pt x="57" y="-4"/>
                      <a:pt x="82" y="-4"/>
                      <a:pt x="76" y="15"/>
                    </a:cubicBezTo>
                    <a:cubicBezTo>
                      <a:pt x="44" y="123"/>
                      <a:pt x="25" y="238"/>
                      <a:pt x="6" y="352"/>
                    </a:cubicBezTo>
                    <a:cubicBezTo>
                      <a:pt x="6" y="352"/>
                      <a:pt x="0" y="352"/>
                      <a:pt x="0" y="346"/>
                    </a:cubicBezTo>
                    <a:cubicBezTo>
                      <a:pt x="0" y="231"/>
                      <a:pt x="19" y="117"/>
                      <a:pt x="51" y="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707" name="Google Shape;707;p8"/>
          <p:cNvGrpSpPr/>
          <p:nvPr/>
        </p:nvGrpSpPr>
        <p:grpSpPr>
          <a:xfrm>
            <a:off x="99395" y="1880051"/>
            <a:ext cx="8945507" cy="3340869"/>
            <a:chOff x="99395" y="1880051"/>
            <a:chExt cx="8945507" cy="3340869"/>
          </a:xfrm>
        </p:grpSpPr>
        <p:grpSp>
          <p:nvGrpSpPr>
            <p:cNvPr id="708" name="Google Shape;708;p8"/>
            <p:cNvGrpSpPr/>
            <p:nvPr/>
          </p:nvGrpSpPr>
          <p:grpSpPr>
            <a:xfrm>
              <a:off x="99395" y="2792185"/>
              <a:ext cx="2081848" cy="2428735"/>
              <a:chOff x="99395" y="2792185"/>
              <a:chExt cx="2081848" cy="2428735"/>
            </a:xfrm>
          </p:grpSpPr>
          <p:grpSp>
            <p:nvGrpSpPr>
              <p:cNvPr id="709" name="Google Shape;709;p8"/>
              <p:cNvGrpSpPr/>
              <p:nvPr/>
            </p:nvGrpSpPr>
            <p:grpSpPr>
              <a:xfrm>
                <a:off x="99395" y="2792185"/>
                <a:ext cx="418320" cy="414000"/>
                <a:chOff x="3690720" y="1877760"/>
                <a:chExt cx="418320" cy="414000"/>
              </a:xfrm>
            </p:grpSpPr>
            <p:sp>
              <p:nvSpPr>
                <p:cNvPr id="710" name="Google Shape;710;p8"/>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8"/>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8"/>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8"/>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8"/>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8"/>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8"/>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8"/>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8"/>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8"/>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8"/>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8"/>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8"/>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8"/>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24" name="Google Shape;724;p8"/>
              <p:cNvGrpSpPr/>
              <p:nvPr/>
            </p:nvGrpSpPr>
            <p:grpSpPr>
              <a:xfrm>
                <a:off x="1767243" y="4802600"/>
                <a:ext cx="414000" cy="418320"/>
                <a:chOff x="4622393" y="2036175"/>
                <a:chExt cx="414000" cy="418320"/>
              </a:xfrm>
            </p:grpSpPr>
            <p:sp>
              <p:nvSpPr>
                <p:cNvPr id="725" name="Google Shape;725;p8"/>
                <p:cNvSpPr/>
                <p:nvPr/>
              </p:nvSpPr>
              <p:spPr>
                <a:xfrm rot="5400000">
                  <a:off x="4716533" y="2133915"/>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8"/>
                <p:cNvSpPr/>
                <p:nvPr/>
              </p:nvSpPr>
              <p:spPr>
                <a:xfrm rot="5400000">
                  <a:off x="4685033" y="2089815"/>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8"/>
                <p:cNvSpPr/>
                <p:nvPr/>
              </p:nvSpPr>
              <p:spPr>
                <a:xfrm rot="5400000">
                  <a:off x="4652273" y="2038695"/>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8"/>
                <p:cNvSpPr/>
                <p:nvPr/>
              </p:nvSpPr>
              <p:spPr>
                <a:xfrm rot="5400000">
                  <a:off x="4718333" y="2322195"/>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8"/>
                <p:cNvSpPr/>
                <p:nvPr/>
              </p:nvSpPr>
              <p:spPr>
                <a:xfrm rot="5400000">
                  <a:off x="4700152" y="2352255"/>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8"/>
                <p:cNvSpPr/>
                <p:nvPr/>
              </p:nvSpPr>
              <p:spPr>
                <a:xfrm rot="5400000">
                  <a:off x="4786733" y="2210595"/>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8"/>
                <p:cNvSpPr/>
                <p:nvPr/>
              </p:nvSpPr>
              <p:spPr>
                <a:xfrm rot="5400000">
                  <a:off x="4683952" y="2297175"/>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8"/>
                <p:cNvSpPr/>
                <p:nvPr/>
              </p:nvSpPr>
              <p:spPr>
                <a:xfrm rot="5400000">
                  <a:off x="4674773" y="2301675"/>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8"/>
                <p:cNvSpPr/>
                <p:nvPr/>
              </p:nvSpPr>
              <p:spPr>
                <a:xfrm rot="5400000">
                  <a:off x="4603852" y="2223915"/>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8"/>
                <p:cNvSpPr/>
                <p:nvPr/>
              </p:nvSpPr>
              <p:spPr>
                <a:xfrm rot="5400000">
                  <a:off x="4572893" y="2192955"/>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8"/>
                <p:cNvSpPr/>
                <p:nvPr/>
              </p:nvSpPr>
              <p:spPr>
                <a:xfrm rot="5400000">
                  <a:off x="4914352" y="2112855"/>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8"/>
                <p:cNvSpPr/>
                <p:nvPr/>
              </p:nvSpPr>
              <p:spPr>
                <a:xfrm rot="5400000">
                  <a:off x="4919753" y="2116815"/>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8"/>
                <p:cNvSpPr/>
                <p:nvPr/>
              </p:nvSpPr>
              <p:spPr>
                <a:xfrm rot="5400000">
                  <a:off x="4805453" y="2001435"/>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8"/>
                <p:cNvSpPr/>
                <p:nvPr/>
              </p:nvSpPr>
              <p:spPr>
                <a:xfrm rot="5400000">
                  <a:off x="4620233" y="2038335"/>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739" name="Google Shape;739;p8"/>
            <p:cNvGrpSpPr/>
            <p:nvPr/>
          </p:nvGrpSpPr>
          <p:grpSpPr>
            <a:xfrm rot="4680413">
              <a:off x="8518987" y="2068979"/>
              <a:ext cx="628578" cy="299168"/>
              <a:chOff x="3729240" y="2426040"/>
              <a:chExt cx="628560" cy="299160"/>
            </a:xfrm>
          </p:grpSpPr>
          <p:sp>
            <p:nvSpPr>
              <p:cNvPr id="740" name="Google Shape;740;p8"/>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8"/>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2" name="Google Shape;742;p8"/>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3" name="Google Shape;743;p8"/>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8"/>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8"/>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8"/>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8"/>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8"/>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8"/>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0" name="Shape 750"/>
        <p:cNvGrpSpPr/>
        <p:nvPr/>
      </p:nvGrpSpPr>
      <p:grpSpPr>
        <a:xfrm>
          <a:off x="0" y="0"/>
          <a:ext cx="0" cy="0"/>
          <a:chOff x="0" y="0"/>
          <a:chExt cx="0" cy="0"/>
        </a:xfrm>
      </p:grpSpPr>
      <p:grpSp>
        <p:nvGrpSpPr>
          <p:cNvPr id="751" name="Google Shape;751;p9"/>
          <p:cNvGrpSpPr/>
          <p:nvPr/>
        </p:nvGrpSpPr>
        <p:grpSpPr>
          <a:xfrm>
            <a:off x="-1491972" y="-1303818"/>
            <a:ext cx="11464021" cy="7102320"/>
            <a:chOff x="-1491972" y="-1303818"/>
            <a:chExt cx="11464021" cy="7102320"/>
          </a:xfrm>
        </p:grpSpPr>
        <p:pic>
          <p:nvPicPr>
            <p:cNvPr id="752" name="Google Shape;752;p9"/>
            <p:cNvPicPr preferRelativeResize="0"/>
            <p:nvPr/>
          </p:nvPicPr>
          <p:blipFill>
            <a:blip r:embed="rId2">
              <a:alphaModFix/>
            </a:blip>
            <a:stretch>
              <a:fillRect/>
            </a:stretch>
          </p:blipFill>
          <p:spPr>
            <a:xfrm>
              <a:off x="908091" y="4604002"/>
              <a:ext cx="1552441" cy="499857"/>
            </a:xfrm>
            <a:prstGeom prst="rect">
              <a:avLst/>
            </a:prstGeom>
            <a:noFill/>
            <a:ln>
              <a:noFill/>
            </a:ln>
          </p:spPr>
        </p:pic>
        <p:sp>
          <p:nvSpPr>
            <p:cNvPr id="753" name="Google Shape;753;p9"/>
            <p:cNvSpPr/>
            <p:nvPr/>
          </p:nvSpPr>
          <p:spPr>
            <a:xfrm flipH="1">
              <a:off x="6630765" y="3286823"/>
              <a:ext cx="2830488" cy="2511679"/>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sp>
          <p:nvSpPr>
            <p:cNvPr id="754" name="Google Shape;754;p9"/>
            <p:cNvSpPr/>
            <p:nvPr/>
          </p:nvSpPr>
          <p:spPr>
            <a:xfrm flipH="1" rot="10800000">
              <a:off x="-764560" y="-813161"/>
              <a:ext cx="2830499" cy="2511689"/>
            </a:xfrm>
            <a:custGeom>
              <a:rect b="b" l="l" r="r" t="t"/>
              <a:pathLst>
                <a:path extrusionOk="0" h="9517" w="10725">
                  <a:moveTo>
                    <a:pt x="816" y="0"/>
                  </a:moveTo>
                  <a:lnTo>
                    <a:pt x="816" y="0"/>
                  </a:lnTo>
                  <a:cubicBezTo>
                    <a:pt x="795" y="0"/>
                    <a:pt x="769" y="13"/>
                    <a:pt x="763" y="39"/>
                  </a:cubicBezTo>
                  <a:cubicBezTo>
                    <a:pt x="354" y="1238"/>
                    <a:pt x="143" y="2502"/>
                    <a:pt x="51" y="3767"/>
                  </a:cubicBezTo>
                  <a:cubicBezTo>
                    <a:pt x="-34" y="5045"/>
                    <a:pt x="-1" y="6329"/>
                    <a:pt x="64" y="7607"/>
                  </a:cubicBezTo>
                  <a:cubicBezTo>
                    <a:pt x="84" y="7930"/>
                    <a:pt x="104" y="8259"/>
                    <a:pt x="124" y="8582"/>
                  </a:cubicBezTo>
                  <a:cubicBezTo>
                    <a:pt x="130" y="8733"/>
                    <a:pt x="143" y="8891"/>
                    <a:pt x="150" y="9043"/>
                  </a:cubicBezTo>
                  <a:cubicBezTo>
                    <a:pt x="163" y="9168"/>
                    <a:pt x="176" y="9300"/>
                    <a:pt x="255" y="9392"/>
                  </a:cubicBezTo>
                  <a:cubicBezTo>
                    <a:pt x="348" y="9498"/>
                    <a:pt x="493" y="9510"/>
                    <a:pt x="618" y="9510"/>
                  </a:cubicBezTo>
                  <a:cubicBezTo>
                    <a:pt x="710" y="9517"/>
                    <a:pt x="795" y="9517"/>
                    <a:pt x="881" y="9517"/>
                  </a:cubicBezTo>
                  <a:cubicBezTo>
                    <a:pt x="967" y="9517"/>
                    <a:pt x="1046" y="9517"/>
                    <a:pt x="1132" y="9517"/>
                  </a:cubicBezTo>
                  <a:cubicBezTo>
                    <a:pt x="1461" y="9510"/>
                    <a:pt x="1797" y="9498"/>
                    <a:pt x="2126" y="9484"/>
                  </a:cubicBezTo>
                  <a:cubicBezTo>
                    <a:pt x="3470" y="9425"/>
                    <a:pt x="4813" y="9280"/>
                    <a:pt x="6157" y="9168"/>
                  </a:cubicBezTo>
                  <a:cubicBezTo>
                    <a:pt x="7112" y="9089"/>
                    <a:pt x="8067" y="9024"/>
                    <a:pt x="9029" y="9024"/>
                  </a:cubicBezTo>
                  <a:cubicBezTo>
                    <a:pt x="9411" y="9024"/>
                    <a:pt x="9793" y="9036"/>
                    <a:pt x="10176" y="9056"/>
                  </a:cubicBezTo>
                  <a:cubicBezTo>
                    <a:pt x="10340" y="9069"/>
                    <a:pt x="10498" y="9076"/>
                    <a:pt x="10662" y="9096"/>
                  </a:cubicBezTo>
                  <a:lnTo>
                    <a:pt x="10669" y="9096"/>
                  </a:lnTo>
                  <a:cubicBezTo>
                    <a:pt x="10696" y="9096"/>
                    <a:pt x="10716" y="9063"/>
                    <a:pt x="10716" y="9043"/>
                  </a:cubicBezTo>
                  <a:cubicBezTo>
                    <a:pt x="10755" y="8536"/>
                    <a:pt x="10676" y="8022"/>
                    <a:pt x="10492" y="7548"/>
                  </a:cubicBezTo>
                  <a:cubicBezTo>
                    <a:pt x="10313" y="7073"/>
                    <a:pt x="10037" y="6639"/>
                    <a:pt x="9681" y="6277"/>
                  </a:cubicBezTo>
                  <a:cubicBezTo>
                    <a:pt x="9312" y="5901"/>
                    <a:pt x="8871" y="5618"/>
                    <a:pt x="8377" y="5440"/>
                  </a:cubicBezTo>
                  <a:cubicBezTo>
                    <a:pt x="7784" y="5229"/>
                    <a:pt x="7145" y="5170"/>
                    <a:pt x="6519" y="5150"/>
                  </a:cubicBezTo>
                  <a:cubicBezTo>
                    <a:pt x="6210" y="5137"/>
                    <a:pt x="5900" y="5143"/>
                    <a:pt x="5591" y="5130"/>
                  </a:cubicBezTo>
                  <a:cubicBezTo>
                    <a:pt x="5321" y="5117"/>
                    <a:pt x="5024" y="5091"/>
                    <a:pt x="4807" y="4906"/>
                  </a:cubicBezTo>
                  <a:cubicBezTo>
                    <a:pt x="4458" y="4610"/>
                    <a:pt x="4491" y="4083"/>
                    <a:pt x="4445" y="3674"/>
                  </a:cubicBezTo>
                  <a:cubicBezTo>
                    <a:pt x="4418" y="3457"/>
                    <a:pt x="4373" y="3233"/>
                    <a:pt x="4260" y="3042"/>
                  </a:cubicBezTo>
                  <a:cubicBezTo>
                    <a:pt x="4128" y="2832"/>
                    <a:pt x="3918" y="2700"/>
                    <a:pt x="3681" y="2627"/>
                  </a:cubicBezTo>
                  <a:cubicBezTo>
                    <a:pt x="3424" y="2555"/>
                    <a:pt x="3160" y="2542"/>
                    <a:pt x="2904" y="2496"/>
                  </a:cubicBezTo>
                  <a:cubicBezTo>
                    <a:pt x="2673" y="2450"/>
                    <a:pt x="2429" y="2364"/>
                    <a:pt x="2264" y="2192"/>
                  </a:cubicBezTo>
                  <a:cubicBezTo>
                    <a:pt x="2185" y="2113"/>
                    <a:pt x="2133" y="2001"/>
                    <a:pt x="2113" y="1889"/>
                  </a:cubicBezTo>
                  <a:cubicBezTo>
                    <a:pt x="2093" y="1751"/>
                    <a:pt x="2120" y="1614"/>
                    <a:pt x="2146" y="1482"/>
                  </a:cubicBezTo>
                  <a:cubicBezTo>
                    <a:pt x="2212" y="1225"/>
                    <a:pt x="2304" y="955"/>
                    <a:pt x="2218" y="691"/>
                  </a:cubicBezTo>
                  <a:cubicBezTo>
                    <a:pt x="2080" y="251"/>
                    <a:pt x="1580" y="93"/>
                    <a:pt x="1171" y="39"/>
                  </a:cubicBezTo>
                  <a:cubicBezTo>
                    <a:pt x="1065" y="26"/>
                    <a:pt x="960" y="20"/>
                    <a:pt x="855" y="13"/>
                  </a:cubicBezTo>
                  <a:cubicBezTo>
                    <a:pt x="842" y="7"/>
                    <a:pt x="828" y="0"/>
                    <a:pt x="816" y="0"/>
                  </a:cubicBezTo>
                  <a:close/>
                </a:path>
              </a:pathLst>
            </a:custGeom>
            <a:solidFill>
              <a:srgbClr val="B3DBF0">
                <a:alpha val="2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chemeClr val="accent2"/>
                </a:solidFill>
                <a:latin typeface="Arial"/>
                <a:ea typeface="Arial"/>
                <a:cs typeface="Arial"/>
                <a:sym typeface="Arial"/>
              </a:endParaRPr>
            </a:p>
          </p:txBody>
        </p:sp>
        <p:pic>
          <p:nvPicPr>
            <p:cNvPr id="755" name="Google Shape;755;p9"/>
            <p:cNvPicPr preferRelativeResize="0"/>
            <p:nvPr/>
          </p:nvPicPr>
          <p:blipFill>
            <a:blip r:embed="rId3">
              <a:alphaModFix/>
            </a:blip>
            <a:stretch>
              <a:fillRect/>
            </a:stretch>
          </p:blipFill>
          <p:spPr>
            <a:xfrm rot="-4500000">
              <a:off x="-1649064" y="-427350"/>
              <a:ext cx="3806300" cy="2595409"/>
            </a:xfrm>
            <a:prstGeom prst="rect">
              <a:avLst/>
            </a:prstGeom>
            <a:noFill/>
            <a:ln>
              <a:noFill/>
            </a:ln>
          </p:spPr>
        </p:pic>
        <p:pic>
          <p:nvPicPr>
            <p:cNvPr id="756" name="Google Shape;756;p9"/>
            <p:cNvPicPr preferRelativeResize="0"/>
            <p:nvPr/>
          </p:nvPicPr>
          <p:blipFill>
            <a:blip r:embed="rId4">
              <a:alphaModFix/>
            </a:blip>
            <a:stretch>
              <a:fillRect/>
            </a:stretch>
          </p:blipFill>
          <p:spPr>
            <a:xfrm rot="-5400000">
              <a:off x="8329024" y="1493775"/>
              <a:ext cx="1870050" cy="1416000"/>
            </a:xfrm>
            <a:prstGeom prst="rect">
              <a:avLst/>
            </a:prstGeom>
            <a:noFill/>
            <a:ln>
              <a:noFill/>
            </a:ln>
          </p:spPr>
        </p:pic>
      </p:grpSp>
      <p:sp>
        <p:nvSpPr>
          <p:cNvPr id="757" name="Google Shape;757;p9"/>
          <p:cNvSpPr txBox="1"/>
          <p:nvPr>
            <p:ph idx="1" type="subTitle"/>
          </p:nvPr>
        </p:nvSpPr>
        <p:spPr>
          <a:xfrm>
            <a:off x="813386" y="1495250"/>
            <a:ext cx="3597000" cy="214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8" name="Google Shape;758;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9" name="Google Shape;759;p9"/>
          <p:cNvSpPr txBox="1"/>
          <p:nvPr>
            <p:ph idx="2" type="subTitle"/>
          </p:nvPr>
        </p:nvSpPr>
        <p:spPr>
          <a:xfrm>
            <a:off x="4733614" y="1495250"/>
            <a:ext cx="3597000" cy="214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0" name="Google Shape;760;p9"/>
          <p:cNvSpPr/>
          <p:nvPr/>
        </p:nvSpPr>
        <p:spPr>
          <a:xfrm rot="10800000">
            <a:off x="506449" y="658964"/>
            <a:ext cx="0" cy="1847"/>
          </a:xfrm>
          <a:custGeom>
            <a:rect b="b" l="l" r="r" t="t"/>
            <a:pathLst>
              <a:path extrusionOk="0" h="7" w="120000">
                <a:moveTo>
                  <a:pt x="0" y="0"/>
                </a:moveTo>
                <a:lnTo>
                  <a:pt x="0" y="0"/>
                </a:lnTo>
                <a:cubicBezTo>
                  <a:pt x="0" y="7"/>
                  <a:pt x="0" y="7"/>
                  <a:pt x="0" y="7"/>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9"/>
          <p:cNvSpPr/>
          <p:nvPr/>
        </p:nvSpPr>
        <p:spPr>
          <a:xfrm rot="10800000">
            <a:off x="473459" y="838163"/>
            <a:ext cx="0" cy="1847"/>
          </a:xfrm>
          <a:custGeom>
            <a:rect b="b" l="l" r="r" t="t"/>
            <a:pathLst>
              <a:path extrusionOk="0" h="7" w="120000">
                <a:moveTo>
                  <a:pt x="0" y="0"/>
                </a:moveTo>
                <a:lnTo>
                  <a:pt x="0" y="0"/>
                </a:lnTo>
                <a:cubicBezTo>
                  <a:pt x="0" y="7"/>
                  <a:pt x="0" y="7"/>
                  <a:pt x="0" y="7"/>
                </a:cubicBezTo>
                <a:cubicBezTo>
                  <a:pt x="0" y="0"/>
                  <a:pt x="0" y="0"/>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9"/>
          <p:cNvSpPr/>
          <p:nvPr/>
        </p:nvSpPr>
        <p:spPr>
          <a:xfrm rot="10800000">
            <a:off x="466334" y="869569"/>
            <a:ext cx="0" cy="1583"/>
          </a:xfrm>
          <a:custGeom>
            <a:rect b="b" l="l" r="r" t="t"/>
            <a:pathLst>
              <a:path extrusionOk="0" h="6" w="120000">
                <a:moveTo>
                  <a:pt x="0" y="0"/>
                </a:moveTo>
                <a:lnTo>
                  <a:pt x="0" y="0"/>
                </a:lnTo>
                <a:lnTo>
                  <a:pt x="0"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9"/>
          <p:cNvSpPr/>
          <p:nvPr/>
        </p:nvSpPr>
        <p:spPr>
          <a:xfrm flipH="1" rot="10800000">
            <a:off x="505657" y="660811"/>
            <a:ext cx="792" cy="5278"/>
          </a:xfrm>
          <a:custGeom>
            <a:rect b="b" l="l" r="r" t="t"/>
            <a:pathLst>
              <a:path extrusionOk="0" h="20" w="3">
                <a:moveTo>
                  <a:pt x="3" y="20"/>
                </a:moveTo>
                <a:lnTo>
                  <a:pt x="3" y="20"/>
                </a:lnTo>
                <a:cubicBezTo>
                  <a:pt x="3" y="0"/>
                  <a:pt x="3" y="0"/>
                  <a:pt x="3" y="0"/>
                </a:cubicBezTo>
                <a:cubicBezTo>
                  <a:pt x="-3" y="0"/>
                  <a:pt x="3" y="6"/>
                  <a:pt x="3"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9"/>
          <p:cNvSpPr/>
          <p:nvPr/>
        </p:nvSpPr>
        <p:spPr>
          <a:xfrm>
            <a:off x="518589" y="627822"/>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9"/>
          <p:cNvSpPr/>
          <p:nvPr/>
        </p:nvSpPr>
        <p:spPr>
          <a:xfrm rot="10800000">
            <a:off x="450763" y="925783"/>
            <a:ext cx="0" cy="1056"/>
          </a:xfrm>
          <a:custGeom>
            <a:rect b="b" l="l" r="r" t="t"/>
            <a:pathLst>
              <a:path extrusionOk="0" h="4" w="120000">
                <a:moveTo>
                  <a:pt x="0" y="0"/>
                </a:moveTo>
                <a:cubicBezTo>
                  <a:pt x="0" y="0"/>
                  <a:pt x="0"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9"/>
          <p:cNvSpPr/>
          <p:nvPr/>
        </p:nvSpPr>
        <p:spPr>
          <a:xfrm rot="10800000">
            <a:off x="376074" y="1032933"/>
            <a:ext cx="0" cy="1583"/>
          </a:xfrm>
          <a:custGeom>
            <a:rect b="b" l="l" r="r" t="t"/>
            <a:pathLst>
              <a:path extrusionOk="0" h="6" w="120000">
                <a:moveTo>
                  <a:pt x="0" y="0"/>
                </a:moveTo>
                <a:lnTo>
                  <a:pt x="0" y="0"/>
                </a:lnTo>
                <a:cubicBezTo>
                  <a:pt x="0" y="6"/>
                  <a:pt x="0" y="6"/>
                  <a:pt x="0" y="6"/>
                </a:cubicBez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9"/>
          <p:cNvSpPr/>
          <p:nvPr/>
        </p:nvSpPr>
        <p:spPr>
          <a:xfrm flipH="1" rot="10800000">
            <a:off x="433608" y="956397"/>
            <a:ext cx="1583" cy="1583"/>
          </a:xfrm>
          <a:custGeom>
            <a:rect b="b" l="l" r="r" t="t"/>
            <a:pathLst>
              <a:path extrusionOk="0" h="6" w="6">
                <a:moveTo>
                  <a:pt x="6" y="6"/>
                </a:moveTo>
                <a:lnTo>
                  <a:pt x="6" y="6"/>
                </a:lnTo>
                <a:cubicBezTo>
                  <a:pt x="0" y="0"/>
                  <a:pt x="0" y="0"/>
                  <a:pt x="0" y="0"/>
                </a:cubicBezTo>
                <a:cubicBezTo>
                  <a:pt x="6" y="0"/>
                  <a:pt x="6" y="6"/>
                  <a:pt x="6"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9"/>
          <p:cNvSpPr/>
          <p:nvPr/>
        </p:nvSpPr>
        <p:spPr>
          <a:xfrm flipH="1" rot="10800000">
            <a:off x="329097" y="1062491"/>
            <a:ext cx="3431" cy="3431"/>
          </a:xfrm>
          <a:custGeom>
            <a:rect b="b" l="l" r="r" t="t"/>
            <a:pathLst>
              <a:path extrusionOk="0" h="13" w="13">
                <a:moveTo>
                  <a:pt x="13" y="13"/>
                </a:moveTo>
                <a:lnTo>
                  <a:pt x="13" y="13"/>
                </a:lnTo>
                <a:cubicBezTo>
                  <a:pt x="7" y="6"/>
                  <a:pt x="7" y="6"/>
                  <a:pt x="0" y="0"/>
                </a:cubicBezTo>
                <a:cubicBezTo>
                  <a:pt x="0" y="6"/>
                  <a:pt x="0" y="6"/>
                  <a:pt x="0" y="6"/>
                </a:cubicBezTo>
                <a:cubicBezTo>
                  <a:pt x="7" y="6"/>
                  <a:pt x="7" y="6"/>
                  <a:pt x="13" y="13"/>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9"/>
          <p:cNvSpPr/>
          <p:nvPr/>
        </p:nvSpPr>
        <p:spPr>
          <a:xfrm flipH="1" rot="10800000">
            <a:off x="283968" y="1085188"/>
            <a:ext cx="3431" cy="1583"/>
          </a:xfrm>
          <a:custGeom>
            <a:rect b="b" l="l" r="r" t="t"/>
            <a:pathLst>
              <a:path extrusionOk="0" h="6" w="13">
                <a:moveTo>
                  <a:pt x="0" y="0"/>
                </a:moveTo>
                <a:lnTo>
                  <a:pt x="6" y="6"/>
                </a:lnTo>
                <a:lnTo>
                  <a:pt x="13" y="6"/>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9"/>
          <p:cNvSpPr/>
          <p:nvPr/>
        </p:nvSpPr>
        <p:spPr>
          <a:xfrm flipH="1" rot="10800000">
            <a:off x="320388" y="1057213"/>
            <a:ext cx="6862" cy="5278"/>
          </a:xfrm>
          <a:custGeom>
            <a:rect b="b" l="l" r="r" t="t"/>
            <a:pathLst>
              <a:path extrusionOk="0" h="20" w="26">
                <a:moveTo>
                  <a:pt x="26" y="20"/>
                </a:moveTo>
                <a:lnTo>
                  <a:pt x="26" y="20"/>
                </a:lnTo>
                <a:cubicBezTo>
                  <a:pt x="13" y="14"/>
                  <a:pt x="7" y="7"/>
                  <a:pt x="0" y="0"/>
                </a:cubicBezTo>
                <a:cubicBezTo>
                  <a:pt x="7" y="7"/>
                  <a:pt x="13" y="14"/>
                  <a:pt x="26" y="2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9"/>
          <p:cNvSpPr/>
          <p:nvPr/>
        </p:nvSpPr>
        <p:spPr>
          <a:xfrm flipH="1" rot="10800000">
            <a:off x="292677" y="1073048"/>
            <a:ext cx="5278" cy="1583"/>
          </a:xfrm>
          <a:custGeom>
            <a:rect b="b" l="l" r="r" t="t"/>
            <a:pathLst>
              <a:path extrusionOk="0" h="6" w="20">
                <a:moveTo>
                  <a:pt x="20" y="6"/>
                </a:moveTo>
                <a:lnTo>
                  <a:pt x="20" y="6"/>
                </a:lnTo>
                <a:cubicBezTo>
                  <a:pt x="13" y="6"/>
                  <a:pt x="6" y="0"/>
                  <a:pt x="6" y="0"/>
                </a:cubicBezTo>
                <a:cubicBezTo>
                  <a:pt x="0" y="0"/>
                  <a:pt x="0" y="0"/>
                  <a:pt x="0" y="0"/>
                </a:cubicBezTo>
                <a:lnTo>
                  <a:pt x="20" y="6"/>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9"/>
          <p:cNvSpPr/>
          <p:nvPr/>
        </p:nvSpPr>
        <p:spPr>
          <a:xfrm>
            <a:off x="506449" y="658964"/>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9"/>
          <p:cNvSpPr/>
          <p:nvPr/>
        </p:nvSpPr>
        <p:spPr>
          <a:xfrm flipH="1" rot="10800000">
            <a:off x="429121" y="951119"/>
            <a:ext cx="792" cy="2375"/>
          </a:xfrm>
          <a:custGeom>
            <a:rect b="b" l="l" r="r" t="t"/>
            <a:pathLst>
              <a:path extrusionOk="0" h="9" w="3">
                <a:moveTo>
                  <a:pt x="3" y="9"/>
                </a:moveTo>
                <a:lnTo>
                  <a:pt x="3" y="9"/>
                </a:lnTo>
                <a:cubicBezTo>
                  <a:pt x="3" y="2"/>
                  <a:pt x="3" y="2"/>
                  <a:pt x="3" y="2"/>
                </a:cubicBezTo>
                <a:cubicBezTo>
                  <a:pt x="-4" y="-4"/>
                  <a:pt x="3" y="2"/>
                  <a:pt x="3" y="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9"/>
          <p:cNvSpPr/>
          <p:nvPr/>
        </p:nvSpPr>
        <p:spPr>
          <a:xfrm rot="10800000">
            <a:off x="471612" y="824175"/>
            <a:ext cx="0" cy="3695"/>
          </a:xfrm>
          <a:custGeom>
            <a:rect b="b" l="l" r="r" t="t"/>
            <a:pathLst>
              <a:path extrusionOk="0" h="14" w="120000">
                <a:moveTo>
                  <a:pt x="0" y="14"/>
                </a:moveTo>
                <a:lnTo>
                  <a:pt x="0" y="14"/>
                </a:lnTo>
                <a:cubicBezTo>
                  <a:pt x="0" y="14"/>
                  <a:pt x="0" y="7"/>
                  <a:pt x="0" y="0"/>
                </a:cubicBezTo>
                <a:cubicBezTo>
                  <a:pt x="0" y="7"/>
                  <a:pt x="0" y="14"/>
                  <a:pt x="0" y="14"/>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9"/>
          <p:cNvSpPr/>
          <p:nvPr/>
        </p:nvSpPr>
        <p:spPr>
          <a:xfrm>
            <a:off x="327250" y="1057213"/>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9"/>
          <p:cNvSpPr/>
          <p:nvPr/>
        </p:nvSpPr>
        <p:spPr>
          <a:xfrm flipH="1" rot="10800000">
            <a:off x="469764" y="827870"/>
            <a:ext cx="1847" cy="6862"/>
          </a:xfrm>
          <a:custGeom>
            <a:rect b="b" l="l" r="r" t="t"/>
            <a:pathLst>
              <a:path extrusionOk="0" h="26" w="7">
                <a:moveTo>
                  <a:pt x="0" y="0"/>
                </a:moveTo>
                <a:lnTo>
                  <a:pt x="0" y="0"/>
                </a:lnTo>
                <a:cubicBezTo>
                  <a:pt x="0" y="13"/>
                  <a:pt x="0" y="20"/>
                  <a:pt x="7" y="26"/>
                </a:cubicBezTo>
                <a:cubicBezTo>
                  <a:pt x="0" y="20"/>
                  <a:pt x="0" y="13"/>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9"/>
          <p:cNvSpPr/>
          <p:nvPr/>
        </p:nvSpPr>
        <p:spPr>
          <a:xfrm flipH="1" rot="10800000">
            <a:off x="492461" y="725207"/>
            <a:ext cx="1847" cy="1320"/>
          </a:xfrm>
          <a:custGeom>
            <a:rect b="b" l="l" r="r" t="t"/>
            <a:pathLst>
              <a:path extrusionOk="0" h="5" w="7">
                <a:moveTo>
                  <a:pt x="0" y="5"/>
                </a:moveTo>
                <a:lnTo>
                  <a:pt x="0" y="5"/>
                </a:lnTo>
                <a:cubicBezTo>
                  <a:pt x="7" y="5"/>
                  <a:pt x="7" y="5"/>
                  <a:pt x="7" y="5"/>
                </a:cubicBezTo>
                <a:cubicBezTo>
                  <a:pt x="0" y="-8"/>
                  <a:pt x="0" y="5"/>
                  <a:pt x="0" y="5"/>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9"/>
          <p:cNvSpPr/>
          <p:nvPr/>
        </p:nvSpPr>
        <p:spPr>
          <a:xfrm flipH="1" rot="10800000">
            <a:off x="480321" y="760044"/>
            <a:ext cx="1847" cy="5014"/>
          </a:xfrm>
          <a:custGeom>
            <a:rect b="b" l="l" r="r" t="t"/>
            <a:pathLst>
              <a:path extrusionOk="0" h="19" w="7">
                <a:moveTo>
                  <a:pt x="0" y="0"/>
                </a:moveTo>
                <a:lnTo>
                  <a:pt x="7" y="13"/>
                </a:lnTo>
                <a:lnTo>
                  <a:pt x="7" y="19"/>
                </a:ln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9"/>
          <p:cNvSpPr/>
          <p:nvPr/>
        </p:nvSpPr>
        <p:spPr>
          <a:xfrm flipH="1" rot="10800000">
            <a:off x="482169" y="789602"/>
            <a:ext cx="1847" cy="5014"/>
          </a:xfrm>
          <a:custGeom>
            <a:rect b="b" l="l" r="r" t="t"/>
            <a:pathLst>
              <a:path extrusionOk="0" h="19" w="7">
                <a:moveTo>
                  <a:pt x="7" y="13"/>
                </a:moveTo>
                <a:lnTo>
                  <a:pt x="7" y="19"/>
                </a:lnTo>
                <a:lnTo>
                  <a:pt x="0" y="0"/>
                </a:lnTo>
                <a:lnTo>
                  <a:pt x="7" y="13"/>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9"/>
          <p:cNvSpPr/>
          <p:nvPr/>
        </p:nvSpPr>
        <p:spPr>
          <a:xfrm flipH="1" rot="10800000">
            <a:off x="294260" y="1081493"/>
            <a:ext cx="2639" cy="1847"/>
          </a:xfrm>
          <a:custGeom>
            <a:rect b="b" l="l" r="r" t="t"/>
            <a:pathLst>
              <a:path extrusionOk="0" h="7" w="10">
                <a:moveTo>
                  <a:pt x="0" y="0"/>
                </a:moveTo>
                <a:lnTo>
                  <a:pt x="0" y="0"/>
                </a:lnTo>
                <a:cubicBezTo>
                  <a:pt x="0" y="7"/>
                  <a:pt x="0" y="7"/>
                  <a:pt x="0" y="7"/>
                </a:cubicBezTo>
                <a:cubicBezTo>
                  <a:pt x="14" y="7"/>
                  <a:pt x="14" y="7"/>
                  <a:pt x="0" y="0"/>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9"/>
          <p:cNvSpPr/>
          <p:nvPr/>
        </p:nvSpPr>
        <p:spPr>
          <a:xfrm flipH="1" rot="10800000">
            <a:off x="132744" y="1123456"/>
            <a:ext cx="8709" cy="1583"/>
          </a:xfrm>
          <a:custGeom>
            <a:rect b="b" l="l" r="r" t="t"/>
            <a:pathLst>
              <a:path extrusionOk="0" h="6" w="33">
                <a:moveTo>
                  <a:pt x="33" y="6"/>
                </a:moveTo>
                <a:lnTo>
                  <a:pt x="33" y="6"/>
                </a:lnTo>
                <a:cubicBezTo>
                  <a:pt x="26" y="0"/>
                  <a:pt x="6" y="0"/>
                  <a:pt x="0" y="0"/>
                </a:cubicBezTo>
                <a:cubicBezTo>
                  <a:pt x="13" y="0"/>
                  <a:pt x="26" y="6"/>
                  <a:pt x="33" y="6"/>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9"/>
          <p:cNvSpPr/>
          <p:nvPr/>
        </p:nvSpPr>
        <p:spPr>
          <a:xfrm flipH="1" rot="10800000">
            <a:off x="1681667" y="257548"/>
            <a:ext cx="5278" cy="2111"/>
          </a:xfrm>
          <a:custGeom>
            <a:rect b="b" l="l" r="r" t="t"/>
            <a:pathLst>
              <a:path extrusionOk="0" h="8" w="20">
                <a:moveTo>
                  <a:pt x="13" y="1"/>
                </a:moveTo>
                <a:lnTo>
                  <a:pt x="13" y="1"/>
                </a:lnTo>
                <a:cubicBezTo>
                  <a:pt x="26" y="14"/>
                  <a:pt x="-13" y="-12"/>
                  <a:pt x="6" y="8"/>
                </a:cubicBezTo>
                <a:cubicBezTo>
                  <a:pt x="6" y="1"/>
                  <a:pt x="33" y="14"/>
                  <a:pt x="13" y="1"/>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3" name="Google Shape;783;p9"/>
          <p:cNvSpPr/>
          <p:nvPr/>
        </p:nvSpPr>
        <p:spPr>
          <a:xfrm>
            <a:off x="1683250" y="257548"/>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9"/>
          <p:cNvSpPr/>
          <p:nvPr/>
        </p:nvSpPr>
        <p:spPr>
          <a:xfrm>
            <a:off x="1401652" y="382644"/>
            <a:ext cx="1847" cy="0"/>
          </a:xfrm>
          <a:custGeom>
            <a:rect b="b" l="l" r="r" t="t"/>
            <a:pathLst>
              <a:path extrusionOk="0" h="120000" w="7">
                <a:moveTo>
                  <a:pt x="7" y="0"/>
                </a:moveTo>
                <a:lnTo>
                  <a:pt x="0" y="0"/>
                </a:lnTo>
                <a:lnTo>
                  <a:pt x="7"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9"/>
          <p:cNvSpPr/>
          <p:nvPr/>
        </p:nvSpPr>
        <p:spPr>
          <a:xfrm>
            <a:off x="1387664" y="386075"/>
            <a:ext cx="0" cy="0"/>
          </a:xfrm>
          <a:custGeom>
            <a:rect b="b" l="l" r="r" t="t"/>
            <a:pathLst>
              <a:path extrusionOk="0" h="120000" w="120000">
                <a:moveTo>
                  <a:pt x="0" y="0"/>
                </a:moveTo>
                <a:lnTo>
                  <a:pt x="0"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9"/>
          <p:cNvSpPr/>
          <p:nvPr/>
        </p:nvSpPr>
        <p:spPr>
          <a:xfrm flipH="1" rot="10800000">
            <a:off x="1779052" y="188138"/>
            <a:ext cx="5014" cy="5014"/>
          </a:xfrm>
          <a:custGeom>
            <a:rect b="b" l="l" r="r" t="t"/>
            <a:pathLst>
              <a:path extrusionOk="0" h="19" w="19">
                <a:moveTo>
                  <a:pt x="19" y="19"/>
                </a:moveTo>
                <a:lnTo>
                  <a:pt x="19" y="19"/>
                </a:lnTo>
                <a:cubicBezTo>
                  <a:pt x="13" y="13"/>
                  <a:pt x="6" y="7"/>
                  <a:pt x="0" y="0"/>
                </a:cubicBezTo>
                <a:cubicBezTo>
                  <a:pt x="6" y="7"/>
                  <a:pt x="13" y="13"/>
                  <a:pt x="19" y="19"/>
                </a:cubicBez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9"/>
          <p:cNvSpPr/>
          <p:nvPr/>
        </p:nvSpPr>
        <p:spPr>
          <a:xfrm flipH="1" rot="10800000">
            <a:off x="1422501" y="382644"/>
            <a:ext cx="5278" cy="1847"/>
          </a:xfrm>
          <a:custGeom>
            <a:rect b="b" l="l" r="r" t="t"/>
            <a:pathLst>
              <a:path extrusionOk="0" h="7" w="20">
                <a:moveTo>
                  <a:pt x="13" y="0"/>
                </a:moveTo>
                <a:lnTo>
                  <a:pt x="20" y="7"/>
                </a:lnTo>
                <a:lnTo>
                  <a:pt x="0" y="0"/>
                </a:lnTo>
                <a:lnTo>
                  <a:pt x="13" y="0"/>
                </a:lnTo>
                <a:close/>
              </a:path>
            </a:pathLst>
          </a:custGeom>
          <a:solidFill>
            <a:srgbClr val="86BDF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788" name="Google Shape;788;p9"/>
          <p:cNvGrpSpPr/>
          <p:nvPr/>
        </p:nvGrpSpPr>
        <p:grpSpPr>
          <a:xfrm>
            <a:off x="-213326" y="3941820"/>
            <a:ext cx="9952026" cy="1336548"/>
            <a:chOff x="-213326" y="3941820"/>
            <a:chExt cx="9952026" cy="1336548"/>
          </a:xfrm>
        </p:grpSpPr>
        <p:grpSp>
          <p:nvGrpSpPr>
            <p:cNvPr id="789" name="Google Shape;789;p9"/>
            <p:cNvGrpSpPr/>
            <p:nvPr/>
          </p:nvGrpSpPr>
          <p:grpSpPr>
            <a:xfrm rot="-801398">
              <a:off x="-123147" y="4282810"/>
              <a:ext cx="975620" cy="894972"/>
              <a:chOff x="28800" y="466200"/>
              <a:chExt cx="1432800" cy="1314360"/>
            </a:xfrm>
          </p:grpSpPr>
          <p:sp>
            <p:nvSpPr>
              <p:cNvPr id="790" name="Google Shape;790;p9"/>
              <p:cNvSpPr/>
              <p:nvPr/>
            </p:nvSpPr>
            <p:spPr>
              <a:xfrm>
                <a:off x="53280" y="820440"/>
                <a:ext cx="1384920" cy="935280"/>
              </a:xfrm>
              <a:custGeom>
                <a:rect b="b" l="l" r="r" t="t"/>
                <a:pathLst>
                  <a:path extrusionOk="0" h="2598" w="3847">
                    <a:moveTo>
                      <a:pt x="3839" y="1872"/>
                    </a:moveTo>
                    <a:lnTo>
                      <a:pt x="3839" y="1872"/>
                    </a:lnTo>
                    <a:cubicBezTo>
                      <a:pt x="3839" y="1962"/>
                      <a:pt x="3890" y="2630"/>
                      <a:pt x="3654" y="2566"/>
                    </a:cubicBezTo>
                    <a:cubicBezTo>
                      <a:pt x="3654" y="2573"/>
                      <a:pt x="3648" y="2573"/>
                      <a:pt x="3642" y="2573"/>
                    </a:cubicBezTo>
                    <a:cubicBezTo>
                      <a:pt x="3616" y="2573"/>
                      <a:pt x="3616" y="2573"/>
                      <a:pt x="3616" y="2573"/>
                    </a:cubicBezTo>
                    <a:lnTo>
                      <a:pt x="3616" y="2573"/>
                    </a:lnTo>
                    <a:cubicBezTo>
                      <a:pt x="3317" y="2573"/>
                      <a:pt x="3012" y="2573"/>
                      <a:pt x="2712" y="2573"/>
                    </a:cubicBezTo>
                    <a:cubicBezTo>
                      <a:pt x="1891" y="2566"/>
                      <a:pt x="1063" y="2560"/>
                      <a:pt x="242" y="2598"/>
                    </a:cubicBezTo>
                    <a:cubicBezTo>
                      <a:pt x="236" y="2598"/>
                      <a:pt x="223" y="2592"/>
                      <a:pt x="210" y="2592"/>
                    </a:cubicBezTo>
                    <a:cubicBezTo>
                      <a:pt x="32" y="2560"/>
                      <a:pt x="25" y="2420"/>
                      <a:pt x="19" y="2260"/>
                    </a:cubicBezTo>
                    <a:cubicBezTo>
                      <a:pt x="13" y="2025"/>
                      <a:pt x="6" y="1789"/>
                      <a:pt x="0" y="1554"/>
                    </a:cubicBezTo>
                    <a:cubicBezTo>
                      <a:pt x="0" y="1083"/>
                      <a:pt x="6" y="605"/>
                      <a:pt x="25" y="134"/>
                    </a:cubicBezTo>
                    <a:cubicBezTo>
                      <a:pt x="25" y="128"/>
                      <a:pt x="19" y="128"/>
                      <a:pt x="19" y="121"/>
                    </a:cubicBezTo>
                    <a:cubicBezTo>
                      <a:pt x="51" y="-6"/>
                      <a:pt x="286" y="0"/>
                      <a:pt x="439" y="7"/>
                    </a:cubicBezTo>
                    <a:cubicBezTo>
                      <a:pt x="478" y="7"/>
                      <a:pt x="503" y="13"/>
                      <a:pt x="528" y="13"/>
                    </a:cubicBezTo>
                    <a:cubicBezTo>
                      <a:pt x="681" y="7"/>
                      <a:pt x="828" y="7"/>
                      <a:pt x="981" y="7"/>
                    </a:cubicBezTo>
                    <a:cubicBezTo>
                      <a:pt x="1267" y="7"/>
                      <a:pt x="1560" y="0"/>
                      <a:pt x="1846" y="0"/>
                    </a:cubicBezTo>
                    <a:cubicBezTo>
                      <a:pt x="2388" y="0"/>
                      <a:pt x="2935" y="7"/>
                      <a:pt x="3476" y="13"/>
                    </a:cubicBezTo>
                    <a:lnTo>
                      <a:pt x="3483" y="13"/>
                    </a:lnTo>
                    <a:cubicBezTo>
                      <a:pt x="3571" y="13"/>
                      <a:pt x="3661" y="26"/>
                      <a:pt x="3744" y="39"/>
                    </a:cubicBezTo>
                    <a:cubicBezTo>
                      <a:pt x="3890" y="147"/>
                      <a:pt x="3839" y="574"/>
                      <a:pt x="3839" y="682"/>
                    </a:cubicBezTo>
                    <a:cubicBezTo>
                      <a:pt x="3839" y="885"/>
                      <a:pt x="3839" y="1083"/>
                      <a:pt x="3839" y="1280"/>
                    </a:cubicBezTo>
                    <a:cubicBezTo>
                      <a:pt x="3839" y="1872"/>
                      <a:pt x="3839" y="1872"/>
                      <a:pt x="3839" y="1872"/>
                    </a:cubicBezTo>
                    <a:moveTo>
                      <a:pt x="2731" y="1554"/>
                    </a:moveTo>
                    <a:lnTo>
                      <a:pt x="2731" y="1554"/>
                    </a:lnTo>
                    <a:cubicBezTo>
                      <a:pt x="2751" y="1394"/>
                      <a:pt x="2731" y="1217"/>
                      <a:pt x="2699" y="1064"/>
                    </a:cubicBezTo>
                    <a:cubicBezTo>
                      <a:pt x="2699" y="1051"/>
                      <a:pt x="2693" y="1051"/>
                      <a:pt x="2686" y="1051"/>
                    </a:cubicBezTo>
                    <a:cubicBezTo>
                      <a:pt x="2680" y="1038"/>
                      <a:pt x="2680" y="1032"/>
                      <a:pt x="2674" y="1032"/>
                    </a:cubicBezTo>
                    <a:cubicBezTo>
                      <a:pt x="2540" y="1012"/>
                      <a:pt x="2381" y="1025"/>
                      <a:pt x="2248" y="1045"/>
                    </a:cubicBezTo>
                    <a:lnTo>
                      <a:pt x="2248" y="1045"/>
                    </a:lnTo>
                    <a:cubicBezTo>
                      <a:pt x="2248" y="962"/>
                      <a:pt x="2241" y="872"/>
                      <a:pt x="2235" y="790"/>
                    </a:cubicBezTo>
                    <a:cubicBezTo>
                      <a:pt x="2235" y="726"/>
                      <a:pt x="2235" y="656"/>
                      <a:pt x="2222" y="593"/>
                    </a:cubicBezTo>
                    <a:cubicBezTo>
                      <a:pt x="2228" y="580"/>
                      <a:pt x="2222" y="554"/>
                      <a:pt x="2203" y="554"/>
                    </a:cubicBezTo>
                    <a:cubicBezTo>
                      <a:pt x="2101" y="554"/>
                      <a:pt x="2006" y="554"/>
                      <a:pt x="1903" y="554"/>
                    </a:cubicBezTo>
                    <a:cubicBezTo>
                      <a:pt x="1821" y="548"/>
                      <a:pt x="1732" y="535"/>
                      <a:pt x="1649" y="561"/>
                    </a:cubicBezTo>
                    <a:cubicBezTo>
                      <a:pt x="1642" y="561"/>
                      <a:pt x="1642" y="567"/>
                      <a:pt x="1642" y="574"/>
                    </a:cubicBezTo>
                    <a:cubicBezTo>
                      <a:pt x="1642" y="574"/>
                      <a:pt x="1636" y="580"/>
                      <a:pt x="1636" y="586"/>
                    </a:cubicBezTo>
                    <a:cubicBezTo>
                      <a:pt x="1624" y="732"/>
                      <a:pt x="1624" y="879"/>
                      <a:pt x="1642" y="1025"/>
                    </a:cubicBezTo>
                    <a:cubicBezTo>
                      <a:pt x="1496" y="1012"/>
                      <a:pt x="1344" y="1006"/>
                      <a:pt x="1197" y="1025"/>
                    </a:cubicBezTo>
                    <a:cubicBezTo>
                      <a:pt x="1184" y="1032"/>
                      <a:pt x="1184" y="1045"/>
                      <a:pt x="1184" y="1051"/>
                    </a:cubicBezTo>
                    <a:cubicBezTo>
                      <a:pt x="1184" y="1057"/>
                      <a:pt x="1184" y="1057"/>
                      <a:pt x="1184" y="1057"/>
                    </a:cubicBezTo>
                    <a:cubicBezTo>
                      <a:pt x="1171" y="1223"/>
                      <a:pt x="1171" y="1388"/>
                      <a:pt x="1165" y="1554"/>
                    </a:cubicBezTo>
                    <a:cubicBezTo>
                      <a:pt x="1165" y="1580"/>
                      <a:pt x="1191" y="1580"/>
                      <a:pt x="1210" y="1573"/>
                    </a:cubicBezTo>
                    <a:cubicBezTo>
                      <a:pt x="1305" y="1580"/>
                      <a:pt x="1400" y="1580"/>
                      <a:pt x="1496" y="1580"/>
                    </a:cubicBezTo>
                    <a:cubicBezTo>
                      <a:pt x="1553" y="1580"/>
                      <a:pt x="1605" y="1580"/>
                      <a:pt x="1655" y="1580"/>
                    </a:cubicBezTo>
                    <a:lnTo>
                      <a:pt x="1661" y="1580"/>
                    </a:lnTo>
                    <a:cubicBezTo>
                      <a:pt x="1649" y="1732"/>
                      <a:pt x="1661" y="1897"/>
                      <a:pt x="1661" y="2050"/>
                    </a:cubicBezTo>
                    <a:cubicBezTo>
                      <a:pt x="1661" y="2063"/>
                      <a:pt x="1668" y="2070"/>
                      <a:pt x="1668" y="2070"/>
                    </a:cubicBezTo>
                    <a:cubicBezTo>
                      <a:pt x="1674" y="2076"/>
                      <a:pt x="1681" y="2082"/>
                      <a:pt x="1687" y="2082"/>
                    </a:cubicBezTo>
                    <a:cubicBezTo>
                      <a:pt x="1859" y="2108"/>
                      <a:pt x="2037" y="2089"/>
                      <a:pt x="2209" y="2089"/>
                    </a:cubicBezTo>
                    <a:cubicBezTo>
                      <a:pt x="2241" y="2089"/>
                      <a:pt x="2241" y="2057"/>
                      <a:pt x="2228" y="2044"/>
                    </a:cubicBezTo>
                    <a:cubicBezTo>
                      <a:pt x="2228" y="1968"/>
                      <a:pt x="2222" y="1897"/>
                      <a:pt x="2222" y="1821"/>
                    </a:cubicBezTo>
                    <a:cubicBezTo>
                      <a:pt x="2216" y="1751"/>
                      <a:pt x="2222" y="1675"/>
                      <a:pt x="2222" y="1605"/>
                    </a:cubicBezTo>
                    <a:cubicBezTo>
                      <a:pt x="2381" y="1611"/>
                      <a:pt x="2540" y="1605"/>
                      <a:pt x="2699" y="1592"/>
                    </a:cubicBezTo>
                    <a:cubicBezTo>
                      <a:pt x="2719" y="1592"/>
                      <a:pt x="2725" y="1580"/>
                      <a:pt x="2725" y="1567"/>
                    </a:cubicBezTo>
                    <a:cubicBezTo>
                      <a:pt x="2725" y="1560"/>
                      <a:pt x="2725" y="1560"/>
                      <a:pt x="2731" y="155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1" name="Google Shape;791;p9"/>
              <p:cNvSpPr/>
              <p:nvPr/>
            </p:nvSpPr>
            <p:spPr>
              <a:xfrm>
                <a:off x="491040" y="1031400"/>
                <a:ext cx="529200" cy="524880"/>
              </a:xfrm>
              <a:custGeom>
                <a:rect b="b" l="l" r="r" t="t"/>
                <a:pathLst>
                  <a:path extrusionOk="0" h="1458" w="1470">
                    <a:moveTo>
                      <a:pt x="1445" y="491"/>
                    </a:moveTo>
                    <a:lnTo>
                      <a:pt x="1445" y="491"/>
                    </a:lnTo>
                    <a:cubicBezTo>
                      <a:pt x="1458" y="643"/>
                      <a:pt x="1458" y="802"/>
                      <a:pt x="1470" y="961"/>
                    </a:cubicBezTo>
                    <a:cubicBezTo>
                      <a:pt x="1311" y="968"/>
                      <a:pt x="1153" y="974"/>
                      <a:pt x="993" y="974"/>
                    </a:cubicBezTo>
                    <a:cubicBezTo>
                      <a:pt x="987" y="974"/>
                      <a:pt x="980" y="981"/>
                      <a:pt x="974" y="987"/>
                    </a:cubicBezTo>
                    <a:cubicBezTo>
                      <a:pt x="968" y="994"/>
                      <a:pt x="968" y="994"/>
                      <a:pt x="968" y="1000"/>
                    </a:cubicBezTo>
                    <a:cubicBezTo>
                      <a:pt x="955" y="1140"/>
                      <a:pt x="948" y="1311"/>
                      <a:pt x="980" y="1452"/>
                    </a:cubicBezTo>
                    <a:cubicBezTo>
                      <a:pt x="821" y="1452"/>
                      <a:pt x="656" y="1439"/>
                      <a:pt x="490" y="1458"/>
                    </a:cubicBezTo>
                    <a:cubicBezTo>
                      <a:pt x="490" y="1299"/>
                      <a:pt x="497" y="1140"/>
                      <a:pt x="477" y="981"/>
                    </a:cubicBezTo>
                    <a:cubicBezTo>
                      <a:pt x="477" y="968"/>
                      <a:pt x="471" y="961"/>
                      <a:pt x="458" y="961"/>
                    </a:cubicBezTo>
                    <a:cubicBezTo>
                      <a:pt x="458" y="955"/>
                      <a:pt x="452" y="949"/>
                      <a:pt x="439" y="949"/>
                    </a:cubicBezTo>
                    <a:cubicBezTo>
                      <a:pt x="299" y="942"/>
                      <a:pt x="147" y="936"/>
                      <a:pt x="0" y="955"/>
                    </a:cubicBezTo>
                    <a:cubicBezTo>
                      <a:pt x="7" y="796"/>
                      <a:pt x="13" y="637"/>
                      <a:pt x="7" y="478"/>
                    </a:cubicBezTo>
                    <a:cubicBezTo>
                      <a:pt x="51" y="478"/>
                      <a:pt x="89" y="478"/>
                      <a:pt x="134" y="478"/>
                    </a:cubicBezTo>
                    <a:cubicBezTo>
                      <a:pt x="236" y="471"/>
                      <a:pt x="337" y="471"/>
                      <a:pt x="439" y="478"/>
                    </a:cubicBezTo>
                    <a:cubicBezTo>
                      <a:pt x="445" y="478"/>
                      <a:pt x="452" y="478"/>
                      <a:pt x="452" y="471"/>
                    </a:cubicBezTo>
                    <a:cubicBezTo>
                      <a:pt x="458" y="471"/>
                      <a:pt x="465" y="465"/>
                      <a:pt x="465" y="459"/>
                    </a:cubicBezTo>
                    <a:cubicBezTo>
                      <a:pt x="452" y="306"/>
                      <a:pt x="452" y="153"/>
                      <a:pt x="458" y="0"/>
                    </a:cubicBezTo>
                    <a:lnTo>
                      <a:pt x="458" y="0"/>
                    </a:lnTo>
                    <a:cubicBezTo>
                      <a:pt x="516" y="13"/>
                      <a:pt x="573" y="13"/>
                      <a:pt x="630" y="13"/>
                    </a:cubicBezTo>
                    <a:cubicBezTo>
                      <a:pt x="650" y="13"/>
                      <a:pt x="669" y="13"/>
                      <a:pt x="687" y="13"/>
                    </a:cubicBezTo>
                    <a:cubicBezTo>
                      <a:pt x="790" y="13"/>
                      <a:pt x="885" y="19"/>
                      <a:pt x="980" y="19"/>
                    </a:cubicBezTo>
                    <a:cubicBezTo>
                      <a:pt x="968" y="83"/>
                      <a:pt x="980" y="146"/>
                      <a:pt x="980" y="204"/>
                    </a:cubicBezTo>
                    <a:cubicBezTo>
                      <a:pt x="980" y="286"/>
                      <a:pt x="980" y="376"/>
                      <a:pt x="987" y="459"/>
                    </a:cubicBezTo>
                    <a:cubicBezTo>
                      <a:pt x="987" y="465"/>
                      <a:pt x="987" y="471"/>
                      <a:pt x="993" y="471"/>
                    </a:cubicBezTo>
                    <a:cubicBezTo>
                      <a:pt x="987" y="484"/>
                      <a:pt x="993" y="497"/>
                      <a:pt x="1006" y="497"/>
                    </a:cubicBezTo>
                    <a:cubicBezTo>
                      <a:pt x="1088" y="503"/>
                      <a:pt x="1165" y="497"/>
                      <a:pt x="1248" y="491"/>
                    </a:cubicBezTo>
                    <a:cubicBezTo>
                      <a:pt x="1267" y="491"/>
                      <a:pt x="1286" y="491"/>
                      <a:pt x="1305" y="491"/>
                    </a:cubicBezTo>
                    <a:cubicBezTo>
                      <a:pt x="1350" y="497"/>
                      <a:pt x="1401" y="497"/>
                      <a:pt x="1445" y="49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2" name="Google Shape;792;p9"/>
              <p:cNvSpPr/>
              <p:nvPr/>
            </p:nvSpPr>
            <p:spPr>
              <a:xfrm>
                <a:off x="128880" y="1496520"/>
                <a:ext cx="1307880" cy="259200"/>
              </a:xfrm>
              <a:custGeom>
                <a:rect b="b" l="l" r="r" t="t"/>
                <a:pathLst>
                  <a:path extrusionOk="0" h="720" w="3633">
                    <a:moveTo>
                      <a:pt x="0" y="714"/>
                    </a:moveTo>
                    <a:lnTo>
                      <a:pt x="0" y="714"/>
                    </a:lnTo>
                    <a:moveTo>
                      <a:pt x="0" y="714"/>
                    </a:moveTo>
                    <a:lnTo>
                      <a:pt x="0" y="714"/>
                    </a:lnTo>
                    <a:moveTo>
                      <a:pt x="3368" y="695"/>
                    </a:moveTo>
                    <a:lnTo>
                      <a:pt x="3368" y="695"/>
                    </a:lnTo>
                    <a:cubicBezTo>
                      <a:pt x="3336" y="695"/>
                      <a:pt x="3304" y="695"/>
                      <a:pt x="3273" y="695"/>
                    </a:cubicBezTo>
                    <a:lnTo>
                      <a:pt x="3273" y="695"/>
                    </a:lnTo>
                    <a:cubicBezTo>
                      <a:pt x="3304" y="695"/>
                      <a:pt x="3336" y="695"/>
                      <a:pt x="3368" y="695"/>
                    </a:cubicBezTo>
                    <a:moveTo>
                      <a:pt x="1725" y="688"/>
                    </a:moveTo>
                    <a:lnTo>
                      <a:pt x="1725" y="688"/>
                    </a:lnTo>
                    <a:cubicBezTo>
                      <a:pt x="1159" y="688"/>
                      <a:pt x="599" y="695"/>
                      <a:pt x="32" y="720"/>
                    </a:cubicBezTo>
                    <a:cubicBezTo>
                      <a:pt x="599" y="695"/>
                      <a:pt x="1165" y="688"/>
                      <a:pt x="1725" y="688"/>
                    </a:cubicBezTo>
                    <a:cubicBezTo>
                      <a:pt x="1904" y="688"/>
                      <a:pt x="2075" y="688"/>
                      <a:pt x="2254" y="688"/>
                    </a:cubicBezTo>
                    <a:cubicBezTo>
                      <a:pt x="2075" y="688"/>
                      <a:pt x="1904" y="688"/>
                      <a:pt x="1725" y="688"/>
                    </a:cubicBezTo>
                    <a:moveTo>
                      <a:pt x="3629" y="0"/>
                    </a:moveTo>
                    <a:lnTo>
                      <a:pt x="3629" y="0"/>
                    </a:lnTo>
                    <a:cubicBezTo>
                      <a:pt x="3629" y="102"/>
                      <a:pt x="3674" y="695"/>
                      <a:pt x="3476" y="695"/>
                    </a:cubicBezTo>
                    <a:lnTo>
                      <a:pt x="3476" y="695"/>
                    </a:lnTo>
                    <a:cubicBezTo>
                      <a:pt x="3674" y="695"/>
                      <a:pt x="3629" y="102"/>
                      <a:pt x="3629"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3" name="Google Shape;793;p9"/>
              <p:cNvSpPr/>
              <p:nvPr/>
            </p:nvSpPr>
            <p:spPr>
              <a:xfrm>
                <a:off x="60120" y="825120"/>
                <a:ext cx="1377360" cy="930600"/>
              </a:xfrm>
              <a:custGeom>
                <a:rect b="b" l="l" r="r" t="t"/>
                <a:pathLst>
                  <a:path extrusionOk="0" h="2585" w="3826">
                    <a:moveTo>
                      <a:pt x="3336" y="0"/>
                    </a:moveTo>
                    <a:lnTo>
                      <a:pt x="3336" y="0"/>
                    </a:lnTo>
                    <a:cubicBezTo>
                      <a:pt x="3400" y="39"/>
                      <a:pt x="3444" y="108"/>
                      <a:pt x="3444" y="191"/>
                    </a:cubicBezTo>
                    <a:cubicBezTo>
                      <a:pt x="3444" y="535"/>
                      <a:pt x="3527" y="911"/>
                      <a:pt x="3514" y="1267"/>
                    </a:cubicBezTo>
                    <a:cubicBezTo>
                      <a:pt x="3559" y="1585"/>
                      <a:pt x="3527" y="1923"/>
                      <a:pt x="3260" y="2145"/>
                    </a:cubicBezTo>
                    <a:cubicBezTo>
                      <a:pt x="2999" y="2362"/>
                      <a:pt x="2611" y="2387"/>
                      <a:pt x="2279" y="2387"/>
                    </a:cubicBezTo>
                    <a:cubicBezTo>
                      <a:pt x="2266" y="2387"/>
                      <a:pt x="2254" y="2387"/>
                      <a:pt x="2247" y="2387"/>
                    </a:cubicBezTo>
                    <a:cubicBezTo>
                      <a:pt x="1853" y="2387"/>
                      <a:pt x="1465" y="2337"/>
                      <a:pt x="1076" y="2318"/>
                    </a:cubicBezTo>
                    <a:cubicBezTo>
                      <a:pt x="993" y="2311"/>
                      <a:pt x="917" y="2311"/>
                      <a:pt x="834" y="2311"/>
                    </a:cubicBezTo>
                    <a:cubicBezTo>
                      <a:pt x="757" y="2311"/>
                      <a:pt x="681" y="2311"/>
                      <a:pt x="605" y="2311"/>
                    </a:cubicBezTo>
                    <a:cubicBezTo>
                      <a:pt x="528" y="2311"/>
                      <a:pt x="459" y="2318"/>
                      <a:pt x="382" y="2318"/>
                    </a:cubicBezTo>
                    <a:cubicBezTo>
                      <a:pt x="255" y="2318"/>
                      <a:pt x="127" y="2311"/>
                      <a:pt x="0" y="2298"/>
                    </a:cubicBezTo>
                    <a:cubicBezTo>
                      <a:pt x="6" y="2432"/>
                      <a:pt x="32" y="2547"/>
                      <a:pt x="191" y="2579"/>
                    </a:cubicBezTo>
                    <a:lnTo>
                      <a:pt x="191" y="2579"/>
                    </a:lnTo>
                    <a:lnTo>
                      <a:pt x="191" y="2579"/>
                    </a:lnTo>
                    <a:lnTo>
                      <a:pt x="191" y="2579"/>
                    </a:lnTo>
                    <a:lnTo>
                      <a:pt x="191" y="2579"/>
                    </a:lnTo>
                    <a:cubicBezTo>
                      <a:pt x="204" y="2579"/>
                      <a:pt x="217" y="2585"/>
                      <a:pt x="223" y="2585"/>
                    </a:cubicBezTo>
                    <a:lnTo>
                      <a:pt x="223" y="2585"/>
                    </a:lnTo>
                    <a:cubicBezTo>
                      <a:pt x="790" y="2560"/>
                      <a:pt x="1350" y="2553"/>
                      <a:pt x="1916" y="2553"/>
                    </a:cubicBezTo>
                    <a:cubicBezTo>
                      <a:pt x="2095" y="2553"/>
                      <a:pt x="2266" y="2553"/>
                      <a:pt x="2445" y="2553"/>
                    </a:cubicBezTo>
                    <a:cubicBezTo>
                      <a:pt x="2527" y="2553"/>
                      <a:pt x="2611" y="2560"/>
                      <a:pt x="2693" y="2560"/>
                    </a:cubicBezTo>
                    <a:cubicBezTo>
                      <a:pt x="2948" y="2560"/>
                      <a:pt x="3209" y="2560"/>
                      <a:pt x="3464" y="2560"/>
                    </a:cubicBezTo>
                    <a:cubicBezTo>
                      <a:pt x="3495" y="2560"/>
                      <a:pt x="3527" y="2560"/>
                      <a:pt x="3559" y="2560"/>
                    </a:cubicBezTo>
                    <a:cubicBezTo>
                      <a:pt x="3572" y="2560"/>
                      <a:pt x="3584" y="2560"/>
                      <a:pt x="3597" y="2560"/>
                    </a:cubicBezTo>
                    <a:lnTo>
                      <a:pt x="3597" y="2560"/>
                    </a:lnTo>
                    <a:cubicBezTo>
                      <a:pt x="3623" y="2560"/>
                      <a:pt x="3623" y="2560"/>
                      <a:pt x="3623" y="2560"/>
                    </a:cubicBezTo>
                    <a:cubicBezTo>
                      <a:pt x="3629" y="2560"/>
                      <a:pt x="3635" y="2560"/>
                      <a:pt x="3635" y="2553"/>
                    </a:cubicBezTo>
                    <a:cubicBezTo>
                      <a:pt x="3648" y="2560"/>
                      <a:pt x="3654" y="2560"/>
                      <a:pt x="3667" y="2560"/>
                    </a:cubicBezTo>
                    <a:cubicBezTo>
                      <a:pt x="3865" y="2560"/>
                      <a:pt x="3820" y="1967"/>
                      <a:pt x="3820" y="1865"/>
                    </a:cubicBezTo>
                    <a:lnTo>
                      <a:pt x="3820" y="1865"/>
                    </a:lnTo>
                    <a:cubicBezTo>
                      <a:pt x="3820" y="1859"/>
                      <a:pt x="3820" y="1859"/>
                      <a:pt x="3820" y="1859"/>
                    </a:cubicBezTo>
                    <a:cubicBezTo>
                      <a:pt x="3820" y="1267"/>
                      <a:pt x="3820" y="1267"/>
                      <a:pt x="3820" y="1267"/>
                    </a:cubicBezTo>
                    <a:cubicBezTo>
                      <a:pt x="3820" y="1070"/>
                      <a:pt x="3820" y="872"/>
                      <a:pt x="3820" y="669"/>
                    </a:cubicBezTo>
                    <a:lnTo>
                      <a:pt x="3820" y="669"/>
                    </a:lnTo>
                    <a:cubicBezTo>
                      <a:pt x="3820" y="624"/>
                      <a:pt x="3826" y="522"/>
                      <a:pt x="3826" y="408"/>
                    </a:cubicBezTo>
                    <a:cubicBezTo>
                      <a:pt x="3826" y="255"/>
                      <a:pt x="3807" y="89"/>
                      <a:pt x="3725" y="26"/>
                    </a:cubicBezTo>
                    <a:cubicBezTo>
                      <a:pt x="3642" y="13"/>
                      <a:pt x="3552" y="0"/>
                      <a:pt x="3464" y="0"/>
                    </a:cubicBezTo>
                    <a:lnTo>
                      <a:pt x="3457" y="0"/>
                    </a:lnTo>
                    <a:lnTo>
                      <a:pt x="3457" y="0"/>
                    </a:lnTo>
                    <a:cubicBezTo>
                      <a:pt x="3419" y="0"/>
                      <a:pt x="3374" y="0"/>
                      <a:pt x="3336"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4" name="Google Shape;794;p9"/>
              <p:cNvSpPr/>
              <p:nvPr/>
            </p:nvSpPr>
            <p:spPr>
              <a:xfrm>
                <a:off x="28800" y="466200"/>
                <a:ext cx="1432800" cy="1314360"/>
              </a:xfrm>
              <a:custGeom>
                <a:rect b="b" l="l" r="r" t="t"/>
                <a:pathLst>
                  <a:path extrusionOk="0" h="3651" w="3980">
                    <a:moveTo>
                      <a:pt x="3971" y="1265"/>
                    </a:moveTo>
                    <a:lnTo>
                      <a:pt x="3971" y="1265"/>
                    </a:lnTo>
                    <a:cubicBezTo>
                      <a:pt x="3983" y="1634"/>
                      <a:pt x="3971" y="2003"/>
                      <a:pt x="3971" y="2372"/>
                    </a:cubicBezTo>
                    <a:cubicBezTo>
                      <a:pt x="3971" y="2564"/>
                      <a:pt x="3971" y="2748"/>
                      <a:pt x="3971" y="2933"/>
                    </a:cubicBezTo>
                    <a:cubicBezTo>
                      <a:pt x="3971" y="3092"/>
                      <a:pt x="3996" y="3270"/>
                      <a:pt x="3964" y="3429"/>
                    </a:cubicBezTo>
                    <a:cubicBezTo>
                      <a:pt x="3939" y="3537"/>
                      <a:pt x="3856" y="3645"/>
                      <a:pt x="3754" y="3614"/>
                    </a:cubicBezTo>
                    <a:cubicBezTo>
                      <a:pt x="3748" y="3620"/>
                      <a:pt x="3741" y="3620"/>
                      <a:pt x="3735" y="3620"/>
                    </a:cubicBezTo>
                    <a:cubicBezTo>
                      <a:pt x="2627" y="3633"/>
                      <a:pt x="1507" y="3671"/>
                      <a:pt x="399" y="3639"/>
                    </a:cubicBezTo>
                    <a:cubicBezTo>
                      <a:pt x="278" y="3658"/>
                      <a:pt x="125" y="3665"/>
                      <a:pt x="62" y="3582"/>
                    </a:cubicBezTo>
                    <a:cubicBezTo>
                      <a:pt x="24" y="3531"/>
                      <a:pt x="30" y="3455"/>
                      <a:pt x="24" y="3397"/>
                    </a:cubicBezTo>
                    <a:cubicBezTo>
                      <a:pt x="17" y="3251"/>
                      <a:pt x="11" y="3098"/>
                      <a:pt x="11" y="2952"/>
                    </a:cubicBezTo>
                    <a:cubicBezTo>
                      <a:pt x="-8" y="2340"/>
                      <a:pt x="-2" y="1729"/>
                      <a:pt x="24" y="1118"/>
                    </a:cubicBezTo>
                    <a:cubicBezTo>
                      <a:pt x="24" y="1112"/>
                      <a:pt x="24" y="1105"/>
                      <a:pt x="30" y="1105"/>
                    </a:cubicBezTo>
                    <a:cubicBezTo>
                      <a:pt x="4" y="940"/>
                      <a:pt x="253" y="927"/>
                      <a:pt x="367" y="927"/>
                    </a:cubicBezTo>
                    <a:cubicBezTo>
                      <a:pt x="590" y="921"/>
                      <a:pt x="813" y="921"/>
                      <a:pt x="1030" y="921"/>
                    </a:cubicBezTo>
                    <a:cubicBezTo>
                      <a:pt x="1023" y="863"/>
                      <a:pt x="1030" y="794"/>
                      <a:pt x="1030" y="736"/>
                    </a:cubicBezTo>
                    <a:cubicBezTo>
                      <a:pt x="1017" y="711"/>
                      <a:pt x="1036" y="679"/>
                      <a:pt x="1061" y="679"/>
                    </a:cubicBezTo>
                    <a:cubicBezTo>
                      <a:pt x="1068" y="685"/>
                      <a:pt x="1074" y="685"/>
                      <a:pt x="1074" y="685"/>
                    </a:cubicBezTo>
                    <a:cubicBezTo>
                      <a:pt x="1086" y="685"/>
                      <a:pt x="1099" y="685"/>
                      <a:pt x="1106" y="685"/>
                    </a:cubicBezTo>
                    <a:cubicBezTo>
                      <a:pt x="1093" y="481"/>
                      <a:pt x="1106" y="278"/>
                      <a:pt x="1106" y="74"/>
                    </a:cubicBezTo>
                    <a:cubicBezTo>
                      <a:pt x="1106" y="55"/>
                      <a:pt x="1118" y="43"/>
                      <a:pt x="1138" y="43"/>
                    </a:cubicBezTo>
                    <a:cubicBezTo>
                      <a:pt x="1628" y="10"/>
                      <a:pt x="2118" y="-9"/>
                      <a:pt x="2614" y="4"/>
                    </a:cubicBezTo>
                    <a:cubicBezTo>
                      <a:pt x="2704" y="10"/>
                      <a:pt x="2844" y="-22"/>
                      <a:pt x="2888" y="74"/>
                    </a:cubicBezTo>
                    <a:cubicBezTo>
                      <a:pt x="2920" y="138"/>
                      <a:pt x="2895" y="265"/>
                      <a:pt x="2895" y="335"/>
                    </a:cubicBezTo>
                    <a:cubicBezTo>
                      <a:pt x="2895" y="443"/>
                      <a:pt x="2895" y="558"/>
                      <a:pt x="2895" y="673"/>
                    </a:cubicBezTo>
                    <a:cubicBezTo>
                      <a:pt x="2901" y="673"/>
                      <a:pt x="2914" y="673"/>
                      <a:pt x="2927" y="673"/>
                    </a:cubicBezTo>
                    <a:cubicBezTo>
                      <a:pt x="2933" y="673"/>
                      <a:pt x="2946" y="673"/>
                      <a:pt x="2946" y="679"/>
                    </a:cubicBezTo>
                    <a:cubicBezTo>
                      <a:pt x="2958" y="679"/>
                      <a:pt x="2971" y="685"/>
                      <a:pt x="2971" y="698"/>
                    </a:cubicBezTo>
                    <a:cubicBezTo>
                      <a:pt x="2977" y="774"/>
                      <a:pt x="2971" y="844"/>
                      <a:pt x="2984" y="921"/>
                    </a:cubicBezTo>
                    <a:lnTo>
                      <a:pt x="2984" y="921"/>
                    </a:lnTo>
                    <a:cubicBezTo>
                      <a:pt x="3219" y="921"/>
                      <a:pt x="3449" y="927"/>
                      <a:pt x="3684" y="927"/>
                    </a:cubicBezTo>
                    <a:cubicBezTo>
                      <a:pt x="3704" y="927"/>
                      <a:pt x="3722" y="927"/>
                      <a:pt x="3748" y="927"/>
                    </a:cubicBezTo>
                    <a:cubicBezTo>
                      <a:pt x="3907" y="927"/>
                      <a:pt x="3971" y="1112"/>
                      <a:pt x="3971" y="1265"/>
                    </a:cubicBezTo>
                    <a:moveTo>
                      <a:pt x="3722" y="3550"/>
                    </a:moveTo>
                    <a:lnTo>
                      <a:pt x="3722" y="3550"/>
                    </a:lnTo>
                    <a:cubicBezTo>
                      <a:pt x="3958" y="3614"/>
                      <a:pt x="3907" y="2946"/>
                      <a:pt x="3907" y="2856"/>
                    </a:cubicBezTo>
                    <a:cubicBezTo>
                      <a:pt x="3907" y="2264"/>
                      <a:pt x="3907" y="2264"/>
                      <a:pt x="3907" y="2264"/>
                    </a:cubicBezTo>
                    <a:cubicBezTo>
                      <a:pt x="3907" y="2067"/>
                      <a:pt x="3907" y="1869"/>
                      <a:pt x="3907" y="1666"/>
                    </a:cubicBezTo>
                    <a:cubicBezTo>
                      <a:pt x="3907" y="1558"/>
                      <a:pt x="3958" y="1131"/>
                      <a:pt x="3812" y="1023"/>
                    </a:cubicBezTo>
                    <a:cubicBezTo>
                      <a:pt x="3729" y="1010"/>
                      <a:pt x="3639" y="997"/>
                      <a:pt x="3551" y="997"/>
                    </a:cubicBezTo>
                    <a:lnTo>
                      <a:pt x="3544" y="997"/>
                    </a:lnTo>
                    <a:cubicBezTo>
                      <a:pt x="3003" y="991"/>
                      <a:pt x="2456" y="984"/>
                      <a:pt x="1914" y="984"/>
                    </a:cubicBezTo>
                    <a:cubicBezTo>
                      <a:pt x="1628" y="984"/>
                      <a:pt x="1335" y="991"/>
                      <a:pt x="1049" y="991"/>
                    </a:cubicBezTo>
                    <a:cubicBezTo>
                      <a:pt x="896" y="991"/>
                      <a:pt x="749" y="991"/>
                      <a:pt x="596" y="997"/>
                    </a:cubicBezTo>
                    <a:cubicBezTo>
                      <a:pt x="482" y="997"/>
                      <a:pt x="125" y="946"/>
                      <a:pt x="87" y="1105"/>
                    </a:cubicBezTo>
                    <a:cubicBezTo>
                      <a:pt x="87" y="1112"/>
                      <a:pt x="93" y="1112"/>
                      <a:pt x="93" y="1118"/>
                    </a:cubicBezTo>
                    <a:cubicBezTo>
                      <a:pt x="74" y="1589"/>
                      <a:pt x="68" y="2067"/>
                      <a:pt x="68" y="2538"/>
                    </a:cubicBezTo>
                    <a:cubicBezTo>
                      <a:pt x="74" y="2773"/>
                      <a:pt x="81" y="3009"/>
                      <a:pt x="87" y="3244"/>
                    </a:cubicBezTo>
                    <a:cubicBezTo>
                      <a:pt x="93" y="3404"/>
                      <a:pt x="100" y="3544"/>
                      <a:pt x="278" y="3576"/>
                    </a:cubicBezTo>
                    <a:cubicBezTo>
                      <a:pt x="291" y="3576"/>
                      <a:pt x="304" y="3582"/>
                      <a:pt x="310" y="3582"/>
                    </a:cubicBezTo>
                    <a:cubicBezTo>
                      <a:pt x="1431" y="3531"/>
                      <a:pt x="2564" y="3557"/>
                      <a:pt x="3684" y="3557"/>
                    </a:cubicBezTo>
                    <a:lnTo>
                      <a:pt x="3684" y="3557"/>
                    </a:lnTo>
                    <a:cubicBezTo>
                      <a:pt x="3710" y="3557"/>
                      <a:pt x="3710" y="3557"/>
                      <a:pt x="3710" y="3557"/>
                    </a:cubicBezTo>
                    <a:cubicBezTo>
                      <a:pt x="3716" y="3557"/>
                      <a:pt x="3722" y="3557"/>
                      <a:pt x="3722" y="3550"/>
                    </a:cubicBezTo>
                    <a:moveTo>
                      <a:pt x="2462" y="921"/>
                    </a:moveTo>
                    <a:lnTo>
                      <a:pt x="2462" y="921"/>
                    </a:lnTo>
                    <a:cubicBezTo>
                      <a:pt x="2621" y="921"/>
                      <a:pt x="2780" y="921"/>
                      <a:pt x="2933" y="921"/>
                    </a:cubicBezTo>
                    <a:cubicBezTo>
                      <a:pt x="2927" y="857"/>
                      <a:pt x="2920" y="794"/>
                      <a:pt x="2927" y="723"/>
                    </a:cubicBezTo>
                    <a:cubicBezTo>
                      <a:pt x="2914" y="723"/>
                      <a:pt x="2901" y="723"/>
                      <a:pt x="2888" y="730"/>
                    </a:cubicBezTo>
                    <a:cubicBezTo>
                      <a:pt x="2875" y="749"/>
                      <a:pt x="2844" y="749"/>
                      <a:pt x="2831" y="730"/>
                    </a:cubicBezTo>
                    <a:cubicBezTo>
                      <a:pt x="2704" y="730"/>
                      <a:pt x="2583" y="730"/>
                      <a:pt x="2462" y="723"/>
                    </a:cubicBezTo>
                    <a:cubicBezTo>
                      <a:pt x="2462" y="749"/>
                      <a:pt x="2456" y="781"/>
                      <a:pt x="2456" y="813"/>
                    </a:cubicBezTo>
                    <a:cubicBezTo>
                      <a:pt x="2456" y="850"/>
                      <a:pt x="2462" y="883"/>
                      <a:pt x="2462" y="921"/>
                    </a:cubicBezTo>
                    <a:moveTo>
                      <a:pt x="2825" y="335"/>
                    </a:moveTo>
                    <a:lnTo>
                      <a:pt x="2825" y="335"/>
                    </a:lnTo>
                    <a:cubicBezTo>
                      <a:pt x="2825" y="291"/>
                      <a:pt x="2837" y="182"/>
                      <a:pt x="2825" y="144"/>
                    </a:cubicBezTo>
                    <a:cubicBezTo>
                      <a:pt x="2793" y="74"/>
                      <a:pt x="2735" y="80"/>
                      <a:pt x="2646" y="74"/>
                    </a:cubicBezTo>
                    <a:cubicBezTo>
                      <a:pt x="2424" y="61"/>
                      <a:pt x="2195" y="68"/>
                      <a:pt x="1971" y="74"/>
                    </a:cubicBezTo>
                    <a:cubicBezTo>
                      <a:pt x="1844" y="74"/>
                      <a:pt x="1717" y="80"/>
                      <a:pt x="1589" y="80"/>
                    </a:cubicBezTo>
                    <a:cubicBezTo>
                      <a:pt x="1488" y="87"/>
                      <a:pt x="1354" y="68"/>
                      <a:pt x="1252" y="99"/>
                    </a:cubicBezTo>
                    <a:cubicBezTo>
                      <a:pt x="1138" y="138"/>
                      <a:pt x="1170" y="246"/>
                      <a:pt x="1163" y="354"/>
                    </a:cubicBezTo>
                    <a:cubicBezTo>
                      <a:pt x="1163" y="462"/>
                      <a:pt x="1163" y="577"/>
                      <a:pt x="1150" y="685"/>
                    </a:cubicBezTo>
                    <a:cubicBezTo>
                      <a:pt x="1220" y="685"/>
                      <a:pt x="1291" y="685"/>
                      <a:pt x="1360" y="685"/>
                    </a:cubicBezTo>
                    <a:cubicBezTo>
                      <a:pt x="1405" y="685"/>
                      <a:pt x="1405" y="685"/>
                      <a:pt x="1405" y="685"/>
                    </a:cubicBezTo>
                    <a:cubicBezTo>
                      <a:pt x="1443" y="685"/>
                      <a:pt x="1488" y="685"/>
                      <a:pt x="1532" y="679"/>
                    </a:cubicBezTo>
                    <a:cubicBezTo>
                      <a:pt x="1552" y="679"/>
                      <a:pt x="1558" y="692"/>
                      <a:pt x="1558" y="711"/>
                    </a:cubicBezTo>
                    <a:lnTo>
                      <a:pt x="1558" y="711"/>
                    </a:lnTo>
                    <a:cubicBezTo>
                      <a:pt x="1577" y="742"/>
                      <a:pt x="1571" y="781"/>
                      <a:pt x="1577" y="813"/>
                    </a:cubicBezTo>
                    <a:cubicBezTo>
                      <a:pt x="1577" y="850"/>
                      <a:pt x="1577" y="883"/>
                      <a:pt x="1571" y="921"/>
                    </a:cubicBezTo>
                    <a:cubicBezTo>
                      <a:pt x="1857" y="921"/>
                      <a:pt x="2143" y="921"/>
                      <a:pt x="2424" y="921"/>
                    </a:cubicBezTo>
                    <a:cubicBezTo>
                      <a:pt x="2417" y="883"/>
                      <a:pt x="2411" y="850"/>
                      <a:pt x="2411" y="813"/>
                    </a:cubicBezTo>
                    <a:cubicBezTo>
                      <a:pt x="2411" y="774"/>
                      <a:pt x="2411" y="736"/>
                      <a:pt x="2430" y="704"/>
                    </a:cubicBezTo>
                    <a:cubicBezTo>
                      <a:pt x="2424" y="692"/>
                      <a:pt x="2430" y="679"/>
                      <a:pt x="2449" y="679"/>
                    </a:cubicBezTo>
                    <a:cubicBezTo>
                      <a:pt x="2500" y="673"/>
                      <a:pt x="2551" y="673"/>
                      <a:pt x="2602" y="666"/>
                    </a:cubicBezTo>
                    <a:cubicBezTo>
                      <a:pt x="2678" y="666"/>
                      <a:pt x="2748" y="666"/>
                      <a:pt x="2825" y="673"/>
                    </a:cubicBezTo>
                    <a:cubicBezTo>
                      <a:pt x="2825" y="558"/>
                      <a:pt x="2825" y="443"/>
                      <a:pt x="2825" y="335"/>
                    </a:cubicBezTo>
                    <a:moveTo>
                      <a:pt x="1462" y="921"/>
                    </a:moveTo>
                    <a:lnTo>
                      <a:pt x="1462" y="921"/>
                    </a:lnTo>
                    <a:cubicBezTo>
                      <a:pt x="1488" y="921"/>
                      <a:pt x="1513" y="921"/>
                      <a:pt x="1545" y="921"/>
                    </a:cubicBezTo>
                    <a:cubicBezTo>
                      <a:pt x="1532" y="889"/>
                      <a:pt x="1532" y="857"/>
                      <a:pt x="1526" y="825"/>
                    </a:cubicBezTo>
                    <a:cubicBezTo>
                      <a:pt x="1526" y="794"/>
                      <a:pt x="1520" y="762"/>
                      <a:pt x="1526" y="736"/>
                    </a:cubicBezTo>
                    <a:cubicBezTo>
                      <a:pt x="1379" y="742"/>
                      <a:pt x="1226" y="749"/>
                      <a:pt x="1080" y="736"/>
                    </a:cubicBezTo>
                    <a:cubicBezTo>
                      <a:pt x="1080" y="794"/>
                      <a:pt x="1086" y="863"/>
                      <a:pt x="1074" y="921"/>
                    </a:cubicBezTo>
                    <a:cubicBezTo>
                      <a:pt x="1201" y="921"/>
                      <a:pt x="1335" y="921"/>
                      <a:pt x="1462" y="92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5" name="Google Shape;795;p9"/>
              <p:cNvSpPr/>
              <p:nvPr/>
            </p:nvSpPr>
            <p:spPr>
              <a:xfrm>
                <a:off x="472680" y="1016640"/>
                <a:ext cx="566640" cy="558000"/>
              </a:xfrm>
              <a:custGeom>
                <a:rect b="b" l="l" r="r" t="t"/>
                <a:pathLst>
                  <a:path extrusionOk="0" h="1550" w="1574">
                    <a:moveTo>
                      <a:pt x="1534" y="519"/>
                    </a:moveTo>
                    <a:lnTo>
                      <a:pt x="1534" y="519"/>
                    </a:lnTo>
                    <a:cubicBezTo>
                      <a:pt x="1566" y="672"/>
                      <a:pt x="1586" y="849"/>
                      <a:pt x="1566" y="1009"/>
                    </a:cubicBezTo>
                    <a:cubicBezTo>
                      <a:pt x="1560" y="1015"/>
                      <a:pt x="1560" y="1015"/>
                      <a:pt x="1560" y="1022"/>
                    </a:cubicBezTo>
                    <a:cubicBezTo>
                      <a:pt x="1560" y="1035"/>
                      <a:pt x="1554" y="1047"/>
                      <a:pt x="1534" y="1047"/>
                    </a:cubicBezTo>
                    <a:cubicBezTo>
                      <a:pt x="1375" y="1060"/>
                      <a:pt x="1216" y="1066"/>
                      <a:pt x="1057" y="1060"/>
                    </a:cubicBezTo>
                    <a:cubicBezTo>
                      <a:pt x="1057" y="1130"/>
                      <a:pt x="1051" y="1206"/>
                      <a:pt x="1057" y="1276"/>
                    </a:cubicBezTo>
                    <a:cubicBezTo>
                      <a:pt x="1057" y="1352"/>
                      <a:pt x="1063" y="1423"/>
                      <a:pt x="1063" y="1499"/>
                    </a:cubicBezTo>
                    <a:cubicBezTo>
                      <a:pt x="1076" y="1512"/>
                      <a:pt x="1076" y="1544"/>
                      <a:pt x="1044" y="1544"/>
                    </a:cubicBezTo>
                    <a:cubicBezTo>
                      <a:pt x="872" y="1544"/>
                      <a:pt x="694" y="1563"/>
                      <a:pt x="522" y="1537"/>
                    </a:cubicBezTo>
                    <a:cubicBezTo>
                      <a:pt x="516" y="1537"/>
                      <a:pt x="509" y="1531"/>
                      <a:pt x="503" y="1525"/>
                    </a:cubicBezTo>
                    <a:cubicBezTo>
                      <a:pt x="503" y="1525"/>
                      <a:pt x="496" y="1518"/>
                      <a:pt x="496" y="1505"/>
                    </a:cubicBezTo>
                    <a:cubicBezTo>
                      <a:pt x="496" y="1352"/>
                      <a:pt x="484" y="1187"/>
                      <a:pt x="496" y="1035"/>
                    </a:cubicBezTo>
                    <a:lnTo>
                      <a:pt x="490" y="1035"/>
                    </a:lnTo>
                    <a:cubicBezTo>
                      <a:pt x="344" y="1028"/>
                      <a:pt x="191" y="1041"/>
                      <a:pt x="45" y="1028"/>
                    </a:cubicBezTo>
                    <a:cubicBezTo>
                      <a:pt x="26" y="1035"/>
                      <a:pt x="0" y="1035"/>
                      <a:pt x="0" y="1009"/>
                    </a:cubicBezTo>
                    <a:cubicBezTo>
                      <a:pt x="6" y="843"/>
                      <a:pt x="6" y="678"/>
                      <a:pt x="19" y="512"/>
                    </a:cubicBezTo>
                    <a:cubicBezTo>
                      <a:pt x="19" y="506"/>
                      <a:pt x="19" y="506"/>
                      <a:pt x="19" y="506"/>
                    </a:cubicBezTo>
                    <a:cubicBezTo>
                      <a:pt x="19" y="500"/>
                      <a:pt x="19" y="487"/>
                      <a:pt x="32" y="480"/>
                    </a:cubicBezTo>
                    <a:cubicBezTo>
                      <a:pt x="179" y="461"/>
                      <a:pt x="331" y="467"/>
                      <a:pt x="477" y="480"/>
                    </a:cubicBezTo>
                    <a:cubicBezTo>
                      <a:pt x="459" y="334"/>
                      <a:pt x="459" y="187"/>
                      <a:pt x="471" y="41"/>
                    </a:cubicBezTo>
                    <a:cubicBezTo>
                      <a:pt x="471" y="35"/>
                      <a:pt x="477" y="29"/>
                      <a:pt x="477" y="29"/>
                    </a:cubicBezTo>
                    <a:cubicBezTo>
                      <a:pt x="477" y="22"/>
                      <a:pt x="477" y="16"/>
                      <a:pt x="484" y="16"/>
                    </a:cubicBezTo>
                    <a:cubicBezTo>
                      <a:pt x="567" y="-10"/>
                      <a:pt x="656" y="3"/>
                      <a:pt x="738" y="9"/>
                    </a:cubicBezTo>
                    <a:cubicBezTo>
                      <a:pt x="841" y="9"/>
                      <a:pt x="936" y="9"/>
                      <a:pt x="1038" y="9"/>
                    </a:cubicBezTo>
                    <a:cubicBezTo>
                      <a:pt x="1057" y="9"/>
                      <a:pt x="1063" y="35"/>
                      <a:pt x="1057" y="48"/>
                    </a:cubicBezTo>
                    <a:cubicBezTo>
                      <a:pt x="1070" y="111"/>
                      <a:pt x="1070" y="181"/>
                      <a:pt x="1070" y="245"/>
                    </a:cubicBezTo>
                    <a:cubicBezTo>
                      <a:pt x="1076" y="327"/>
                      <a:pt x="1083" y="417"/>
                      <a:pt x="1083" y="500"/>
                    </a:cubicBezTo>
                    <a:lnTo>
                      <a:pt x="1083" y="500"/>
                    </a:lnTo>
                    <a:cubicBezTo>
                      <a:pt x="1216" y="480"/>
                      <a:pt x="1375" y="467"/>
                      <a:pt x="1509" y="487"/>
                    </a:cubicBezTo>
                    <a:cubicBezTo>
                      <a:pt x="1515" y="487"/>
                      <a:pt x="1515" y="493"/>
                      <a:pt x="1521" y="506"/>
                    </a:cubicBezTo>
                    <a:cubicBezTo>
                      <a:pt x="1528" y="506"/>
                      <a:pt x="1534" y="506"/>
                      <a:pt x="1534" y="519"/>
                    </a:cubicBezTo>
                    <a:moveTo>
                      <a:pt x="1521" y="1002"/>
                    </a:moveTo>
                    <a:lnTo>
                      <a:pt x="1521" y="1002"/>
                    </a:lnTo>
                    <a:cubicBezTo>
                      <a:pt x="1509" y="843"/>
                      <a:pt x="1509" y="684"/>
                      <a:pt x="1496" y="532"/>
                    </a:cubicBezTo>
                    <a:cubicBezTo>
                      <a:pt x="1433" y="538"/>
                      <a:pt x="1362" y="532"/>
                      <a:pt x="1299" y="532"/>
                    </a:cubicBezTo>
                    <a:cubicBezTo>
                      <a:pt x="1216" y="538"/>
                      <a:pt x="1139" y="544"/>
                      <a:pt x="1057" y="538"/>
                    </a:cubicBezTo>
                    <a:cubicBezTo>
                      <a:pt x="1044" y="538"/>
                      <a:pt x="1038" y="525"/>
                      <a:pt x="1044" y="512"/>
                    </a:cubicBezTo>
                    <a:cubicBezTo>
                      <a:pt x="1038" y="512"/>
                      <a:pt x="1038" y="506"/>
                      <a:pt x="1038" y="500"/>
                    </a:cubicBezTo>
                    <a:cubicBezTo>
                      <a:pt x="1031" y="417"/>
                      <a:pt x="1031" y="327"/>
                      <a:pt x="1031" y="245"/>
                    </a:cubicBezTo>
                    <a:cubicBezTo>
                      <a:pt x="1031" y="187"/>
                      <a:pt x="1019" y="124"/>
                      <a:pt x="1031" y="60"/>
                    </a:cubicBezTo>
                    <a:cubicBezTo>
                      <a:pt x="936" y="60"/>
                      <a:pt x="841" y="54"/>
                      <a:pt x="738" y="54"/>
                    </a:cubicBezTo>
                    <a:cubicBezTo>
                      <a:pt x="669" y="54"/>
                      <a:pt x="586" y="60"/>
                      <a:pt x="509" y="41"/>
                    </a:cubicBezTo>
                    <a:lnTo>
                      <a:pt x="509" y="41"/>
                    </a:lnTo>
                    <a:cubicBezTo>
                      <a:pt x="503" y="194"/>
                      <a:pt x="503" y="347"/>
                      <a:pt x="516" y="500"/>
                    </a:cubicBezTo>
                    <a:cubicBezTo>
                      <a:pt x="516" y="506"/>
                      <a:pt x="509" y="512"/>
                      <a:pt x="503" y="512"/>
                    </a:cubicBezTo>
                    <a:cubicBezTo>
                      <a:pt x="503" y="519"/>
                      <a:pt x="496" y="519"/>
                      <a:pt x="490" y="519"/>
                    </a:cubicBezTo>
                    <a:cubicBezTo>
                      <a:pt x="344" y="512"/>
                      <a:pt x="204" y="519"/>
                      <a:pt x="58" y="519"/>
                    </a:cubicBezTo>
                    <a:cubicBezTo>
                      <a:pt x="64" y="678"/>
                      <a:pt x="58" y="837"/>
                      <a:pt x="51" y="996"/>
                    </a:cubicBezTo>
                    <a:cubicBezTo>
                      <a:pt x="198" y="977"/>
                      <a:pt x="350" y="983"/>
                      <a:pt x="490" y="990"/>
                    </a:cubicBezTo>
                    <a:cubicBezTo>
                      <a:pt x="503" y="990"/>
                      <a:pt x="509" y="996"/>
                      <a:pt x="509" y="1002"/>
                    </a:cubicBezTo>
                    <a:cubicBezTo>
                      <a:pt x="522" y="1002"/>
                      <a:pt x="528" y="1009"/>
                      <a:pt x="528" y="1022"/>
                    </a:cubicBezTo>
                    <a:cubicBezTo>
                      <a:pt x="548" y="1181"/>
                      <a:pt x="541" y="1340"/>
                      <a:pt x="541" y="1499"/>
                    </a:cubicBezTo>
                    <a:cubicBezTo>
                      <a:pt x="707" y="1480"/>
                      <a:pt x="872" y="1493"/>
                      <a:pt x="1031" y="1493"/>
                    </a:cubicBezTo>
                    <a:cubicBezTo>
                      <a:pt x="999" y="1352"/>
                      <a:pt x="1006" y="1181"/>
                      <a:pt x="1019" y="1041"/>
                    </a:cubicBezTo>
                    <a:cubicBezTo>
                      <a:pt x="1019" y="1035"/>
                      <a:pt x="1019" y="1035"/>
                      <a:pt x="1025" y="1028"/>
                    </a:cubicBezTo>
                    <a:cubicBezTo>
                      <a:pt x="1031" y="1022"/>
                      <a:pt x="1038" y="1015"/>
                      <a:pt x="1044" y="1015"/>
                    </a:cubicBezTo>
                    <a:cubicBezTo>
                      <a:pt x="1204" y="1015"/>
                      <a:pt x="1362" y="1009"/>
                      <a:pt x="1521" y="10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96" name="Google Shape;796;p9"/>
            <p:cNvGrpSpPr/>
            <p:nvPr/>
          </p:nvGrpSpPr>
          <p:grpSpPr>
            <a:xfrm>
              <a:off x="8492020" y="3941820"/>
              <a:ext cx="1246680" cy="1201680"/>
              <a:chOff x="4709520" y="2909520"/>
              <a:chExt cx="1246680" cy="1201680"/>
            </a:xfrm>
          </p:grpSpPr>
          <p:sp>
            <p:nvSpPr>
              <p:cNvPr id="797" name="Google Shape;797;p9"/>
              <p:cNvSpPr/>
              <p:nvPr/>
            </p:nvSpPr>
            <p:spPr>
              <a:xfrm>
                <a:off x="4735080" y="2932560"/>
                <a:ext cx="1196280" cy="1158120"/>
              </a:xfrm>
              <a:custGeom>
                <a:rect b="b" l="l" r="r" t="t"/>
                <a:pathLst>
                  <a:path extrusionOk="0" h="3217" w="3323">
                    <a:moveTo>
                      <a:pt x="3139" y="1173"/>
                    </a:moveTo>
                    <a:lnTo>
                      <a:pt x="3139" y="1173"/>
                    </a:lnTo>
                    <a:cubicBezTo>
                      <a:pt x="3247" y="1326"/>
                      <a:pt x="3419" y="1498"/>
                      <a:pt x="3254" y="1683"/>
                    </a:cubicBezTo>
                    <a:cubicBezTo>
                      <a:pt x="3044" y="1912"/>
                      <a:pt x="2764" y="2071"/>
                      <a:pt x="2515" y="2256"/>
                    </a:cubicBezTo>
                    <a:cubicBezTo>
                      <a:pt x="2273" y="2428"/>
                      <a:pt x="2038" y="2606"/>
                      <a:pt x="1802" y="2791"/>
                    </a:cubicBezTo>
                    <a:cubicBezTo>
                      <a:pt x="1687" y="2886"/>
                      <a:pt x="1573" y="2981"/>
                      <a:pt x="1458" y="3077"/>
                    </a:cubicBezTo>
                    <a:cubicBezTo>
                      <a:pt x="1414" y="3109"/>
                      <a:pt x="1363" y="3173"/>
                      <a:pt x="1312" y="3198"/>
                    </a:cubicBezTo>
                    <a:cubicBezTo>
                      <a:pt x="1178" y="3255"/>
                      <a:pt x="1115" y="3173"/>
                      <a:pt x="1032" y="3077"/>
                    </a:cubicBezTo>
                    <a:cubicBezTo>
                      <a:pt x="810" y="2822"/>
                      <a:pt x="600" y="2549"/>
                      <a:pt x="396" y="2275"/>
                    </a:cubicBezTo>
                    <a:cubicBezTo>
                      <a:pt x="300" y="2141"/>
                      <a:pt x="199" y="2008"/>
                      <a:pt x="104" y="1867"/>
                    </a:cubicBezTo>
                    <a:cubicBezTo>
                      <a:pt x="59" y="1797"/>
                      <a:pt x="-11" y="1727"/>
                      <a:pt x="2" y="1638"/>
                    </a:cubicBezTo>
                    <a:cubicBezTo>
                      <a:pt x="14" y="1619"/>
                      <a:pt x="33" y="1600"/>
                      <a:pt x="46" y="1587"/>
                    </a:cubicBezTo>
                    <a:cubicBezTo>
                      <a:pt x="59" y="1574"/>
                      <a:pt x="65" y="1568"/>
                      <a:pt x="71" y="1568"/>
                    </a:cubicBezTo>
                    <a:cubicBezTo>
                      <a:pt x="71" y="1562"/>
                      <a:pt x="71" y="1562"/>
                      <a:pt x="71" y="1562"/>
                    </a:cubicBezTo>
                    <a:cubicBezTo>
                      <a:pt x="78" y="1562"/>
                      <a:pt x="78" y="1562"/>
                      <a:pt x="78" y="1562"/>
                    </a:cubicBezTo>
                    <a:cubicBezTo>
                      <a:pt x="104" y="1543"/>
                      <a:pt x="129" y="1530"/>
                      <a:pt x="148" y="1511"/>
                    </a:cubicBezTo>
                    <a:lnTo>
                      <a:pt x="154" y="1505"/>
                    </a:lnTo>
                    <a:cubicBezTo>
                      <a:pt x="606" y="1167"/>
                      <a:pt x="1038" y="798"/>
                      <a:pt x="1490" y="454"/>
                    </a:cubicBezTo>
                    <a:cubicBezTo>
                      <a:pt x="1605" y="365"/>
                      <a:pt x="1719" y="276"/>
                      <a:pt x="1840" y="186"/>
                    </a:cubicBezTo>
                    <a:cubicBezTo>
                      <a:pt x="1898" y="142"/>
                      <a:pt x="1948" y="98"/>
                      <a:pt x="2006" y="59"/>
                    </a:cubicBezTo>
                    <a:cubicBezTo>
                      <a:pt x="2031" y="40"/>
                      <a:pt x="2044" y="28"/>
                      <a:pt x="2056" y="28"/>
                    </a:cubicBezTo>
                    <a:cubicBezTo>
                      <a:pt x="2101" y="-4"/>
                      <a:pt x="2159" y="-10"/>
                      <a:pt x="2209" y="15"/>
                    </a:cubicBezTo>
                    <a:cubicBezTo>
                      <a:pt x="2235" y="34"/>
                      <a:pt x="2261" y="53"/>
                      <a:pt x="2273" y="78"/>
                    </a:cubicBezTo>
                    <a:cubicBezTo>
                      <a:pt x="2292" y="91"/>
                      <a:pt x="2305" y="110"/>
                      <a:pt x="2330" y="136"/>
                    </a:cubicBezTo>
                    <a:cubicBezTo>
                      <a:pt x="2515" y="359"/>
                      <a:pt x="2700" y="588"/>
                      <a:pt x="2878" y="823"/>
                    </a:cubicBezTo>
                    <a:cubicBezTo>
                      <a:pt x="2961" y="938"/>
                      <a:pt x="3050" y="1059"/>
                      <a:pt x="3139" y="1173"/>
                    </a:cubicBezTo>
                    <a:moveTo>
                      <a:pt x="2904" y="1734"/>
                    </a:moveTo>
                    <a:lnTo>
                      <a:pt x="2904" y="1734"/>
                    </a:lnTo>
                    <a:cubicBezTo>
                      <a:pt x="3037" y="1734"/>
                      <a:pt x="3082" y="1594"/>
                      <a:pt x="3025" y="1485"/>
                    </a:cubicBezTo>
                    <a:cubicBezTo>
                      <a:pt x="2973" y="1403"/>
                      <a:pt x="2897" y="1307"/>
                      <a:pt x="2833" y="1237"/>
                    </a:cubicBezTo>
                    <a:cubicBezTo>
                      <a:pt x="2776" y="1180"/>
                      <a:pt x="2706" y="1136"/>
                      <a:pt x="2630" y="1142"/>
                    </a:cubicBezTo>
                    <a:cubicBezTo>
                      <a:pt x="2503" y="1161"/>
                      <a:pt x="2477" y="1282"/>
                      <a:pt x="2534" y="1365"/>
                    </a:cubicBezTo>
                    <a:cubicBezTo>
                      <a:pt x="2585" y="1453"/>
                      <a:pt x="2649" y="1537"/>
                      <a:pt x="2712" y="1619"/>
                    </a:cubicBezTo>
                    <a:cubicBezTo>
                      <a:pt x="2764" y="1670"/>
                      <a:pt x="2820" y="1740"/>
                      <a:pt x="2904" y="1734"/>
                    </a:cubicBezTo>
                    <a:moveTo>
                      <a:pt x="2369" y="2065"/>
                    </a:moveTo>
                    <a:lnTo>
                      <a:pt x="2369" y="2065"/>
                    </a:lnTo>
                    <a:cubicBezTo>
                      <a:pt x="2509" y="2058"/>
                      <a:pt x="2553" y="1918"/>
                      <a:pt x="2496" y="1810"/>
                    </a:cubicBezTo>
                    <a:cubicBezTo>
                      <a:pt x="2445" y="1727"/>
                      <a:pt x="2369" y="1632"/>
                      <a:pt x="2299" y="1562"/>
                    </a:cubicBezTo>
                    <a:cubicBezTo>
                      <a:pt x="2248" y="1511"/>
                      <a:pt x="2178" y="1460"/>
                      <a:pt x="2101" y="1473"/>
                    </a:cubicBezTo>
                    <a:cubicBezTo>
                      <a:pt x="1974" y="1492"/>
                      <a:pt x="1948" y="1606"/>
                      <a:pt x="2006" y="1695"/>
                    </a:cubicBezTo>
                    <a:cubicBezTo>
                      <a:pt x="2056" y="1785"/>
                      <a:pt x="2121" y="1867"/>
                      <a:pt x="2184" y="1944"/>
                    </a:cubicBezTo>
                    <a:cubicBezTo>
                      <a:pt x="2235" y="2001"/>
                      <a:pt x="2292" y="2065"/>
                      <a:pt x="2369" y="2065"/>
                    </a:cubicBezTo>
                    <a:moveTo>
                      <a:pt x="1853" y="2504"/>
                    </a:moveTo>
                    <a:lnTo>
                      <a:pt x="1853" y="2504"/>
                    </a:lnTo>
                    <a:cubicBezTo>
                      <a:pt x="1987" y="2498"/>
                      <a:pt x="2038" y="2358"/>
                      <a:pt x="1974" y="2249"/>
                    </a:cubicBezTo>
                    <a:cubicBezTo>
                      <a:pt x="1929" y="2167"/>
                      <a:pt x="1853" y="2071"/>
                      <a:pt x="1783" y="2001"/>
                    </a:cubicBezTo>
                    <a:cubicBezTo>
                      <a:pt x="1732" y="1944"/>
                      <a:pt x="1662" y="1900"/>
                      <a:pt x="1586" y="1912"/>
                    </a:cubicBezTo>
                    <a:cubicBezTo>
                      <a:pt x="1452" y="1931"/>
                      <a:pt x="1433" y="2046"/>
                      <a:pt x="1490" y="2135"/>
                    </a:cubicBezTo>
                    <a:cubicBezTo>
                      <a:pt x="1541" y="2224"/>
                      <a:pt x="1598" y="2307"/>
                      <a:pt x="1668" y="2383"/>
                    </a:cubicBezTo>
                    <a:cubicBezTo>
                      <a:pt x="1719" y="2440"/>
                      <a:pt x="1770" y="2504"/>
                      <a:pt x="1853" y="2504"/>
                    </a:cubicBezTo>
                    <a:moveTo>
                      <a:pt x="1407" y="2848"/>
                    </a:moveTo>
                    <a:lnTo>
                      <a:pt x="1407" y="2848"/>
                    </a:lnTo>
                    <a:cubicBezTo>
                      <a:pt x="1547" y="2848"/>
                      <a:pt x="1592" y="2701"/>
                      <a:pt x="1535" y="2599"/>
                    </a:cubicBezTo>
                    <a:cubicBezTo>
                      <a:pt x="1484" y="2517"/>
                      <a:pt x="1407" y="2421"/>
                      <a:pt x="1337" y="2345"/>
                    </a:cubicBezTo>
                    <a:cubicBezTo>
                      <a:pt x="1286" y="2294"/>
                      <a:pt x="1216" y="2249"/>
                      <a:pt x="1140" y="2256"/>
                    </a:cubicBezTo>
                    <a:cubicBezTo>
                      <a:pt x="1007" y="2275"/>
                      <a:pt x="987" y="2396"/>
                      <a:pt x="1044" y="2478"/>
                    </a:cubicBezTo>
                    <a:cubicBezTo>
                      <a:pt x="1096" y="2568"/>
                      <a:pt x="1159" y="2651"/>
                      <a:pt x="1223" y="2727"/>
                    </a:cubicBezTo>
                    <a:cubicBezTo>
                      <a:pt x="1274" y="2784"/>
                      <a:pt x="1331" y="2854"/>
                      <a:pt x="1407" y="2848"/>
                    </a:cubicBezTo>
                    <a:moveTo>
                      <a:pt x="2318" y="957"/>
                    </a:moveTo>
                    <a:lnTo>
                      <a:pt x="2318" y="957"/>
                    </a:lnTo>
                    <a:cubicBezTo>
                      <a:pt x="2451" y="950"/>
                      <a:pt x="2496" y="810"/>
                      <a:pt x="2438" y="709"/>
                    </a:cubicBezTo>
                    <a:cubicBezTo>
                      <a:pt x="2394" y="620"/>
                      <a:pt x="2311" y="524"/>
                      <a:pt x="2248" y="454"/>
                    </a:cubicBezTo>
                    <a:cubicBezTo>
                      <a:pt x="2197" y="403"/>
                      <a:pt x="2127" y="352"/>
                      <a:pt x="2044" y="365"/>
                    </a:cubicBezTo>
                    <a:cubicBezTo>
                      <a:pt x="1917" y="384"/>
                      <a:pt x="1898" y="499"/>
                      <a:pt x="1955" y="588"/>
                    </a:cubicBezTo>
                    <a:cubicBezTo>
                      <a:pt x="2000" y="677"/>
                      <a:pt x="2063" y="760"/>
                      <a:pt x="2133" y="836"/>
                    </a:cubicBezTo>
                    <a:cubicBezTo>
                      <a:pt x="2178" y="894"/>
                      <a:pt x="2235" y="957"/>
                      <a:pt x="2318" y="957"/>
                    </a:cubicBezTo>
                    <a:moveTo>
                      <a:pt x="1789" y="1282"/>
                    </a:moveTo>
                    <a:lnTo>
                      <a:pt x="1789" y="1282"/>
                    </a:lnTo>
                    <a:cubicBezTo>
                      <a:pt x="1923" y="1282"/>
                      <a:pt x="1968" y="1136"/>
                      <a:pt x="1910" y="1034"/>
                    </a:cubicBezTo>
                    <a:cubicBezTo>
                      <a:pt x="1860" y="944"/>
                      <a:pt x="1783" y="849"/>
                      <a:pt x="1719" y="779"/>
                    </a:cubicBezTo>
                    <a:cubicBezTo>
                      <a:pt x="1668" y="728"/>
                      <a:pt x="1592" y="683"/>
                      <a:pt x="1516" y="689"/>
                    </a:cubicBezTo>
                    <a:cubicBezTo>
                      <a:pt x="1388" y="709"/>
                      <a:pt x="1363" y="823"/>
                      <a:pt x="1426" y="913"/>
                    </a:cubicBezTo>
                    <a:cubicBezTo>
                      <a:pt x="1471" y="1002"/>
                      <a:pt x="1535" y="1084"/>
                      <a:pt x="1605" y="1161"/>
                    </a:cubicBezTo>
                    <a:cubicBezTo>
                      <a:pt x="1649" y="1218"/>
                      <a:pt x="1707" y="1288"/>
                      <a:pt x="1789" y="1282"/>
                    </a:cubicBezTo>
                    <a:moveTo>
                      <a:pt x="1267" y="1721"/>
                    </a:moveTo>
                    <a:lnTo>
                      <a:pt x="1267" y="1721"/>
                    </a:lnTo>
                    <a:cubicBezTo>
                      <a:pt x="1407" y="1714"/>
                      <a:pt x="1452" y="1574"/>
                      <a:pt x="1395" y="1473"/>
                    </a:cubicBezTo>
                    <a:cubicBezTo>
                      <a:pt x="1344" y="1384"/>
                      <a:pt x="1267" y="1288"/>
                      <a:pt x="1197" y="1218"/>
                    </a:cubicBezTo>
                    <a:cubicBezTo>
                      <a:pt x="1146" y="1167"/>
                      <a:pt x="1076" y="1116"/>
                      <a:pt x="1000" y="1129"/>
                    </a:cubicBezTo>
                    <a:cubicBezTo>
                      <a:pt x="874" y="1148"/>
                      <a:pt x="848" y="1263"/>
                      <a:pt x="905" y="1352"/>
                    </a:cubicBezTo>
                    <a:cubicBezTo>
                      <a:pt x="955" y="1441"/>
                      <a:pt x="1019" y="1524"/>
                      <a:pt x="1083" y="1600"/>
                    </a:cubicBezTo>
                    <a:cubicBezTo>
                      <a:pt x="1134" y="1658"/>
                      <a:pt x="1191" y="1727"/>
                      <a:pt x="1267" y="1721"/>
                    </a:cubicBezTo>
                    <a:moveTo>
                      <a:pt x="829" y="2071"/>
                    </a:moveTo>
                    <a:lnTo>
                      <a:pt x="829" y="2071"/>
                    </a:lnTo>
                    <a:cubicBezTo>
                      <a:pt x="962" y="2065"/>
                      <a:pt x="1007" y="1925"/>
                      <a:pt x="949" y="1816"/>
                    </a:cubicBezTo>
                    <a:cubicBezTo>
                      <a:pt x="899" y="1734"/>
                      <a:pt x="823" y="1638"/>
                      <a:pt x="759" y="1568"/>
                    </a:cubicBezTo>
                    <a:cubicBezTo>
                      <a:pt x="708" y="1518"/>
                      <a:pt x="632" y="1466"/>
                      <a:pt x="555" y="1479"/>
                    </a:cubicBezTo>
                    <a:cubicBezTo>
                      <a:pt x="428" y="1498"/>
                      <a:pt x="402" y="1613"/>
                      <a:pt x="466" y="1702"/>
                    </a:cubicBezTo>
                    <a:cubicBezTo>
                      <a:pt x="511" y="1791"/>
                      <a:pt x="574" y="1874"/>
                      <a:pt x="638" y="1950"/>
                    </a:cubicBezTo>
                    <a:cubicBezTo>
                      <a:pt x="689" y="2008"/>
                      <a:pt x="747" y="2071"/>
                      <a:pt x="829" y="207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9"/>
              <p:cNvSpPr/>
              <p:nvPr/>
            </p:nvSpPr>
            <p:spPr>
              <a:xfrm>
                <a:off x="5693400" y="3423960"/>
                <a:ext cx="126000" cy="117000"/>
              </a:xfrm>
              <a:custGeom>
                <a:rect b="b" l="l" r="r" t="t"/>
                <a:pathLst>
                  <a:path extrusionOk="0" h="325" w="350">
                    <a:moveTo>
                      <a:pt x="344" y="165"/>
                    </a:moveTo>
                    <a:lnTo>
                      <a:pt x="344" y="165"/>
                    </a:lnTo>
                    <a:cubicBezTo>
                      <a:pt x="375" y="299"/>
                      <a:pt x="261" y="375"/>
                      <a:pt x="140" y="286"/>
                    </a:cubicBezTo>
                    <a:cubicBezTo>
                      <a:pt x="95" y="261"/>
                      <a:pt x="57" y="203"/>
                      <a:pt x="25" y="165"/>
                    </a:cubicBezTo>
                    <a:cubicBezTo>
                      <a:pt x="18" y="153"/>
                      <a:pt x="6" y="140"/>
                      <a:pt x="0" y="127"/>
                    </a:cubicBezTo>
                    <a:cubicBezTo>
                      <a:pt x="82" y="153"/>
                      <a:pt x="216" y="95"/>
                      <a:pt x="229" y="0"/>
                    </a:cubicBezTo>
                    <a:cubicBezTo>
                      <a:pt x="273" y="50"/>
                      <a:pt x="331"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9"/>
              <p:cNvSpPr/>
              <p:nvPr/>
            </p:nvSpPr>
            <p:spPr>
              <a:xfrm>
                <a:off x="5502960" y="3542760"/>
                <a:ext cx="125280" cy="117360"/>
              </a:xfrm>
              <a:custGeom>
                <a:rect b="b" l="l" r="r" t="t"/>
                <a:pathLst>
                  <a:path extrusionOk="0" h="326" w="348">
                    <a:moveTo>
                      <a:pt x="344" y="166"/>
                    </a:moveTo>
                    <a:lnTo>
                      <a:pt x="344" y="166"/>
                    </a:lnTo>
                    <a:cubicBezTo>
                      <a:pt x="370" y="300"/>
                      <a:pt x="261" y="376"/>
                      <a:pt x="134" y="287"/>
                    </a:cubicBezTo>
                    <a:cubicBezTo>
                      <a:pt x="96" y="255"/>
                      <a:pt x="57" y="198"/>
                      <a:pt x="26" y="160"/>
                    </a:cubicBezTo>
                    <a:cubicBezTo>
                      <a:pt x="19" y="147"/>
                      <a:pt x="7" y="134"/>
                      <a:pt x="0" y="121"/>
                    </a:cubicBezTo>
                    <a:cubicBezTo>
                      <a:pt x="83" y="153"/>
                      <a:pt x="217" y="90"/>
                      <a:pt x="223" y="0"/>
                    </a:cubicBezTo>
                    <a:cubicBezTo>
                      <a:pt x="268" y="45"/>
                      <a:pt x="331" y="109"/>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9"/>
              <p:cNvSpPr/>
              <p:nvPr/>
            </p:nvSpPr>
            <p:spPr>
              <a:xfrm>
                <a:off x="5648400" y="3351960"/>
                <a:ext cx="118080" cy="109800"/>
              </a:xfrm>
              <a:custGeom>
                <a:rect b="b" l="l" r="r" t="t"/>
                <a:pathLst>
                  <a:path extrusionOk="0" h="305" w="328">
                    <a:moveTo>
                      <a:pt x="322" y="180"/>
                    </a:moveTo>
                    <a:lnTo>
                      <a:pt x="322" y="180"/>
                    </a:lnTo>
                    <a:cubicBezTo>
                      <a:pt x="296" y="219"/>
                      <a:pt x="283" y="257"/>
                      <a:pt x="246" y="282"/>
                    </a:cubicBezTo>
                    <a:cubicBezTo>
                      <a:pt x="201" y="308"/>
                      <a:pt x="156" y="308"/>
                      <a:pt x="106" y="301"/>
                    </a:cubicBezTo>
                    <a:lnTo>
                      <a:pt x="106" y="301"/>
                    </a:lnTo>
                    <a:cubicBezTo>
                      <a:pt x="87" y="282"/>
                      <a:pt x="67" y="257"/>
                      <a:pt x="54" y="232"/>
                    </a:cubicBezTo>
                    <a:cubicBezTo>
                      <a:pt x="48" y="232"/>
                      <a:pt x="48" y="232"/>
                      <a:pt x="48" y="232"/>
                    </a:cubicBezTo>
                    <a:cubicBezTo>
                      <a:pt x="42" y="219"/>
                      <a:pt x="35" y="206"/>
                      <a:pt x="29" y="193"/>
                    </a:cubicBezTo>
                    <a:cubicBezTo>
                      <a:pt x="22" y="187"/>
                      <a:pt x="16" y="174"/>
                      <a:pt x="10" y="161"/>
                    </a:cubicBezTo>
                    <a:cubicBezTo>
                      <a:pt x="-3" y="142"/>
                      <a:pt x="-3" y="117"/>
                      <a:pt x="4" y="91"/>
                    </a:cubicBezTo>
                    <a:cubicBezTo>
                      <a:pt x="10" y="72"/>
                      <a:pt x="16" y="59"/>
                      <a:pt x="29" y="40"/>
                    </a:cubicBezTo>
                    <a:cubicBezTo>
                      <a:pt x="42" y="21"/>
                      <a:pt x="67" y="8"/>
                      <a:pt x="87" y="2"/>
                    </a:cubicBezTo>
                    <a:cubicBezTo>
                      <a:pt x="106" y="-4"/>
                      <a:pt x="131" y="2"/>
                      <a:pt x="150" y="8"/>
                    </a:cubicBezTo>
                    <a:cubicBezTo>
                      <a:pt x="175" y="15"/>
                      <a:pt x="201" y="34"/>
                      <a:pt x="214" y="53"/>
                    </a:cubicBezTo>
                    <a:cubicBezTo>
                      <a:pt x="258" y="79"/>
                      <a:pt x="296" y="129"/>
                      <a:pt x="322" y="167"/>
                    </a:cubicBezTo>
                    <a:lnTo>
                      <a:pt x="328" y="174"/>
                    </a:lnTo>
                    <a:cubicBezTo>
                      <a:pt x="328" y="180"/>
                      <a:pt x="322" y="180"/>
                      <a:pt x="322" y="18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9"/>
              <p:cNvSpPr/>
              <p:nvPr/>
            </p:nvSpPr>
            <p:spPr>
              <a:xfrm>
                <a:off x="5315040" y="3701160"/>
                <a:ext cx="126000" cy="117000"/>
              </a:xfrm>
              <a:custGeom>
                <a:rect b="b" l="l" r="r" t="t"/>
                <a:pathLst>
                  <a:path extrusionOk="0" h="325" w="350">
                    <a:moveTo>
                      <a:pt x="344" y="165"/>
                    </a:moveTo>
                    <a:lnTo>
                      <a:pt x="344" y="165"/>
                    </a:lnTo>
                    <a:cubicBezTo>
                      <a:pt x="376" y="299"/>
                      <a:pt x="268" y="376"/>
                      <a:pt x="140" y="286"/>
                    </a:cubicBezTo>
                    <a:cubicBezTo>
                      <a:pt x="102" y="255"/>
                      <a:pt x="64" y="197"/>
                      <a:pt x="32" y="159"/>
                    </a:cubicBezTo>
                    <a:cubicBezTo>
                      <a:pt x="20" y="147"/>
                      <a:pt x="13" y="134"/>
                      <a:pt x="0" y="121"/>
                    </a:cubicBezTo>
                    <a:cubicBezTo>
                      <a:pt x="89" y="153"/>
                      <a:pt x="223" y="89"/>
                      <a:pt x="229" y="0"/>
                    </a:cubicBezTo>
                    <a:cubicBezTo>
                      <a:pt x="274" y="44"/>
                      <a:pt x="337" y="108"/>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9"/>
              <p:cNvSpPr/>
              <p:nvPr/>
            </p:nvSpPr>
            <p:spPr>
              <a:xfrm>
                <a:off x="5458320" y="3470400"/>
                <a:ext cx="118080" cy="110160"/>
              </a:xfrm>
              <a:custGeom>
                <a:rect b="b" l="l" r="r" t="t"/>
                <a:pathLst>
                  <a:path extrusionOk="0" h="306" w="328">
                    <a:moveTo>
                      <a:pt x="321" y="182"/>
                    </a:moveTo>
                    <a:lnTo>
                      <a:pt x="321" y="182"/>
                    </a:lnTo>
                    <a:cubicBezTo>
                      <a:pt x="296" y="220"/>
                      <a:pt x="283" y="253"/>
                      <a:pt x="245" y="278"/>
                    </a:cubicBezTo>
                    <a:cubicBezTo>
                      <a:pt x="200" y="303"/>
                      <a:pt x="156" y="310"/>
                      <a:pt x="105" y="303"/>
                    </a:cubicBezTo>
                    <a:lnTo>
                      <a:pt x="105" y="303"/>
                    </a:lnTo>
                    <a:cubicBezTo>
                      <a:pt x="86" y="278"/>
                      <a:pt x="67" y="253"/>
                      <a:pt x="47" y="227"/>
                    </a:cubicBezTo>
                    <a:lnTo>
                      <a:pt x="47" y="227"/>
                    </a:lnTo>
                    <a:cubicBezTo>
                      <a:pt x="41" y="214"/>
                      <a:pt x="35" y="201"/>
                      <a:pt x="29" y="189"/>
                    </a:cubicBezTo>
                    <a:cubicBezTo>
                      <a:pt x="22" y="182"/>
                      <a:pt x="16" y="170"/>
                      <a:pt x="10" y="157"/>
                    </a:cubicBezTo>
                    <a:cubicBezTo>
                      <a:pt x="-3" y="138"/>
                      <a:pt x="-3" y="112"/>
                      <a:pt x="3" y="93"/>
                    </a:cubicBezTo>
                    <a:cubicBezTo>
                      <a:pt x="10" y="74"/>
                      <a:pt x="16" y="55"/>
                      <a:pt x="29" y="36"/>
                    </a:cubicBezTo>
                    <a:cubicBezTo>
                      <a:pt x="41" y="17"/>
                      <a:pt x="60" y="4"/>
                      <a:pt x="86" y="4"/>
                    </a:cubicBezTo>
                    <a:cubicBezTo>
                      <a:pt x="105" y="-2"/>
                      <a:pt x="124" y="-2"/>
                      <a:pt x="150" y="4"/>
                    </a:cubicBezTo>
                    <a:cubicBezTo>
                      <a:pt x="175" y="17"/>
                      <a:pt x="194" y="30"/>
                      <a:pt x="213" y="49"/>
                    </a:cubicBezTo>
                    <a:cubicBezTo>
                      <a:pt x="258" y="74"/>
                      <a:pt x="290" y="132"/>
                      <a:pt x="321" y="164"/>
                    </a:cubicBezTo>
                    <a:cubicBezTo>
                      <a:pt x="321" y="170"/>
                      <a:pt x="328" y="170"/>
                      <a:pt x="328" y="176"/>
                    </a:cubicBezTo>
                    <a:cubicBezTo>
                      <a:pt x="328" y="176"/>
                      <a:pt x="321" y="176"/>
                      <a:pt x="321"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9"/>
              <p:cNvSpPr/>
              <p:nvPr/>
            </p:nvSpPr>
            <p:spPr>
              <a:xfrm>
                <a:off x="5157000" y="3824640"/>
                <a:ext cx="125280" cy="117360"/>
              </a:xfrm>
              <a:custGeom>
                <a:rect b="b" l="l" r="r" t="t"/>
                <a:pathLst>
                  <a:path extrusionOk="0" h="326" w="348">
                    <a:moveTo>
                      <a:pt x="344" y="166"/>
                    </a:moveTo>
                    <a:lnTo>
                      <a:pt x="344" y="166"/>
                    </a:lnTo>
                    <a:cubicBezTo>
                      <a:pt x="369" y="300"/>
                      <a:pt x="261" y="376"/>
                      <a:pt x="133" y="287"/>
                    </a:cubicBezTo>
                    <a:cubicBezTo>
                      <a:pt x="95" y="262"/>
                      <a:pt x="57" y="204"/>
                      <a:pt x="25" y="166"/>
                    </a:cubicBezTo>
                    <a:cubicBezTo>
                      <a:pt x="19" y="153"/>
                      <a:pt x="6" y="141"/>
                      <a:pt x="0" y="128"/>
                    </a:cubicBezTo>
                    <a:cubicBezTo>
                      <a:pt x="83" y="153"/>
                      <a:pt x="216" y="96"/>
                      <a:pt x="223" y="0"/>
                    </a:cubicBezTo>
                    <a:cubicBezTo>
                      <a:pt x="267" y="52"/>
                      <a:pt x="331" y="115"/>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9"/>
              <p:cNvSpPr/>
              <p:nvPr/>
            </p:nvSpPr>
            <p:spPr>
              <a:xfrm>
                <a:off x="5272200" y="3628440"/>
                <a:ext cx="118440" cy="110160"/>
              </a:xfrm>
              <a:custGeom>
                <a:rect b="b" l="l" r="r" t="t"/>
                <a:pathLst>
                  <a:path extrusionOk="0" h="306" w="329">
                    <a:moveTo>
                      <a:pt x="323" y="183"/>
                    </a:moveTo>
                    <a:lnTo>
                      <a:pt x="323" y="183"/>
                    </a:lnTo>
                    <a:cubicBezTo>
                      <a:pt x="297" y="221"/>
                      <a:pt x="285" y="253"/>
                      <a:pt x="247" y="278"/>
                    </a:cubicBezTo>
                    <a:cubicBezTo>
                      <a:pt x="202" y="304"/>
                      <a:pt x="151" y="310"/>
                      <a:pt x="106" y="304"/>
                    </a:cubicBezTo>
                    <a:lnTo>
                      <a:pt x="106" y="304"/>
                    </a:lnTo>
                    <a:cubicBezTo>
                      <a:pt x="87" y="278"/>
                      <a:pt x="68" y="253"/>
                      <a:pt x="49" y="227"/>
                    </a:cubicBezTo>
                    <a:lnTo>
                      <a:pt x="49" y="227"/>
                    </a:lnTo>
                    <a:cubicBezTo>
                      <a:pt x="43" y="215"/>
                      <a:pt x="30" y="202"/>
                      <a:pt x="30" y="189"/>
                    </a:cubicBezTo>
                    <a:cubicBezTo>
                      <a:pt x="17" y="183"/>
                      <a:pt x="11" y="170"/>
                      <a:pt x="5" y="157"/>
                    </a:cubicBezTo>
                    <a:cubicBezTo>
                      <a:pt x="-2" y="138"/>
                      <a:pt x="-2" y="113"/>
                      <a:pt x="5" y="94"/>
                    </a:cubicBezTo>
                    <a:cubicBezTo>
                      <a:pt x="5" y="75"/>
                      <a:pt x="17" y="55"/>
                      <a:pt x="30" y="36"/>
                    </a:cubicBezTo>
                    <a:cubicBezTo>
                      <a:pt x="36" y="17"/>
                      <a:pt x="62" y="4"/>
                      <a:pt x="81" y="4"/>
                    </a:cubicBezTo>
                    <a:cubicBezTo>
                      <a:pt x="106" y="-2"/>
                      <a:pt x="126" y="-2"/>
                      <a:pt x="151" y="4"/>
                    </a:cubicBezTo>
                    <a:cubicBezTo>
                      <a:pt x="170" y="17"/>
                      <a:pt x="195" y="30"/>
                      <a:pt x="215" y="49"/>
                    </a:cubicBezTo>
                    <a:cubicBezTo>
                      <a:pt x="259" y="75"/>
                      <a:pt x="291" y="125"/>
                      <a:pt x="323" y="163"/>
                    </a:cubicBezTo>
                    <a:cubicBezTo>
                      <a:pt x="323" y="170"/>
                      <a:pt x="323" y="170"/>
                      <a:pt x="329" y="176"/>
                    </a:cubicBezTo>
                    <a:cubicBezTo>
                      <a:pt x="323" y="176"/>
                      <a:pt x="323" y="176"/>
                      <a:pt x="323"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9"/>
              <p:cNvSpPr/>
              <p:nvPr/>
            </p:nvSpPr>
            <p:spPr>
              <a:xfrm>
                <a:off x="5112000" y="3753000"/>
                <a:ext cx="118440" cy="109800"/>
              </a:xfrm>
              <a:custGeom>
                <a:rect b="b" l="l" r="r" t="t"/>
                <a:pathLst>
                  <a:path extrusionOk="0" h="305" w="329">
                    <a:moveTo>
                      <a:pt x="322" y="180"/>
                    </a:moveTo>
                    <a:lnTo>
                      <a:pt x="322" y="180"/>
                    </a:lnTo>
                    <a:cubicBezTo>
                      <a:pt x="297" y="219"/>
                      <a:pt x="284" y="257"/>
                      <a:pt x="246" y="282"/>
                    </a:cubicBezTo>
                    <a:cubicBezTo>
                      <a:pt x="202" y="308"/>
                      <a:pt x="157" y="308"/>
                      <a:pt x="106" y="301"/>
                    </a:cubicBezTo>
                    <a:lnTo>
                      <a:pt x="106" y="301"/>
                    </a:lnTo>
                    <a:cubicBezTo>
                      <a:pt x="87" y="282"/>
                      <a:pt x="68" y="257"/>
                      <a:pt x="49" y="232"/>
                    </a:cubicBezTo>
                    <a:cubicBezTo>
                      <a:pt x="49" y="225"/>
                      <a:pt x="49" y="225"/>
                      <a:pt x="49" y="225"/>
                    </a:cubicBezTo>
                    <a:cubicBezTo>
                      <a:pt x="42" y="219"/>
                      <a:pt x="36" y="206"/>
                      <a:pt x="29" y="193"/>
                    </a:cubicBezTo>
                    <a:cubicBezTo>
                      <a:pt x="23" y="187"/>
                      <a:pt x="16" y="174"/>
                      <a:pt x="10" y="161"/>
                    </a:cubicBezTo>
                    <a:cubicBezTo>
                      <a:pt x="-3" y="142"/>
                      <a:pt x="-3" y="117"/>
                      <a:pt x="4" y="91"/>
                    </a:cubicBezTo>
                    <a:cubicBezTo>
                      <a:pt x="10" y="72"/>
                      <a:pt x="16" y="59"/>
                      <a:pt x="29" y="40"/>
                    </a:cubicBezTo>
                    <a:cubicBezTo>
                      <a:pt x="36" y="21"/>
                      <a:pt x="61" y="9"/>
                      <a:pt x="87" y="3"/>
                    </a:cubicBezTo>
                    <a:cubicBezTo>
                      <a:pt x="106" y="-4"/>
                      <a:pt x="125" y="3"/>
                      <a:pt x="150" y="9"/>
                    </a:cubicBezTo>
                    <a:cubicBezTo>
                      <a:pt x="176" y="15"/>
                      <a:pt x="195" y="28"/>
                      <a:pt x="214" y="47"/>
                    </a:cubicBezTo>
                    <a:cubicBezTo>
                      <a:pt x="258" y="79"/>
                      <a:pt x="290"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9"/>
              <p:cNvSpPr/>
              <p:nvPr/>
            </p:nvSpPr>
            <p:spPr>
              <a:xfrm>
                <a:off x="5482440" y="3144240"/>
                <a:ext cx="126000" cy="117000"/>
              </a:xfrm>
              <a:custGeom>
                <a:rect b="b" l="l" r="r" t="t"/>
                <a:pathLst>
                  <a:path extrusionOk="0" h="325" w="350">
                    <a:moveTo>
                      <a:pt x="344" y="166"/>
                    </a:moveTo>
                    <a:lnTo>
                      <a:pt x="344" y="166"/>
                    </a:lnTo>
                    <a:cubicBezTo>
                      <a:pt x="375" y="299"/>
                      <a:pt x="261" y="375"/>
                      <a:pt x="140" y="286"/>
                    </a:cubicBezTo>
                    <a:cubicBezTo>
                      <a:pt x="95" y="254"/>
                      <a:pt x="64" y="203"/>
                      <a:pt x="32" y="159"/>
                    </a:cubicBezTo>
                    <a:cubicBezTo>
                      <a:pt x="19" y="153"/>
                      <a:pt x="13" y="140"/>
                      <a:pt x="0" y="127"/>
                    </a:cubicBezTo>
                    <a:cubicBezTo>
                      <a:pt x="89" y="153"/>
                      <a:pt x="223" y="95"/>
                      <a:pt x="229" y="0"/>
                    </a:cubicBezTo>
                    <a:cubicBezTo>
                      <a:pt x="274" y="51"/>
                      <a:pt x="331" y="108"/>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9"/>
              <p:cNvSpPr/>
              <p:nvPr/>
            </p:nvSpPr>
            <p:spPr>
              <a:xfrm>
                <a:off x="5292000" y="3261240"/>
                <a:ext cx="126000" cy="117000"/>
              </a:xfrm>
              <a:custGeom>
                <a:rect b="b" l="l" r="r" t="t"/>
                <a:pathLst>
                  <a:path extrusionOk="0" h="325" w="350">
                    <a:moveTo>
                      <a:pt x="344" y="165"/>
                    </a:moveTo>
                    <a:lnTo>
                      <a:pt x="344" y="165"/>
                    </a:lnTo>
                    <a:cubicBezTo>
                      <a:pt x="376" y="299"/>
                      <a:pt x="261" y="375"/>
                      <a:pt x="140" y="286"/>
                    </a:cubicBezTo>
                    <a:cubicBezTo>
                      <a:pt x="96" y="260"/>
                      <a:pt x="58" y="203"/>
                      <a:pt x="26" y="165"/>
                    </a:cubicBezTo>
                    <a:cubicBezTo>
                      <a:pt x="19" y="152"/>
                      <a:pt x="7" y="139"/>
                      <a:pt x="0" y="127"/>
                    </a:cubicBezTo>
                    <a:cubicBezTo>
                      <a:pt x="84" y="152"/>
                      <a:pt x="217" y="95"/>
                      <a:pt x="230" y="0"/>
                    </a:cubicBezTo>
                    <a:cubicBezTo>
                      <a:pt x="274" y="50"/>
                      <a:pt x="332" y="114"/>
                      <a:pt x="344"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9"/>
              <p:cNvSpPr/>
              <p:nvPr/>
            </p:nvSpPr>
            <p:spPr>
              <a:xfrm>
                <a:off x="5438520" y="3071520"/>
                <a:ext cx="119520" cy="110160"/>
              </a:xfrm>
              <a:custGeom>
                <a:rect b="b" l="l" r="r" t="t"/>
                <a:pathLst>
                  <a:path extrusionOk="0" h="306" w="332">
                    <a:moveTo>
                      <a:pt x="319" y="182"/>
                    </a:moveTo>
                    <a:lnTo>
                      <a:pt x="319" y="182"/>
                    </a:lnTo>
                    <a:cubicBezTo>
                      <a:pt x="300" y="221"/>
                      <a:pt x="288" y="253"/>
                      <a:pt x="243" y="278"/>
                    </a:cubicBezTo>
                    <a:cubicBezTo>
                      <a:pt x="205" y="303"/>
                      <a:pt x="154" y="310"/>
                      <a:pt x="109" y="303"/>
                    </a:cubicBezTo>
                    <a:cubicBezTo>
                      <a:pt x="102" y="303"/>
                      <a:pt x="102" y="303"/>
                      <a:pt x="102" y="303"/>
                    </a:cubicBezTo>
                    <a:cubicBezTo>
                      <a:pt x="84" y="278"/>
                      <a:pt x="71" y="253"/>
                      <a:pt x="52" y="227"/>
                    </a:cubicBezTo>
                    <a:lnTo>
                      <a:pt x="52" y="227"/>
                    </a:lnTo>
                    <a:cubicBezTo>
                      <a:pt x="39" y="215"/>
                      <a:pt x="33" y="202"/>
                      <a:pt x="26" y="195"/>
                    </a:cubicBezTo>
                    <a:cubicBezTo>
                      <a:pt x="20" y="182"/>
                      <a:pt x="14" y="170"/>
                      <a:pt x="7" y="157"/>
                    </a:cubicBezTo>
                    <a:cubicBezTo>
                      <a:pt x="-6" y="138"/>
                      <a:pt x="1" y="113"/>
                      <a:pt x="7" y="94"/>
                    </a:cubicBezTo>
                    <a:cubicBezTo>
                      <a:pt x="7" y="74"/>
                      <a:pt x="20" y="55"/>
                      <a:pt x="26" y="36"/>
                    </a:cubicBezTo>
                    <a:cubicBezTo>
                      <a:pt x="39" y="17"/>
                      <a:pt x="65" y="11"/>
                      <a:pt x="84" y="5"/>
                    </a:cubicBezTo>
                    <a:cubicBezTo>
                      <a:pt x="109" y="-2"/>
                      <a:pt x="128" y="-2"/>
                      <a:pt x="147" y="5"/>
                    </a:cubicBezTo>
                    <a:cubicBezTo>
                      <a:pt x="173" y="17"/>
                      <a:pt x="198" y="30"/>
                      <a:pt x="217" y="49"/>
                    </a:cubicBezTo>
                    <a:cubicBezTo>
                      <a:pt x="255" y="74"/>
                      <a:pt x="294" y="132"/>
                      <a:pt x="319" y="163"/>
                    </a:cubicBezTo>
                    <a:cubicBezTo>
                      <a:pt x="326" y="170"/>
                      <a:pt x="326" y="170"/>
                      <a:pt x="332" y="176"/>
                    </a:cubicBezTo>
                    <a:cubicBezTo>
                      <a:pt x="326" y="176"/>
                      <a:pt x="326" y="176"/>
                      <a:pt x="319" y="18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9"/>
              <p:cNvSpPr/>
              <p:nvPr/>
            </p:nvSpPr>
            <p:spPr>
              <a:xfrm>
                <a:off x="5106600" y="3419280"/>
                <a:ext cx="125280" cy="117000"/>
              </a:xfrm>
              <a:custGeom>
                <a:rect b="b" l="l" r="r" t="t"/>
                <a:pathLst>
                  <a:path extrusionOk="0" h="325" w="348">
                    <a:moveTo>
                      <a:pt x="344" y="166"/>
                    </a:moveTo>
                    <a:lnTo>
                      <a:pt x="344" y="166"/>
                    </a:lnTo>
                    <a:cubicBezTo>
                      <a:pt x="369" y="299"/>
                      <a:pt x="261" y="375"/>
                      <a:pt x="133" y="286"/>
                    </a:cubicBezTo>
                    <a:cubicBezTo>
                      <a:pt x="96" y="261"/>
                      <a:pt x="57" y="203"/>
                      <a:pt x="25" y="166"/>
                    </a:cubicBezTo>
                    <a:cubicBezTo>
                      <a:pt x="19" y="153"/>
                      <a:pt x="6" y="140"/>
                      <a:pt x="0" y="127"/>
                    </a:cubicBezTo>
                    <a:cubicBezTo>
                      <a:pt x="83" y="153"/>
                      <a:pt x="217" y="95"/>
                      <a:pt x="229" y="0"/>
                    </a:cubicBezTo>
                    <a:cubicBezTo>
                      <a:pt x="267" y="51"/>
                      <a:pt x="331" y="114"/>
                      <a:pt x="344" y="16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9"/>
              <p:cNvSpPr/>
              <p:nvPr/>
            </p:nvSpPr>
            <p:spPr>
              <a:xfrm>
                <a:off x="5247720" y="3186890"/>
                <a:ext cx="117720" cy="110160"/>
              </a:xfrm>
              <a:custGeom>
                <a:rect b="b" l="l" r="r" t="t"/>
                <a:pathLst>
                  <a:path extrusionOk="0" h="306" w="327">
                    <a:moveTo>
                      <a:pt x="321" y="181"/>
                    </a:moveTo>
                    <a:lnTo>
                      <a:pt x="321" y="181"/>
                    </a:lnTo>
                    <a:cubicBezTo>
                      <a:pt x="295" y="218"/>
                      <a:pt x="289" y="257"/>
                      <a:pt x="244" y="282"/>
                    </a:cubicBezTo>
                    <a:cubicBezTo>
                      <a:pt x="207" y="308"/>
                      <a:pt x="155" y="308"/>
                      <a:pt x="104" y="302"/>
                    </a:cubicBezTo>
                    <a:lnTo>
                      <a:pt x="104" y="302"/>
                    </a:lnTo>
                    <a:cubicBezTo>
                      <a:pt x="85" y="276"/>
                      <a:pt x="66" y="257"/>
                      <a:pt x="54" y="231"/>
                    </a:cubicBezTo>
                    <a:cubicBezTo>
                      <a:pt x="54" y="225"/>
                      <a:pt x="54" y="225"/>
                      <a:pt x="54" y="225"/>
                    </a:cubicBezTo>
                    <a:cubicBezTo>
                      <a:pt x="41" y="218"/>
                      <a:pt x="34" y="206"/>
                      <a:pt x="28" y="193"/>
                    </a:cubicBezTo>
                    <a:cubicBezTo>
                      <a:pt x="21" y="181"/>
                      <a:pt x="15" y="174"/>
                      <a:pt x="9" y="161"/>
                    </a:cubicBezTo>
                    <a:cubicBezTo>
                      <a:pt x="-4" y="142"/>
                      <a:pt x="-4" y="117"/>
                      <a:pt x="9" y="91"/>
                    </a:cubicBezTo>
                    <a:cubicBezTo>
                      <a:pt x="9" y="72"/>
                      <a:pt x="15" y="60"/>
                      <a:pt x="28" y="41"/>
                    </a:cubicBezTo>
                    <a:cubicBezTo>
                      <a:pt x="41" y="21"/>
                      <a:pt x="66" y="8"/>
                      <a:pt x="85" y="2"/>
                    </a:cubicBezTo>
                    <a:cubicBezTo>
                      <a:pt x="111" y="-4"/>
                      <a:pt x="130" y="2"/>
                      <a:pt x="149" y="8"/>
                    </a:cubicBezTo>
                    <a:cubicBezTo>
                      <a:pt x="174" y="15"/>
                      <a:pt x="200" y="28"/>
                      <a:pt x="213" y="47"/>
                    </a:cubicBezTo>
                    <a:cubicBezTo>
                      <a:pt x="257" y="78"/>
                      <a:pt x="295" y="129"/>
                      <a:pt x="321" y="168"/>
                    </a:cubicBezTo>
                    <a:cubicBezTo>
                      <a:pt x="327" y="168"/>
                      <a:pt x="327" y="174"/>
                      <a:pt x="327" y="174"/>
                    </a:cubicBezTo>
                    <a:cubicBezTo>
                      <a:pt x="327" y="174"/>
                      <a:pt x="327" y="181"/>
                      <a:pt x="321" y="18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9"/>
              <p:cNvSpPr/>
              <p:nvPr/>
            </p:nvSpPr>
            <p:spPr>
              <a:xfrm>
                <a:off x="4946400" y="3545280"/>
                <a:ext cx="125640" cy="117000"/>
              </a:xfrm>
              <a:custGeom>
                <a:rect b="b" l="l" r="r" t="t"/>
                <a:pathLst>
                  <a:path extrusionOk="0" h="325" w="349">
                    <a:moveTo>
                      <a:pt x="343" y="165"/>
                    </a:moveTo>
                    <a:lnTo>
                      <a:pt x="343" y="165"/>
                    </a:lnTo>
                    <a:cubicBezTo>
                      <a:pt x="375" y="299"/>
                      <a:pt x="261" y="375"/>
                      <a:pt x="140" y="286"/>
                    </a:cubicBezTo>
                    <a:cubicBezTo>
                      <a:pt x="95" y="254"/>
                      <a:pt x="57" y="204"/>
                      <a:pt x="26" y="159"/>
                    </a:cubicBezTo>
                    <a:cubicBezTo>
                      <a:pt x="19" y="146"/>
                      <a:pt x="7" y="140"/>
                      <a:pt x="0" y="127"/>
                    </a:cubicBezTo>
                    <a:cubicBezTo>
                      <a:pt x="83" y="153"/>
                      <a:pt x="216" y="95"/>
                      <a:pt x="229" y="0"/>
                    </a:cubicBezTo>
                    <a:cubicBezTo>
                      <a:pt x="274" y="51"/>
                      <a:pt x="331" y="108"/>
                      <a:pt x="343" y="1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9"/>
              <p:cNvSpPr/>
              <p:nvPr/>
            </p:nvSpPr>
            <p:spPr>
              <a:xfrm>
                <a:off x="5061600" y="3344930"/>
                <a:ext cx="118440" cy="109800"/>
              </a:xfrm>
              <a:custGeom>
                <a:rect b="b" l="l" r="r" t="t"/>
                <a:pathLst>
                  <a:path extrusionOk="0" h="305" w="329">
                    <a:moveTo>
                      <a:pt x="322" y="180"/>
                    </a:moveTo>
                    <a:lnTo>
                      <a:pt x="322" y="180"/>
                    </a:lnTo>
                    <a:cubicBezTo>
                      <a:pt x="297" y="219"/>
                      <a:pt x="284" y="257"/>
                      <a:pt x="246" y="276"/>
                    </a:cubicBezTo>
                    <a:cubicBezTo>
                      <a:pt x="201" y="308"/>
                      <a:pt x="156" y="308"/>
                      <a:pt x="106" y="301"/>
                    </a:cubicBezTo>
                    <a:lnTo>
                      <a:pt x="106" y="301"/>
                    </a:lnTo>
                    <a:cubicBezTo>
                      <a:pt x="87" y="276"/>
                      <a:pt x="68" y="257"/>
                      <a:pt x="48" y="232"/>
                    </a:cubicBezTo>
                    <a:cubicBezTo>
                      <a:pt x="48" y="225"/>
                      <a:pt x="48" y="225"/>
                      <a:pt x="48" y="225"/>
                    </a:cubicBezTo>
                    <a:cubicBezTo>
                      <a:pt x="42" y="219"/>
                      <a:pt x="36" y="206"/>
                      <a:pt x="29" y="193"/>
                    </a:cubicBezTo>
                    <a:cubicBezTo>
                      <a:pt x="23" y="180"/>
                      <a:pt x="17" y="174"/>
                      <a:pt x="11" y="161"/>
                    </a:cubicBezTo>
                    <a:cubicBezTo>
                      <a:pt x="-2" y="136"/>
                      <a:pt x="-2" y="117"/>
                      <a:pt x="5" y="92"/>
                    </a:cubicBezTo>
                    <a:cubicBezTo>
                      <a:pt x="11" y="72"/>
                      <a:pt x="17" y="53"/>
                      <a:pt x="29" y="40"/>
                    </a:cubicBezTo>
                    <a:cubicBezTo>
                      <a:pt x="42" y="21"/>
                      <a:pt x="68" y="9"/>
                      <a:pt x="87" y="3"/>
                    </a:cubicBezTo>
                    <a:cubicBezTo>
                      <a:pt x="106" y="-4"/>
                      <a:pt x="125" y="3"/>
                      <a:pt x="150" y="9"/>
                    </a:cubicBezTo>
                    <a:cubicBezTo>
                      <a:pt x="176" y="15"/>
                      <a:pt x="195" y="28"/>
                      <a:pt x="214" y="47"/>
                    </a:cubicBezTo>
                    <a:cubicBezTo>
                      <a:pt x="258" y="79"/>
                      <a:pt x="297" y="130"/>
                      <a:pt x="322" y="168"/>
                    </a:cubicBezTo>
                    <a:lnTo>
                      <a:pt x="329" y="174"/>
                    </a:lnTo>
                    <a:lnTo>
                      <a:pt x="322" y="18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9"/>
              <p:cNvSpPr/>
              <p:nvPr/>
            </p:nvSpPr>
            <p:spPr>
              <a:xfrm>
                <a:off x="4901760" y="3470210"/>
                <a:ext cx="118080" cy="110160"/>
              </a:xfrm>
              <a:custGeom>
                <a:rect b="b" l="l" r="r" t="t"/>
                <a:pathLst>
                  <a:path extrusionOk="0" h="306" w="328">
                    <a:moveTo>
                      <a:pt x="321" y="183"/>
                    </a:moveTo>
                    <a:lnTo>
                      <a:pt x="321" y="183"/>
                    </a:lnTo>
                    <a:cubicBezTo>
                      <a:pt x="296" y="221"/>
                      <a:pt x="284" y="253"/>
                      <a:pt x="245" y="279"/>
                    </a:cubicBezTo>
                    <a:cubicBezTo>
                      <a:pt x="200" y="304"/>
                      <a:pt x="156" y="310"/>
                      <a:pt x="105" y="304"/>
                    </a:cubicBezTo>
                    <a:lnTo>
                      <a:pt x="105" y="304"/>
                    </a:lnTo>
                    <a:cubicBezTo>
                      <a:pt x="86" y="279"/>
                      <a:pt x="67" y="253"/>
                      <a:pt x="54" y="227"/>
                    </a:cubicBezTo>
                    <a:lnTo>
                      <a:pt x="54" y="227"/>
                    </a:lnTo>
                    <a:cubicBezTo>
                      <a:pt x="42" y="214"/>
                      <a:pt x="35" y="202"/>
                      <a:pt x="29" y="195"/>
                    </a:cubicBezTo>
                    <a:cubicBezTo>
                      <a:pt x="23" y="183"/>
                      <a:pt x="16" y="170"/>
                      <a:pt x="10" y="158"/>
                    </a:cubicBezTo>
                    <a:cubicBezTo>
                      <a:pt x="-3" y="138"/>
                      <a:pt x="-3" y="113"/>
                      <a:pt x="10" y="94"/>
                    </a:cubicBezTo>
                    <a:cubicBezTo>
                      <a:pt x="10" y="74"/>
                      <a:pt x="16" y="55"/>
                      <a:pt x="29" y="37"/>
                    </a:cubicBezTo>
                    <a:cubicBezTo>
                      <a:pt x="42" y="18"/>
                      <a:pt x="67" y="11"/>
                      <a:pt x="86" y="5"/>
                    </a:cubicBezTo>
                    <a:cubicBezTo>
                      <a:pt x="111" y="-2"/>
                      <a:pt x="131" y="-2"/>
                      <a:pt x="150" y="5"/>
                    </a:cubicBezTo>
                    <a:cubicBezTo>
                      <a:pt x="175" y="18"/>
                      <a:pt x="200" y="30"/>
                      <a:pt x="213" y="49"/>
                    </a:cubicBezTo>
                    <a:cubicBezTo>
                      <a:pt x="258" y="74"/>
                      <a:pt x="296" y="132"/>
                      <a:pt x="321" y="164"/>
                    </a:cubicBezTo>
                    <a:cubicBezTo>
                      <a:pt x="328" y="170"/>
                      <a:pt x="328" y="170"/>
                      <a:pt x="328" y="176"/>
                    </a:cubicBezTo>
                    <a:cubicBezTo>
                      <a:pt x="328" y="176"/>
                      <a:pt x="321" y="176"/>
                      <a:pt x="321" y="18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9"/>
              <p:cNvSpPr/>
              <p:nvPr/>
            </p:nvSpPr>
            <p:spPr>
              <a:xfrm>
                <a:off x="4760640" y="3474360"/>
                <a:ext cx="1150560" cy="616320"/>
              </a:xfrm>
              <a:custGeom>
                <a:rect b="b" l="l" r="r" t="t"/>
                <a:pathLst>
                  <a:path extrusionOk="0" h="1712" w="3196">
                    <a:moveTo>
                      <a:pt x="1158" y="1712"/>
                    </a:moveTo>
                    <a:lnTo>
                      <a:pt x="1158" y="1712"/>
                    </a:lnTo>
                    <a:moveTo>
                      <a:pt x="1241" y="1693"/>
                    </a:moveTo>
                    <a:lnTo>
                      <a:pt x="1241" y="1693"/>
                    </a:lnTo>
                    <a:cubicBezTo>
                      <a:pt x="1209" y="1705"/>
                      <a:pt x="1184" y="1712"/>
                      <a:pt x="1158" y="1712"/>
                    </a:cubicBezTo>
                    <a:cubicBezTo>
                      <a:pt x="1184" y="1712"/>
                      <a:pt x="1209" y="1705"/>
                      <a:pt x="1241" y="1693"/>
                    </a:cubicBezTo>
                    <a:moveTo>
                      <a:pt x="973" y="1584"/>
                    </a:moveTo>
                    <a:lnTo>
                      <a:pt x="973" y="1584"/>
                    </a:lnTo>
                    <a:moveTo>
                      <a:pt x="967" y="1578"/>
                    </a:moveTo>
                    <a:lnTo>
                      <a:pt x="967" y="1578"/>
                    </a:lnTo>
                    <a:lnTo>
                      <a:pt x="967" y="1584"/>
                    </a:lnTo>
                    <a:lnTo>
                      <a:pt x="967" y="1578"/>
                    </a:lnTo>
                    <a:moveTo>
                      <a:pt x="1476" y="1133"/>
                    </a:moveTo>
                    <a:lnTo>
                      <a:pt x="1476" y="1133"/>
                    </a:lnTo>
                    <a:lnTo>
                      <a:pt x="1476" y="1133"/>
                    </a:lnTo>
                    <a:cubicBezTo>
                      <a:pt x="1483" y="1152"/>
                      <a:pt x="1483" y="1165"/>
                      <a:pt x="1483" y="1184"/>
                    </a:cubicBezTo>
                    <a:lnTo>
                      <a:pt x="1483" y="1184"/>
                    </a:lnTo>
                    <a:cubicBezTo>
                      <a:pt x="1483" y="1165"/>
                      <a:pt x="1483" y="1152"/>
                      <a:pt x="1476" y="1133"/>
                    </a:cubicBezTo>
                    <a:moveTo>
                      <a:pt x="2088" y="1012"/>
                    </a:moveTo>
                    <a:lnTo>
                      <a:pt x="2088" y="1012"/>
                    </a:lnTo>
                    <a:cubicBezTo>
                      <a:pt x="1967" y="1107"/>
                      <a:pt x="1852" y="1196"/>
                      <a:pt x="1731" y="1286"/>
                    </a:cubicBezTo>
                    <a:cubicBezTo>
                      <a:pt x="1629" y="1368"/>
                      <a:pt x="1534" y="1451"/>
                      <a:pt x="1432" y="1534"/>
                    </a:cubicBezTo>
                    <a:cubicBezTo>
                      <a:pt x="1534" y="1451"/>
                      <a:pt x="1629" y="1368"/>
                      <a:pt x="1731" y="1286"/>
                    </a:cubicBezTo>
                    <a:cubicBezTo>
                      <a:pt x="1852" y="1196"/>
                      <a:pt x="1967" y="1107"/>
                      <a:pt x="2088" y="1012"/>
                    </a:cubicBezTo>
                    <a:moveTo>
                      <a:pt x="2304" y="560"/>
                    </a:moveTo>
                    <a:lnTo>
                      <a:pt x="2304" y="560"/>
                    </a:lnTo>
                    <a:moveTo>
                      <a:pt x="2266" y="553"/>
                    </a:moveTo>
                    <a:lnTo>
                      <a:pt x="2266" y="553"/>
                    </a:lnTo>
                    <a:lnTo>
                      <a:pt x="2266" y="553"/>
                    </a:lnTo>
                    <a:cubicBezTo>
                      <a:pt x="2279" y="560"/>
                      <a:pt x="2285" y="560"/>
                      <a:pt x="2291" y="560"/>
                    </a:cubicBezTo>
                    <a:cubicBezTo>
                      <a:pt x="2298" y="560"/>
                      <a:pt x="2298" y="560"/>
                      <a:pt x="2298" y="560"/>
                    </a:cubicBezTo>
                    <a:lnTo>
                      <a:pt x="2298" y="560"/>
                    </a:lnTo>
                    <a:cubicBezTo>
                      <a:pt x="2285" y="560"/>
                      <a:pt x="2279" y="560"/>
                      <a:pt x="2266" y="553"/>
                    </a:cubicBezTo>
                    <a:moveTo>
                      <a:pt x="2355" y="547"/>
                    </a:moveTo>
                    <a:lnTo>
                      <a:pt x="2355" y="547"/>
                    </a:lnTo>
                    <a:lnTo>
                      <a:pt x="2355" y="547"/>
                    </a:lnTo>
                    <a:cubicBezTo>
                      <a:pt x="2336" y="553"/>
                      <a:pt x="2323" y="560"/>
                      <a:pt x="2304" y="560"/>
                    </a:cubicBezTo>
                    <a:cubicBezTo>
                      <a:pt x="2323" y="560"/>
                      <a:pt x="2336" y="553"/>
                      <a:pt x="2355" y="547"/>
                    </a:cubicBezTo>
                    <a:moveTo>
                      <a:pt x="3183" y="178"/>
                    </a:moveTo>
                    <a:lnTo>
                      <a:pt x="3183" y="178"/>
                    </a:lnTo>
                    <a:cubicBezTo>
                      <a:pt x="3062" y="311"/>
                      <a:pt x="2909" y="426"/>
                      <a:pt x="2756" y="528"/>
                    </a:cubicBezTo>
                    <a:cubicBezTo>
                      <a:pt x="2909" y="426"/>
                      <a:pt x="3062" y="311"/>
                      <a:pt x="3183" y="178"/>
                    </a:cubicBezTo>
                    <a:moveTo>
                      <a:pt x="3183" y="171"/>
                    </a:moveTo>
                    <a:lnTo>
                      <a:pt x="3183" y="171"/>
                    </a:lnTo>
                    <a:lnTo>
                      <a:pt x="3183" y="178"/>
                    </a:lnTo>
                    <a:cubicBezTo>
                      <a:pt x="3183" y="171"/>
                      <a:pt x="3183" y="171"/>
                      <a:pt x="3183" y="171"/>
                    </a:cubicBezTo>
                    <a:moveTo>
                      <a:pt x="3183" y="171"/>
                    </a:moveTo>
                    <a:lnTo>
                      <a:pt x="3183" y="171"/>
                    </a:lnTo>
                    <a:moveTo>
                      <a:pt x="3183" y="171"/>
                    </a:moveTo>
                    <a:lnTo>
                      <a:pt x="3183" y="171"/>
                    </a:lnTo>
                    <a:moveTo>
                      <a:pt x="3189" y="171"/>
                    </a:moveTo>
                    <a:lnTo>
                      <a:pt x="3189" y="171"/>
                    </a:lnTo>
                    <a:cubicBezTo>
                      <a:pt x="3183" y="171"/>
                      <a:pt x="3183" y="171"/>
                      <a:pt x="3183" y="171"/>
                    </a:cubicBezTo>
                    <a:lnTo>
                      <a:pt x="3189" y="171"/>
                    </a:lnTo>
                    <a:moveTo>
                      <a:pt x="3189" y="171"/>
                    </a:moveTo>
                    <a:lnTo>
                      <a:pt x="3189" y="171"/>
                    </a:lnTo>
                    <a:moveTo>
                      <a:pt x="3189" y="171"/>
                    </a:moveTo>
                    <a:lnTo>
                      <a:pt x="3189" y="171"/>
                    </a:lnTo>
                    <a:moveTo>
                      <a:pt x="3189" y="165"/>
                    </a:moveTo>
                    <a:lnTo>
                      <a:pt x="3189" y="165"/>
                    </a:lnTo>
                    <a:moveTo>
                      <a:pt x="3189" y="165"/>
                    </a:moveTo>
                    <a:lnTo>
                      <a:pt x="3189" y="165"/>
                    </a:lnTo>
                    <a:moveTo>
                      <a:pt x="3196" y="165"/>
                    </a:moveTo>
                    <a:lnTo>
                      <a:pt x="3196" y="165"/>
                    </a:lnTo>
                    <a:moveTo>
                      <a:pt x="83" y="0"/>
                    </a:moveTo>
                    <a:lnTo>
                      <a:pt x="83" y="0"/>
                    </a:lnTo>
                    <a:lnTo>
                      <a:pt x="83" y="0"/>
                    </a:lnTo>
                    <a:lnTo>
                      <a:pt x="77" y="6"/>
                    </a:lnTo>
                    <a:cubicBezTo>
                      <a:pt x="58" y="25"/>
                      <a:pt x="33" y="38"/>
                      <a:pt x="7" y="57"/>
                    </a:cubicBezTo>
                    <a:cubicBezTo>
                      <a:pt x="0" y="57"/>
                      <a:pt x="0" y="57"/>
                      <a:pt x="0" y="57"/>
                    </a:cubicBezTo>
                    <a:cubicBezTo>
                      <a:pt x="7" y="57"/>
                      <a:pt x="7" y="57"/>
                      <a:pt x="7" y="57"/>
                    </a:cubicBezTo>
                    <a:cubicBezTo>
                      <a:pt x="33" y="38"/>
                      <a:pt x="58" y="25"/>
                      <a:pt x="77" y="6"/>
                    </a:cubicBezTo>
                    <a:lnTo>
                      <a:pt x="83" y="0"/>
                    </a:lnTo>
                    <a:close/>
                  </a:path>
                </a:pathLst>
              </a:custGeom>
              <a:solidFill>
                <a:srgbClr val="D1E3E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9"/>
              <p:cNvSpPr/>
              <p:nvPr/>
            </p:nvSpPr>
            <p:spPr>
              <a:xfrm>
                <a:off x="4735080" y="3403080"/>
                <a:ext cx="1196640" cy="687600"/>
              </a:xfrm>
              <a:custGeom>
                <a:rect b="b" l="l" r="r" t="t"/>
                <a:pathLst>
                  <a:path extrusionOk="0" h="1910" w="3324">
                    <a:moveTo>
                      <a:pt x="3241" y="0"/>
                    </a:moveTo>
                    <a:lnTo>
                      <a:pt x="3241" y="0"/>
                    </a:lnTo>
                    <a:cubicBezTo>
                      <a:pt x="3171" y="58"/>
                      <a:pt x="3094" y="115"/>
                      <a:pt x="3025" y="172"/>
                    </a:cubicBezTo>
                    <a:cubicBezTo>
                      <a:pt x="3037" y="185"/>
                      <a:pt x="3044" y="204"/>
                      <a:pt x="3056" y="223"/>
                    </a:cubicBezTo>
                    <a:cubicBezTo>
                      <a:pt x="3094" y="306"/>
                      <a:pt x="3037" y="401"/>
                      <a:pt x="2961" y="433"/>
                    </a:cubicBezTo>
                    <a:cubicBezTo>
                      <a:pt x="2941" y="440"/>
                      <a:pt x="2923" y="446"/>
                      <a:pt x="2904" y="446"/>
                    </a:cubicBezTo>
                    <a:cubicBezTo>
                      <a:pt x="2853" y="446"/>
                      <a:pt x="2808" y="420"/>
                      <a:pt x="2770" y="382"/>
                    </a:cubicBezTo>
                    <a:cubicBezTo>
                      <a:pt x="2693" y="446"/>
                      <a:pt x="2617" y="509"/>
                      <a:pt x="2541" y="573"/>
                    </a:cubicBezTo>
                    <a:cubicBezTo>
                      <a:pt x="2547" y="618"/>
                      <a:pt x="2534" y="656"/>
                      <a:pt x="2509" y="688"/>
                    </a:cubicBezTo>
                    <a:cubicBezTo>
                      <a:pt x="2490" y="720"/>
                      <a:pt x="2458" y="739"/>
                      <a:pt x="2426" y="745"/>
                    </a:cubicBezTo>
                    <a:cubicBezTo>
                      <a:pt x="2407" y="751"/>
                      <a:pt x="2394" y="758"/>
                      <a:pt x="2375" y="758"/>
                    </a:cubicBezTo>
                    <a:lnTo>
                      <a:pt x="2375" y="758"/>
                    </a:lnTo>
                    <a:lnTo>
                      <a:pt x="2375" y="758"/>
                    </a:lnTo>
                    <a:cubicBezTo>
                      <a:pt x="2369" y="758"/>
                      <a:pt x="2369" y="758"/>
                      <a:pt x="2369" y="758"/>
                    </a:cubicBezTo>
                    <a:lnTo>
                      <a:pt x="2369" y="758"/>
                    </a:lnTo>
                    <a:lnTo>
                      <a:pt x="2369" y="758"/>
                    </a:lnTo>
                    <a:lnTo>
                      <a:pt x="2369" y="758"/>
                    </a:lnTo>
                    <a:lnTo>
                      <a:pt x="2362" y="758"/>
                    </a:lnTo>
                    <a:cubicBezTo>
                      <a:pt x="2356" y="758"/>
                      <a:pt x="2350" y="758"/>
                      <a:pt x="2337" y="751"/>
                    </a:cubicBezTo>
                    <a:cubicBezTo>
                      <a:pt x="2242" y="847"/>
                      <a:pt x="2140" y="936"/>
                      <a:pt x="2031" y="1025"/>
                    </a:cubicBezTo>
                    <a:cubicBezTo>
                      <a:pt x="2050" y="1076"/>
                      <a:pt x="2044" y="1140"/>
                      <a:pt x="2006" y="1191"/>
                    </a:cubicBezTo>
                    <a:cubicBezTo>
                      <a:pt x="1980" y="1229"/>
                      <a:pt x="1929" y="1248"/>
                      <a:pt x="1879" y="1248"/>
                    </a:cubicBezTo>
                    <a:cubicBezTo>
                      <a:pt x="1840" y="1248"/>
                      <a:pt x="1802" y="1235"/>
                      <a:pt x="1777" y="1216"/>
                    </a:cubicBezTo>
                    <a:lnTo>
                      <a:pt x="1777" y="1216"/>
                    </a:lnTo>
                    <a:cubicBezTo>
                      <a:pt x="1700" y="1261"/>
                      <a:pt x="1631" y="1299"/>
                      <a:pt x="1547" y="1331"/>
                    </a:cubicBezTo>
                    <a:cubicBezTo>
                      <a:pt x="1554" y="1350"/>
                      <a:pt x="1554" y="1363"/>
                      <a:pt x="1554" y="1382"/>
                    </a:cubicBezTo>
                    <a:cubicBezTo>
                      <a:pt x="1573" y="1433"/>
                      <a:pt x="1560" y="1484"/>
                      <a:pt x="1528" y="1528"/>
                    </a:cubicBezTo>
                    <a:cubicBezTo>
                      <a:pt x="1497" y="1573"/>
                      <a:pt x="1452" y="1592"/>
                      <a:pt x="1401" y="1592"/>
                    </a:cubicBezTo>
                    <a:cubicBezTo>
                      <a:pt x="1363" y="1592"/>
                      <a:pt x="1325" y="1579"/>
                      <a:pt x="1299" y="1553"/>
                    </a:cubicBezTo>
                    <a:cubicBezTo>
                      <a:pt x="1255" y="1521"/>
                      <a:pt x="1204" y="1484"/>
                      <a:pt x="1172" y="1433"/>
                    </a:cubicBezTo>
                    <a:cubicBezTo>
                      <a:pt x="1159" y="1413"/>
                      <a:pt x="1146" y="1388"/>
                      <a:pt x="1140" y="1369"/>
                    </a:cubicBezTo>
                    <a:cubicBezTo>
                      <a:pt x="1007" y="1318"/>
                      <a:pt x="893" y="1197"/>
                      <a:pt x="784" y="1063"/>
                    </a:cubicBezTo>
                    <a:cubicBezTo>
                      <a:pt x="562" y="796"/>
                      <a:pt x="313" y="516"/>
                      <a:pt x="154" y="198"/>
                    </a:cubicBezTo>
                    <a:lnTo>
                      <a:pt x="154" y="198"/>
                    </a:lnTo>
                    <a:lnTo>
                      <a:pt x="148" y="204"/>
                    </a:lnTo>
                    <a:cubicBezTo>
                      <a:pt x="129" y="223"/>
                      <a:pt x="104" y="236"/>
                      <a:pt x="78" y="255"/>
                    </a:cubicBezTo>
                    <a:cubicBezTo>
                      <a:pt x="71" y="255"/>
                      <a:pt x="71" y="255"/>
                      <a:pt x="71" y="255"/>
                    </a:cubicBezTo>
                    <a:cubicBezTo>
                      <a:pt x="71" y="261"/>
                      <a:pt x="71" y="261"/>
                      <a:pt x="71" y="261"/>
                    </a:cubicBezTo>
                    <a:cubicBezTo>
                      <a:pt x="65" y="261"/>
                      <a:pt x="59" y="267"/>
                      <a:pt x="52" y="274"/>
                    </a:cubicBezTo>
                    <a:cubicBezTo>
                      <a:pt x="52" y="274"/>
                      <a:pt x="46" y="274"/>
                      <a:pt x="46" y="280"/>
                    </a:cubicBezTo>
                    <a:lnTo>
                      <a:pt x="46" y="280"/>
                    </a:lnTo>
                    <a:cubicBezTo>
                      <a:pt x="27" y="299"/>
                      <a:pt x="14" y="312"/>
                      <a:pt x="2" y="331"/>
                    </a:cubicBezTo>
                    <a:cubicBezTo>
                      <a:pt x="-11" y="420"/>
                      <a:pt x="59" y="490"/>
                      <a:pt x="104" y="560"/>
                    </a:cubicBezTo>
                    <a:cubicBezTo>
                      <a:pt x="199" y="701"/>
                      <a:pt x="300" y="834"/>
                      <a:pt x="396" y="968"/>
                    </a:cubicBezTo>
                    <a:cubicBezTo>
                      <a:pt x="600" y="1242"/>
                      <a:pt x="810" y="1515"/>
                      <a:pt x="1032" y="1770"/>
                    </a:cubicBezTo>
                    <a:cubicBezTo>
                      <a:pt x="1032" y="1776"/>
                      <a:pt x="1038" y="1776"/>
                      <a:pt x="1038" y="1776"/>
                    </a:cubicBezTo>
                    <a:lnTo>
                      <a:pt x="1038" y="1782"/>
                    </a:lnTo>
                    <a:lnTo>
                      <a:pt x="1044" y="1782"/>
                    </a:lnTo>
                    <a:lnTo>
                      <a:pt x="1044" y="1782"/>
                    </a:lnTo>
                    <a:cubicBezTo>
                      <a:pt x="1102" y="1853"/>
                      <a:pt x="1153" y="1910"/>
                      <a:pt x="1229" y="1910"/>
                    </a:cubicBezTo>
                    <a:lnTo>
                      <a:pt x="1229" y="1910"/>
                    </a:lnTo>
                    <a:lnTo>
                      <a:pt x="1229" y="1910"/>
                    </a:lnTo>
                    <a:cubicBezTo>
                      <a:pt x="1255" y="1910"/>
                      <a:pt x="1280" y="1903"/>
                      <a:pt x="1312" y="1891"/>
                    </a:cubicBezTo>
                    <a:lnTo>
                      <a:pt x="1312" y="1891"/>
                    </a:lnTo>
                    <a:cubicBezTo>
                      <a:pt x="1363" y="1866"/>
                      <a:pt x="1414" y="1802"/>
                      <a:pt x="1458" y="1770"/>
                    </a:cubicBezTo>
                    <a:cubicBezTo>
                      <a:pt x="1471" y="1757"/>
                      <a:pt x="1484" y="1745"/>
                      <a:pt x="1503" y="1732"/>
                    </a:cubicBezTo>
                    <a:cubicBezTo>
                      <a:pt x="1605" y="1649"/>
                      <a:pt x="1700" y="1566"/>
                      <a:pt x="1802" y="1484"/>
                    </a:cubicBezTo>
                    <a:cubicBezTo>
                      <a:pt x="1923" y="1394"/>
                      <a:pt x="2038" y="1305"/>
                      <a:pt x="2159" y="1210"/>
                    </a:cubicBezTo>
                    <a:cubicBezTo>
                      <a:pt x="2273" y="1121"/>
                      <a:pt x="2394" y="1031"/>
                      <a:pt x="2515" y="949"/>
                    </a:cubicBezTo>
                    <a:cubicBezTo>
                      <a:pt x="2617" y="872"/>
                      <a:pt x="2725" y="802"/>
                      <a:pt x="2827" y="726"/>
                    </a:cubicBezTo>
                    <a:cubicBezTo>
                      <a:pt x="2980" y="624"/>
                      <a:pt x="3133" y="509"/>
                      <a:pt x="3254" y="376"/>
                    </a:cubicBezTo>
                    <a:lnTo>
                      <a:pt x="3254" y="376"/>
                    </a:lnTo>
                    <a:lnTo>
                      <a:pt x="3254" y="376"/>
                    </a:lnTo>
                    <a:cubicBezTo>
                      <a:pt x="3254" y="369"/>
                      <a:pt x="3254" y="369"/>
                      <a:pt x="3254" y="369"/>
                    </a:cubicBezTo>
                    <a:lnTo>
                      <a:pt x="3254" y="369"/>
                    </a:lnTo>
                    <a:lnTo>
                      <a:pt x="3254" y="369"/>
                    </a:lnTo>
                    <a:lnTo>
                      <a:pt x="3254" y="369"/>
                    </a:lnTo>
                    <a:lnTo>
                      <a:pt x="3254" y="369"/>
                    </a:lnTo>
                    <a:lnTo>
                      <a:pt x="3254" y="369"/>
                    </a:lnTo>
                    <a:lnTo>
                      <a:pt x="3260" y="369"/>
                    </a:lnTo>
                    <a:lnTo>
                      <a:pt x="3260" y="369"/>
                    </a:lnTo>
                    <a:lnTo>
                      <a:pt x="3260" y="369"/>
                    </a:lnTo>
                    <a:lnTo>
                      <a:pt x="3260" y="369"/>
                    </a:lnTo>
                    <a:lnTo>
                      <a:pt x="3260" y="369"/>
                    </a:lnTo>
                    <a:lnTo>
                      <a:pt x="3260" y="363"/>
                    </a:lnTo>
                    <a:lnTo>
                      <a:pt x="3260" y="363"/>
                    </a:lnTo>
                    <a:lnTo>
                      <a:pt x="3260" y="363"/>
                    </a:lnTo>
                    <a:lnTo>
                      <a:pt x="3260" y="363"/>
                    </a:lnTo>
                    <a:lnTo>
                      <a:pt x="3267" y="363"/>
                    </a:lnTo>
                    <a:lnTo>
                      <a:pt x="3267" y="363"/>
                    </a:lnTo>
                    <a:cubicBezTo>
                      <a:pt x="3368" y="236"/>
                      <a:pt x="3317" y="115"/>
                      <a:pt x="32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9"/>
              <p:cNvSpPr/>
              <p:nvPr/>
            </p:nvSpPr>
            <p:spPr>
              <a:xfrm>
                <a:off x="4956840" y="2972160"/>
                <a:ext cx="558720" cy="439920"/>
              </a:xfrm>
              <a:custGeom>
                <a:rect b="b" l="l" r="r" t="t"/>
                <a:pathLst>
                  <a:path extrusionOk="0" h="1222" w="1552">
                    <a:moveTo>
                      <a:pt x="1498" y="0"/>
                    </a:moveTo>
                    <a:lnTo>
                      <a:pt x="1498" y="0"/>
                    </a:lnTo>
                    <a:cubicBezTo>
                      <a:pt x="1492" y="0"/>
                      <a:pt x="1479" y="0"/>
                      <a:pt x="1473" y="7"/>
                    </a:cubicBezTo>
                    <a:cubicBezTo>
                      <a:pt x="906" y="274"/>
                      <a:pt x="416" y="732"/>
                      <a:pt x="3" y="1203"/>
                    </a:cubicBezTo>
                    <a:cubicBezTo>
                      <a:pt x="-3" y="1210"/>
                      <a:pt x="3" y="1222"/>
                      <a:pt x="16" y="1222"/>
                    </a:cubicBezTo>
                    <a:lnTo>
                      <a:pt x="22" y="1222"/>
                    </a:lnTo>
                    <a:cubicBezTo>
                      <a:pt x="505" y="821"/>
                      <a:pt x="950" y="402"/>
                      <a:pt x="1517" y="115"/>
                    </a:cubicBezTo>
                    <a:cubicBezTo>
                      <a:pt x="1574" y="89"/>
                      <a:pt x="1555" y="0"/>
                      <a:pt x="1498"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9"/>
              <p:cNvSpPr/>
              <p:nvPr/>
            </p:nvSpPr>
            <p:spPr>
              <a:xfrm>
                <a:off x="4709520" y="2909520"/>
                <a:ext cx="1246680" cy="1201680"/>
              </a:xfrm>
              <a:custGeom>
                <a:rect b="b" l="l" r="r" t="t"/>
                <a:pathLst>
                  <a:path extrusionOk="0" h="3338" w="3463">
                    <a:moveTo>
                      <a:pt x="3459" y="1613"/>
                    </a:moveTo>
                    <a:lnTo>
                      <a:pt x="3459" y="1613"/>
                    </a:lnTo>
                    <a:cubicBezTo>
                      <a:pt x="3439" y="1734"/>
                      <a:pt x="3280" y="1855"/>
                      <a:pt x="3191" y="1931"/>
                    </a:cubicBezTo>
                    <a:cubicBezTo>
                      <a:pt x="2904" y="2173"/>
                      <a:pt x="2580" y="2377"/>
                      <a:pt x="2280" y="2600"/>
                    </a:cubicBezTo>
                    <a:cubicBezTo>
                      <a:pt x="2121" y="2721"/>
                      <a:pt x="1962" y="2842"/>
                      <a:pt x="1810" y="2969"/>
                    </a:cubicBezTo>
                    <a:cubicBezTo>
                      <a:pt x="1733" y="3033"/>
                      <a:pt x="1657" y="3090"/>
                      <a:pt x="1580" y="3153"/>
                    </a:cubicBezTo>
                    <a:cubicBezTo>
                      <a:pt x="1516" y="3205"/>
                      <a:pt x="1447" y="3287"/>
                      <a:pt x="1370" y="3319"/>
                    </a:cubicBezTo>
                    <a:cubicBezTo>
                      <a:pt x="1294" y="3358"/>
                      <a:pt x="1230" y="3332"/>
                      <a:pt x="1167" y="3281"/>
                    </a:cubicBezTo>
                    <a:cubicBezTo>
                      <a:pt x="1052" y="3179"/>
                      <a:pt x="957" y="3039"/>
                      <a:pt x="862" y="2918"/>
                    </a:cubicBezTo>
                    <a:cubicBezTo>
                      <a:pt x="626" y="2625"/>
                      <a:pt x="391" y="2320"/>
                      <a:pt x="175" y="2008"/>
                    </a:cubicBezTo>
                    <a:cubicBezTo>
                      <a:pt x="123" y="1938"/>
                      <a:pt x="-17" y="1804"/>
                      <a:pt x="2" y="1702"/>
                    </a:cubicBezTo>
                    <a:cubicBezTo>
                      <a:pt x="2" y="1696"/>
                      <a:pt x="9" y="1696"/>
                      <a:pt x="15" y="1690"/>
                    </a:cubicBezTo>
                    <a:cubicBezTo>
                      <a:pt x="22" y="1658"/>
                      <a:pt x="54" y="1632"/>
                      <a:pt x="85" y="1613"/>
                    </a:cubicBezTo>
                    <a:cubicBezTo>
                      <a:pt x="187" y="1524"/>
                      <a:pt x="302" y="1441"/>
                      <a:pt x="416" y="1365"/>
                    </a:cubicBezTo>
                    <a:cubicBezTo>
                      <a:pt x="658" y="1155"/>
                      <a:pt x="906" y="964"/>
                      <a:pt x="1160" y="766"/>
                    </a:cubicBezTo>
                    <a:cubicBezTo>
                      <a:pt x="1326" y="632"/>
                      <a:pt x="1497" y="499"/>
                      <a:pt x="1669" y="371"/>
                    </a:cubicBezTo>
                    <a:cubicBezTo>
                      <a:pt x="1816" y="257"/>
                      <a:pt x="1975" y="98"/>
                      <a:pt x="2140" y="21"/>
                    </a:cubicBezTo>
                    <a:cubicBezTo>
                      <a:pt x="2217" y="-17"/>
                      <a:pt x="2274" y="-4"/>
                      <a:pt x="2344" y="54"/>
                    </a:cubicBezTo>
                    <a:cubicBezTo>
                      <a:pt x="2459" y="162"/>
                      <a:pt x="2561" y="315"/>
                      <a:pt x="2662" y="442"/>
                    </a:cubicBezTo>
                    <a:cubicBezTo>
                      <a:pt x="2904" y="747"/>
                      <a:pt x="3140" y="1059"/>
                      <a:pt x="3363" y="1377"/>
                    </a:cubicBezTo>
                    <a:cubicBezTo>
                      <a:pt x="3414" y="1448"/>
                      <a:pt x="3478" y="1524"/>
                      <a:pt x="3459" y="1613"/>
                    </a:cubicBezTo>
                    <a:moveTo>
                      <a:pt x="3325" y="1747"/>
                    </a:moveTo>
                    <a:lnTo>
                      <a:pt x="3325" y="1747"/>
                    </a:lnTo>
                    <a:cubicBezTo>
                      <a:pt x="3490" y="1562"/>
                      <a:pt x="3318" y="1390"/>
                      <a:pt x="3210" y="1237"/>
                    </a:cubicBezTo>
                    <a:cubicBezTo>
                      <a:pt x="3121" y="1123"/>
                      <a:pt x="3032" y="1002"/>
                      <a:pt x="2949" y="887"/>
                    </a:cubicBezTo>
                    <a:cubicBezTo>
                      <a:pt x="2771" y="652"/>
                      <a:pt x="2586" y="423"/>
                      <a:pt x="2401" y="200"/>
                    </a:cubicBezTo>
                    <a:cubicBezTo>
                      <a:pt x="2376" y="174"/>
                      <a:pt x="2363" y="155"/>
                      <a:pt x="2344" y="142"/>
                    </a:cubicBezTo>
                    <a:cubicBezTo>
                      <a:pt x="2332" y="117"/>
                      <a:pt x="2306" y="98"/>
                      <a:pt x="2280" y="79"/>
                    </a:cubicBezTo>
                    <a:cubicBezTo>
                      <a:pt x="2230" y="54"/>
                      <a:pt x="2172" y="60"/>
                      <a:pt x="2127" y="92"/>
                    </a:cubicBezTo>
                    <a:cubicBezTo>
                      <a:pt x="2115" y="92"/>
                      <a:pt x="2102" y="104"/>
                      <a:pt x="2077" y="123"/>
                    </a:cubicBezTo>
                    <a:cubicBezTo>
                      <a:pt x="2019" y="162"/>
                      <a:pt x="1969" y="206"/>
                      <a:pt x="1911" y="250"/>
                    </a:cubicBezTo>
                    <a:cubicBezTo>
                      <a:pt x="1790" y="340"/>
                      <a:pt x="1676" y="429"/>
                      <a:pt x="1561" y="518"/>
                    </a:cubicBezTo>
                    <a:cubicBezTo>
                      <a:pt x="1109" y="862"/>
                      <a:pt x="677" y="1231"/>
                      <a:pt x="225" y="1569"/>
                    </a:cubicBezTo>
                    <a:lnTo>
                      <a:pt x="219" y="1575"/>
                    </a:lnTo>
                    <a:cubicBezTo>
                      <a:pt x="200" y="1594"/>
                      <a:pt x="175" y="1607"/>
                      <a:pt x="149" y="1626"/>
                    </a:cubicBezTo>
                    <a:cubicBezTo>
                      <a:pt x="142" y="1626"/>
                      <a:pt x="142" y="1626"/>
                      <a:pt x="142" y="1626"/>
                    </a:cubicBezTo>
                    <a:cubicBezTo>
                      <a:pt x="142" y="1632"/>
                      <a:pt x="142" y="1632"/>
                      <a:pt x="142" y="1632"/>
                    </a:cubicBezTo>
                    <a:cubicBezTo>
                      <a:pt x="136" y="1632"/>
                      <a:pt x="130" y="1638"/>
                      <a:pt x="117" y="1651"/>
                    </a:cubicBezTo>
                    <a:cubicBezTo>
                      <a:pt x="104" y="1664"/>
                      <a:pt x="85" y="1683"/>
                      <a:pt x="73" y="1702"/>
                    </a:cubicBezTo>
                    <a:cubicBezTo>
                      <a:pt x="60" y="1791"/>
                      <a:pt x="130" y="1861"/>
                      <a:pt x="175" y="1931"/>
                    </a:cubicBezTo>
                    <a:cubicBezTo>
                      <a:pt x="270" y="2072"/>
                      <a:pt x="371" y="2205"/>
                      <a:pt x="467" y="2339"/>
                    </a:cubicBezTo>
                    <a:cubicBezTo>
                      <a:pt x="671" y="2613"/>
                      <a:pt x="881" y="2886"/>
                      <a:pt x="1103" y="3141"/>
                    </a:cubicBezTo>
                    <a:cubicBezTo>
                      <a:pt x="1186" y="3237"/>
                      <a:pt x="1249" y="3319"/>
                      <a:pt x="1383" y="3262"/>
                    </a:cubicBezTo>
                    <a:cubicBezTo>
                      <a:pt x="1434" y="3237"/>
                      <a:pt x="1485" y="3173"/>
                      <a:pt x="1529" y="3141"/>
                    </a:cubicBezTo>
                    <a:cubicBezTo>
                      <a:pt x="1644" y="3045"/>
                      <a:pt x="1758" y="2950"/>
                      <a:pt x="1873" y="2855"/>
                    </a:cubicBezTo>
                    <a:cubicBezTo>
                      <a:pt x="2109" y="2670"/>
                      <a:pt x="2344" y="2492"/>
                      <a:pt x="2586" y="2320"/>
                    </a:cubicBezTo>
                    <a:cubicBezTo>
                      <a:pt x="2835" y="2135"/>
                      <a:pt x="3115" y="1976"/>
                      <a:pt x="3325" y="174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18" name="Google Shape;818;p9"/>
              <p:cNvSpPr/>
              <p:nvPr/>
            </p:nvSpPr>
            <p:spPr>
              <a:xfrm>
                <a:off x="5637240" y="3343680"/>
                <a:ext cx="195840" cy="213480"/>
              </a:xfrm>
              <a:custGeom>
                <a:rect b="b" l="l" r="r" t="t"/>
                <a:pathLst>
                  <a:path extrusionOk="0" h="593" w="544">
                    <a:moveTo>
                      <a:pt x="519" y="343"/>
                    </a:moveTo>
                    <a:lnTo>
                      <a:pt x="519" y="343"/>
                    </a:lnTo>
                    <a:cubicBezTo>
                      <a:pt x="576" y="452"/>
                      <a:pt x="531" y="592"/>
                      <a:pt x="398" y="592"/>
                    </a:cubicBezTo>
                    <a:cubicBezTo>
                      <a:pt x="314" y="598"/>
                      <a:pt x="258" y="528"/>
                      <a:pt x="206" y="477"/>
                    </a:cubicBezTo>
                    <a:cubicBezTo>
                      <a:pt x="143" y="395"/>
                      <a:pt x="79" y="311"/>
                      <a:pt x="28" y="223"/>
                    </a:cubicBezTo>
                    <a:cubicBezTo>
                      <a:pt x="-29" y="140"/>
                      <a:pt x="-3" y="19"/>
                      <a:pt x="124" y="0"/>
                    </a:cubicBezTo>
                    <a:cubicBezTo>
                      <a:pt x="200" y="-6"/>
                      <a:pt x="270" y="38"/>
                      <a:pt x="327" y="95"/>
                    </a:cubicBezTo>
                    <a:cubicBezTo>
                      <a:pt x="391" y="165"/>
                      <a:pt x="467" y="261"/>
                      <a:pt x="519" y="343"/>
                    </a:cubicBezTo>
                    <a:moveTo>
                      <a:pt x="296" y="509"/>
                    </a:moveTo>
                    <a:lnTo>
                      <a:pt x="296" y="509"/>
                    </a:lnTo>
                    <a:cubicBezTo>
                      <a:pt x="417" y="598"/>
                      <a:pt x="531" y="522"/>
                      <a:pt x="500" y="388"/>
                    </a:cubicBezTo>
                    <a:cubicBezTo>
                      <a:pt x="487" y="337"/>
                      <a:pt x="429" y="273"/>
                      <a:pt x="385" y="223"/>
                    </a:cubicBezTo>
                    <a:cubicBezTo>
                      <a:pt x="372" y="318"/>
                      <a:pt x="238" y="376"/>
                      <a:pt x="156" y="350"/>
                    </a:cubicBezTo>
                    <a:cubicBezTo>
                      <a:pt x="162" y="363"/>
                      <a:pt x="174" y="376"/>
                      <a:pt x="181" y="388"/>
                    </a:cubicBezTo>
                    <a:cubicBezTo>
                      <a:pt x="213" y="426"/>
                      <a:pt x="251" y="484"/>
                      <a:pt x="296" y="509"/>
                    </a:cubicBezTo>
                    <a:moveTo>
                      <a:pt x="277" y="305"/>
                    </a:moveTo>
                    <a:lnTo>
                      <a:pt x="277" y="305"/>
                    </a:lnTo>
                    <a:cubicBezTo>
                      <a:pt x="314" y="280"/>
                      <a:pt x="327" y="242"/>
                      <a:pt x="353" y="203"/>
                    </a:cubicBezTo>
                    <a:cubicBezTo>
                      <a:pt x="353" y="203"/>
                      <a:pt x="359" y="203"/>
                      <a:pt x="359" y="197"/>
                    </a:cubicBezTo>
                    <a:lnTo>
                      <a:pt x="353" y="190"/>
                    </a:lnTo>
                    <a:cubicBezTo>
                      <a:pt x="327" y="152"/>
                      <a:pt x="289" y="102"/>
                      <a:pt x="245" y="76"/>
                    </a:cubicBezTo>
                    <a:cubicBezTo>
                      <a:pt x="232" y="57"/>
                      <a:pt x="206" y="38"/>
                      <a:pt x="181" y="31"/>
                    </a:cubicBezTo>
                    <a:cubicBezTo>
                      <a:pt x="162" y="25"/>
                      <a:pt x="137" y="19"/>
                      <a:pt x="118" y="25"/>
                    </a:cubicBezTo>
                    <a:cubicBezTo>
                      <a:pt x="98" y="31"/>
                      <a:pt x="73" y="44"/>
                      <a:pt x="60" y="63"/>
                    </a:cubicBezTo>
                    <a:cubicBezTo>
                      <a:pt x="47" y="82"/>
                      <a:pt x="41" y="95"/>
                      <a:pt x="35" y="114"/>
                    </a:cubicBezTo>
                    <a:cubicBezTo>
                      <a:pt x="28" y="140"/>
                      <a:pt x="28" y="165"/>
                      <a:pt x="41" y="184"/>
                    </a:cubicBezTo>
                    <a:cubicBezTo>
                      <a:pt x="47" y="197"/>
                      <a:pt x="53" y="210"/>
                      <a:pt x="60" y="216"/>
                    </a:cubicBezTo>
                    <a:cubicBezTo>
                      <a:pt x="66" y="229"/>
                      <a:pt x="73" y="242"/>
                      <a:pt x="79" y="255"/>
                    </a:cubicBezTo>
                    <a:cubicBezTo>
                      <a:pt x="85" y="255"/>
                      <a:pt x="85" y="255"/>
                      <a:pt x="85" y="255"/>
                    </a:cubicBezTo>
                    <a:cubicBezTo>
                      <a:pt x="98" y="280"/>
                      <a:pt x="118" y="305"/>
                      <a:pt x="137" y="324"/>
                    </a:cubicBezTo>
                    <a:lnTo>
                      <a:pt x="137" y="324"/>
                    </a:lnTo>
                    <a:cubicBezTo>
                      <a:pt x="187" y="331"/>
                      <a:pt x="232" y="331"/>
                      <a:pt x="277"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19" name="Google Shape;819;p9"/>
              <p:cNvSpPr/>
              <p:nvPr/>
            </p:nvSpPr>
            <p:spPr>
              <a:xfrm>
                <a:off x="5446800" y="3462120"/>
                <a:ext cx="195840" cy="213840"/>
              </a:xfrm>
              <a:custGeom>
                <a:rect b="b" l="l" r="r" t="t"/>
                <a:pathLst>
                  <a:path extrusionOk="0" h="594" w="544">
                    <a:moveTo>
                      <a:pt x="519" y="339"/>
                    </a:moveTo>
                    <a:lnTo>
                      <a:pt x="519" y="339"/>
                    </a:lnTo>
                    <a:cubicBezTo>
                      <a:pt x="576" y="447"/>
                      <a:pt x="532" y="587"/>
                      <a:pt x="392" y="594"/>
                    </a:cubicBezTo>
                    <a:cubicBezTo>
                      <a:pt x="315" y="594"/>
                      <a:pt x="258" y="530"/>
                      <a:pt x="207" y="473"/>
                    </a:cubicBezTo>
                    <a:cubicBezTo>
                      <a:pt x="144" y="396"/>
                      <a:pt x="79" y="314"/>
                      <a:pt x="29" y="224"/>
                    </a:cubicBezTo>
                    <a:cubicBezTo>
                      <a:pt x="-29" y="135"/>
                      <a:pt x="-3" y="21"/>
                      <a:pt x="124" y="2"/>
                    </a:cubicBezTo>
                    <a:cubicBezTo>
                      <a:pt x="201" y="-11"/>
                      <a:pt x="271" y="40"/>
                      <a:pt x="322" y="91"/>
                    </a:cubicBezTo>
                    <a:cubicBezTo>
                      <a:pt x="392" y="161"/>
                      <a:pt x="468" y="256"/>
                      <a:pt x="519" y="339"/>
                    </a:cubicBezTo>
                    <a:moveTo>
                      <a:pt x="290" y="511"/>
                    </a:moveTo>
                    <a:lnTo>
                      <a:pt x="290" y="511"/>
                    </a:lnTo>
                    <a:cubicBezTo>
                      <a:pt x="417" y="600"/>
                      <a:pt x="526" y="524"/>
                      <a:pt x="500" y="390"/>
                    </a:cubicBezTo>
                    <a:cubicBezTo>
                      <a:pt x="487" y="333"/>
                      <a:pt x="424" y="269"/>
                      <a:pt x="379" y="224"/>
                    </a:cubicBezTo>
                    <a:cubicBezTo>
                      <a:pt x="373" y="314"/>
                      <a:pt x="239" y="377"/>
                      <a:pt x="156" y="345"/>
                    </a:cubicBezTo>
                    <a:cubicBezTo>
                      <a:pt x="163" y="358"/>
                      <a:pt x="175" y="371"/>
                      <a:pt x="182" y="384"/>
                    </a:cubicBezTo>
                    <a:cubicBezTo>
                      <a:pt x="213" y="422"/>
                      <a:pt x="252" y="479"/>
                      <a:pt x="290" y="511"/>
                    </a:cubicBezTo>
                    <a:moveTo>
                      <a:pt x="277" y="301"/>
                    </a:moveTo>
                    <a:lnTo>
                      <a:pt x="277" y="301"/>
                    </a:lnTo>
                    <a:cubicBezTo>
                      <a:pt x="315" y="276"/>
                      <a:pt x="328" y="243"/>
                      <a:pt x="353" y="205"/>
                    </a:cubicBezTo>
                    <a:cubicBezTo>
                      <a:pt x="353" y="199"/>
                      <a:pt x="360" y="199"/>
                      <a:pt x="360" y="199"/>
                    </a:cubicBezTo>
                    <a:cubicBezTo>
                      <a:pt x="360" y="193"/>
                      <a:pt x="353" y="193"/>
                      <a:pt x="353" y="187"/>
                    </a:cubicBezTo>
                    <a:cubicBezTo>
                      <a:pt x="322" y="155"/>
                      <a:pt x="290" y="97"/>
                      <a:pt x="245" y="72"/>
                    </a:cubicBezTo>
                    <a:cubicBezTo>
                      <a:pt x="226" y="53"/>
                      <a:pt x="207" y="40"/>
                      <a:pt x="182" y="27"/>
                    </a:cubicBezTo>
                    <a:cubicBezTo>
                      <a:pt x="156" y="21"/>
                      <a:pt x="137" y="21"/>
                      <a:pt x="118" y="27"/>
                    </a:cubicBezTo>
                    <a:cubicBezTo>
                      <a:pt x="92" y="27"/>
                      <a:pt x="73" y="40"/>
                      <a:pt x="61" y="59"/>
                    </a:cubicBezTo>
                    <a:cubicBezTo>
                      <a:pt x="48" y="78"/>
                      <a:pt x="42" y="97"/>
                      <a:pt x="35" y="116"/>
                    </a:cubicBezTo>
                    <a:cubicBezTo>
                      <a:pt x="29" y="135"/>
                      <a:pt x="29" y="161"/>
                      <a:pt x="42" y="180"/>
                    </a:cubicBezTo>
                    <a:cubicBezTo>
                      <a:pt x="48" y="193"/>
                      <a:pt x="54" y="205"/>
                      <a:pt x="61" y="212"/>
                    </a:cubicBezTo>
                    <a:cubicBezTo>
                      <a:pt x="67" y="224"/>
                      <a:pt x="73" y="237"/>
                      <a:pt x="79" y="250"/>
                    </a:cubicBezTo>
                    <a:lnTo>
                      <a:pt x="79" y="250"/>
                    </a:lnTo>
                    <a:cubicBezTo>
                      <a:pt x="99" y="276"/>
                      <a:pt x="118" y="301"/>
                      <a:pt x="137" y="326"/>
                    </a:cubicBezTo>
                    <a:lnTo>
                      <a:pt x="137" y="326"/>
                    </a:lnTo>
                    <a:cubicBezTo>
                      <a:pt x="188" y="333"/>
                      <a:pt x="232" y="326"/>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0" name="Google Shape;820;p9"/>
              <p:cNvSpPr/>
              <p:nvPr/>
            </p:nvSpPr>
            <p:spPr>
              <a:xfrm>
                <a:off x="5260680" y="3620160"/>
                <a:ext cx="195120" cy="213840"/>
              </a:xfrm>
              <a:custGeom>
                <a:rect b="b" l="l" r="r" t="t"/>
                <a:pathLst>
                  <a:path extrusionOk="0" h="594" w="542">
                    <a:moveTo>
                      <a:pt x="514" y="339"/>
                    </a:moveTo>
                    <a:lnTo>
                      <a:pt x="514" y="339"/>
                    </a:lnTo>
                    <a:cubicBezTo>
                      <a:pt x="578" y="448"/>
                      <a:pt x="527" y="588"/>
                      <a:pt x="393" y="594"/>
                    </a:cubicBezTo>
                    <a:cubicBezTo>
                      <a:pt x="310" y="594"/>
                      <a:pt x="259" y="530"/>
                      <a:pt x="208" y="473"/>
                    </a:cubicBezTo>
                    <a:cubicBezTo>
                      <a:pt x="138" y="397"/>
                      <a:pt x="81" y="314"/>
                      <a:pt x="30" y="225"/>
                    </a:cubicBezTo>
                    <a:cubicBezTo>
                      <a:pt x="-27" y="136"/>
                      <a:pt x="-8" y="21"/>
                      <a:pt x="126" y="2"/>
                    </a:cubicBezTo>
                    <a:cubicBezTo>
                      <a:pt x="202" y="-10"/>
                      <a:pt x="272" y="34"/>
                      <a:pt x="323" y="91"/>
                    </a:cubicBezTo>
                    <a:cubicBezTo>
                      <a:pt x="393" y="161"/>
                      <a:pt x="469" y="257"/>
                      <a:pt x="514" y="339"/>
                    </a:cubicBezTo>
                    <a:moveTo>
                      <a:pt x="291" y="511"/>
                    </a:moveTo>
                    <a:lnTo>
                      <a:pt x="291" y="511"/>
                    </a:lnTo>
                    <a:cubicBezTo>
                      <a:pt x="419" y="601"/>
                      <a:pt x="527" y="524"/>
                      <a:pt x="495" y="390"/>
                    </a:cubicBezTo>
                    <a:cubicBezTo>
                      <a:pt x="488" y="333"/>
                      <a:pt x="425" y="269"/>
                      <a:pt x="380" y="225"/>
                    </a:cubicBezTo>
                    <a:cubicBezTo>
                      <a:pt x="374" y="314"/>
                      <a:pt x="240" y="378"/>
                      <a:pt x="151" y="346"/>
                    </a:cubicBezTo>
                    <a:cubicBezTo>
                      <a:pt x="164" y="359"/>
                      <a:pt x="171" y="372"/>
                      <a:pt x="183" y="384"/>
                    </a:cubicBezTo>
                    <a:cubicBezTo>
                      <a:pt x="215" y="422"/>
                      <a:pt x="253" y="480"/>
                      <a:pt x="291" y="511"/>
                    </a:cubicBezTo>
                    <a:moveTo>
                      <a:pt x="279" y="301"/>
                    </a:moveTo>
                    <a:lnTo>
                      <a:pt x="279" y="301"/>
                    </a:lnTo>
                    <a:cubicBezTo>
                      <a:pt x="317" y="276"/>
                      <a:pt x="329" y="244"/>
                      <a:pt x="355" y="206"/>
                    </a:cubicBezTo>
                    <a:cubicBezTo>
                      <a:pt x="355" y="199"/>
                      <a:pt x="355" y="199"/>
                      <a:pt x="361" y="199"/>
                    </a:cubicBezTo>
                    <a:cubicBezTo>
                      <a:pt x="355" y="193"/>
                      <a:pt x="355" y="193"/>
                      <a:pt x="355" y="186"/>
                    </a:cubicBezTo>
                    <a:cubicBezTo>
                      <a:pt x="323" y="148"/>
                      <a:pt x="291" y="98"/>
                      <a:pt x="247" y="72"/>
                    </a:cubicBezTo>
                    <a:cubicBezTo>
                      <a:pt x="227" y="53"/>
                      <a:pt x="202" y="40"/>
                      <a:pt x="183" y="27"/>
                    </a:cubicBezTo>
                    <a:cubicBezTo>
                      <a:pt x="158" y="21"/>
                      <a:pt x="138" y="21"/>
                      <a:pt x="113" y="27"/>
                    </a:cubicBezTo>
                    <a:cubicBezTo>
                      <a:pt x="94" y="27"/>
                      <a:pt x="68" y="40"/>
                      <a:pt x="62" y="59"/>
                    </a:cubicBezTo>
                    <a:cubicBezTo>
                      <a:pt x="49" y="78"/>
                      <a:pt x="37" y="98"/>
                      <a:pt x="37" y="117"/>
                    </a:cubicBezTo>
                    <a:cubicBezTo>
                      <a:pt x="30" y="136"/>
                      <a:pt x="30" y="161"/>
                      <a:pt x="37" y="180"/>
                    </a:cubicBezTo>
                    <a:cubicBezTo>
                      <a:pt x="43" y="193"/>
                      <a:pt x="49" y="206"/>
                      <a:pt x="62" y="212"/>
                    </a:cubicBezTo>
                    <a:cubicBezTo>
                      <a:pt x="62" y="225"/>
                      <a:pt x="75" y="238"/>
                      <a:pt x="81" y="250"/>
                    </a:cubicBezTo>
                    <a:lnTo>
                      <a:pt x="81" y="250"/>
                    </a:lnTo>
                    <a:cubicBezTo>
                      <a:pt x="100" y="276"/>
                      <a:pt x="119" y="301"/>
                      <a:pt x="138" y="327"/>
                    </a:cubicBezTo>
                    <a:lnTo>
                      <a:pt x="138" y="327"/>
                    </a:lnTo>
                    <a:cubicBezTo>
                      <a:pt x="183" y="333"/>
                      <a:pt x="234" y="327"/>
                      <a:pt x="279"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1" name="Google Shape;821;p9"/>
              <p:cNvSpPr/>
              <p:nvPr/>
            </p:nvSpPr>
            <p:spPr>
              <a:xfrm>
                <a:off x="5100120" y="3744720"/>
                <a:ext cx="196560" cy="213480"/>
              </a:xfrm>
              <a:custGeom>
                <a:rect b="b" l="l" r="r" t="t"/>
                <a:pathLst>
                  <a:path extrusionOk="0" h="593" w="546">
                    <a:moveTo>
                      <a:pt x="521" y="343"/>
                    </a:moveTo>
                    <a:lnTo>
                      <a:pt x="521" y="343"/>
                    </a:lnTo>
                    <a:cubicBezTo>
                      <a:pt x="578" y="445"/>
                      <a:pt x="533" y="592"/>
                      <a:pt x="393" y="592"/>
                    </a:cubicBezTo>
                    <a:cubicBezTo>
                      <a:pt x="317" y="598"/>
                      <a:pt x="260" y="528"/>
                      <a:pt x="209" y="471"/>
                    </a:cubicBezTo>
                    <a:cubicBezTo>
                      <a:pt x="145" y="395"/>
                      <a:pt x="82" y="312"/>
                      <a:pt x="30" y="222"/>
                    </a:cubicBezTo>
                    <a:cubicBezTo>
                      <a:pt x="-27" y="140"/>
                      <a:pt x="-7" y="19"/>
                      <a:pt x="126" y="0"/>
                    </a:cubicBezTo>
                    <a:cubicBezTo>
                      <a:pt x="202" y="-7"/>
                      <a:pt x="272" y="38"/>
                      <a:pt x="323" y="89"/>
                    </a:cubicBezTo>
                    <a:cubicBezTo>
                      <a:pt x="393" y="165"/>
                      <a:pt x="470" y="261"/>
                      <a:pt x="521" y="343"/>
                    </a:cubicBezTo>
                    <a:moveTo>
                      <a:pt x="291" y="509"/>
                    </a:moveTo>
                    <a:lnTo>
                      <a:pt x="291" y="509"/>
                    </a:lnTo>
                    <a:cubicBezTo>
                      <a:pt x="419" y="598"/>
                      <a:pt x="527" y="522"/>
                      <a:pt x="502" y="388"/>
                    </a:cubicBezTo>
                    <a:cubicBezTo>
                      <a:pt x="489" y="337"/>
                      <a:pt x="425" y="274"/>
                      <a:pt x="381" y="222"/>
                    </a:cubicBezTo>
                    <a:cubicBezTo>
                      <a:pt x="374" y="318"/>
                      <a:pt x="241" y="375"/>
                      <a:pt x="158" y="350"/>
                    </a:cubicBezTo>
                    <a:cubicBezTo>
                      <a:pt x="164" y="363"/>
                      <a:pt x="177" y="375"/>
                      <a:pt x="183" y="388"/>
                    </a:cubicBezTo>
                    <a:cubicBezTo>
                      <a:pt x="215" y="426"/>
                      <a:pt x="253" y="484"/>
                      <a:pt x="291" y="509"/>
                    </a:cubicBezTo>
                    <a:moveTo>
                      <a:pt x="279" y="305"/>
                    </a:moveTo>
                    <a:lnTo>
                      <a:pt x="279" y="305"/>
                    </a:lnTo>
                    <a:cubicBezTo>
                      <a:pt x="317" y="280"/>
                      <a:pt x="330" y="242"/>
                      <a:pt x="355" y="203"/>
                    </a:cubicBezTo>
                    <a:lnTo>
                      <a:pt x="362" y="197"/>
                    </a:lnTo>
                    <a:lnTo>
                      <a:pt x="355" y="191"/>
                    </a:lnTo>
                    <a:cubicBezTo>
                      <a:pt x="323" y="153"/>
                      <a:pt x="291" y="102"/>
                      <a:pt x="247" y="70"/>
                    </a:cubicBezTo>
                    <a:cubicBezTo>
                      <a:pt x="228" y="51"/>
                      <a:pt x="209" y="38"/>
                      <a:pt x="183" y="32"/>
                    </a:cubicBezTo>
                    <a:cubicBezTo>
                      <a:pt x="158" y="26"/>
                      <a:pt x="139" y="19"/>
                      <a:pt x="120" y="26"/>
                    </a:cubicBezTo>
                    <a:cubicBezTo>
                      <a:pt x="94" y="32"/>
                      <a:pt x="69" y="44"/>
                      <a:pt x="62" y="63"/>
                    </a:cubicBezTo>
                    <a:cubicBezTo>
                      <a:pt x="49" y="82"/>
                      <a:pt x="43" y="95"/>
                      <a:pt x="37" y="114"/>
                    </a:cubicBezTo>
                    <a:cubicBezTo>
                      <a:pt x="30" y="140"/>
                      <a:pt x="30" y="165"/>
                      <a:pt x="43" y="184"/>
                    </a:cubicBezTo>
                    <a:cubicBezTo>
                      <a:pt x="49" y="197"/>
                      <a:pt x="56" y="210"/>
                      <a:pt x="62" y="216"/>
                    </a:cubicBezTo>
                    <a:cubicBezTo>
                      <a:pt x="69" y="229"/>
                      <a:pt x="75" y="242"/>
                      <a:pt x="82" y="248"/>
                    </a:cubicBezTo>
                    <a:cubicBezTo>
                      <a:pt x="82" y="255"/>
                      <a:pt x="82" y="255"/>
                      <a:pt x="82" y="255"/>
                    </a:cubicBezTo>
                    <a:cubicBezTo>
                      <a:pt x="101" y="280"/>
                      <a:pt x="120" y="305"/>
                      <a:pt x="139" y="324"/>
                    </a:cubicBezTo>
                    <a:lnTo>
                      <a:pt x="139" y="324"/>
                    </a:lnTo>
                    <a:cubicBezTo>
                      <a:pt x="190" y="331"/>
                      <a:pt x="235" y="331"/>
                      <a:pt x="279" y="30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2" name="Google Shape;822;p9"/>
              <p:cNvSpPr/>
              <p:nvPr/>
            </p:nvSpPr>
            <p:spPr>
              <a:xfrm>
                <a:off x="5428080" y="3063240"/>
                <a:ext cx="193680" cy="213840"/>
              </a:xfrm>
              <a:custGeom>
                <a:rect b="b" l="l" r="r" t="t"/>
                <a:pathLst>
                  <a:path extrusionOk="0" h="594" w="538">
                    <a:moveTo>
                      <a:pt x="513" y="346"/>
                    </a:moveTo>
                    <a:lnTo>
                      <a:pt x="513" y="346"/>
                    </a:lnTo>
                    <a:cubicBezTo>
                      <a:pt x="571" y="447"/>
                      <a:pt x="526" y="587"/>
                      <a:pt x="393" y="594"/>
                    </a:cubicBezTo>
                    <a:cubicBezTo>
                      <a:pt x="310" y="594"/>
                      <a:pt x="253" y="531"/>
                      <a:pt x="208" y="473"/>
                    </a:cubicBezTo>
                    <a:cubicBezTo>
                      <a:pt x="138" y="397"/>
                      <a:pt x="75" y="314"/>
                      <a:pt x="30" y="225"/>
                    </a:cubicBezTo>
                    <a:cubicBezTo>
                      <a:pt x="-27" y="136"/>
                      <a:pt x="-8" y="21"/>
                      <a:pt x="119" y="2"/>
                    </a:cubicBezTo>
                    <a:cubicBezTo>
                      <a:pt x="202" y="-11"/>
                      <a:pt x="272" y="40"/>
                      <a:pt x="323" y="91"/>
                    </a:cubicBezTo>
                    <a:cubicBezTo>
                      <a:pt x="386" y="161"/>
                      <a:pt x="469" y="257"/>
                      <a:pt x="513" y="346"/>
                    </a:cubicBezTo>
                    <a:moveTo>
                      <a:pt x="291" y="511"/>
                    </a:moveTo>
                    <a:lnTo>
                      <a:pt x="291" y="511"/>
                    </a:lnTo>
                    <a:cubicBezTo>
                      <a:pt x="412" y="600"/>
                      <a:pt x="526" y="524"/>
                      <a:pt x="495" y="391"/>
                    </a:cubicBezTo>
                    <a:cubicBezTo>
                      <a:pt x="482" y="333"/>
                      <a:pt x="425" y="276"/>
                      <a:pt x="380" y="225"/>
                    </a:cubicBezTo>
                    <a:cubicBezTo>
                      <a:pt x="374" y="320"/>
                      <a:pt x="240" y="378"/>
                      <a:pt x="151" y="352"/>
                    </a:cubicBezTo>
                    <a:cubicBezTo>
                      <a:pt x="164" y="365"/>
                      <a:pt x="170" y="378"/>
                      <a:pt x="183" y="384"/>
                    </a:cubicBezTo>
                    <a:cubicBezTo>
                      <a:pt x="215" y="428"/>
                      <a:pt x="246" y="479"/>
                      <a:pt x="291" y="511"/>
                    </a:cubicBezTo>
                    <a:moveTo>
                      <a:pt x="272" y="301"/>
                    </a:moveTo>
                    <a:lnTo>
                      <a:pt x="272" y="301"/>
                    </a:lnTo>
                    <a:cubicBezTo>
                      <a:pt x="317" y="276"/>
                      <a:pt x="329" y="244"/>
                      <a:pt x="348" y="205"/>
                    </a:cubicBezTo>
                    <a:cubicBezTo>
                      <a:pt x="355" y="199"/>
                      <a:pt x="355" y="199"/>
                      <a:pt x="361" y="199"/>
                    </a:cubicBezTo>
                    <a:cubicBezTo>
                      <a:pt x="355" y="193"/>
                      <a:pt x="355" y="193"/>
                      <a:pt x="348" y="186"/>
                    </a:cubicBezTo>
                    <a:cubicBezTo>
                      <a:pt x="323" y="155"/>
                      <a:pt x="284" y="97"/>
                      <a:pt x="246" y="72"/>
                    </a:cubicBezTo>
                    <a:cubicBezTo>
                      <a:pt x="227" y="53"/>
                      <a:pt x="202" y="40"/>
                      <a:pt x="176" y="28"/>
                    </a:cubicBezTo>
                    <a:cubicBezTo>
                      <a:pt x="157" y="21"/>
                      <a:pt x="138" y="21"/>
                      <a:pt x="113" y="28"/>
                    </a:cubicBezTo>
                    <a:cubicBezTo>
                      <a:pt x="94" y="34"/>
                      <a:pt x="68" y="40"/>
                      <a:pt x="55" y="59"/>
                    </a:cubicBezTo>
                    <a:cubicBezTo>
                      <a:pt x="49" y="78"/>
                      <a:pt x="36" y="97"/>
                      <a:pt x="36" y="117"/>
                    </a:cubicBezTo>
                    <a:cubicBezTo>
                      <a:pt x="30" y="136"/>
                      <a:pt x="23" y="161"/>
                      <a:pt x="36" y="180"/>
                    </a:cubicBezTo>
                    <a:cubicBezTo>
                      <a:pt x="43" y="193"/>
                      <a:pt x="49" y="205"/>
                      <a:pt x="55" y="218"/>
                    </a:cubicBezTo>
                    <a:cubicBezTo>
                      <a:pt x="62" y="225"/>
                      <a:pt x="68" y="238"/>
                      <a:pt x="81" y="250"/>
                    </a:cubicBezTo>
                    <a:lnTo>
                      <a:pt x="81" y="250"/>
                    </a:lnTo>
                    <a:cubicBezTo>
                      <a:pt x="100" y="276"/>
                      <a:pt x="113" y="301"/>
                      <a:pt x="131" y="326"/>
                    </a:cubicBezTo>
                    <a:cubicBezTo>
                      <a:pt x="138" y="326"/>
                      <a:pt x="138" y="326"/>
                      <a:pt x="138" y="326"/>
                    </a:cubicBezTo>
                    <a:cubicBezTo>
                      <a:pt x="183" y="333"/>
                      <a:pt x="234" y="326"/>
                      <a:pt x="272"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3" name="Google Shape;823;p9"/>
              <p:cNvSpPr/>
              <p:nvPr/>
            </p:nvSpPr>
            <p:spPr>
              <a:xfrm>
                <a:off x="5236560" y="3180600"/>
                <a:ext cx="195120" cy="213840"/>
              </a:xfrm>
              <a:custGeom>
                <a:rect b="b" l="l" r="r" t="t"/>
                <a:pathLst>
                  <a:path extrusionOk="0" h="594" w="542">
                    <a:moveTo>
                      <a:pt x="517" y="345"/>
                    </a:moveTo>
                    <a:lnTo>
                      <a:pt x="517" y="345"/>
                    </a:lnTo>
                    <a:cubicBezTo>
                      <a:pt x="575" y="447"/>
                      <a:pt x="530" y="593"/>
                      <a:pt x="396" y="593"/>
                    </a:cubicBezTo>
                    <a:cubicBezTo>
                      <a:pt x="314" y="599"/>
                      <a:pt x="256" y="529"/>
                      <a:pt x="212" y="472"/>
                    </a:cubicBezTo>
                    <a:cubicBezTo>
                      <a:pt x="142" y="395"/>
                      <a:pt x="78" y="313"/>
                      <a:pt x="33" y="224"/>
                    </a:cubicBezTo>
                    <a:cubicBezTo>
                      <a:pt x="-30" y="134"/>
                      <a:pt x="-5" y="20"/>
                      <a:pt x="123" y="0"/>
                    </a:cubicBezTo>
                    <a:cubicBezTo>
                      <a:pt x="199" y="-6"/>
                      <a:pt x="275" y="39"/>
                      <a:pt x="326" y="90"/>
                    </a:cubicBezTo>
                    <a:cubicBezTo>
                      <a:pt x="390" y="160"/>
                      <a:pt x="467" y="255"/>
                      <a:pt x="517" y="345"/>
                    </a:cubicBezTo>
                    <a:moveTo>
                      <a:pt x="294" y="510"/>
                    </a:moveTo>
                    <a:lnTo>
                      <a:pt x="294" y="510"/>
                    </a:lnTo>
                    <a:cubicBezTo>
                      <a:pt x="415" y="599"/>
                      <a:pt x="530" y="523"/>
                      <a:pt x="498" y="389"/>
                    </a:cubicBezTo>
                    <a:cubicBezTo>
                      <a:pt x="486" y="338"/>
                      <a:pt x="428" y="274"/>
                      <a:pt x="384" y="224"/>
                    </a:cubicBezTo>
                    <a:cubicBezTo>
                      <a:pt x="371" y="319"/>
                      <a:pt x="238" y="376"/>
                      <a:pt x="154" y="351"/>
                    </a:cubicBezTo>
                    <a:cubicBezTo>
                      <a:pt x="161" y="363"/>
                      <a:pt x="173" y="376"/>
                      <a:pt x="180" y="389"/>
                    </a:cubicBezTo>
                    <a:cubicBezTo>
                      <a:pt x="212" y="427"/>
                      <a:pt x="250" y="484"/>
                      <a:pt x="294" y="510"/>
                    </a:cubicBezTo>
                    <a:moveTo>
                      <a:pt x="275" y="306"/>
                    </a:moveTo>
                    <a:lnTo>
                      <a:pt x="275" y="306"/>
                    </a:lnTo>
                    <a:cubicBezTo>
                      <a:pt x="320" y="281"/>
                      <a:pt x="326" y="242"/>
                      <a:pt x="352" y="205"/>
                    </a:cubicBezTo>
                    <a:cubicBezTo>
                      <a:pt x="358" y="205"/>
                      <a:pt x="358" y="198"/>
                      <a:pt x="358" y="198"/>
                    </a:cubicBezTo>
                    <a:cubicBezTo>
                      <a:pt x="358" y="198"/>
                      <a:pt x="358" y="192"/>
                      <a:pt x="352" y="192"/>
                    </a:cubicBezTo>
                    <a:cubicBezTo>
                      <a:pt x="326" y="153"/>
                      <a:pt x="288" y="102"/>
                      <a:pt x="244" y="71"/>
                    </a:cubicBezTo>
                    <a:cubicBezTo>
                      <a:pt x="231" y="52"/>
                      <a:pt x="205" y="39"/>
                      <a:pt x="180" y="32"/>
                    </a:cubicBezTo>
                    <a:cubicBezTo>
                      <a:pt x="161" y="26"/>
                      <a:pt x="142" y="20"/>
                      <a:pt x="116" y="26"/>
                    </a:cubicBezTo>
                    <a:cubicBezTo>
                      <a:pt x="97" y="32"/>
                      <a:pt x="72" y="45"/>
                      <a:pt x="59" y="65"/>
                    </a:cubicBezTo>
                    <a:cubicBezTo>
                      <a:pt x="46" y="84"/>
                      <a:pt x="40" y="96"/>
                      <a:pt x="40" y="115"/>
                    </a:cubicBezTo>
                    <a:cubicBezTo>
                      <a:pt x="27" y="141"/>
                      <a:pt x="27" y="166"/>
                      <a:pt x="40" y="185"/>
                    </a:cubicBezTo>
                    <a:cubicBezTo>
                      <a:pt x="46" y="198"/>
                      <a:pt x="52" y="205"/>
                      <a:pt x="59" y="217"/>
                    </a:cubicBezTo>
                    <a:cubicBezTo>
                      <a:pt x="65" y="230"/>
                      <a:pt x="72" y="242"/>
                      <a:pt x="85" y="249"/>
                    </a:cubicBezTo>
                    <a:cubicBezTo>
                      <a:pt x="85" y="255"/>
                      <a:pt x="85" y="255"/>
                      <a:pt x="85" y="255"/>
                    </a:cubicBezTo>
                    <a:cubicBezTo>
                      <a:pt x="97" y="281"/>
                      <a:pt x="116" y="300"/>
                      <a:pt x="135" y="326"/>
                    </a:cubicBezTo>
                    <a:lnTo>
                      <a:pt x="135" y="326"/>
                    </a:lnTo>
                    <a:cubicBezTo>
                      <a:pt x="186" y="332"/>
                      <a:pt x="238" y="332"/>
                      <a:pt x="275" y="3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4" name="Google Shape;824;p9"/>
              <p:cNvSpPr/>
              <p:nvPr/>
            </p:nvSpPr>
            <p:spPr>
              <a:xfrm>
                <a:off x="5050440" y="3338280"/>
                <a:ext cx="195840" cy="214200"/>
              </a:xfrm>
              <a:custGeom>
                <a:rect b="b" l="l" r="r" t="t"/>
                <a:pathLst>
                  <a:path extrusionOk="0" h="595" w="544">
                    <a:moveTo>
                      <a:pt x="519" y="346"/>
                    </a:moveTo>
                    <a:lnTo>
                      <a:pt x="519" y="346"/>
                    </a:lnTo>
                    <a:cubicBezTo>
                      <a:pt x="576" y="447"/>
                      <a:pt x="531" y="587"/>
                      <a:pt x="391" y="594"/>
                    </a:cubicBezTo>
                    <a:cubicBezTo>
                      <a:pt x="315" y="600"/>
                      <a:pt x="258" y="531"/>
                      <a:pt x="207" y="473"/>
                    </a:cubicBezTo>
                    <a:cubicBezTo>
                      <a:pt x="143" y="397"/>
                      <a:pt x="79" y="314"/>
                      <a:pt x="29" y="225"/>
                    </a:cubicBezTo>
                    <a:cubicBezTo>
                      <a:pt x="-28" y="136"/>
                      <a:pt x="-2" y="21"/>
                      <a:pt x="124" y="2"/>
                    </a:cubicBezTo>
                    <a:cubicBezTo>
                      <a:pt x="200" y="-11"/>
                      <a:pt x="270" y="40"/>
                      <a:pt x="321" y="91"/>
                    </a:cubicBezTo>
                    <a:cubicBezTo>
                      <a:pt x="391" y="161"/>
                      <a:pt x="468" y="257"/>
                      <a:pt x="519" y="346"/>
                    </a:cubicBezTo>
                    <a:moveTo>
                      <a:pt x="289" y="511"/>
                    </a:moveTo>
                    <a:lnTo>
                      <a:pt x="289" y="511"/>
                    </a:lnTo>
                    <a:cubicBezTo>
                      <a:pt x="417" y="600"/>
                      <a:pt x="525" y="524"/>
                      <a:pt x="500" y="391"/>
                    </a:cubicBezTo>
                    <a:cubicBezTo>
                      <a:pt x="487" y="339"/>
                      <a:pt x="423" y="276"/>
                      <a:pt x="385" y="225"/>
                    </a:cubicBezTo>
                    <a:cubicBezTo>
                      <a:pt x="373" y="320"/>
                      <a:pt x="239" y="378"/>
                      <a:pt x="156" y="352"/>
                    </a:cubicBezTo>
                    <a:cubicBezTo>
                      <a:pt x="162" y="365"/>
                      <a:pt x="175" y="378"/>
                      <a:pt x="181" y="391"/>
                    </a:cubicBezTo>
                    <a:cubicBezTo>
                      <a:pt x="213" y="428"/>
                      <a:pt x="252" y="486"/>
                      <a:pt x="289" y="511"/>
                    </a:cubicBezTo>
                    <a:moveTo>
                      <a:pt x="277" y="301"/>
                    </a:moveTo>
                    <a:lnTo>
                      <a:pt x="277" y="301"/>
                    </a:lnTo>
                    <a:cubicBezTo>
                      <a:pt x="315" y="282"/>
                      <a:pt x="328" y="244"/>
                      <a:pt x="353" y="205"/>
                    </a:cubicBezTo>
                    <a:lnTo>
                      <a:pt x="360" y="199"/>
                    </a:lnTo>
                    <a:lnTo>
                      <a:pt x="353" y="193"/>
                    </a:lnTo>
                    <a:cubicBezTo>
                      <a:pt x="328" y="155"/>
                      <a:pt x="289" y="104"/>
                      <a:pt x="245" y="72"/>
                    </a:cubicBezTo>
                    <a:cubicBezTo>
                      <a:pt x="226" y="53"/>
                      <a:pt x="207" y="40"/>
                      <a:pt x="181" y="34"/>
                    </a:cubicBezTo>
                    <a:cubicBezTo>
                      <a:pt x="156" y="28"/>
                      <a:pt x="137" y="21"/>
                      <a:pt x="118" y="28"/>
                    </a:cubicBezTo>
                    <a:cubicBezTo>
                      <a:pt x="99" y="34"/>
                      <a:pt x="73" y="46"/>
                      <a:pt x="60" y="65"/>
                    </a:cubicBezTo>
                    <a:cubicBezTo>
                      <a:pt x="48" y="78"/>
                      <a:pt x="42" y="97"/>
                      <a:pt x="36" y="117"/>
                    </a:cubicBezTo>
                    <a:cubicBezTo>
                      <a:pt x="29" y="142"/>
                      <a:pt x="29" y="161"/>
                      <a:pt x="42" y="186"/>
                    </a:cubicBezTo>
                    <a:cubicBezTo>
                      <a:pt x="48" y="199"/>
                      <a:pt x="54" y="205"/>
                      <a:pt x="60" y="218"/>
                    </a:cubicBezTo>
                    <a:cubicBezTo>
                      <a:pt x="67" y="231"/>
                      <a:pt x="73" y="244"/>
                      <a:pt x="79" y="250"/>
                    </a:cubicBezTo>
                    <a:cubicBezTo>
                      <a:pt x="79" y="257"/>
                      <a:pt x="79" y="257"/>
                      <a:pt x="79" y="257"/>
                    </a:cubicBezTo>
                    <a:cubicBezTo>
                      <a:pt x="99" y="282"/>
                      <a:pt x="118" y="301"/>
                      <a:pt x="137" y="326"/>
                    </a:cubicBezTo>
                    <a:lnTo>
                      <a:pt x="137" y="326"/>
                    </a:lnTo>
                    <a:cubicBezTo>
                      <a:pt x="187" y="333"/>
                      <a:pt x="232" y="333"/>
                      <a:pt x="277" y="3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5" name="Google Shape;825;p9"/>
              <p:cNvSpPr/>
              <p:nvPr/>
            </p:nvSpPr>
            <p:spPr>
              <a:xfrm>
                <a:off x="4890600" y="3464280"/>
                <a:ext cx="195120" cy="213840"/>
              </a:xfrm>
              <a:custGeom>
                <a:rect b="b" l="l" r="r" t="t"/>
                <a:pathLst>
                  <a:path extrusionOk="0" h="594" w="542">
                    <a:moveTo>
                      <a:pt x="517" y="339"/>
                    </a:moveTo>
                    <a:lnTo>
                      <a:pt x="517" y="339"/>
                    </a:lnTo>
                    <a:cubicBezTo>
                      <a:pt x="575" y="448"/>
                      <a:pt x="530" y="588"/>
                      <a:pt x="397" y="594"/>
                    </a:cubicBezTo>
                    <a:cubicBezTo>
                      <a:pt x="315" y="594"/>
                      <a:pt x="257" y="531"/>
                      <a:pt x="206" y="473"/>
                    </a:cubicBezTo>
                    <a:cubicBezTo>
                      <a:pt x="142" y="397"/>
                      <a:pt x="79" y="314"/>
                      <a:pt x="34" y="225"/>
                    </a:cubicBezTo>
                    <a:cubicBezTo>
                      <a:pt x="-30" y="136"/>
                      <a:pt x="-4" y="21"/>
                      <a:pt x="123" y="2"/>
                    </a:cubicBezTo>
                    <a:cubicBezTo>
                      <a:pt x="200" y="-11"/>
                      <a:pt x="276" y="41"/>
                      <a:pt x="327" y="91"/>
                    </a:cubicBezTo>
                    <a:cubicBezTo>
                      <a:pt x="391" y="161"/>
                      <a:pt x="467" y="257"/>
                      <a:pt x="517" y="339"/>
                    </a:cubicBezTo>
                    <a:moveTo>
                      <a:pt x="295" y="511"/>
                    </a:moveTo>
                    <a:lnTo>
                      <a:pt x="295" y="511"/>
                    </a:lnTo>
                    <a:cubicBezTo>
                      <a:pt x="416" y="600"/>
                      <a:pt x="530" y="524"/>
                      <a:pt x="498" y="390"/>
                    </a:cubicBezTo>
                    <a:cubicBezTo>
                      <a:pt x="486" y="333"/>
                      <a:pt x="429" y="276"/>
                      <a:pt x="384" y="225"/>
                    </a:cubicBezTo>
                    <a:cubicBezTo>
                      <a:pt x="371" y="320"/>
                      <a:pt x="238" y="378"/>
                      <a:pt x="155" y="352"/>
                    </a:cubicBezTo>
                    <a:cubicBezTo>
                      <a:pt x="162" y="365"/>
                      <a:pt x="174" y="371"/>
                      <a:pt x="181" y="384"/>
                    </a:cubicBezTo>
                    <a:cubicBezTo>
                      <a:pt x="212" y="429"/>
                      <a:pt x="250" y="479"/>
                      <a:pt x="295" y="511"/>
                    </a:cubicBezTo>
                    <a:moveTo>
                      <a:pt x="276" y="302"/>
                    </a:moveTo>
                    <a:lnTo>
                      <a:pt x="276" y="302"/>
                    </a:lnTo>
                    <a:cubicBezTo>
                      <a:pt x="315" y="276"/>
                      <a:pt x="327" y="244"/>
                      <a:pt x="352" y="206"/>
                    </a:cubicBezTo>
                    <a:cubicBezTo>
                      <a:pt x="352" y="199"/>
                      <a:pt x="359" y="199"/>
                      <a:pt x="359" y="199"/>
                    </a:cubicBezTo>
                    <a:cubicBezTo>
                      <a:pt x="359" y="193"/>
                      <a:pt x="359" y="193"/>
                      <a:pt x="352" y="187"/>
                    </a:cubicBezTo>
                    <a:cubicBezTo>
                      <a:pt x="327" y="155"/>
                      <a:pt x="289" y="97"/>
                      <a:pt x="244" y="72"/>
                    </a:cubicBezTo>
                    <a:cubicBezTo>
                      <a:pt x="231" y="53"/>
                      <a:pt x="206" y="41"/>
                      <a:pt x="181" y="28"/>
                    </a:cubicBezTo>
                    <a:cubicBezTo>
                      <a:pt x="162" y="21"/>
                      <a:pt x="142" y="21"/>
                      <a:pt x="117" y="28"/>
                    </a:cubicBezTo>
                    <a:cubicBezTo>
                      <a:pt x="98" y="34"/>
                      <a:pt x="73" y="41"/>
                      <a:pt x="60" y="60"/>
                    </a:cubicBezTo>
                    <a:cubicBezTo>
                      <a:pt x="47" y="78"/>
                      <a:pt x="41" y="97"/>
                      <a:pt x="41" y="117"/>
                    </a:cubicBezTo>
                    <a:cubicBezTo>
                      <a:pt x="28" y="136"/>
                      <a:pt x="28" y="161"/>
                      <a:pt x="41" y="181"/>
                    </a:cubicBezTo>
                    <a:cubicBezTo>
                      <a:pt x="47" y="193"/>
                      <a:pt x="54" y="206"/>
                      <a:pt x="60" y="218"/>
                    </a:cubicBezTo>
                    <a:cubicBezTo>
                      <a:pt x="66" y="225"/>
                      <a:pt x="73" y="237"/>
                      <a:pt x="85" y="250"/>
                    </a:cubicBezTo>
                    <a:lnTo>
                      <a:pt x="85" y="250"/>
                    </a:lnTo>
                    <a:cubicBezTo>
                      <a:pt x="98" y="276"/>
                      <a:pt x="117" y="302"/>
                      <a:pt x="136" y="327"/>
                    </a:cubicBezTo>
                    <a:lnTo>
                      <a:pt x="136" y="327"/>
                    </a:lnTo>
                    <a:cubicBezTo>
                      <a:pt x="187" y="333"/>
                      <a:pt x="231" y="327"/>
                      <a:pt x="276" y="3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grpSp>
        <p:nvGrpSpPr>
          <p:cNvPr id="826" name="Google Shape;826;p9"/>
          <p:cNvGrpSpPr/>
          <p:nvPr/>
        </p:nvGrpSpPr>
        <p:grpSpPr>
          <a:xfrm>
            <a:off x="164449" y="3144390"/>
            <a:ext cx="8864962" cy="2071158"/>
            <a:chOff x="164449" y="3144390"/>
            <a:chExt cx="8864962" cy="2071158"/>
          </a:xfrm>
        </p:grpSpPr>
        <p:grpSp>
          <p:nvGrpSpPr>
            <p:cNvPr id="827" name="Google Shape;827;p9"/>
            <p:cNvGrpSpPr/>
            <p:nvPr/>
          </p:nvGrpSpPr>
          <p:grpSpPr>
            <a:xfrm rot="3505622">
              <a:off x="7819716" y="4750290"/>
              <a:ext cx="385932" cy="394932"/>
              <a:chOff x="8131680" y="1489320"/>
              <a:chExt cx="385920" cy="394920"/>
            </a:xfrm>
          </p:grpSpPr>
          <p:sp>
            <p:nvSpPr>
              <p:cNvPr id="828" name="Google Shape;828;p9"/>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9"/>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9"/>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9"/>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9"/>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9"/>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9"/>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9"/>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9"/>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7" name="Google Shape;837;p9"/>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838" name="Google Shape;838;p9"/>
            <p:cNvGrpSpPr/>
            <p:nvPr/>
          </p:nvGrpSpPr>
          <p:grpSpPr>
            <a:xfrm>
              <a:off x="8765880" y="3144390"/>
              <a:ext cx="263520" cy="294840"/>
              <a:chOff x="7341480" y="2057040"/>
              <a:chExt cx="263520" cy="294840"/>
            </a:xfrm>
          </p:grpSpPr>
          <p:sp>
            <p:nvSpPr>
              <p:cNvPr id="839" name="Google Shape;839;p9"/>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9"/>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9"/>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9"/>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9"/>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9"/>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9"/>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9"/>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847" name="Google Shape;847;p9"/>
            <p:cNvGrpSpPr/>
            <p:nvPr/>
          </p:nvGrpSpPr>
          <p:grpSpPr>
            <a:xfrm>
              <a:off x="1215982" y="4679973"/>
              <a:ext cx="418320" cy="414000"/>
              <a:chOff x="3690720" y="1877760"/>
              <a:chExt cx="418320" cy="414000"/>
            </a:xfrm>
          </p:grpSpPr>
          <p:sp>
            <p:nvSpPr>
              <p:cNvPr id="848" name="Google Shape;848;p9"/>
              <p:cNvSpPr/>
              <p:nvPr/>
            </p:nvSpPr>
            <p:spPr>
              <a:xfrm>
                <a:off x="3800520" y="1896480"/>
                <a:ext cx="289080" cy="313200"/>
              </a:xfrm>
              <a:custGeom>
                <a:rect b="b" l="l" r="r" t="t"/>
                <a:pathLst>
                  <a:path extrusionOk="0" h="870" w="803">
                    <a:moveTo>
                      <a:pt x="401" y="16"/>
                    </a:moveTo>
                    <a:lnTo>
                      <a:pt x="401" y="16"/>
                    </a:lnTo>
                    <a:cubicBezTo>
                      <a:pt x="688" y="80"/>
                      <a:pt x="866" y="392"/>
                      <a:pt x="783" y="678"/>
                    </a:cubicBezTo>
                    <a:cubicBezTo>
                      <a:pt x="764" y="755"/>
                      <a:pt x="726" y="818"/>
                      <a:pt x="675" y="870"/>
                    </a:cubicBezTo>
                    <a:cubicBezTo>
                      <a:pt x="637" y="838"/>
                      <a:pt x="637" y="838"/>
                      <a:pt x="637" y="838"/>
                    </a:cubicBezTo>
                    <a:cubicBezTo>
                      <a:pt x="637" y="838"/>
                      <a:pt x="643" y="838"/>
                      <a:pt x="637" y="831"/>
                    </a:cubicBezTo>
                    <a:cubicBezTo>
                      <a:pt x="446" y="577"/>
                      <a:pt x="223" y="335"/>
                      <a:pt x="13" y="86"/>
                    </a:cubicBezTo>
                    <a:cubicBezTo>
                      <a:pt x="13" y="80"/>
                      <a:pt x="6" y="80"/>
                      <a:pt x="0" y="80"/>
                    </a:cubicBezTo>
                    <a:cubicBezTo>
                      <a:pt x="114" y="10"/>
                      <a:pt x="255" y="-22"/>
                      <a:pt x="401" y="16"/>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9" name="Google Shape;849;p9"/>
              <p:cNvSpPr/>
              <p:nvPr/>
            </p:nvSpPr>
            <p:spPr>
              <a:xfrm>
                <a:off x="3756960" y="1929960"/>
                <a:ext cx="286560" cy="311760"/>
              </a:xfrm>
              <a:custGeom>
                <a:rect b="b" l="l" r="r" t="t"/>
                <a:pathLst>
                  <a:path extrusionOk="0" h="866" w="796">
                    <a:moveTo>
                      <a:pt x="758" y="745"/>
                    </a:moveTo>
                    <a:lnTo>
                      <a:pt x="758" y="745"/>
                    </a:lnTo>
                    <a:cubicBezTo>
                      <a:pt x="796" y="777"/>
                      <a:pt x="796" y="777"/>
                      <a:pt x="796" y="777"/>
                    </a:cubicBezTo>
                    <a:cubicBezTo>
                      <a:pt x="770" y="808"/>
                      <a:pt x="738" y="840"/>
                      <a:pt x="700" y="866"/>
                    </a:cubicBezTo>
                    <a:cubicBezTo>
                      <a:pt x="484" y="604"/>
                      <a:pt x="255" y="350"/>
                      <a:pt x="26" y="102"/>
                    </a:cubicBezTo>
                    <a:lnTo>
                      <a:pt x="26" y="102"/>
                    </a:lnTo>
                    <a:cubicBezTo>
                      <a:pt x="0" y="89"/>
                      <a:pt x="0" y="89"/>
                      <a:pt x="0" y="89"/>
                    </a:cubicBezTo>
                    <a:cubicBezTo>
                      <a:pt x="26" y="57"/>
                      <a:pt x="58" y="25"/>
                      <a:pt x="95" y="0"/>
                    </a:cubicBezTo>
                    <a:cubicBezTo>
                      <a:pt x="89" y="13"/>
                      <a:pt x="89" y="25"/>
                      <a:pt x="95" y="32"/>
                    </a:cubicBezTo>
                    <a:cubicBezTo>
                      <a:pt x="306" y="280"/>
                      <a:pt x="516" y="535"/>
                      <a:pt x="751" y="745"/>
                    </a:cubicBezTo>
                    <a:cubicBezTo>
                      <a:pt x="758" y="745"/>
                      <a:pt x="758" y="745"/>
                      <a:pt x="758" y="745"/>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9"/>
              <p:cNvSpPr/>
              <p:nvPr/>
            </p:nvSpPr>
            <p:spPr>
              <a:xfrm>
                <a:off x="3708000" y="1962000"/>
                <a:ext cx="285120" cy="314640"/>
              </a:xfrm>
              <a:custGeom>
                <a:rect b="b" l="l" r="r" t="t"/>
                <a:pathLst>
                  <a:path extrusionOk="0" h="874" w="792">
                    <a:moveTo>
                      <a:pt x="792" y="802"/>
                    </a:moveTo>
                    <a:lnTo>
                      <a:pt x="792" y="802"/>
                    </a:lnTo>
                    <a:cubicBezTo>
                      <a:pt x="671" y="872"/>
                      <a:pt x="518" y="891"/>
                      <a:pt x="378" y="859"/>
                    </a:cubicBezTo>
                    <a:cubicBezTo>
                      <a:pt x="136" y="751"/>
                      <a:pt x="-42" y="541"/>
                      <a:pt x="9" y="261"/>
                    </a:cubicBezTo>
                    <a:cubicBezTo>
                      <a:pt x="28" y="159"/>
                      <a:pt x="72" y="70"/>
                      <a:pt x="136" y="0"/>
                    </a:cubicBezTo>
                    <a:cubicBezTo>
                      <a:pt x="162" y="13"/>
                      <a:pt x="162" y="13"/>
                      <a:pt x="162" y="13"/>
                    </a:cubicBezTo>
                    <a:lnTo>
                      <a:pt x="155" y="19"/>
                    </a:lnTo>
                    <a:cubicBezTo>
                      <a:pt x="346" y="293"/>
                      <a:pt x="563" y="560"/>
                      <a:pt x="792" y="802"/>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1" name="Google Shape;851;p9"/>
              <p:cNvSpPr/>
              <p:nvPr/>
            </p:nvSpPr>
            <p:spPr>
              <a:xfrm>
                <a:off x="3979080" y="2140560"/>
                <a:ext cx="52920" cy="57600"/>
              </a:xfrm>
              <a:custGeom>
                <a:rect b="b" l="l" r="r" t="t"/>
                <a:pathLst>
                  <a:path extrusionOk="0" h="160" w="147">
                    <a:moveTo>
                      <a:pt x="26" y="0"/>
                    </a:moveTo>
                    <a:lnTo>
                      <a:pt x="26" y="0"/>
                    </a:lnTo>
                    <a:cubicBezTo>
                      <a:pt x="20" y="13"/>
                      <a:pt x="13" y="26"/>
                      <a:pt x="0" y="32"/>
                    </a:cubicBezTo>
                    <a:cubicBezTo>
                      <a:pt x="45" y="77"/>
                      <a:pt x="90" y="121"/>
                      <a:pt x="134" y="160"/>
                    </a:cubicBezTo>
                    <a:cubicBezTo>
                      <a:pt x="141" y="160"/>
                      <a:pt x="141" y="160"/>
                      <a:pt x="141" y="160"/>
                    </a:cubicBezTo>
                    <a:lnTo>
                      <a:pt x="147" y="160"/>
                    </a:lnTo>
                    <a:cubicBezTo>
                      <a:pt x="141" y="160"/>
                      <a:pt x="141" y="153"/>
                      <a:pt x="141" y="153"/>
                    </a:cubicBezTo>
                    <a:lnTo>
                      <a:pt x="141" y="153"/>
                    </a:lnTo>
                    <a:cubicBezTo>
                      <a:pt x="102" y="102"/>
                      <a:pt x="65" y="52"/>
                      <a:pt x="26" y="0"/>
                    </a:cubicBezTo>
                    <a:close/>
                  </a:path>
                </a:pathLst>
              </a:custGeom>
              <a:solidFill>
                <a:srgbClr val="DC66B0"/>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2" name="Google Shape;852;p9"/>
              <p:cNvSpPr/>
              <p:nvPr/>
            </p:nvSpPr>
            <p:spPr>
              <a:xfrm>
                <a:off x="3988440" y="2135880"/>
                <a:ext cx="96480" cy="59760"/>
              </a:xfrm>
              <a:custGeom>
                <a:rect b="b" l="l" r="r" t="t"/>
                <a:pathLst>
                  <a:path extrusionOk="0" h="166" w="268">
                    <a:moveTo>
                      <a:pt x="0" y="13"/>
                    </a:moveTo>
                    <a:lnTo>
                      <a:pt x="0" y="13"/>
                    </a:lnTo>
                    <a:lnTo>
                      <a:pt x="0" y="13"/>
                    </a:lnTo>
                    <a:cubicBezTo>
                      <a:pt x="39" y="65"/>
                      <a:pt x="76" y="115"/>
                      <a:pt x="115" y="166"/>
                    </a:cubicBezTo>
                    <a:cubicBezTo>
                      <a:pt x="76" y="115"/>
                      <a:pt x="39" y="65"/>
                      <a:pt x="0" y="13"/>
                    </a:cubicBezTo>
                    <a:moveTo>
                      <a:pt x="261" y="13"/>
                    </a:moveTo>
                    <a:lnTo>
                      <a:pt x="261" y="13"/>
                    </a:lnTo>
                    <a:moveTo>
                      <a:pt x="261" y="7"/>
                    </a:moveTo>
                    <a:lnTo>
                      <a:pt x="261" y="7"/>
                    </a:lnTo>
                    <a:lnTo>
                      <a:pt x="261" y="13"/>
                    </a:lnTo>
                    <a:cubicBezTo>
                      <a:pt x="261" y="7"/>
                      <a:pt x="261" y="7"/>
                      <a:pt x="261" y="7"/>
                    </a:cubicBezTo>
                    <a:moveTo>
                      <a:pt x="261" y="7"/>
                    </a:moveTo>
                    <a:lnTo>
                      <a:pt x="261" y="7"/>
                    </a:lnTo>
                    <a:moveTo>
                      <a:pt x="268" y="0"/>
                    </a:moveTo>
                    <a:lnTo>
                      <a:pt x="268" y="0"/>
                    </a:lnTo>
                    <a:close/>
                  </a:path>
                </a:pathLst>
              </a:custGeom>
              <a:solidFill>
                <a:srgbClr val="F9F2E8"/>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3" name="Google Shape;853;p9"/>
              <p:cNvSpPr/>
              <p:nvPr/>
            </p:nvSpPr>
            <p:spPr>
              <a:xfrm>
                <a:off x="3947400" y="1902240"/>
                <a:ext cx="142920" cy="307440"/>
              </a:xfrm>
              <a:custGeom>
                <a:rect b="b" l="l" r="r" t="t"/>
                <a:pathLst>
                  <a:path extrusionOk="0" h="854" w="397">
                    <a:moveTo>
                      <a:pt x="0" y="0"/>
                    </a:moveTo>
                    <a:lnTo>
                      <a:pt x="0" y="0"/>
                    </a:lnTo>
                    <a:cubicBezTo>
                      <a:pt x="153" y="109"/>
                      <a:pt x="216" y="312"/>
                      <a:pt x="178" y="503"/>
                    </a:cubicBezTo>
                    <a:cubicBezTo>
                      <a:pt x="165" y="561"/>
                      <a:pt x="140" y="612"/>
                      <a:pt x="114" y="662"/>
                    </a:cubicBezTo>
                    <a:cubicBezTo>
                      <a:pt x="153" y="714"/>
                      <a:pt x="190" y="764"/>
                      <a:pt x="229" y="815"/>
                    </a:cubicBezTo>
                    <a:lnTo>
                      <a:pt x="229" y="815"/>
                    </a:lnTo>
                    <a:cubicBezTo>
                      <a:pt x="229" y="815"/>
                      <a:pt x="229" y="822"/>
                      <a:pt x="235" y="822"/>
                    </a:cubicBezTo>
                    <a:lnTo>
                      <a:pt x="235" y="822"/>
                    </a:lnTo>
                    <a:lnTo>
                      <a:pt x="229" y="822"/>
                    </a:lnTo>
                    <a:cubicBezTo>
                      <a:pt x="267" y="854"/>
                      <a:pt x="267" y="854"/>
                      <a:pt x="267" y="854"/>
                    </a:cubicBezTo>
                    <a:lnTo>
                      <a:pt x="267" y="854"/>
                    </a:lnTo>
                    <a:cubicBezTo>
                      <a:pt x="318" y="802"/>
                      <a:pt x="356" y="739"/>
                      <a:pt x="375" y="662"/>
                    </a:cubicBezTo>
                    <a:lnTo>
                      <a:pt x="375" y="662"/>
                    </a:lnTo>
                    <a:lnTo>
                      <a:pt x="375" y="662"/>
                    </a:lnTo>
                    <a:lnTo>
                      <a:pt x="375" y="662"/>
                    </a:lnTo>
                    <a:cubicBezTo>
                      <a:pt x="375" y="656"/>
                      <a:pt x="375" y="656"/>
                      <a:pt x="375" y="656"/>
                    </a:cubicBezTo>
                    <a:lnTo>
                      <a:pt x="375" y="656"/>
                    </a:lnTo>
                    <a:lnTo>
                      <a:pt x="375" y="656"/>
                    </a:lnTo>
                    <a:cubicBezTo>
                      <a:pt x="375" y="656"/>
                      <a:pt x="375" y="649"/>
                      <a:pt x="382" y="649"/>
                    </a:cubicBezTo>
                    <a:lnTo>
                      <a:pt x="382" y="649"/>
                    </a:lnTo>
                    <a:cubicBezTo>
                      <a:pt x="451" y="370"/>
                      <a:pt x="280" y="70"/>
                      <a:pt x="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9"/>
              <p:cNvSpPr/>
              <p:nvPr/>
            </p:nvSpPr>
            <p:spPr>
              <a:xfrm>
                <a:off x="3958560" y="2152080"/>
                <a:ext cx="71280" cy="84960"/>
              </a:xfrm>
              <a:custGeom>
                <a:rect b="b" l="l" r="r" t="t"/>
                <a:pathLst>
                  <a:path extrusionOk="0" h="236" w="198">
                    <a:moveTo>
                      <a:pt x="0" y="76"/>
                    </a:moveTo>
                    <a:lnTo>
                      <a:pt x="0" y="76"/>
                    </a:lnTo>
                    <a:lnTo>
                      <a:pt x="0" y="76"/>
                    </a:lnTo>
                    <a:cubicBezTo>
                      <a:pt x="45" y="134"/>
                      <a:pt x="89" y="185"/>
                      <a:pt x="134" y="236"/>
                    </a:cubicBezTo>
                    <a:cubicBezTo>
                      <a:pt x="89" y="185"/>
                      <a:pt x="45" y="134"/>
                      <a:pt x="0" y="76"/>
                    </a:cubicBezTo>
                    <a:moveTo>
                      <a:pt x="57" y="0"/>
                    </a:moveTo>
                    <a:lnTo>
                      <a:pt x="57" y="0"/>
                    </a:lnTo>
                    <a:lnTo>
                      <a:pt x="57" y="0"/>
                    </a:lnTo>
                    <a:cubicBezTo>
                      <a:pt x="102" y="45"/>
                      <a:pt x="147" y="89"/>
                      <a:pt x="191" y="128"/>
                    </a:cubicBezTo>
                    <a:cubicBezTo>
                      <a:pt x="198" y="128"/>
                      <a:pt x="198" y="128"/>
                      <a:pt x="198" y="128"/>
                    </a:cubicBezTo>
                    <a:lnTo>
                      <a:pt x="198" y="128"/>
                    </a:lnTo>
                    <a:lnTo>
                      <a:pt x="198" y="128"/>
                    </a:lnTo>
                    <a:cubicBezTo>
                      <a:pt x="191" y="128"/>
                      <a:pt x="191" y="128"/>
                      <a:pt x="191" y="128"/>
                    </a:cubicBezTo>
                    <a:cubicBezTo>
                      <a:pt x="147" y="89"/>
                      <a:pt x="102" y="45"/>
                      <a:pt x="57" y="0"/>
                    </a:cubicBezTo>
                    <a:close/>
                  </a:path>
                </a:pathLst>
              </a:custGeom>
              <a:solidFill>
                <a:srgbClr val="F9F2E8"/>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9"/>
              <p:cNvSpPr/>
              <p:nvPr/>
            </p:nvSpPr>
            <p:spPr>
              <a:xfrm>
                <a:off x="3958560" y="2152080"/>
                <a:ext cx="84960" cy="89640"/>
              </a:xfrm>
              <a:custGeom>
                <a:rect b="b" l="l" r="r" t="t"/>
                <a:pathLst>
                  <a:path extrusionOk="0" h="249" w="236">
                    <a:moveTo>
                      <a:pt x="57" y="0"/>
                    </a:moveTo>
                    <a:lnTo>
                      <a:pt x="57" y="0"/>
                    </a:lnTo>
                    <a:cubicBezTo>
                      <a:pt x="45" y="32"/>
                      <a:pt x="19" y="57"/>
                      <a:pt x="0" y="76"/>
                    </a:cubicBezTo>
                    <a:cubicBezTo>
                      <a:pt x="45" y="134"/>
                      <a:pt x="89" y="185"/>
                      <a:pt x="134" y="236"/>
                    </a:cubicBezTo>
                    <a:cubicBezTo>
                      <a:pt x="134" y="242"/>
                      <a:pt x="140" y="242"/>
                      <a:pt x="140" y="249"/>
                    </a:cubicBezTo>
                    <a:cubicBezTo>
                      <a:pt x="178" y="223"/>
                      <a:pt x="210" y="191"/>
                      <a:pt x="236" y="160"/>
                    </a:cubicBezTo>
                    <a:cubicBezTo>
                      <a:pt x="198" y="128"/>
                      <a:pt x="198" y="128"/>
                      <a:pt x="198" y="128"/>
                    </a:cubicBezTo>
                    <a:cubicBezTo>
                      <a:pt x="191" y="128"/>
                      <a:pt x="191" y="128"/>
                      <a:pt x="191" y="128"/>
                    </a:cubicBezTo>
                    <a:cubicBezTo>
                      <a:pt x="147" y="89"/>
                      <a:pt x="102" y="45"/>
                      <a:pt x="57" y="0"/>
                    </a:cubicBezTo>
                    <a:close/>
                  </a:path>
                </a:pathLst>
              </a:custGeom>
              <a:solidFill>
                <a:srgbClr val="2D4358">
                  <a:alpha val="5000"/>
                </a:srgbClr>
              </a:solidFill>
              <a:ln>
                <a:noFill/>
              </a:ln>
            </p:spPr>
            <p:txBody>
              <a:bodyPr anchorCtr="1" anchor="ctr" bIns="44625" lIns="90000" spcFirstLastPara="1" rIns="90000" wrap="square" tIns="44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9"/>
              <p:cNvSpPr/>
              <p:nvPr/>
            </p:nvSpPr>
            <p:spPr>
              <a:xfrm>
                <a:off x="3844080" y="2195640"/>
                <a:ext cx="149040" cy="80280"/>
              </a:xfrm>
              <a:custGeom>
                <a:rect b="b" l="l" r="r" t="t"/>
                <a:pathLst>
                  <a:path extrusionOk="0" h="223" w="414">
                    <a:moveTo>
                      <a:pt x="0" y="210"/>
                    </a:moveTo>
                    <a:lnTo>
                      <a:pt x="0" y="210"/>
                    </a:lnTo>
                    <a:lnTo>
                      <a:pt x="6" y="210"/>
                    </a:lnTo>
                    <a:lnTo>
                      <a:pt x="0" y="210"/>
                    </a:lnTo>
                    <a:moveTo>
                      <a:pt x="274" y="0"/>
                    </a:moveTo>
                    <a:lnTo>
                      <a:pt x="274" y="0"/>
                    </a:lnTo>
                    <a:lnTo>
                      <a:pt x="274" y="0"/>
                    </a:lnTo>
                    <a:cubicBezTo>
                      <a:pt x="318" y="51"/>
                      <a:pt x="369" y="102"/>
                      <a:pt x="414" y="153"/>
                    </a:cubicBezTo>
                    <a:cubicBezTo>
                      <a:pt x="331" y="197"/>
                      <a:pt x="235" y="223"/>
                      <a:pt x="134" y="223"/>
                    </a:cubicBezTo>
                    <a:lnTo>
                      <a:pt x="134" y="223"/>
                    </a:lnTo>
                    <a:cubicBezTo>
                      <a:pt x="235" y="223"/>
                      <a:pt x="331" y="197"/>
                      <a:pt x="414" y="153"/>
                    </a:cubicBezTo>
                    <a:cubicBezTo>
                      <a:pt x="369" y="102"/>
                      <a:pt x="318" y="51"/>
                      <a:pt x="274" y="0"/>
                    </a:cubicBezTo>
                    <a:close/>
                  </a:path>
                </a:pathLst>
              </a:custGeom>
              <a:solidFill>
                <a:srgbClr val="F9F2E8"/>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9"/>
              <p:cNvSpPr/>
              <p:nvPr/>
            </p:nvSpPr>
            <p:spPr>
              <a:xfrm>
                <a:off x="3782160" y="2195640"/>
                <a:ext cx="210960" cy="80280"/>
              </a:xfrm>
              <a:custGeom>
                <a:rect b="b" l="l" r="r" t="t"/>
                <a:pathLst>
                  <a:path extrusionOk="0" h="223" w="586">
                    <a:moveTo>
                      <a:pt x="446" y="0"/>
                    </a:moveTo>
                    <a:lnTo>
                      <a:pt x="446" y="0"/>
                    </a:lnTo>
                    <a:cubicBezTo>
                      <a:pt x="357" y="76"/>
                      <a:pt x="242" y="121"/>
                      <a:pt x="121" y="121"/>
                    </a:cubicBezTo>
                    <a:lnTo>
                      <a:pt x="115" y="121"/>
                    </a:lnTo>
                    <a:cubicBezTo>
                      <a:pt x="77" y="121"/>
                      <a:pt x="38" y="115"/>
                      <a:pt x="0" y="108"/>
                    </a:cubicBezTo>
                    <a:cubicBezTo>
                      <a:pt x="51" y="147"/>
                      <a:pt x="109" y="185"/>
                      <a:pt x="172" y="210"/>
                    </a:cubicBezTo>
                    <a:lnTo>
                      <a:pt x="172" y="210"/>
                    </a:lnTo>
                    <a:lnTo>
                      <a:pt x="178" y="210"/>
                    </a:lnTo>
                    <a:cubicBezTo>
                      <a:pt x="223" y="223"/>
                      <a:pt x="261" y="223"/>
                      <a:pt x="306" y="223"/>
                    </a:cubicBezTo>
                    <a:cubicBezTo>
                      <a:pt x="407" y="223"/>
                      <a:pt x="503" y="197"/>
                      <a:pt x="586" y="153"/>
                    </a:cubicBezTo>
                    <a:cubicBezTo>
                      <a:pt x="541" y="102"/>
                      <a:pt x="490" y="51"/>
                      <a:pt x="446"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9"/>
              <p:cNvSpPr/>
              <p:nvPr/>
            </p:nvSpPr>
            <p:spPr>
              <a:xfrm>
                <a:off x="3770640" y="1973520"/>
                <a:ext cx="23040" cy="29520"/>
              </a:xfrm>
              <a:custGeom>
                <a:rect b="b" l="l" r="r" t="t"/>
                <a:pathLst>
                  <a:path extrusionOk="0" h="82" w="64">
                    <a:moveTo>
                      <a:pt x="7" y="0"/>
                    </a:moveTo>
                    <a:lnTo>
                      <a:pt x="7" y="0"/>
                    </a:lnTo>
                    <a:cubicBezTo>
                      <a:pt x="0" y="0"/>
                      <a:pt x="0" y="6"/>
                      <a:pt x="0" y="6"/>
                    </a:cubicBezTo>
                    <a:cubicBezTo>
                      <a:pt x="13" y="32"/>
                      <a:pt x="32" y="57"/>
                      <a:pt x="51" y="82"/>
                    </a:cubicBezTo>
                    <a:cubicBezTo>
                      <a:pt x="57" y="76"/>
                      <a:pt x="64" y="69"/>
                      <a:pt x="64" y="63"/>
                    </a:cubicBezTo>
                    <a:cubicBezTo>
                      <a:pt x="45" y="44"/>
                      <a:pt x="26" y="19"/>
                      <a:pt x="7"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9"/>
              <p:cNvSpPr/>
              <p:nvPr/>
            </p:nvSpPr>
            <p:spPr>
              <a:xfrm>
                <a:off x="3773160" y="1954800"/>
                <a:ext cx="37800" cy="41400"/>
              </a:xfrm>
              <a:custGeom>
                <a:rect b="b" l="l" r="r" t="t"/>
                <a:pathLst>
                  <a:path extrusionOk="0" h="115" w="105">
                    <a:moveTo>
                      <a:pt x="63" y="0"/>
                    </a:moveTo>
                    <a:lnTo>
                      <a:pt x="63" y="0"/>
                    </a:lnTo>
                    <a:cubicBezTo>
                      <a:pt x="57" y="0"/>
                      <a:pt x="44" y="7"/>
                      <a:pt x="38" y="13"/>
                    </a:cubicBezTo>
                    <a:cubicBezTo>
                      <a:pt x="19" y="26"/>
                      <a:pt x="13" y="39"/>
                      <a:pt x="0" y="52"/>
                    </a:cubicBezTo>
                    <a:cubicBezTo>
                      <a:pt x="19" y="71"/>
                      <a:pt x="38" y="96"/>
                      <a:pt x="57" y="115"/>
                    </a:cubicBezTo>
                    <a:cubicBezTo>
                      <a:pt x="69" y="103"/>
                      <a:pt x="82" y="90"/>
                      <a:pt x="95" y="71"/>
                    </a:cubicBezTo>
                    <a:cubicBezTo>
                      <a:pt x="121" y="45"/>
                      <a:pt x="95" y="0"/>
                      <a:pt x="63"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9"/>
              <p:cNvSpPr/>
              <p:nvPr/>
            </p:nvSpPr>
            <p:spPr>
              <a:xfrm>
                <a:off x="3731400" y="1975680"/>
                <a:ext cx="57600" cy="208440"/>
              </a:xfrm>
              <a:custGeom>
                <a:rect b="b" l="l" r="r" t="t"/>
                <a:pathLst>
                  <a:path extrusionOk="0" h="579" w="160">
                    <a:moveTo>
                      <a:pt x="109" y="0"/>
                    </a:moveTo>
                    <a:lnTo>
                      <a:pt x="109" y="0"/>
                    </a:lnTo>
                    <a:cubicBezTo>
                      <a:pt x="-31" y="159"/>
                      <a:pt x="-37" y="408"/>
                      <a:pt x="97" y="573"/>
                    </a:cubicBezTo>
                    <a:cubicBezTo>
                      <a:pt x="97" y="579"/>
                      <a:pt x="103" y="579"/>
                      <a:pt x="109" y="579"/>
                    </a:cubicBezTo>
                    <a:cubicBezTo>
                      <a:pt x="122" y="579"/>
                      <a:pt x="135" y="566"/>
                      <a:pt x="129" y="547"/>
                    </a:cubicBezTo>
                    <a:cubicBezTo>
                      <a:pt x="52" y="389"/>
                      <a:pt x="65" y="216"/>
                      <a:pt x="160" y="76"/>
                    </a:cubicBezTo>
                    <a:cubicBezTo>
                      <a:pt x="141" y="51"/>
                      <a:pt x="122" y="26"/>
                      <a:pt x="109"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9"/>
              <p:cNvSpPr/>
              <p:nvPr/>
            </p:nvSpPr>
            <p:spPr>
              <a:xfrm>
                <a:off x="3690720" y="1877760"/>
                <a:ext cx="418320" cy="414000"/>
              </a:xfrm>
              <a:custGeom>
                <a:rect b="b" l="l" r="r" t="t"/>
                <a:pathLst>
                  <a:path extrusionOk="0" h="1150" w="1162">
                    <a:moveTo>
                      <a:pt x="700" y="11"/>
                    </a:moveTo>
                    <a:lnTo>
                      <a:pt x="700" y="11"/>
                    </a:lnTo>
                    <a:cubicBezTo>
                      <a:pt x="1024" y="74"/>
                      <a:pt x="1235" y="425"/>
                      <a:pt x="1139" y="743"/>
                    </a:cubicBezTo>
                    <a:cubicBezTo>
                      <a:pt x="1043" y="1068"/>
                      <a:pt x="700" y="1220"/>
                      <a:pt x="388" y="1119"/>
                    </a:cubicBezTo>
                    <a:lnTo>
                      <a:pt x="381" y="1119"/>
                    </a:lnTo>
                    <a:cubicBezTo>
                      <a:pt x="133" y="1036"/>
                      <a:pt x="-32" y="762"/>
                      <a:pt x="6" y="501"/>
                    </a:cubicBezTo>
                    <a:cubicBezTo>
                      <a:pt x="57" y="170"/>
                      <a:pt x="369" y="-53"/>
                      <a:pt x="700" y="11"/>
                    </a:cubicBezTo>
                    <a:moveTo>
                      <a:pt x="1088" y="730"/>
                    </a:moveTo>
                    <a:lnTo>
                      <a:pt x="1088" y="730"/>
                    </a:lnTo>
                    <a:cubicBezTo>
                      <a:pt x="1171" y="444"/>
                      <a:pt x="993" y="132"/>
                      <a:pt x="706" y="68"/>
                    </a:cubicBezTo>
                    <a:cubicBezTo>
                      <a:pt x="560" y="30"/>
                      <a:pt x="419" y="62"/>
                      <a:pt x="305" y="132"/>
                    </a:cubicBezTo>
                    <a:cubicBezTo>
                      <a:pt x="311" y="132"/>
                      <a:pt x="318" y="132"/>
                      <a:pt x="318" y="138"/>
                    </a:cubicBezTo>
                    <a:cubicBezTo>
                      <a:pt x="528" y="387"/>
                      <a:pt x="751" y="629"/>
                      <a:pt x="942" y="883"/>
                    </a:cubicBezTo>
                    <a:cubicBezTo>
                      <a:pt x="948" y="890"/>
                      <a:pt x="942" y="890"/>
                      <a:pt x="942" y="890"/>
                    </a:cubicBezTo>
                    <a:cubicBezTo>
                      <a:pt x="935" y="890"/>
                      <a:pt x="935" y="890"/>
                      <a:pt x="935" y="890"/>
                    </a:cubicBezTo>
                    <a:cubicBezTo>
                      <a:pt x="700" y="680"/>
                      <a:pt x="490" y="425"/>
                      <a:pt x="279" y="177"/>
                    </a:cubicBezTo>
                    <a:cubicBezTo>
                      <a:pt x="273" y="170"/>
                      <a:pt x="273" y="158"/>
                      <a:pt x="279" y="145"/>
                    </a:cubicBezTo>
                    <a:cubicBezTo>
                      <a:pt x="242" y="170"/>
                      <a:pt x="210" y="202"/>
                      <a:pt x="184" y="234"/>
                    </a:cubicBezTo>
                    <a:cubicBezTo>
                      <a:pt x="120" y="304"/>
                      <a:pt x="76" y="393"/>
                      <a:pt x="57" y="495"/>
                    </a:cubicBezTo>
                    <a:cubicBezTo>
                      <a:pt x="6" y="775"/>
                      <a:pt x="184" y="985"/>
                      <a:pt x="426" y="1093"/>
                    </a:cubicBezTo>
                    <a:cubicBezTo>
                      <a:pt x="566" y="1125"/>
                      <a:pt x="719" y="1106"/>
                      <a:pt x="840" y="1036"/>
                    </a:cubicBezTo>
                    <a:cubicBezTo>
                      <a:pt x="611" y="794"/>
                      <a:pt x="394" y="527"/>
                      <a:pt x="203" y="253"/>
                    </a:cubicBezTo>
                    <a:lnTo>
                      <a:pt x="210" y="247"/>
                    </a:lnTo>
                    <a:lnTo>
                      <a:pt x="210" y="247"/>
                    </a:lnTo>
                    <a:cubicBezTo>
                      <a:pt x="439" y="495"/>
                      <a:pt x="668" y="749"/>
                      <a:pt x="884" y="1011"/>
                    </a:cubicBezTo>
                    <a:cubicBezTo>
                      <a:pt x="922" y="985"/>
                      <a:pt x="954" y="953"/>
                      <a:pt x="980" y="922"/>
                    </a:cubicBezTo>
                    <a:cubicBezTo>
                      <a:pt x="1031" y="870"/>
                      <a:pt x="1069" y="807"/>
                      <a:pt x="1088" y="7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862" name="Google Shape;862;p9"/>
            <p:cNvGrpSpPr/>
            <p:nvPr/>
          </p:nvGrpSpPr>
          <p:grpSpPr>
            <a:xfrm rot="4680413">
              <a:off x="61787" y="3628154"/>
              <a:ext cx="628578" cy="299168"/>
              <a:chOff x="3729240" y="2426040"/>
              <a:chExt cx="628560" cy="299160"/>
            </a:xfrm>
          </p:grpSpPr>
          <p:sp>
            <p:nvSpPr>
              <p:cNvPr id="863" name="Google Shape;863;p9"/>
              <p:cNvSpPr/>
              <p:nvPr/>
            </p:nvSpPr>
            <p:spPr>
              <a:xfrm>
                <a:off x="4055040" y="2445840"/>
                <a:ext cx="278280" cy="258840"/>
              </a:xfrm>
              <a:custGeom>
                <a:rect b="b" l="l" r="r" t="t"/>
                <a:pathLst>
                  <a:path extrusionOk="0" h="719" w="773">
                    <a:moveTo>
                      <a:pt x="566" y="37"/>
                    </a:moveTo>
                    <a:lnTo>
                      <a:pt x="566" y="37"/>
                    </a:lnTo>
                    <a:cubicBezTo>
                      <a:pt x="789" y="126"/>
                      <a:pt x="840" y="362"/>
                      <a:pt x="681" y="534"/>
                    </a:cubicBezTo>
                    <a:cubicBezTo>
                      <a:pt x="605" y="610"/>
                      <a:pt x="509" y="655"/>
                      <a:pt x="407" y="680"/>
                    </a:cubicBezTo>
                    <a:cubicBezTo>
                      <a:pt x="382" y="680"/>
                      <a:pt x="363" y="687"/>
                      <a:pt x="337" y="687"/>
                    </a:cubicBezTo>
                    <a:lnTo>
                      <a:pt x="337" y="687"/>
                    </a:lnTo>
                    <a:cubicBezTo>
                      <a:pt x="248" y="680"/>
                      <a:pt x="159" y="699"/>
                      <a:pt x="70" y="719"/>
                    </a:cubicBezTo>
                    <a:cubicBezTo>
                      <a:pt x="57" y="719"/>
                      <a:pt x="38" y="719"/>
                      <a:pt x="19" y="719"/>
                    </a:cubicBezTo>
                    <a:cubicBezTo>
                      <a:pt x="203" y="534"/>
                      <a:pt x="197" y="197"/>
                      <a:pt x="0" y="18"/>
                    </a:cubicBezTo>
                    <a:cubicBezTo>
                      <a:pt x="25" y="18"/>
                      <a:pt x="50" y="18"/>
                      <a:pt x="83" y="12"/>
                    </a:cubicBezTo>
                    <a:cubicBezTo>
                      <a:pt x="242" y="5"/>
                      <a:pt x="413" y="-20"/>
                      <a:pt x="566" y="37"/>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9"/>
              <p:cNvSpPr/>
              <p:nvPr/>
            </p:nvSpPr>
            <p:spPr>
              <a:xfrm>
                <a:off x="3749760" y="2452320"/>
                <a:ext cx="342000" cy="257400"/>
              </a:xfrm>
              <a:custGeom>
                <a:rect b="b" l="l" r="r" t="t"/>
                <a:pathLst>
                  <a:path extrusionOk="0" h="715" w="950">
                    <a:moveTo>
                      <a:pt x="790" y="0"/>
                    </a:moveTo>
                    <a:lnTo>
                      <a:pt x="790" y="0"/>
                    </a:lnTo>
                    <a:cubicBezTo>
                      <a:pt x="867" y="102"/>
                      <a:pt x="950" y="185"/>
                      <a:pt x="950" y="325"/>
                    </a:cubicBezTo>
                    <a:cubicBezTo>
                      <a:pt x="950" y="465"/>
                      <a:pt x="898" y="599"/>
                      <a:pt x="816" y="707"/>
                    </a:cubicBezTo>
                    <a:cubicBezTo>
                      <a:pt x="644" y="720"/>
                      <a:pt x="472" y="720"/>
                      <a:pt x="307" y="694"/>
                    </a:cubicBezTo>
                    <a:cubicBezTo>
                      <a:pt x="96" y="669"/>
                      <a:pt x="-56" y="490"/>
                      <a:pt x="20" y="274"/>
                    </a:cubicBezTo>
                    <a:cubicBezTo>
                      <a:pt x="84" y="83"/>
                      <a:pt x="275" y="38"/>
                      <a:pt x="459" y="19"/>
                    </a:cubicBezTo>
                    <a:cubicBezTo>
                      <a:pt x="568" y="13"/>
                      <a:pt x="676" y="6"/>
                      <a:pt x="790" y="0"/>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5" name="Google Shape;865;p9"/>
              <p:cNvSpPr/>
              <p:nvPr/>
            </p:nvSpPr>
            <p:spPr>
              <a:xfrm>
                <a:off x="4055040" y="2445480"/>
                <a:ext cx="279360" cy="194760"/>
              </a:xfrm>
              <a:custGeom>
                <a:rect b="b" l="l" r="r" t="t"/>
                <a:pathLst>
                  <a:path extrusionOk="0" h="541" w="776">
                    <a:moveTo>
                      <a:pt x="674" y="541"/>
                    </a:moveTo>
                    <a:lnTo>
                      <a:pt x="674" y="541"/>
                    </a:lnTo>
                    <a:moveTo>
                      <a:pt x="674" y="541"/>
                    </a:moveTo>
                    <a:lnTo>
                      <a:pt x="674" y="541"/>
                    </a:lnTo>
                    <a:moveTo>
                      <a:pt x="674" y="541"/>
                    </a:moveTo>
                    <a:lnTo>
                      <a:pt x="674" y="541"/>
                    </a:lnTo>
                    <a:moveTo>
                      <a:pt x="681" y="535"/>
                    </a:moveTo>
                    <a:lnTo>
                      <a:pt x="681" y="535"/>
                    </a:lnTo>
                    <a:lnTo>
                      <a:pt x="674" y="541"/>
                    </a:lnTo>
                    <a:cubicBezTo>
                      <a:pt x="681" y="535"/>
                      <a:pt x="681" y="535"/>
                      <a:pt x="681" y="535"/>
                    </a:cubicBezTo>
                    <a:moveTo>
                      <a:pt x="681" y="535"/>
                    </a:moveTo>
                    <a:lnTo>
                      <a:pt x="681" y="535"/>
                    </a:lnTo>
                    <a:moveTo>
                      <a:pt x="681" y="535"/>
                    </a:moveTo>
                    <a:lnTo>
                      <a:pt x="681" y="535"/>
                    </a:lnTo>
                    <a:moveTo>
                      <a:pt x="566" y="38"/>
                    </a:moveTo>
                    <a:lnTo>
                      <a:pt x="566" y="38"/>
                    </a:lnTo>
                    <a:lnTo>
                      <a:pt x="566" y="38"/>
                    </a:lnTo>
                    <a:cubicBezTo>
                      <a:pt x="700" y="89"/>
                      <a:pt x="776" y="198"/>
                      <a:pt x="776" y="318"/>
                    </a:cubicBezTo>
                    <a:cubicBezTo>
                      <a:pt x="776" y="198"/>
                      <a:pt x="700" y="89"/>
                      <a:pt x="566" y="38"/>
                    </a:cubicBezTo>
                    <a:moveTo>
                      <a:pt x="0" y="19"/>
                    </a:moveTo>
                    <a:lnTo>
                      <a:pt x="0" y="19"/>
                    </a:lnTo>
                    <a:cubicBezTo>
                      <a:pt x="19" y="38"/>
                      <a:pt x="31" y="51"/>
                      <a:pt x="50" y="70"/>
                    </a:cubicBezTo>
                    <a:lnTo>
                      <a:pt x="50" y="70"/>
                    </a:lnTo>
                    <a:cubicBezTo>
                      <a:pt x="31" y="51"/>
                      <a:pt x="19" y="38"/>
                      <a:pt x="0" y="19"/>
                    </a:cubicBezTo>
                    <a:moveTo>
                      <a:pt x="331" y="0"/>
                    </a:moveTo>
                    <a:lnTo>
                      <a:pt x="331" y="0"/>
                    </a:lnTo>
                    <a:cubicBezTo>
                      <a:pt x="248" y="0"/>
                      <a:pt x="159" y="13"/>
                      <a:pt x="83" y="13"/>
                    </a:cubicBezTo>
                    <a:cubicBezTo>
                      <a:pt x="50" y="19"/>
                      <a:pt x="25" y="19"/>
                      <a:pt x="0" y="19"/>
                    </a:cubicBezTo>
                    <a:lnTo>
                      <a:pt x="0" y="19"/>
                    </a:lnTo>
                    <a:cubicBezTo>
                      <a:pt x="25" y="19"/>
                      <a:pt x="50" y="19"/>
                      <a:pt x="83" y="13"/>
                    </a:cubicBezTo>
                    <a:cubicBezTo>
                      <a:pt x="159" y="13"/>
                      <a:pt x="248" y="0"/>
                      <a:pt x="331"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9"/>
              <p:cNvSpPr/>
              <p:nvPr/>
            </p:nvSpPr>
            <p:spPr>
              <a:xfrm>
                <a:off x="4055040" y="2445480"/>
                <a:ext cx="279360" cy="236160"/>
              </a:xfrm>
              <a:custGeom>
                <a:rect b="b" l="l" r="r" t="t"/>
                <a:pathLst>
                  <a:path extrusionOk="0" h="656" w="776">
                    <a:moveTo>
                      <a:pt x="331" y="0"/>
                    </a:moveTo>
                    <a:lnTo>
                      <a:pt x="331" y="0"/>
                    </a:lnTo>
                    <a:cubicBezTo>
                      <a:pt x="248" y="0"/>
                      <a:pt x="159" y="13"/>
                      <a:pt x="83" y="13"/>
                    </a:cubicBezTo>
                    <a:cubicBezTo>
                      <a:pt x="50" y="19"/>
                      <a:pt x="25" y="19"/>
                      <a:pt x="0" y="19"/>
                    </a:cubicBezTo>
                    <a:lnTo>
                      <a:pt x="0" y="19"/>
                    </a:lnTo>
                    <a:cubicBezTo>
                      <a:pt x="19" y="38"/>
                      <a:pt x="31" y="51"/>
                      <a:pt x="50" y="70"/>
                    </a:cubicBezTo>
                    <a:cubicBezTo>
                      <a:pt x="184" y="83"/>
                      <a:pt x="312" y="121"/>
                      <a:pt x="413" y="204"/>
                    </a:cubicBezTo>
                    <a:cubicBezTo>
                      <a:pt x="566" y="338"/>
                      <a:pt x="573" y="516"/>
                      <a:pt x="484" y="656"/>
                    </a:cubicBezTo>
                    <a:cubicBezTo>
                      <a:pt x="553" y="637"/>
                      <a:pt x="617" y="599"/>
                      <a:pt x="674" y="541"/>
                    </a:cubicBezTo>
                    <a:lnTo>
                      <a:pt x="674" y="541"/>
                    </a:lnTo>
                    <a:lnTo>
                      <a:pt x="674" y="541"/>
                    </a:lnTo>
                    <a:lnTo>
                      <a:pt x="674" y="541"/>
                    </a:lnTo>
                    <a:lnTo>
                      <a:pt x="674" y="541"/>
                    </a:lnTo>
                    <a:lnTo>
                      <a:pt x="674" y="541"/>
                    </a:lnTo>
                    <a:lnTo>
                      <a:pt x="674" y="541"/>
                    </a:lnTo>
                    <a:cubicBezTo>
                      <a:pt x="681" y="535"/>
                      <a:pt x="681" y="535"/>
                      <a:pt x="681" y="535"/>
                    </a:cubicBezTo>
                    <a:lnTo>
                      <a:pt x="681" y="535"/>
                    </a:lnTo>
                    <a:lnTo>
                      <a:pt x="681" y="535"/>
                    </a:lnTo>
                    <a:lnTo>
                      <a:pt x="681" y="535"/>
                    </a:lnTo>
                    <a:lnTo>
                      <a:pt x="681" y="535"/>
                    </a:lnTo>
                    <a:lnTo>
                      <a:pt x="681" y="535"/>
                    </a:lnTo>
                    <a:cubicBezTo>
                      <a:pt x="745" y="465"/>
                      <a:pt x="776" y="388"/>
                      <a:pt x="776" y="318"/>
                    </a:cubicBezTo>
                    <a:cubicBezTo>
                      <a:pt x="776" y="198"/>
                      <a:pt x="700" y="89"/>
                      <a:pt x="566" y="38"/>
                    </a:cubicBezTo>
                    <a:lnTo>
                      <a:pt x="566" y="38"/>
                    </a:lnTo>
                    <a:cubicBezTo>
                      <a:pt x="490" y="13"/>
                      <a:pt x="413" y="0"/>
                      <a:pt x="33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9"/>
              <p:cNvSpPr/>
              <p:nvPr/>
            </p:nvSpPr>
            <p:spPr>
              <a:xfrm>
                <a:off x="3906000" y="2452320"/>
                <a:ext cx="130680" cy="9360"/>
              </a:xfrm>
              <a:custGeom>
                <a:rect b="b" l="l" r="r" t="t"/>
                <a:pathLst>
                  <a:path extrusionOk="0" h="26" w="363">
                    <a:moveTo>
                      <a:pt x="0" y="26"/>
                    </a:moveTo>
                    <a:lnTo>
                      <a:pt x="0" y="26"/>
                    </a:lnTo>
                    <a:moveTo>
                      <a:pt x="0" y="26"/>
                    </a:moveTo>
                    <a:lnTo>
                      <a:pt x="0" y="26"/>
                    </a:lnTo>
                    <a:moveTo>
                      <a:pt x="6" y="26"/>
                    </a:moveTo>
                    <a:lnTo>
                      <a:pt x="6" y="26"/>
                    </a:lnTo>
                    <a:moveTo>
                      <a:pt x="6" y="26"/>
                    </a:moveTo>
                    <a:lnTo>
                      <a:pt x="6" y="26"/>
                    </a:lnTo>
                    <a:moveTo>
                      <a:pt x="6" y="26"/>
                    </a:moveTo>
                    <a:lnTo>
                      <a:pt x="6" y="26"/>
                    </a:lnTo>
                    <a:moveTo>
                      <a:pt x="13" y="26"/>
                    </a:moveTo>
                    <a:lnTo>
                      <a:pt x="13" y="26"/>
                    </a:lnTo>
                    <a:moveTo>
                      <a:pt x="13" y="26"/>
                    </a:moveTo>
                    <a:lnTo>
                      <a:pt x="13" y="26"/>
                    </a:lnTo>
                    <a:moveTo>
                      <a:pt x="13" y="19"/>
                    </a:moveTo>
                    <a:lnTo>
                      <a:pt x="13" y="19"/>
                    </a:lnTo>
                    <a:lnTo>
                      <a:pt x="13" y="26"/>
                    </a:lnTo>
                    <a:lnTo>
                      <a:pt x="13" y="19"/>
                    </a:lnTo>
                    <a:moveTo>
                      <a:pt x="19" y="19"/>
                    </a:moveTo>
                    <a:lnTo>
                      <a:pt x="19" y="19"/>
                    </a:lnTo>
                    <a:moveTo>
                      <a:pt x="19" y="19"/>
                    </a:moveTo>
                    <a:lnTo>
                      <a:pt x="19" y="19"/>
                    </a:lnTo>
                    <a:moveTo>
                      <a:pt x="363" y="13"/>
                    </a:moveTo>
                    <a:lnTo>
                      <a:pt x="363" y="13"/>
                    </a:lnTo>
                    <a:moveTo>
                      <a:pt x="356" y="0"/>
                    </a:moveTo>
                    <a:lnTo>
                      <a:pt x="356" y="0"/>
                    </a:lnTo>
                    <a:cubicBezTo>
                      <a:pt x="242" y="6"/>
                      <a:pt x="134" y="13"/>
                      <a:pt x="25" y="19"/>
                    </a:cubicBezTo>
                    <a:cubicBezTo>
                      <a:pt x="19" y="19"/>
                      <a:pt x="19" y="19"/>
                      <a:pt x="19" y="19"/>
                    </a:cubicBezTo>
                    <a:lnTo>
                      <a:pt x="25" y="19"/>
                    </a:lnTo>
                    <a:cubicBezTo>
                      <a:pt x="134" y="13"/>
                      <a:pt x="242" y="6"/>
                      <a:pt x="356" y="0"/>
                    </a:cubicBezTo>
                    <a:cubicBezTo>
                      <a:pt x="356" y="6"/>
                      <a:pt x="356" y="6"/>
                      <a:pt x="363" y="13"/>
                    </a:cubicBezTo>
                    <a:cubicBezTo>
                      <a:pt x="356" y="6"/>
                      <a:pt x="356" y="6"/>
                      <a:pt x="356" y="0"/>
                    </a:cubicBezTo>
                    <a:close/>
                  </a:path>
                </a:pathLst>
              </a:custGeom>
              <a:solidFill>
                <a:srgbClr val="F9F2E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9"/>
              <p:cNvSpPr/>
              <p:nvPr/>
            </p:nvSpPr>
            <p:spPr>
              <a:xfrm>
                <a:off x="3782160" y="2452320"/>
                <a:ext cx="263520" cy="55080"/>
              </a:xfrm>
              <a:custGeom>
                <a:rect b="b" l="l" r="r" t="t"/>
                <a:pathLst>
                  <a:path extrusionOk="0" h="153" w="732">
                    <a:moveTo>
                      <a:pt x="700" y="0"/>
                    </a:moveTo>
                    <a:lnTo>
                      <a:pt x="700" y="0"/>
                    </a:lnTo>
                    <a:cubicBezTo>
                      <a:pt x="586" y="6"/>
                      <a:pt x="478" y="13"/>
                      <a:pt x="369" y="19"/>
                    </a:cubicBezTo>
                    <a:cubicBezTo>
                      <a:pt x="363" y="19"/>
                      <a:pt x="363" y="19"/>
                      <a:pt x="363" y="19"/>
                    </a:cubicBezTo>
                    <a:lnTo>
                      <a:pt x="363" y="19"/>
                    </a:lnTo>
                    <a:lnTo>
                      <a:pt x="363" y="19"/>
                    </a:lnTo>
                    <a:lnTo>
                      <a:pt x="363" y="19"/>
                    </a:lnTo>
                    <a:lnTo>
                      <a:pt x="363" y="19"/>
                    </a:lnTo>
                    <a:lnTo>
                      <a:pt x="357" y="19"/>
                    </a:lnTo>
                    <a:lnTo>
                      <a:pt x="357" y="26"/>
                    </a:lnTo>
                    <a:lnTo>
                      <a:pt x="357" y="26"/>
                    </a:lnTo>
                    <a:lnTo>
                      <a:pt x="357" y="26"/>
                    </a:lnTo>
                    <a:lnTo>
                      <a:pt x="357" y="26"/>
                    </a:lnTo>
                    <a:lnTo>
                      <a:pt x="357" y="26"/>
                    </a:lnTo>
                    <a:lnTo>
                      <a:pt x="350" y="26"/>
                    </a:lnTo>
                    <a:lnTo>
                      <a:pt x="350" y="26"/>
                    </a:lnTo>
                    <a:lnTo>
                      <a:pt x="350" y="26"/>
                    </a:lnTo>
                    <a:lnTo>
                      <a:pt x="350" y="26"/>
                    </a:lnTo>
                    <a:lnTo>
                      <a:pt x="350" y="26"/>
                    </a:lnTo>
                    <a:lnTo>
                      <a:pt x="350" y="26"/>
                    </a:lnTo>
                    <a:lnTo>
                      <a:pt x="344" y="26"/>
                    </a:lnTo>
                    <a:lnTo>
                      <a:pt x="344" y="26"/>
                    </a:lnTo>
                    <a:lnTo>
                      <a:pt x="344" y="26"/>
                    </a:lnTo>
                    <a:lnTo>
                      <a:pt x="344" y="26"/>
                    </a:lnTo>
                    <a:cubicBezTo>
                      <a:pt x="217" y="38"/>
                      <a:pt x="83" y="64"/>
                      <a:pt x="0" y="153"/>
                    </a:cubicBezTo>
                    <a:cubicBezTo>
                      <a:pt x="140" y="108"/>
                      <a:pt x="293" y="90"/>
                      <a:pt x="426" y="70"/>
                    </a:cubicBezTo>
                    <a:cubicBezTo>
                      <a:pt x="509" y="58"/>
                      <a:pt x="605" y="45"/>
                      <a:pt x="700" y="45"/>
                    </a:cubicBezTo>
                    <a:cubicBezTo>
                      <a:pt x="713" y="45"/>
                      <a:pt x="726" y="45"/>
                      <a:pt x="732" y="51"/>
                    </a:cubicBezTo>
                    <a:cubicBezTo>
                      <a:pt x="726" y="38"/>
                      <a:pt x="713" y="26"/>
                      <a:pt x="707" y="13"/>
                    </a:cubicBezTo>
                    <a:lnTo>
                      <a:pt x="707" y="13"/>
                    </a:lnTo>
                    <a:lnTo>
                      <a:pt x="707" y="13"/>
                    </a:lnTo>
                    <a:cubicBezTo>
                      <a:pt x="700" y="6"/>
                      <a:pt x="700" y="6"/>
                      <a:pt x="700" y="0"/>
                    </a:cubicBez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9"/>
              <p:cNvSpPr/>
              <p:nvPr/>
            </p:nvSpPr>
            <p:spPr>
              <a:xfrm>
                <a:off x="4064040" y="2638080"/>
                <a:ext cx="36720" cy="34200"/>
              </a:xfrm>
              <a:custGeom>
                <a:rect b="b" l="l" r="r" t="t"/>
                <a:pathLst>
                  <a:path extrusionOk="0" h="95" w="102">
                    <a:moveTo>
                      <a:pt x="102" y="0"/>
                    </a:moveTo>
                    <a:lnTo>
                      <a:pt x="102" y="0"/>
                    </a:lnTo>
                    <a:cubicBezTo>
                      <a:pt x="83" y="6"/>
                      <a:pt x="64" y="6"/>
                      <a:pt x="38" y="12"/>
                    </a:cubicBezTo>
                    <a:cubicBezTo>
                      <a:pt x="32" y="38"/>
                      <a:pt x="19" y="70"/>
                      <a:pt x="0" y="95"/>
                    </a:cubicBezTo>
                    <a:cubicBezTo>
                      <a:pt x="25" y="89"/>
                      <a:pt x="45" y="89"/>
                      <a:pt x="70" y="83"/>
                    </a:cubicBezTo>
                    <a:cubicBezTo>
                      <a:pt x="83" y="57"/>
                      <a:pt x="96" y="32"/>
                      <a:pt x="102"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9"/>
              <p:cNvSpPr/>
              <p:nvPr/>
            </p:nvSpPr>
            <p:spPr>
              <a:xfrm>
                <a:off x="4089240" y="2624400"/>
                <a:ext cx="102600" cy="43560"/>
              </a:xfrm>
              <a:custGeom>
                <a:rect b="b" l="l" r="r" t="t"/>
                <a:pathLst>
                  <a:path extrusionOk="0" h="121" w="285">
                    <a:moveTo>
                      <a:pt x="268" y="0"/>
                    </a:moveTo>
                    <a:lnTo>
                      <a:pt x="268" y="0"/>
                    </a:lnTo>
                    <a:lnTo>
                      <a:pt x="261" y="0"/>
                    </a:lnTo>
                    <a:cubicBezTo>
                      <a:pt x="184" y="19"/>
                      <a:pt x="108" y="31"/>
                      <a:pt x="32" y="38"/>
                    </a:cubicBezTo>
                    <a:cubicBezTo>
                      <a:pt x="26" y="70"/>
                      <a:pt x="13" y="95"/>
                      <a:pt x="0" y="121"/>
                    </a:cubicBezTo>
                    <a:cubicBezTo>
                      <a:pt x="96" y="102"/>
                      <a:pt x="191" y="76"/>
                      <a:pt x="274" y="38"/>
                    </a:cubicBezTo>
                    <a:cubicBezTo>
                      <a:pt x="293" y="31"/>
                      <a:pt x="287" y="0"/>
                      <a:pt x="268" y="0"/>
                    </a:cubicBezTo>
                    <a:close/>
                  </a:path>
                </a:pathLst>
              </a:custGeom>
              <a:solidFill>
                <a:srgbClr val="2D4358">
                  <a:alpha val="50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9"/>
              <p:cNvSpPr/>
              <p:nvPr/>
            </p:nvSpPr>
            <p:spPr>
              <a:xfrm>
                <a:off x="3812400" y="2626560"/>
                <a:ext cx="265320" cy="55080"/>
              </a:xfrm>
              <a:custGeom>
                <a:rect b="b" l="l" r="r" t="t"/>
                <a:pathLst>
                  <a:path extrusionOk="0" h="153" w="737">
                    <a:moveTo>
                      <a:pt x="50" y="0"/>
                    </a:moveTo>
                    <a:lnTo>
                      <a:pt x="50" y="0"/>
                    </a:lnTo>
                    <a:cubicBezTo>
                      <a:pt x="-7" y="0"/>
                      <a:pt x="-20" y="77"/>
                      <a:pt x="37" y="96"/>
                    </a:cubicBezTo>
                    <a:cubicBezTo>
                      <a:pt x="158" y="134"/>
                      <a:pt x="292" y="153"/>
                      <a:pt x="425" y="153"/>
                    </a:cubicBezTo>
                    <a:cubicBezTo>
                      <a:pt x="521" y="153"/>
                      <a:pt x="610" y="140"/>
                      <a:pt x="699" y="127"/>
                    </a:cubicBezTo>
                    <a:cubicBezTo>
                      <a:pt x="718" y="102"/>
                      <a:pt x="731" y="70"/>
                      <a:pt x="737" y="44"/>
                    </a:cubicBezTo>
                    <a:cubicBezTo>
                      <a:pt x="674" y="51"/>
                      <a:pt x="610" y="51"/>
                      <a:pt x="546" y="51"/>
                    </a:cubicBezTo>
                    <a:cubicBezTo>
                      <a:pt x="540" y="51"/>
                      <a:pt x="540" y="51"/>
                      <a:pt x="540" y="51"/>
                    </a:cubicBezTo>
                    <a:cubicBezTo>
                      <a:pt x="375" y="51"/>
                      <a:pt x="222" y="19"/>
                      <a:pt x="56" y="0"/>
                    </a:cubicBezTo>
                    <a:lnTo>
                      <a:pt x="50" y="0"/>
                    </a:lnTo>
                    <a:close/>
                  </a:path>
                </a:pathLst>
              </a:custGeom>
              <a:solidFill>
                <a:srgbClr val="2D4358">
                  <a:alpha val="5000"/>
                </a:srgbClr>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9"/>
              <p:cNvSpPr/>
              <p:nvPr/>
            </p:nvSpPr>
            <p:spPr>
              <a:xfrm>
                <a:off x="3729240" y="2426040"/>
                <a:ext cx="628560" cy="299160"/>
              </a:xfrm>
              <a:custGeom>
                <a:rect b="b" l="l" r="r" t="t"/>
                <a:pathLst>
                  <a:path extrusionOk="0" h="831" w="1746">
                    <a:moveTo>
                      <a:pt x="1293" y="3"/>
                    </a:moveTo>
                    <a:lnTo>
                      <a:pt x="1293" y="3"/>
                    </a:lnTo>
                    <a:cubicBezTo>
                      <a:pt x="1458" y="16"/>
                      <a:pt x="1650" y="73"/>
                      <a:pt x="1719" y="245"/>
                    </a:cubicBezTo>
                    <a:cubicBezTo>
                      <a:pt x="1860" y="601"/>
                      <a:pt x="1433" y="774"/>
                      <a:pt x="1153" y="799"/>
                    </a:cubicBezTo>
                    <a:cubicBezTo>
                      <a:pt x="1064" y="818"/>
                      <a:pt x="975" y="818"/>
                      <a:pt x="892" y="824"/>
                    </a:cubicBezTo>
                    <a:cubicBezTo>
                      <a:pt x="828" y="824"/>
                      <a:pt x="759" y="831"/>
                      <a:pt x="694" y="824"/>
                    </a:cubicBezTo>
                    <a:cubicBezTo>
                      <a:pt x="650" y="831"/>
                      <a:pt x="606" y="831"/>
                      <a:pt x="554" y="831"/>
                    </a:cubicBezTo>
                    <a:cubicBezTo>
                      <a:pt x="383" y="831"/>
                      <a:pt x="191" y="831"/>
                      <a:pt x="77" y="672"/>
                    </a:cubicBezTo>
                    <a:cubicBezTo>
                      <a:pt x="-18" y="551"/>
                      <a:pt x="-25" y="379"/>
                      <a:pt x="58" y="252"/>
                    </a:cubicBezTo>
                    <a:cubicBezTo>
                      <a:pt x="153" y="99"/>
                      <a:pt x="319" y="54"/>
                      <a:pt x="491" y="41"/>
                    </a:cubicBezTo>
                    <a:cubicBezTo>
                      <a:pt x="752" y="23"/>
                      <a:pt x="1032" y="-10"/>
                      <a:pt x="1293" y="3"/>
                    </a:cubicBezTo>
                    <a:moveTo>
                      <a:pt x="1586" y="589"/>
                    </a:moveTo>
                    <a:lnTo>
                      <a:pt x="1586" y="589"/>
                    </a:lnTo>
                    <a:cubicBezTo>
                      <a:pt x="1745" y="417"/>
                      <a:pt x="1694" y="181"/>
                      <a:pt x="1471" y="92"/>
                    </a:cubicBezTo>
                    <a:cubicBezTo>
                      <a:pt x="1318" y="35"/>
                      <a:pt x="1147" y="60"/>
                      <a:pt x="988" y="67"/>
                    </a:cubicBezTo>
                    <a:cubicBezTo>
                      <a:pt x="955" y="73"/>
                      <a:pt x="930" y="73"/>
                      <a:pt x="905" y="73"/>
                    </a:cubicBezTo>
                    <a:cubicBezTo>
                      <a:pt x="1102" y="252"/>
                      <a:pt x="1108" y="589"/>
                      <a:pt x="924" y="774"/>
                    </a:cubicBezTo>
                    <a:cubicBezTo>
                      <a:pt x="943" y="774"/>
                      <a:pt x="962" y="774"/>
                      <a:pt x="975" y="774"/>
                    </a:cubicBezTo>
                    <a:cubicBezTo>
                      <a:pt x="1064" y="754"/>
                      <a:pt x="1153" y="735"/>
                      <a:pt x="1242" y="742"/>
                    </a:cubicBezTo>
                    <a:lnTo>
                      <a:pt x="1242" y="742"/>
                    </a:lnTo>
                    <a:cubicBezTo>
                      <a:pt x="1268" y="742"/>
                      <a:pt x="1287" y="735"/>
                      <a:pt x="1312" y="735"/>
                    </a:cubicBezTo>
                    <a:cubicBezTo>
                      <a:pt x="1414" y="710"/>
                      <a:pt x="1510" y="665"/>
                      <a:pt x="1586" y="589"/>
                    </a:cubicBezTo>
                    <a:moveTo>
                      <a:pt x="1007" y="398"/>
                    </a:moveTo>
                    <a:lnTo>
                      <a:pt x="1007" y="398"/>
                    </a:lnTo>
                    <a:cubicBezTo>
                      <a:pt x="1007" y="258"/>
                      <a:pt x="924" y="175"/>
                      <a:pt x="847" y="73"/>
                    </a:cubicBezTo>
                    <a:cubicBezTo>
                      <a:pt x="733" y="79"/>
                      <a:pt x="625" y="86"/>
                      <a:pt x="516" y="92"/>
                    </a:cubicBezTo>
                    <a:cubicBezTo>
                      <a:pt x="332" y="111"/>
                      <a:pt x="141" y="156"/>
                      <a:pt x="77" y="347"/>
                    </a:cubicBezTo>
                    <a:cubicBezTo>
                      <a:pt x="1" y="563"/>
                      <a:pt x="153" y="742"/>
                      <a:pt x="364" y="767"/>
                    </a:cubicBezTo>
                    <a:cubicBezTo>
                      <a:pt x="529" y="793"/>
                      <a:pt x="701" y="793"/>
                      <a:pt x="873" y="780"/>
                    </a:cubicBezTo>
                    <a:cubicBezTo>
                      <a:pt x="955" y="672"/>
                      <a:pt x="1007" y="538"/>
                      <a:pt x="1007" y="39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873" name="Google Shape;873;p9"/>
            <p:cNvGrpSpPr/>
            <p:nvPr/>
          </p:nvGrpSpPr>
          <p:grpSpPr>
            <a:xfrm rot="-1942260">
              <a:off x="8567757" y="3607374"/>
              <a:ext cx="385920" cy="394920"/>
              <a:chOff x="8131680" y="1489320"/>
              <a:chExt cx="385920" cy="394920"/>
            </a:xfrm>
          </p:grpSpPr>
          <p:sp>
            <p:nvSpPr>
              <p:cNvPr id="874" name="Google Shape;874;p9"/>
              <p:cNvSpPr/>
              <p:nvPr/>
            </p:nvSpPr>
            <p:spPr>
              <a:xfrm>
                <a:off x="8269200" y="1500840"/>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5" name="Google Shape;875;p9"/>
              <p:cNvSpPr/>
              <p:nvPr/>
            </p:nvSpPr>
            <p:spPr>
              <a:xfrm>
                <a:off x="8146800" y="1640880"/>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6" name="Google Shape;876;p9"/>
              <p:cNvSpPr/>
              <p:nvPr/>
            </p:nvSpPr>
            <p:spPr>
              <a:xfrm>
                <a:off x="8358840" y="1517400"/>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7" name="Google Shape;877;p9"/>
              <p:cNvSpPr/>
              <p:nvPr/>
            </p:nvSpPr>
            <p:spPr>
              <a:xfrm>
                <a:off x="8358840" y="1501200"/>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8" name="Google Shape;878;p9"/>
              <p:cNvSpPr/>
              <p:nvPr/>
            </p:nvSpPr>
            <p:spPr>
              <a:xfrm>
                <a:off x="8216640" y="1710000"/>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9"/>
              <p:cNvSpPr/>
              <p:nvPr/>
            </p:nvSpPr>
            <p:spPr>
              <a:xfrm>
                <a:off x="8152560" y="1703160"/>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0" name="Google Shape;880;p9"/>
              <p:cNvSpPr/>
              <p:nvPr/>
            </p:nvSpPr>
            <p:spPr>
              <a:xfrm>
                <a:off x="8278560" y="1638720"/>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9"/>
              <p:cNvSpPr/>
              <p:nvPr/>
            </p:nvSpPr>
            <p:spPr>
              <a:xfrm>
                <a:off x="8287560" y="1560960"/>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2" name="Google Shape;882;p9"/>
              <p:cNvSpPr/>
              <p:nvPr/>
            </p:nvSpPr>
            <p:spPr>
              <a:xfrm>
                <a:off x="8184240" y="164808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3" name="Google Shape;883;p9"/>
              <p:cNvSpPr/>
              <p:nvPr/>
            </p:nvSpPr>
            <p:spPr>
              <a:xfrm>
                <a:off x="8131680" y="1489320"/>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4" name="Shape 884"/>
        <p:cNvGrpSpPr/>
        <p:nvPr/>
      </p:nvGrpSpPr>
      <p:grpSpPr>
        <a:xfrm>
          <a:off x="0" y="0"/>
          <a:ext cx="0" cy="0"/>
          <a:chOff x="0" y="0"/>
          <a:chExt cx="0" cy="0"/>
        </a:xfrm>
      </p:grpSpPr>
      <p:sp>
        <p:nvSpPr>
          <p:cNvPr id="885" name="Google Shape;885;p10"/>
          <p:cNvSpPr/>
          <p:nvPr>
            <p:ph idx="2" type="pic"/>
          </p:nvPr>
        </p:nvSpPr>
        <p:spPr>
          <a:xfrm>
            <a:off x="25" y="0"/>
            <a:ext cx="9144000" cy="5143500"/>
          </a:xfrm>
          <a:prstGeom prst="rect">
            <a:avLst/>
          </a:prstGeom>
          <a:noFill/>
          <a:ln>
            <a:noFill/>
          </a:ln>
        </p:spPr>
      </p:sp>
      <p:sp>
        <p:nvSpPr>
          <p:cNvPr id="886" name="Google Shape;886;p10"/>
          <p:cNvSpPr txBox="1"/>
          <p:nvPr>
            <p:ph type="title"/>
          </p:nvPr>
        </p:nvSpPr>
        <p:spPr>
          <a:xfrm>
            <a:off x="740550" y="4038825"/>
            <a:ext cx="7662900" cy="5652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Libre Franklin"/>
              <a:buNone/>
              <a:defRPr b="1" sz="3000">
                <a:solidFill>
                  <a:schemeClr val="dk1"/>
                </a:solidFill>
                <a:latin typeface="Libre Franklin"/>
                <a:ea typeface="Libre Franklin"/>
                <a:cs typeface="Libre Franklin"/>
                <a:sym typeface="Libre Franklin"/>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indent="-317500" lvl="1" marL="9144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2pPr>
            <a:lvl3pPr indent="-317500" lvl="2" marL="13716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3pPr>
            <a:lvl4pPr indent="-317500" lvl="3" marL="18288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4pPr>
            <a:lvl5pPr indent="-317500" lvl="4" marL="22860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5pPr>
            <a:lvl6pPr indent="-317500" lvl="5" marL="27432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6pPr>
            <a:lvl7pPr indent="-317500" lvl="6" marL="32004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7pPr>
            <a:lvl8pPr indent="-317500" lvl="7" marL="36576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8pPr>
            <a:lvl9pPr indent="-317500" lvl="8" marL="41148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29.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cc.gov/reports-research/maps/connect2health/focus-on-opioids.htm" TargetMode="External"/><Relationship Id="rId4" Type="http://schemas.openxmlformats.org/officeDocument/2006/relationships/hyperlink" Target="https://doi.org/10.1111/nyas.14209" TargetMode="External"/><Relationship Id="rId9" Type="http://schemas.openxmlformats.org/officeDocument/2006/relationships/hyperlink" Target="https://www.bostonfed.org/news-and-events/news/2021/01/addressing-rhode-island-opioid-crisis-neppc.aspx" TargetMode="External"/><Relationship Id="rId5" Type="http://schemas.openxmlformats.org/officeDocument/2006/relationships/hyperlink" Target="https://doi.org/10.1080/07853890.2022.2092896" TargetMode="External"/><Relationship Id="rId6" Type="http://schemas.openxmlformats.org/officeDocument/2006/relationships/hyperlink" Target="https://doi.org/10.1080/07853890.2022.2092896" TargetMode="External"/><Relationship Id="rId7" Type="http://schemas.openxmlformats.org/officeDocument/2006/relationships/hyperlink" Target="https://www.ncbi.nlm.nih.gov/books/NBK458653/" TargetMode="External"/><Relationship Id="rId8" Type="http://schemas.openxmlformats.org/officeDocument/2006/relationships/hyperlink" Target="https://prevention.nih.gov/sites/default/files/documents/programs/p2p/ODPPainPanelStatementFinal_10-02-1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c.gov/drugoverdose/fatal/sudors.html" TargetMode="External"/><Relationship Id="rId4" Type="http://schemas.openxmlformats.org/officeDocument/2006/relationships/hyperlink" Target="https://www.cdc.gov/nssp/overview.html" TargetMode="External"/><Relationship Id="rId5" Type="http://schemas.openxmlformats.org/officeDocument/2006/relationships/hyperlink" Target="https://www.cdc.gov/drugoverdose/nonfatal/dose/about.html" TargetMode="External"/><Relationship Id="rId6" Type="http://schemas.openxmlformats.org/officeDocument/2006/relationships/hyperlink" Target="https://transition.fcc.gov/oet/info/maps/census/fips/fips.txt" TargetMode="External"/><Relationship Id="rId7" Type="http://schemas.openxmlformats.org/officeDocument/2006/relationships/hyperlink" Target="https://www.census.gov/data/datasets/time-series/demo/popest/2010s-state-total.html" TargetMode="External"/><Relationship Id="rId8" Type="http://schemas.openxmlformats.org/officeDocument/2006/relationships/hyperlink" Target="https://www.census.gov/data/tables/time-series/demo/popest/2020s-state-tota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hyperlink" Target="https://www.bostonfed.org/news-and-events/news/2021/01/addressing-rhode-island-opioid-crisis-neppc.asp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21"/>
          <p:cNvSpPr/>
          <p:nvPr/>
        </p:nvSpPr>
        <p:spPr>
          <a:xfrm rot="-801579">
            <a:off x="7972928" y="1671440"/>
            <a:ext cx="1120821" cy="756925"/>
          </a:xfrm>
          <a:custGeom>
            <a:rect b="b" l="l" r="r" t="t"/>
            <a:pathLst>
              <a:path extrusionOk="0" h="2598" w="3847">
                <a:moveTo>
                  <a:pt x="3839" y="1872"/>
                </a:moveTo>
                <a:lnTo>
                  <a:pt x="3839" y="1872"/>
                </a:lnTo>
                <a:cubicBezTo>
                  <a:pt x="3839" y="1962"/>
                  <a:pt x="3890" y="2630"/>
                  <a:pt x="3654" y="2566"/>
                </a:cubicBezTo>
                <a:cubicBezTo>
                  <a:pt x="3654" y="2573"/>
                  <a:pt x="3648" y="2573"/>
                  <a:pt x="3642" y="2573"/>
                </a:cubicBezTo>
                <a:cubicBezTo>
                  <a:pt x="3616" y="2573"/>
                  <a:pt x="3616" y="2573"/>
                  <a:pt x="3616" y="2573"/>
                </a:cubicBezTo>
                <a:lnTo>
                  <a:pt x="3616" y="2573"/>
                </a:lnTo>
                <a:cubicBezTo>
                  <a:pt x="3317" y="2573"/>
                  <a:pt x="3012" y="2573"/>
                  <a:pt x="2712" y="2573"/>
                </a:cubicBezTo>
                <a:cubicBezTo>
                  <a:pt x="1891" y="2566"/>
                  <a:pt x="1063" y="2560"/>
                  <a:pt x="242" y="2598"/>
                </a:cubicBezTo>
                <a:cubicBezTo>
                  <a:pt x="236" y="2598"/>
                  <a:pt x="223" y="2592"/>
                  <a:pt x="210" y="2592"/>
                </a:cubicBezTo>
                <a:cubicBezTo>
                  <a:pt x="32" y="2560"/>
                  <a:pt x="25" y="2420"/>
                  <a:pt x="19" y="2260"/>
                </a:cubicBezTo>
                <a:cubicBezTo>
                  <a:pt x="13" y="2025"/>
                  <a:pt x="6" y="1789"/>
                  <a:pt x="0" y="1554"/>
                </a:cubicBezTo>
                <a:cubicBezTo>
                  <a:pt x="0" y="1083"/>
                  <a:pt x="6" y="605"/>
                  <a:pt x="25" y="134"/>
                </a:cubicBezTo>
                <a:cubicBezTo>
                  <a:pt x="25" y="128"/>
                  <a:pt x="19" y="128"/>
                  <a:pt x="19" y="121"/>
                </a:cubicBezTo>
                <a:cubicBezTo>
                  <a:pt x="51" y="-6"/>
                  <a:pt x="286" y="0"/>
                  <a:pt x="439" y="7"/>
                </a:cubicBezTo>
                <a:cubicBezTo>
                  <a:pt x="478" y="7"/>
                  <a:pt x="503" y="13"/>
                  <a:pt x="528" y="13"/>
                </a:cubicBezTo>
                <a:cubicBezTo>
                  <a:pt x="681" y="7"/>
                  <a:pt x="828" y="7"/>
                  <a:pt x="981" y="7"/>
                </a:cubicBezTo>
                <a:cubicBezTo>
                  <a:pt x="1267" y="7"/>
                  <a:pt x="1560" y="0"/>
                  <a:pt x="1846" y="0"/>
                </a:cubicBezTo>
                <a:cubicBezTo>
                  <a:pt x="2388" y="0"/>
                  <a:pt x="2935" y="7"/>
                  <a:pt x="3476" y="13"/>
                </a:cubicBezTo>
                <a:lnTo>
                  <a:pt x="3483" y="13"/>
                </a:lnTo>
                <a:cubicBezTo>
                  <a:pt x="3571" y="13"/>
                  <a:pt x="3661" y="26"/>
                  <a:pt x="3744" y="39"/>
                </a:cubicBezTo>
                <a:cubicBezTo>
                  <a:pt x="3890" y="147"/>
                  <a:pt x="3839" y="574"/>
                  <a:pt x="3839" y="682"/>
                </a:cubicBezTo>
                <a:cubicBezTo>
                  <a:pt x="3839" y="885"/>
                  <a:pt x="3839" y="1083"/>
                  <a:pt x="3839" y="1280"/>
                </a:cubicBezTo>
                <a:cubicBezTo>
                  <a:pt x="3839" y="1872"/>
                  <a:pt x="3839" y="1872"/>
                  <a:pt x="3839" y="1872"/>
                </a:cubicBezTo>
                <a:moveTo>
                  <a:pt x="2731" y="1554"/>
                </a:moveTo>
                <a:lnTo>
                  <a:pt x="2731" y="1554"/>
                </a:lnTo>
                <a:cubicBezTo>
                  <a:pt x="2751" y="1394"/>
                  <a:pt x="2731" y="1217"/>
                  <a:pt x="2699" y="1064"/>
                </a:cubicBezTo>
                <a:cubicBezTo>
                  <a:pt x="2699" y="1051"/>
                  <a:pt x="2693" y="1051"/>
                  <a:pt x="2686" y="1051"/>
                </a:cubicBezTo>
                <a:cubicBezTo>
                  <a:pt x="2680" y="1038"/>
                  <a:pt x="2680" y="1032"/>
                  <a:pt x="2674" y="1032"/>
                </a:cubicBezTo>
                <a:cubicBezTo>
                  <a:pt x="2540" y="1012"/>
                  <a:pt x="2381" y="1025"/>
                  <a:pt x="2248" y="1045"/>
                </a:cubicBezTo>
                <a:lnTo>
                  <a:pt x="2248" y="1045"/>
                </a:lnTo>
                <a:cubicBezTo>
                  <a:pt x="2248" y="962"/>
                  <a:pt x="2241" y="872"/>
                  <a:pt x="2235" y="790"/>
                </a:cubicBezTo>
                <a:cubicBezTo>
                  <a:pt x="2235" y="726"/>
                  <a:pt x="2235" y="656"/>
                  <a:pt x="2222" y="593"/>
                </a:cubicBezTo>
                <a:cubicBezTo>
                  <a:pt x="2228" y="580"/>
                  <a:pt x="2222" y="554"/>
                  <a:pt x="2203" y="554"/>
                </a:cubicBezTo>
                <a:cubicBezTo>
                  <a:pt x="2101" y="554"/>
                  <a:pt x="2006" y="554"/>
                  <a:pt x="1903" y="554"/>
                </a:cubicBezTo>
                <a:cubicBezTo>
                  <a:pt x="1821" y="548"/>
                  <a:pt x="1732" y="535"/>
                  <a:pt x="1649" y="561"/>
                </a:cubicBezTo>
                <a:cubicBezTo>
                  <a:pt x="1642" y="561"/>
                  <a:pt x="1642" y="567"/>
                  <a:pt x="1642" y="574"/>
                </a:cubicBezTo>
                <a:cubicBezTo>
                  <a:pt x="1642" y="574"/>
                  <a:pt x="1636" y="580"/>
                  <a:pt x="1636" y="586"/>
                </a:cubicBezTo>
                <a:cubicBezTo>
                  <a:pt x="1624" y="732"/>
                  <a:pt x="1624" y="879"/>
                  <a:pt x="1642" y="1025"/>
                </a:cubicBezTo>
                <a:cubicBezTo>
                  <a:pt x="1496" y="1012"/>
                  <a:pt x="1344" y="1006"/>
                  <a:pt x="1197" y="1025"/>
                </a:cubicBezTo>
                <a:cubicBezTo>
                  <a:pt x="1184" y="1032"/>
                  <a:pt x="1184" y="1045"/>
                  <a:pt x="1184" y="1051"/>
                </a:cubicBezTo>
                <a:cubicBezTo>
                  <a:pt x="1184" y="1057"/>
                  <a:pt x="1184" y="1057"/>
                  <a:pt x="1184" y="1057"/>
                </a:cubicBezTo>
                <a:cubicBezTo>
                  <a:pt x="1171" y="1223"/>
                  <a:pt x="1171" y="1388"/>
                  <a:pt x="1165" y="1554"/>
                </a:cubicBezTo>
                <a:cubicBezTo>
                  <a:pt x="1165" y="1580"/>
                  <a:pt x="1191" y="1580"/>
                  <a:pt x="1210" y="1573"/>
                </a:cubicBezTo>
                <a:cubicBezTo>
                  <a:pt x="1305" y="1580"/>
                  <a:pt x="1400" y="1580"/>
                  <a:pt x="1496" y="1580"/>
                </a:cubicBezTo>
                <a:cubicBezTo>
                  <a:pt x="1553" y="1580"/>
                  <a:pt x="1605" y="1580"/>
                  <a:pt x="1655" y="1580"/>
                </a:cubicBezTo>
                <a:lnTo>
                  <a:pt x="1661" y="1580"/>
                </a:lnTo>
                <a:cubicBezTo>
                  <a:pt x="1649" y="1732"/>
                  <a:pt x="1661" y="1897"/>
                  <a:pt x="1661" y="2050"/>
                </a:cubicBezTo>
                <a:cubicBezTo>
                  <a:pt x="1661" y="2063"/>
                  <a:pt x="1668" y="2070"/>
                  <a:pt x="1668" y="2070"/>
                </a:cubicBezTo>
                <a:cubicBezTo>
                  <a:pt x="1674" y="2076"/>
                  <a:pt x="1681" y="2082"/>
                  <a:pt x="1687" y="2082"/>
                </a:cubicBezTo>
                <a:cubicBezTo>
                  <a:pt x="1859" y="2108"/>
                  <a:pt x="2037" y="2089"/>
                  <a:pt x="2209" y="2089"/>
                </a:cubicBezTo>
                <a:cubicBezTo>
                  <a:pt x="2241" y="2089"/>
                  <a:pt x="2241" y="2057"/>
                  <a:pt x="2228" y="2044"/>
                </a:cubicBezTo>
                <a:cubicBezTo>
                  <a:pt x="2228" y="1968"/>
                  <a:pt x="2222" y="1897"/>
                  <a:pt x="2222" y="1821"/>
                </a:cubicBezTo>
                <a:cubicBezTo>
                  <a:pt x="2216" y="1751"/>
                  <a:pt x="2222" y="1675"/>
                  <a:pt x="2222" y="1605"/>
                </a:cubicBezTo>
                <a:cubicBezTo>
                  <a:pt x="2381" y="1611"/>
                  <a:pt x="2540" y="1605"/>
                  <a:pt x="2699" y="1592"/>
                </a:cubicBezTo>
                <a:cubicBezTo>
                  <a:pt x="2719" y="1592"/>
                  <a:pt x="2725" y="1580"/>
                  <a:pt x="2725" y="1567"/>
                </a:cubicBezTo>
                <a:cubicBezTo>
                  <a:pt x="2725" y="1560"/>
                  <a:pt x="2725" y="1560"/>
                  <a:pt x="2731" y="1554"/>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0" name="Google Shape;2140;p21"/>
          <p:cNvSpPr/>
          <p:nvPr/>
        </p:nvSpPr>
        <p:spPr>
          <a:xfrm rot="-801579">
            <a:off x="8328068" y="1840193"/>
            <a:ext cx="428283" cy="424787"/>
          </a:xfrm>
          <a:custGeom>
            <a:rect b="b" l="l" r="r" t="t"/>
            <a:pathLst>
              <a:path extrusionOk="0" h="1458" w="1470">
                <a:moveTo>
                  <a:pt x="1445" y="491"/>
                </a:moveTo>
                <a:lnTo>
                  <a:pt x="1445" y="491"/>
                </a:lnTo>
                <a:cubicBezTo>
                  <a:pt x="1458" y="643"/>
                  <a:pt x="1458" y="802"/>
                  <a:pt x="1470" y="961"/>
                </a:cubicBezTo>
                <a:cubicBezTo>
                  <a:pt x="1311" y="968"/>
                  <a:pt x="1153" y="974"/>
                  <a:pt x="993" y="974"/>
                </a:cubicBezTo>
                <a:cubicBezTo>
                  <a:pt x="987" y="974"/>
                  <a:pt x="980" y="981"/>
                  <a:pt x="974" y="987"/>
                </a:cubicBezTo>
                <a:cubicBezTo>
                  <a:pt x="968" y="994"/>
                  <a:pt x="968" y="994"/>
                  <a:pt x="968" y="1000"/>
                </a:cubicBezTo>
                <a:cubicBezTo>
                  <a:pt x="955" y="1140"/>
                  <a:pt x="948" y="1311"/>
                  <a:pt x="980" y="1452"/>
                </a:cubicBezTo>
                <a:cubicBezTo>
                  <a:pt x="821" y="1452"/>
                  <a:pt x="656" y="1439"/>
                  <a:pt x="490" y="1458"/>
                </a:cubicBezTo>
                <a:cubicBezTo>
                  <a:pt x="490" y="1299"/>
                  <a:pt x="497" y="1140"/>
                  <a:pt x="477" y="981"/>
                </a:cubicBezTo>
                <a:cubicBezTo>
                  <a:pt x="477" y="968"/>
                  <a:pt x="471" y="961"/>
                  <a:pt x="458" y="961"/>
                </a:cubicBezTo>
                <a:cubicBezTo>
                  <a:pt x="458" y="955"/>
                  <a:pt x="452" y="949"/>
                  <a:pt x="439" y="949"/>
                </a:cubicBezTo>
                <a:cubicBezTo>
                  <a:pt x="299" y="942"/>
                  <a:pt x="147" y="936"/>
                  <a:pt x="0" y="955"/>
                </a:cubicBezTo>
                <a:cubicBezTo>
                  <a:pt x="7" y="796"/>
                  <a:pt x="13" y="637"/>
                  <a:pt x="7" y="478"/>
                </a:cubicBezTo>
                <a:cubicBezTo>
                  <a:pt x="51" y="478"/>
                  <a:pt x="89" y="478"/>
                  <a:pt x="134" y="478"/>
                </a:cubicBezTo>
                <a:cubicBezTo>
                  <a:pt x="236" y="471"/>
                  <a:pt x="337" y="471"/>
                  <a:pt x="439" y="478"/>
                </a:cubicBezTo>
                <a:cubicBezTo>
                  <a:pt x="445" y="478"/>
                  <a:pt x="452" y="478"/>
                  <a:pt x="452" y="471"/>
                </a:cubicBezTo>
                <a:cubicBezTo>
                  <a:pt x="458" y="471"/>
                  <a:pt x="465" y="465"/>
                  <a:pt x="465" y="459"/>
                </a:cubicBezTo>
                <a:cubicBezTo>
                  <a:pt x="452" y="306"/>
                  <a:pt x="452" y="153"/>
                  <a:pt x="458" y="0"/>
                </a:cubicBezTo>
                <a:lnTo>
                  <a:pt x="458" y="0"/>
                </a:lnTo>
                <a:cubicBezTo>
                  <a:pt x="516" y="13"/>
                  <a:pt x="573" y="13"/>
                  <a:pt x="630" y="13"/>
                </a:cubicBezTo>
                <a:cubicBezTo>
                  <a:pt x="650" y="13"/>
                  <a:pt x="669" y="13"/>
                  <a:pt x="687" y="13"/>
                </a:cubicBezTo>
                <a:cubicBezTo>
                  <a:pt x="790" y="13"/>
                  <a:pt x="885" y="19"/>
                  <a:pt x="980" y="19"/>
                </a:cubicBezTo>
                <a:cubicBezTo>
                  <a:pt x="968" y="83"/>
                  <a:pt x="980" y="146"/>
                  <a:pt x="980" y="204"/>
                </a:cubicBezTo>
                <a:cubicBezTo>
                  <a:pt x="980" y="286"/>
                  <a:pt x="980" y="376"/>
                  <a:pt x="987" y="459"/>
                </a:cubicBezTo>
                <a:cubicBezTo>
                  <a:pt x="987" y="465"/>
                  <a:pt x="987" y="471"/>
                  <a:pt x="993" y="471"/>
                </a:cubicBezTo>
                <a:cubicBezTo>
                  <a:pt x="987" y="484"/>
                  <a:pt x="993" y="497"/>
                  <a:pt x="1006" y="497"/>
                </a:cubicBezTo>
                <a:cubicBezTo>
                  <a:pt x="1088" y="503"/>
                  <a:pt x="1165" y="497"/>
                  <a:pt x="1248" y="491"/>
                </a:cubicBezTo>
                <a:cubicBezTo>
                  <a:pt x="1267" y="491"/>
                  <a:pt x="1286" y="491"/>
                  <a:pt x="1305" y="491"/>
                </a:cubicBezTo>
                <a:cubicBezTo>
                  <a:pt x="1350" y="497"/>
                  <a:pt x="1401" y="497"/>
                  <a:pt x="1445" y="491"/>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1" name="Google Shape;2141;p21"/>
          <p:cNvSpPr/>
          <p:nvPr/>
        </p:nvSpPr>
        <p:spPr>
          <a:xfrm rot="-801579">
            <a:off x="8096513" y="2204255"/>
            <a:ext cx="1058472" cy="209771"/>
          </a:xfrm>
          <a:custGeom>
            <a:rect b="b" l="l" r="r" t="t"/>
            <a:pathLst>
              <a:path extrusionOk="0" h="720" w="3633">
                <a:moveTo>
                  <a:pt x="0" y="714"/>
                </a:moveTo>
                <a:lnTo>
                  <a:pt x="0" y="714"/>
                </a:lnTo>
                <a:moveTo>
                  <a:pt x="0" y="714"/>
                </a:moveTo>
                <a:lnTo>
                  <a:pt x="0" y="714"/>
                </a:lnTo>
                <a:moveTo>
                  <a:pt x="3368" y="695"/>
                </a:moveTo>
                <a:lnTo>
                  <a:pt x="3368" y="695"/>
                </a:lnTo>
                <a:cubicBezTo>
                  <a:pt x="3336" y="695"/>
                  <a:pt x="3304" y="695"/>
                  <a:pt x="3273" y="695"/>
                </a:cubicBezTo>
                <a:lnTo>
                  <a:pt x="3273" y="695"/>
                </a:lnTo>
                <a:cubicBezTo>
                  <a:pt x="3304" y="695"/>
                  <a:pt x="3336" y="695"/>
                  <a:pt x="3368" y="695"/>
                </a:cubicBezTo>
                <a:moveTo>
                  <a:pt x="1725" y="688"/>
                </a:moveTo>
                <a:lnTo>
                  <a:pt x="1725" y="688"/>
                </a:lnTo>
                <a:cubicBezTo>
                  <a:pt x="1159" y="688"/>
                  <a:pt x="599" y="695"/>
                  <a:pt x="32" y="720"/>
                </a:cubicBezTo>
                <a:cubicBezTo>
                  <a:pt x="599" y="695"/>
                  <a:pt x="1165" y="688"/>
                  <a:pt x="1725" y="688"/>
                </a:cubicBezTo>
                <a:cubicBezTo>
                  <a:pt x="1904" y="688"/>
                  <a:pt x="2075" y="688"/>
                  <a:pt x="2254" y="688"/>
                </a:cubicBezTo>
                <a:cubicBezTo>
                  <a:pt x="2075" y="688"/>
                  <a:pt x="1904" y="688"/>
                  <a:pt x="1725" y="688"/>
                </a:cubicBezTo>
                <a:moveTo>
                  <a:pt x="3629" y="0"/>
                </a:moveTo>
                <a:lnTo>
                  <a:pt x="3629" y="0"/>
                </a:lnTo>
                <a:cubicBezTo>
                  <a:pt x="3629" y="102"/>
                  <a:pt x="3674" y="695"/>
                  <a:pt x="3476" y="695"/>
                </a:cubicBezTo>
                <a:lnTo>
                  <a:pt x="3476" y="695"/>
                </a:lnTo>
                <a:cubicBezTo>
                  <a:pt x="3674" y="695"/>
                  <a:pt x="3629" y="102"/>
                  <a:pt x="3629"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2" name="Google Shape;2142;p21"/>
          <p:cNvSpPr/>
          <p:nvPr/>
        </p:nvSpPr>
        <p:spPr>
          <a:xfrm rot="-801579">
            <a:off x="7978835" y="1674604"/>
            <a:ext cx="1114702" cy="753138"/>
          </a:xfrm>
          <a:custGeom>
            <a:rect b="b" l="l" r="r" t="t"/>
            <a:pathLst>
              <a:path extrusionOk="0" h="2585" w="3826">
                <a:moveTo>
                  <a:pt x="3336" y="0"/>
                </a:moveTo>
                <a:lnTo>
                  <a:pt x="3336" y="0"/>
                </a:lnTo>
                <a:cubicBezTo>
                  <a:pt x="3400" y="39"/>
                  <a:pt x="3444" y="108"/>
                  <a:pt x="3444" y="191"/>
                </a:cubicBezTo>
                <a:cubicBezTo>
                  <a:pt x="3444" y="535"/>
                  <a:pt x="3527" y="911"/>
                  <a:pt x="3514" y="1267"/>
                </a:cubicBezTo>
                <a:cubicBezTo>
                  <a:pt x="3559" y="1585"/>
                  <a:pt x="3527" y="1923"/>
                  <a:pt x="3260" y="2145"/>
                </a:cubicBezTo>
                <a:cubicBezTo>
                  <a:pt x="2999" y="2362"/>
                  <a:pt x="2611" y="2387"/>
                  <a:pt x="2279" y="2387"/>
                </a:cubicBezTo>
                <a:cubicBezTo>
                  <a:pt x="2266" y="2387"/>
                  <a:pt x="2254" y="2387"/>
                  <a:pt x="2247" y="2387"/>
                </a:cubicBezTo>
                <a:cubicBezTo>
                  <a:pt x="1853" y="2387"/>
                  <a:pt x="1465" y="2337"/>
                  <a:pt x="1076" y="2318"/>
                </a:cubicBezTo>
                <a:cubicBezTo>
                  <a:pt x="993" y="2311"/>
                  <a:pt x="917" y="2311"/>
                  <a:pt x="834" y="2311"/>
                </a:cubicBezTo>
                <a:cubicBezTo>
                  <a:pt x="757" y="2311"/>
                  <a:pt x="681" y="2311"/>
                  <a:pt x="605" y="2311"/>
                </a:cubicBezTo>
                <a:cubicBezTo>
                  <a:pt x="528" y="2311"/>
                  <a:pt x="459" y="2318"/>
                  <a:pt x="382" y="2318"/>
                </a:cubicBezTo>
                <a:cubicBezTo>
                  <a:pt x="255" y="2318"/>
                  <a:pt x="127" y="2311"/>
                  <a:pt x="0" y="2298"/>
                </a:cubicBezTo>
                <a:cubicBezTo>
                  <a:pt x="6" y="2432"/>
                  <a:pt x="32" y="2547"/>
                  <a:pt x="191" y="2579"/>
                </a:cubicBezTo>
                <a:lnTo>
                  <a:pt x="191" y="2579"/>
                </a:lnTo>
                <a:lnTo>
                  <a:pt x="191" y="2579"/>
                </a:lnTo>
                <a:lnTo>
                  <a:pt x="191" y="2579"/>
                </a:lnTo>
                <a:lnTo>
                  <a:pt x="191" y="2579"/>
                </a:lnTo>
                <a:cubicBezTo>
                  <a:pt x="204" y="2579"/>
                  <a:pt x="217" y="2585"/>
                  <a:pt x="223" y="2585"/>
                </a:cubicBezTo>
                <a:lnTo>
                  <a:pt x="223" y="2585"/>
                </a:lnTo>
                <a:cubicBezTo>
                  <a:pt x="790" y="2560"/>
                  <a:pt x="1350" y="2553"/>
                  <a:pt x="1916" y="2553"/>
                </a:cubicBezTo>
                <a:cubicBezTo>
                  <a:pt x="2095" y="2553"/>
                  <a:pt x="2266" y="2553"/>
                  <a:pt x="2445" y="2553"/>
                </a:cubicBezTo>
                <a:cubicBezTo>
                  <a:pt x="2527" y="2553"/>
                  <a:pt x="2611" y="2560"/>
                  <a:pt x="2693" y="2560"/>
                </a:cubicBezTo>
                <a:cubicBezTo>
                  <a:pt x="2948" y="2560"/>
                  <a:pt x="3209" y="2560"/>
                  <a:pt x="3464" y="2560"/>
                </a:cubicBezTo>
                <a:cubicBezTo>
                  <a:pt x="3495" y="2560"/>
                  <a:pt x="3527" y="2560"/>
                  <a:pt x="3559" y="2560"/>
                </a:cubicBezTo>
                <a:cubicBezTo>
                  <a:pt x="3572" y="2560"/>
                  <a:pt x="3584" y="2560"/>
                  <a:pt x="3597" y="2560"/>
                </a:cubicBezTo>
                <a:lnTo>
                  <a:pt x="3597" y="2560"/>
                </a:lnTo>
                <a:cubicBezTo>
                  <a:pt x="3623" y="2560"/>
                  <a:pt x="3623" y="2560"/>
                  <a:pt x="3623" y="2560"/>
                </a:cubicBezTo>
                <a:cubicBezTo>
                  <a:pt x="3629" y="2560"/>
                  <a:pt x="3635" y="2560"/>
                  <a:pt x="3635" y="2553"/>
                </a:cubicBezTo>
                <a:cubicBezTo>
                  <a:pt x="3648" y="2560"/>
                  <a:pt x="3654" y="2560"/>
                  <a:pt x="3667" y="2560"/>
                </a:cubicBezTo>
                <a:cubicBezTo>
                  <a:pt x="3865" y="2560"/>
                  <a:pt x="3820" y="1967"/>
                  <a:pt x="3820" y="1865"/>
                </a:cubicBezTo>
                <a:lnTo>
                  <a:pt x="3820" y="1865"/>
                </a:lnTo>
                <a:cubicBezTo>
                  <a:pt x="3820" y="1859"/>
                  <a:pt x="3820" y="1859"/>
                  <a:pt x="3820" y="1859"/>
                </a:cubicBezTo>
                <a:cubicBezTo>
                  <a:pt x="3820" y="1267"/>
                  <a:pt x="3820" y="1267"/>
                  <a:pt x="3820" y="1267"/>
                </a:cubicBezTo>
                <a:cubicBezTo>
                  <a:pt x="3820" y="1070"/>
                  <a:pt x="3820" y="872"/>
                  <a:pt x="3820" y="669"/>
                </a:cubicBezTo>
                <a:lnTo>
                  <a:pt x="3820" y="669"/>
                </a:lnTo>
                <a:cubicBezTo>
                  <a:pt x="3820" y="624"/>
                  <a:pt x="3826" y="522"/>
                  <a:pt x="3826" y="408"/>
                </a:cubicBezTo>
                <a:cubicBezTo>
                  <a:pt x="3826" y="255"/>
                  <a:pt x="3807" y="89"/>
                  <a:pt x="3725" y="26"/>
                </a:cubicBezTo>
                <a:cubicBezTo>
                  <a:pt x="3642" y="13"/>
                  <a:pt x="3552" y="0"/>
                  <a:pt x="3464" y="0"/>
                </a:cubicBezTo>
                <a:lnTo>
                  <a:pt x="3457" y="0"/>
                </a:lnTo>
                <a:lnTo>
                  <a:pt x="3457" y="0"/>
                </a:lnTo>
                <a:cubicBezTo>
                  <a:pt x="3419" y="0"/>
                  <a:pt x="3374" y="0"/>
                  <a:pt x="3336"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3" name="Google Shape;2143;p21"/>
          <p:cNvSpPr/>
          <p:nvPr/>
        </p:nvSpPr>
        <p:spPr>
          <a:xfrm rot="-801579">
            <a:off x="7922330" y="1388461"/>
            <a:ext cx="1159570" cy="1063716"/>
          </a:xfrm>
          <a:custGeom>
            <a:rect b="b" l="l" r="r" t="t"/>
            <a:pathLst>
              <a:path extrusionOk="0" h="3651" w="3980">
                <a:moveTo>
                  <a:pt x="3971" y="1265"/>
                </a:moveTo>
                <a:lnTo>
                  <a:pt x="3971" y="1265"/>
                </a:lnTo>
                <a:cubicBezTo>
                  <a:pt x="3983" y="1634"/>
                  <a:pt x="3971" y="2003"/>
                  <a:pt x="3971" y="2372"/>
                </a:cubicBezTo>
                <a:cubicBezTo>
                  <a:pt x="3971" y="2564"/>
                  <a:pt x="3971" y="2748"/>
                  <a:pt x="3971" y="2933"/>
                </a:cubicBezTo>
                <a:cubicBezTo>
                  <a:pt x="3971" y="3092"/>
                  <a:pt x="3996" y="3270"/>
                  <a:pt x="3964" y="3429"/>
                </a:cubicBezTo>
                <a:cubicBezTo>
                  <a:pt x="3939" y="3537"/>
                  <a:pt x="3856" y="3645"/>
                  <a:pt x="3754" y="3614"/>
                </a:cubicBezTo>
                <a:cubicBezTo>
                  <a:pt x="3748" y="3620"/>
                  <a:pt x="3741" y="3620"/>
                  <a:pt x="3735" y="3620"/>
                </a:cubicBezTo>
                <a:cubicBezTo>
                  <a:pt x="2627" y="3633"/>
                  <a:pt x="1507" y="3671"/>
                  <a:pt x="399" y="3639"/>
                </a:cubicBezTo>
                <a:cubicBezTo>
                  <a:pt x="278" y="3658"/>
                  <a:pt x="125" y="3665"/>
                  <a:pt x="62" y="3582"/>
                </a:cubicBezTo>
                <a:cubicBezTo>
                  <a:pt x="24" y="3531"/>
                  <a:pt x="30" y="3455"/>
                  <a:pt x="24" y="3397"/>
                </a:cubicBezTo>
                <a:cubicBezTo>
                  <a:pt x="17" y="3251"/>
                  <a:pt x="11" y="3098"/>
                  <a:pt x="11" y="2952"/>
                </a:cubicBezTo>
                <a:cubicBezTo>
                  <a:pt x="-8" y="2340"/>
                  <a:pt x="-2" y="1729"/>
                  <a:pt x="24" y="1118"/>
                </a:cubicBezTo>
                <a:cubicBezTo>
                  <a:pt x="24" y="1112"/>
                  <a:pt x="24" y="1105"/>
                  <a:pt x="30" y="1105"/>
                </a:cubicBezTo>
                <a:cubicBezTo>
                  <a:pt x="4" y="940"/>
                  <a:pt x="253" y="927"/>
                  <a:pt x="367" y="927"/>
                </a:cubicBezTo>
                <a:cubicBezTo>
                  <a:pt x="590" y="921"/>
                  <a:pt x="813" y="921"/>
                  <a:pt x="1030" y="921"/>
                </a:cubicBezTo>
                <a:cubicBezTo>
                  <a:pt x="1023" y="863"/>
                  <a:pt x="1030" y="794"/>
                  <a:pt x="1030" y="736"/>
                </a:cubicBezTo>
                <a:cubicBezTo>
                  <a:pt x="1017" y="711"/>
                  <a:pt x="1036" y="679"/>
                  <a:pt x="1061" y="679"/>
                </a:cubicBezTo>
                <a:cubicBezTo>
                  <a:pt x="1068" y="685"/>
                  <a:pt x="1074" y="685"/>
                  <a:pt x="1074" y="685"/>
                </a:cubicBezTo>
                <a:cubicBezTo>
                  <a:pt x="1086" y="685"/>
                  <a:pt x="1099" y="685"/>
                  <a:pt x="1106" y="685"/>
                </a:cubicBezTo>
                <a:cubicBezTo>
                  <a:pt x="1093" y="481"/>
                  <a:pt x="1106" y="278"/>
                  <a:pt x="1106" y="74"/>
                </a:cubicBezTo>
                <a:cubicBezTo>
                  <a:pt x="1106" y="55"/>
                  <a:pt x="1118" y="43"/>
                  <a:pt x="1138" y="43"/>
                </a:cubicBezTo>
                <a:cubicBezTo>
                  <a:pt x="1628" y="10"/>
                  <a:pt x="2118" y="-9"/>
                  <a:pt x="2614" y="4"/>
                </a:cubicBezTo>
                <a:cubicBezTo>
                  <a:pt x="2704" y="10"/>
                  <a:pt x="2844" y="-22"/>
                  <a:pt x="2888" y="74"/>
                </a:cubicBezTo>
                <a:cubicBezTo>
                  <a:pt x="2920" y="138"/>
                  <a:pt x="2895" y="265"/>
                  <a:pt x="2895" y="335"/>
                </a:cubicBezTo>
                <a:cubicBezTo>
                  <a:pt x="2895" y="443"/>
                  <a:pt x="2895" y="558"/>
                  <a:pt x="2895" y="673"/>
                </a:cubicBezTo>
                <a:cubicBezTo>
                  <a:pt x="2901" y="673"/>
                  <a:pt x="2914" y="673"/>
                  <a:pt x="2927" y="673"/>
                </a:cubicBezTo>
                <a:cubicBezTo>
                  <a:pt x="2933" y="673"/>
                  <a:pt x="2946" y="673"/>
                  <a:pt x="2946" y="679"/>
                </a:cubicBezTo>
                <a:cubicBezTo>
                  <a:pt x="2958" y="679"/>
                  <a:pt x="2971" y="685"/>
                  <a:pt x="2971" y="698"/>
                </a:cubicBezTo>
                <a:cubicBezTo>
                  <a:pt x="2977" y="774"/>
                  <a:pt x="2971" y="844"/>
                  <a:pt x="2984" y="921"/>
                </a:cubicBezTo>
                <a:lnTo>
                  <a:pt x="2984" y="921"/>
                </a:lnTo>
                <a:cubicBezTo>
                  <a:pt x="3219" y="921"/>
                  <a:pt x="3449" y="927"/>
                  <a:pt x="3684" y="927"/>
                </a:cubicBezTo>
                <a:cubicBezTo>
                  <a:pt x="3704" y="927"/>
                  <a:pt x="3722" y="927"/>
                  <a:pt x="3748" y="927"/>
                </a:cubicBezTo>
                <a:cubicBezTo>
                  <a:pt x="3907" y="927"/>
                  <a:pt x="3971" y="1112"/>
                  <a:pt x="3971" y="1265"/>
                </a:cubicBezTo>
                <a:moveTo>
                  <a:pt x="3722" y="3550"/>
                </a:moveTo>
                <a:lnTo>
                  <a:pt x="3722" y="3550"/>
                </a:lnTo>
                <a:cubicBezTo>
                  <a:pt x="3958" y="3614"/>
                  <a:pt x="3907" y="2946"/>
                  <a:pt x="3907" y="2856"/>
                </a:cubicBezTo>
                <a:cubicBezTo>
                  <a:pt x="3907" y="2264"/>
                  <a:pt x="3907" y="2264"/>
                  <a:pt x="3907" y="2264"/>
                </a:cubicBezTo>
                <a:cubicBezTo>
                  <a:pt x="3907" y="2067"/>
                  <a:pt x="3907" y="1869"/>
                  <a:pt x="3907" y="1666"/>
                </a:cubicBezTo>
                <a:cubicBezTo>
                  <a:pt x="3907" y="1558"/>
                  <a:pt x="3958" y="1131"/>
                  <a:pt x="3812" y="1023"/>
                </a:cubicBezTo>
                <a:cubicBezTo>
                  <a:pt x="3729" y="1010"/>
                  <a:pt x="3639" y="997"/>
                  <a:pt x="3551" y="997"/>
                </a:cubicBezTo>
                <a:lnTo>
                  <a:pt x="3544" y="997"/>
                </a:lnTo>
                <a:cubicBezTo>
                  <a:pt x="3003" y="991"/>
                  <a:pt x="2456" y="984"/>
                  <a:pt x="1914" y="984"/>
                </a:cubicBezTo>
                <a:cubicBezTo>
                  <a:pt x="1628" y="984"/>
                  <a:pt x="1335" y="991"/>
                  <a:pt x="1049" y="991"/>
                </a:cubicBezTo>
                <a:cubicBezTo>
                  <a:pt x="896" y="991"/>
                  <a:pt x="749" y="991"/>
                  <a:pt x="596" y="997"/>
                </a:cubicBezTo>
                <a:cubicBezTo>
                  <a:pt x="482" y="997"/>
                  <a:pt x="125" y="946"/>
                  <a:pt x="87" y="1105"/>
                </a:cubicBezTo>
                <a:cubicBezTo>
                  <a:pt x="87" y="1112"/>
                  <a:pt x="93" y="1112"/>
                  <a:pt x="93" y="1118"/>
                </a:cubicBezTo>
                <a:cubicBezTo>
                  <a:pt x="74" y="1589"/>
                  <a:pt x="68" y="2067"/>
                  <a:pt x="68" y="2538"/>
                </a:cubicBezTo>
                <a:cubicBezTo>
                  <a:pt x="74" y="2773"/>
                  <a:pt x="81" y="3009"/>
                  <a:pt x="87" y="3244"/>
                </a:cubicBezTo>
                <a:cubicBezTo>
                  <a:pt x="93" y="3404"/>
                  <a:pt x="100" y="3544"/>
                  <a:pt x="278" y="3576"/>
                </a:cubicBezTo>
                <a:cubicBezTo>
                  <a:pt x="291" y="3576"/>
                  <a:pt x="304" y="3582"/>
                  <a:pt x="310" y="3582"/>
                </a:cubicBezTo>
                <a:cubicBezTo>
                  <a:pt x="1431" y="3531"/>
                  <a:pt x="2564" y="3557"/>
                  <a:pt x="3684" y="3557"/>
                </a:cubicBezTo>
                <a:lnTo>
                  <a:pt x="3684" y="3557"/>
                </a:lnTo>
                <a:cubicBezTo>
                  <a:pt x="3710" y="3557"/>
                  <a:pt x="3710" y="3557"/>
                  <a:pt x="3710" y="3557"/>
                </a:cubicBezTo>
                <a:cubicBezTo>
                  <a:pt x="3716" y="3557"/>
                  <a:pt x="3722" y="3557"/>
                  <a:pt x="3722" y="3550"/>
                </a:cubicBezTo>
                <a:moveTo>
                  <a:pt x="2462" y="921"/>
                </a:moveTo>
                <a:lnTo>
                  <a:pt x="2462" y="921"/>
                </a:lnTo>
                <a:cubicBezTo>
                  <a:pt x="2621" y="921"/>
                  <a:pt x="2780" y="921"/>
                  <a:pt x="2933" y="921"/>
                </a:cubicBezTo>
                <a:cubicBezTo>
                  <a:pt x="2927" y="857"/>
                  <a:pt x="2920" y="794"/>
                  <a:pt x="2927" y="723"/>
                </a:cubicBezTo>
                <a:cubicBezTo>
                  <a:pt x="2914" y="723"/>
                  <a:pt x="2901" y="723"/>
                  <a:pt x="2888" y="730"/>
                </a:cubicBezTo>
                <a:cubicBezTo>
                  <a:pt x="2875" y="749"/>
                  <a:pt x="2844" y="749"/>
                  <a:pt x="2831" y="730"/>
                </a:cubicBezTo>
                <a:cubicBezTo>
                  <a:pt x="2704" y="730"/>
                  <a:pt x="2583" y="730"/>
                  <a:pt x="2462" y="723"/>
                </a:cubicBezTo>
                <a:cubicBezTo>
                  <a:pt x="2462" y="749"/>
                  <a:pt x="2456" y="781"/>
                  <a:pt x="2456" y="813"/>
                </a:cubicBezTo>
                <a:cubicBezTo>
                  <a:pt x="2456" y="850"/>
                  <a:pt x="2462" y="883"/>
                  <a:pt x="2462" y="921"/>
                </a:cubicBezTo>
                <a:moveTo>
                  <a:pt x="2825" y="335"/>
                </a:moveTo>
                <a:lnTo>
                  <a:pt x="2825" y="335"/>
                </a:lnTo>
                <a:cubicBezTo>
                  <a:pt x="2825" y="291"/>
                  <a:pt x="2837" y="182"/>
                  <a:pt x="2825" y="144"/>
                </a:cubicBezTo>
                <a:cubicBezTo>
                  <a:pt x="2793" y="74"/>
                  <a:pt x="2735" y="80"/>
                  <a:pt x="2646" y="74"/>
                </a:cubicBezTo>
                <a:cubicBezTo>
                  <a:pt x="2424" y="61"/>
                  <a:pt x="2195" y="68"/>
                  <a:pt x="1971" y="74"/>
                </a:cubicBezTo>
                <a:cubicBezTo>
                  <a:pt x="1844" y="74"/>
                  <a:pt x="1717" y="80"/>
                  <a:pt x="1589" y="80"/>
                </a:cubicBezTo>
                <a:cubicBezTo>
                  <a:pt x="1488" y="87"/>
                  <a:pt x="1354" y="68"/>
                  <a:pt x="1252" y="99"/>
                </a:cubicBezTo>
                <a:cubicBezTo>
                  <a:pt x="1138" y="138"/>
                  <a:pt x="1170" y="246"/>
                  <a:pt x="1163" y="354"/>
                </a:cubicBezTo>
                <a:cubicBezTo>
                  <a:pt x="1163" y="462"/>
                  <a:pt x="1163" y="577"/>
                  <a:pt x="1150" y="685"/>
                </a:cubicBezTo>
                <a:cubicBezTo>
                  <a:pt x="1220" y="685"/>
                  <a:pt x="1291" y="685"/>
                  <a:pt x="1360" y="685"/>
                </a:cubicBezTo>
                <a:cubicBezTo>
                  <a:pt x="1405" y="685"/>
                  <a:pt x="1405" y="685"/>
                  <a:pt x="1405" y="685"/>
                </a:cubicBezTo>
                <a:cubicBezTo>
                  <a:pt x="1443" y="685"/>
                  <a:pt x="1488" y="685"/>
                  <a:pt x="1532" y="679"/>
                </a:cubicBezTo>
                <a:cubicBezTo>
                  <a:pt x="1552" y="679"/>
                  <a:pt x="1558" y="692"/>
                  <a:pt x="1558" y="711"/>
                </a:cubicBezTo>
                <a:lnTo>
                  <a:pt x="1558" y="711"/>
                </a:lnTo>
                <a:cubicBezTo>
                  <a:pt x="1577" y="742"/>
                  <a:pt x="1571" y="781"/>
                  <a:pt x="1577" y="813"/>
                </a:cubicBezTo>
                <a:cubicBezTo>
                  <a:pt x="1577" y="850"/>
                  <a:pt x="1577" y="883"/>
                  <a:pt x="1571" y="921"/>
                </a:cubicBezTo>
                <a:cubicBezTo>
                  <a:pt x="1857" y="921"/>
                  <a:pt x="2143" y="921"/>
                  <a:pt x="2424" y="921"/>
                </a:cubicBezTo>
                <a:cubicBezTo>
                  <a:pt x="2417" y="883"/>
                  <a:pt x="2411" y="850"/>
                  <a:pt x="2411" y="813"/>
                </a:cubicBezTo>
                <a:cubicBezTo>
                  <a:pt x="2411" y="774"/>
                  <a:pt x="2411" y="736"/>
                  <a:pt x="2430" y="704"/>
                </a:cubicBezTo>
                <a:cubicBezTo>
                  <a:pt x="2424" y="692"/>
                  <a:pt x="2430" y="679"/>
                  <a:pt x="2449" y="679"/>
                </a:cubicBezTo>
                <a:cubicBezTo>
                  <a:pt x="2500" y="673"/>
                  <a:pt x="2551" y="673"/>
                  <a:pt x="2602" y="666"/>
                </a:cubicBezTo>
                <a:cubicBezTo>
                  <a:pt x="2678" y="666"/>
                  <a:pt x="2748" y="666"/>
                  <a:pt x="2825" y="673"/>
                </a:cubicBezTo>
                <a:cubicBezTo>
                  <a:pt x="2825" y="558"/>
                  <a:pt x="2825" y="443"/>
                  <a:pt x="2825" y="335"/>
                </a:cubicBezTo>
                <a:moveTo>
                  <a:pt x="1462" y="921"/>
                </a:moveTo>
                <a:lnTo>
                  <a:pt x="1462" y="921"/>
                </a:lnTo>
                <a:cubicBezTo>
                  <a:pt x="1488" y="921"/>
                  <a:pt x="1513" y="921"/>
                  <a:pt x="1545" y="921"/>
                </a:cubicBezTo>
                <a:cubicBezTo>
                  <a:pt x="1532" y="889"/>
                  <a:pt x="1532" y="857"/>
                  <a:pt x="1526" y="825"/>
                </a:cubicBezTo>
                <a:cubicBezTo>
                  <a:pt x="1526" y="794"/>
                  <a:pt x="1520" y="762"/>
                  <a:pt x="1526" y="736"/>
                </a:cubicBezTo>
                <a:cubicBezTo>
                  <a:pt x="1379" y="742"/>
                  <a:pt x="1226" y="749"/>
                  <a:pt x="1080" y="736"/>
                </a:cubicBezTo>
                <a:cubicBezTo>
                  <a:pt x="1080" y="794"/>
                  <a:pt x="1086" y="863"/>
                  <a:pt x="1074" y="921"/>
                </a:cubicBezTo>
                <a:cubicBezTo>
                  <a:pt x="1201" y="921"/>
                  <a:pt x="1335" y="921"/>
                  <a:pt x="1462" y="92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44" name="Google Shape;2144;p21"/>
          <p:cNvSpPr/>
          <p:nvPr/>
        </p:nvSpPr>
        <p:spPr>
          <a:xfrm rot="-801579">
            <a:off x="8313538" y="1828141"/>
            <a:ext cx="458584" cy="451591"/>
          </a:xfrm>
          <a:custGeom>
            <a:rect b="b" l="l" r="r" t="t"/>
            <a:pathLst>
              <a:path extrusionOk="0" h="1550" w="1574">
                <a:moveTo>
                  <a:pt x="1534" y="519"/>
                </a:moveTo>
                <a:lnTo>
                  <a:pt x="1534" y="519"/>
                </a:lnTo>
                <a:cubicBezTo>
                  <a:pt x="1566" y="672"/>
                  <a:pt x="1586" y="849"/>
                  <a:pt x="1566" y="1009"/>
                </a:cubicBezTo>
                <a:cubicBezTo>
                  <a:pt x="1560" y="1015"/>
                  <a:pt x="1560" y="1015"/>
                  <a:pt x="1560" y="1022"/>
                </a:cubicBezTo>
                <a:cubicBezTo>
                  <a:pt x="1560" y="1035"/>
                  <a:pt x="1554" y="1047"/>
                  <a:pt x="1534" y="1047"/>
                </a:cubicBezTo>
                <a:cubicBezTo>
                  <a:pt x="1375" y="1060"/>
                  <a:pt x="1216" y="1066"/>
                  <a:pt x="1057" y="1060"/>
                </a:cubicBezTo>
                <a:cubicBezTo>
                  <a:pt x="1057" y="1130"/>
                  <a:pt x="1051" y="1206"/>
                  <a:pt x="1057" y="1276"/>
                </a:cubicBezTo>
                <a:cubicBezTo>
                  <a:pt x="1057" y="1352"/>
                  <a:pt x="1063" y="1423"/>
                  <a:pt x="1063" y="1499"/>
                </a:cubicBezTo>
                <a:cubicBezTo>
                  <a:pt x="1076" y="1512"/>
                  <a:pt x="1076" y="1544"/>
                  <a:pt x="1044" y="1544"/>
                </a:cubicBezTo>
                <a:cubicBezTo>
                  <a:pt x="872" y="1544"/>
                  <a:pt x="694" y="1563"/>
                  <a:pt x="522" y="1537"/>
                </a:cubicBezTo>
                <a:cubicBezTo>
                  <a:pt x="516" y="1537"/>
                  <a:pt x="509" y="1531"/>
                  <a:pt x="503" y="1525"/>
                </a:cubicBezTo>
                <a:cubicBezTo>
                  <a:pt x="503" y="1525"/>
                  <a:pt x="496" y="1518"/>
                  <a:pt x="496" y="1505"/>
                </a:cubicBezTo>
                <a:cubicBezTo>
                  <a:pt x="496" y="1352"/>
                  <a:pt x="484" y="1187"/>
                  <a:pt x="496" y="1035"/>
                </a:cubicBezTo>
                <a:lnTo>
                  <a:pt x="490" y="1035"/>
                </a:lnTo>
                <a:cubicBezTo>
                  <a:pt x="344" y="1028"/>
                  <a:pt x="191" y="1041"/>
                  <a:pt x="45" y="1028"/>
                </a:cubicBezTo>
                <a:cubicBezTo>
                  <a:pt x="26" y="1035"/>
                  <a:pt x="0" y="1035"/>
                  <a:pt x="0" y="1009"/>
                </a:cubicBezTo>
                <a:cubicBezTo>
                  <a:pt x="6" y="843"/>
                  <a:pt x="6" y="678"/>
                  <a:pt x="19" y="512"/>
                </a:cubicBezTo>
                <a:cubicBezTo>
                  <a:pt x="19" y="506"/>
                  <a:pt x="19" y="506"/>
                  <a:pt x="19" y="506"/>
                </a:cubicBezTo>
                <a:cubicBezTo>
                  <a:pt x="19" y="500"/>
                  <a:pt x="19" y="487"/>
                  <a:pt x="32" y="480"/>
                </a:cubicBezTo>
                <a:cubicBezTo>
                  <a:pt x="179" y="461"/>
                  <a:pt x="331" y="467"/>
                  <a:pt x="477" y="480"/>
                </a:cubicBezTo>
                <a:cubicBezTo>
                  <a:pt x="459" y="334"/>
                  <a:pt x="459" y="187"/>
                  <a:pt x="471" y="41"/>
                </a:cubicBezTo>
                <a:cubicBezTo>
                  <a:pt x="471" y="35"/>
                  <a:pt x="477" y="29"/>
                  <a:pt x="477" y="29"/>
                </a:cubicBezTo>
                <a:cubicBezTo>
                  <a:pt x="477" y="22"/>
                  <a:pt x="477" y="16"/>
                  <a:pt x="484" y="16"/>
                </a:cubicBezTo>
                <a:cubicBezTo>
                  <a:pt x="567" y="-10"/>
                  <a:pt x="656" y="3"/>
                  <a:pt x="738" y="9"/>
                </a:cubicBezTo>
                <a:cubicBezTo>
                  <a:pt x="841" y="9"/>
                  <a:pt x="936" y="9"/>
                  <a:pt x="1038" y="9"/>
                </a:cubicBezTo>
                <a:cubicBezTo>
                  <a:pt x="1057" y="9"/>
                  <a:pt x="1063" y="35"/>
                  <a:pt x="1057" y="48"/>
                </a:cubicBezTo>
                <a:cubicBezTo>
                  <a:pt x="1070" y="111"/>
                  <a:pt x="1070" y="181"/>
                  <a:pt x="1070" y="245"/>
                </a:cubicBezTo>
                <a:cubicBezTo>
                  <a:pt x="1076" y="327"/>
                  <a:pt x="1083" y="417"/>
                  <a:pt x="1083" y="500"/>
                </a:cubicBezTo>
                <a:lnTo>
                  <a:pt x="1083" y="500"/>
                </a:lnTo>
                <a:cubicBezTo>
                  <a:pt x="1216" y="480"/>
                  <a:pt x="1375" y="467"/>
                  <a:pt x="1509" y="487"/>
                </a:cubicBezTo>
                <a:cubicBezTo>
                  <a:pt x="1515" y="487"/>
                  <a:pt x="1515" y="493"/>
                  <a:pt x="1521" y="506"/>
                </a:cubicBezTo>
                <a:cubicBezTo>
                  <a:pt x="1528" y="506"/>
                  <a:pt x="1534" y="506"/>
                  <a:pt x="1534" y="519"/>
                </a:cubicBezTo>
                <a:moveTo>
                  <a:pt x="1521" y="1002"/>
                </a:moveTo>
                <a:lnTo>
                  <a:pt x="1521" y="1002"/>
                </a:lnTo>
                <a:cubicBezTo>
                  <a:pt x="1509" y="843"/>
                  <a:pt x="1509" y="684"/>
                  <a:pt x="1496" y="532"/>
                </a:cubicBezTo>
                <a:cubicBezTo>
                  <a:pt x="1433" y="538"/>
                  <a:pt x="1362" y="532"/>
                  <a:pt x="1299" y="532"/>
                </a:cubicBezTo>
                <a:cubicBezTo>
                  <a:pt x="1216" y="538"/>
                  <a:pt x="1139" y="544"/>
                  <a:pt x="1057" y="538"/>
                </a:cubicBezTo>
                <a:cubicBezTo>
                  <a:pt x="1044" y="538"/>
                  <a:pt x="1038" y="525"/>
                  <a:pt x="1044" y="512"/>
                </a:cubicBezTo>
                <a:cubicBezTo>
                  <a:pt x="1038" y="512"/>
                  <a:pt x="1038" y="506"/>
                  <a:pt x="1038" y="500"/>
                </a:cubicBezTo>
                <a:cubicBezTo>
                  <a:pt x="1031" y="417"/>
                  <a:pt x="1031" y="327"/>
                  <a:pt x="1031" y="245"/>
                </a:cubicBezTo>
                <a:cubicBezTo>
                  <a:pt x="1031" y="187"/>
                  <a:pt x="1019" y="124"/>
                  <a:pt x="1031" y="60"/>
                </a:cubicBezTo>
                <a:cubicBezTo>
                  <a:pt x="936" y="60"/>
                  <a:pt x="841" y="54"/>
                  <a:pt x="738" y="54"/>
                </a:cubicBezTo>
                <a:cubicBezTo>
                  <a:pt x="669" y="54"/>
                  <a:pt x="586" y="60"/>
                  <a:pt x="509" y="41"/>
                </a:cubicBezTo>
                <a:lnTo>
                  <a:pt x="509" y="41"/>
                </a:lnTo>
                <a:cubicBezTo>
                  <a:pt x="503" y="194"/>
                  <a:pt x="503" y="347"/>
                  <a:pt x="516" y="500"/>
                </a:cubicBezTo>
                <a:cubicBezTo>
                  <a:pt x="516" y="506"/>
                  <a:pt x="509" y="512"/>
                  <a:pt x="503" y="512"/>
                </a:cubicBezTo>
                <a:cubicBezTo>
                  <a:pt x="503" y="519"/>
                  <a:pt x="496" y="519"/>
                  <a:pt x="490" y="519"/>
                </a:cubicBezTo>
                <a:cubicBezTo>
                  <a:pt x="344" y="512"/>
                  <a:pt x="204" y="519"/>
                  <a:pt x="58" y="519"/>
                </a:cubicBezTo>
                <a:cubicBezTo>
                  <a:pt x="64" y="678"/>
                  <a:pt x="58" y="837"/>
                  <a:pt x="51" y="996"/>
                </a:cubicBezTo>
                <a:cubicBezTo>
                  <a:pt x="198" y="977"/>
                  <a:pt x="350" y="983"/>
                  <a:pt x="490" y="990"/>
                </a:cubicBezTo>
                <a:cubicBezTo>
                  <a:pt x="503" y="990"/>
                  <a:pt x="509" y="996"/>
                  <a:pt x="509" y="1002"/>
                </a:cubicBezTo>
                <a:cubicBezTo>
                  <a:pt x="522" y="1002"/>
                  <a:pt x="528" y="1009"/>
                  <a:pt x="528" y="1022"/>
                </a:cubicBezTo>
                <a:cubicBezTo>
                  <a:pt x="548" y="1181"/>
                  <a:pt x="541" y="1340"/>
                  <a:pt x="541" y="1499"/>
                </a:cubicBezTo>
                <a:cubicBezTo>
                  <a:pt x="707" y="1480"/>
                  <a:pt x="872" y="1493"/>
                  <a:pt x="1031" y="1493"/>
                </a:cubicBezTo>
                <a:cubicBezTo>
                  <a:pt x="999" y="1352"/>
                  <a:pt x="1006" y="1181"/>
                  <a:pt x="1019" y="1041"/>
                </a:cubicBezTo>
                <a:cubicBezTo>
                  <a:pt x="1019" y="1035"/>
                  <a:pt x="1019" y="1035"/>
                  <a:pt x="1025" y="1028"/>
                </a:cubicBezTo>
                <a:cubicBezTo>
                  <a:pt x="1031" y="1022"/>
                  <a:pt x="1038" y="1015"/>
                  <a:pt x="1044" y="1015"/>
                </a:cubicBezTo>
                <a:cubicBezTo>
                  <a:pt x="1204" y="1015"/>
                  <a:pt x="1362" y="1009"/>
                  <a:pt x="1521" y="10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45" name="Google Shape;2145;p21"/>
          <p:cNvSpPr txBox="1"/>
          <p:nvPr>
            <p:ph type="ctrTitle"/>
          </p:nvPr>
        </p:nvSpPr>
        <p:spPr>
          <a:xfrm>
            <a:off x="898775" y="1476700"/>
            <a:ext cx="7326900" cy="176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2: Drug Abuse Database Application</a:t>
            </a:r>
            <a:endParaRPr/>
          </a:p>
        </p:txBody>
      </p:sp>
      <p:sp>
        <p:nvSpPr>
          <p:cNvPr id="2146" name="Google Shape;2146;p21"/>
          <p:cNvSpPr txBox="1"/>
          <p:nvPr>
            <p:ph idx="1" type="subTitle"/>
          </p:nvPr>
        </p:nvSpPr>
        <p:spPr>
          <a:xfrm>
            <a:off x="2981550" y="3534025"/>
            <a:ext cx="3180900" cy="7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Chao-Chin, Liu</a:t>
            </a:r>
            <a:endParaRPr/>
          </a:p>
          <a:p>
            <a:pPr indent="0" lvl="0" marL="0" rtl="0" algn="ctr">
              <a:spcBef>
                <a:spcPts val="0"/>
              </a:spcBef>
              <a:spcAft>
                <a:spcPts val="0"/>
              </a:spcAft>
              <a:buNone/>
            </a:pPr>
            <a:r>
              <a:rPr lang="en"/>
              <a:t>Avery, Bai</a:t>
            </a:r>
            <a:endParaRPr/>
          </a:p>
        </p:txBody>
      </p:sp>
      <p:sp>
        <p:nvSpPr>
          <p:cNvPr id="2147" name="Google Shape;2147;p21"/>
          <p:cNvSpPr/>
          <p:nvPr/>
        </p:nvSpPr>
        <p:spPr>
          <a:xfrm rot="-1942260">
            <a:off x="1018747" y="621845"/>
            <a:ext cx="235080" cy="229680"/>
          </a:xfrm>
          <a:custGeom>
            <a:rect b="b" l="l" r="r" t="t"/>
            <a:pathLst>
              <a:path extrusionOk="0" h="638" w="653">
                <a:moveTo>
                  <a:pt x="567" y="46"/>
                </a:moveTo>
                <a:lnTo>
                  <a:pt x="567" y="46"/>
                </a:lnTo>
                <a:cubicBezTo>
                  <a:pt x="624" y="97"/>
                  <a:pt x="663" y="160"/>
                  <a:pt x="650" y="243"/>
                </a:cubicBezTo>
                <a:cubicBezTo>
                  <a:pt x="643" y="294"/>
                  <a:pt x="605" y="339"/>
                  <a:pt x="579" y="377"/>
                </a:cubicBezTo>
                <a:cubicBezTo>
                  <a:pt x="484" y="460"/>
                  <a:pt x="395" y="549"/>
                  <a:pt x="306" y="638"/>
                </a:cubicBezTo>
                <a:cubicBezTo>
                  <a:pt x="293" y="574"/>
                  <a:pt x="236" y="504"/>
                  <a:pt x="185" y="460"/>
                </a:cubicBezTo>
                <a:cubicBezTo>
                  <a:pt x="134" y="415"/>
                  <a:pt x="70" y="377"/>
                  <a:pt x="0" y="370"/>
                </a:cubicBezTo>
                <a:cubicBezTo>
                  <a:pt x="96" y="268"/>
                  <a:pt x="191" y="173"/>
                  <a:pt x="287" y="72"/>
                </a:cubicBezTo>
                <a:cubicBezTo>
                  <a:pt x="293" y="72"/>
                  <a:pt x="293" y="72"/>
                  <a:pt x="293" y="72"/>
                </a:cubicBezTo>
                <a:cubicBezTo>
                  <a:pt x="312" y="52"/>
                  <a:pt x="331" y="33"/>
                  <a:pt x="357" y="20"/>
                </a:cubicBezTo>
                <a:cubicBezTo>
                  <a:pt x="427" y="-12"/>
                  <a:pt x="503" y="-5"/>
                  <a:pt x="567" y="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8" name="Google Shape;2148;p21"/>
          <p:cNvSpPr/>
          <p:nvPr/>
        </p:nvSpPr>
        <p:spPr>
          <a:xfrm rot="-1942260">
            <a:off x="990665" y="809638"/>
            <a:ext cx="221040" cy="226800"/>
          </a:xfrm>
          <a:custGeom>
            <a:rect b="b" l="l" r="r" t="t"/>
            <a:pathLst>
              <a:path extrusionOk="0" h="630" w="614">
                <a:moveTo>
                  <a:pt x="569" y="192"/>
                </a:moveTo>
                <a:lnTo>
                  <a:pt x="569" y="192"/>
                </a:lnTo>
                <a:cubicBezTo>
                  <a:pt x="589" y="223"/>
                  <a:pt x="601" y="255"/>
                  <a:pt x="614" y="281"/>
                </a:cubicBezTo>
                <a:cubicBezTo>
                  <a:pt x="537" y="363"/>
                  <a:pt x="461" y="453"/>
                  <a:pt x="385" y="535"/>
                </a:cubicBezTo>
                <a:cubicBezTo>
                  <a:pt x="295" y="618"/>
                  <a:pt x="187" y="676"/>
                  <a:pt x="73" y="580"/>
                </a:cubicBezTo>
                <a:cubicBezTo>
                  <a:pt x="-48" y="478"/>
                  <a:pt x="3" y="357"/>
                  <a:pt x="73" y="249"/>
                </a:cubicBezTo>
                <a:cubicBezTo>
                  <a:pt x="92" y="230"/>
                  <a:pt x="105" y="217"/>
                  <a:pt x="118" y="198"/>
                </a:cubicBezTo>
                <a:cubicBezTo>
                  <a:pt x="187" y="134"/>
                  <a:pt x="258" y="64"/>
                  <a:pt x="321" y="0"/>
                </a:cubicBezTo>
                <a:cubicBezTo>
                  <a:pt x="391" y="26"/>
                  <a:pt x="448" y="58"/>
                  <a:pt x="506" y="108"/>
                </a:cubicBezTo>
                <a:cubicBezTo>
                  <a:pt x="531" y="134"/>
                  <a:pt x="550" y="160"/>
                  <a:pt x="569" y="1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9" name="Google Shape;2149;p21"/>
          <p:cNvSpPr/>
          <p:nvPr/>
        </p:nvSpPr>
        <p:spPr>
          <a:xfrm rot="-1942260">
            <a:off x="1105771" y="612832"/>
            <a:ext cx="146520" cy="213120"/>
          </a:xfrm>
          <a:custGeom>
            <a:rect b="b" l="l" r="r" t="t"/>
            <a:pathLst>
              <a:path extrusionOk="0" h="592" w="407">
                <a:moveTo>
                  <a:pt x="57" y="592"/>
                </a:moveTo>
                <a:lnTo>
                  <a:pt x="57" y="592"/>
                </a:lnTo>
                <a:moveTo>
                  <a:pt x="57" y="592"/>
                </a:moveTo>
                <a:lnTo>
                  <a:pt x="57" y="592"/>
                </a:lnTo>
                <a:moveTo>
                  <a:pt x="57" y="592"/>
                </a:moveTo>
                <a:lnTo>
                  <a:pt x="57" y="592"/>
                </a:lnTo>
                <a:moveTo>
                  <a:pt x="57" y="585"/>
                </a:moveTo>
                <a:lnTo>
                  <a:pt x="57" y="585"/>
                </a:lnTo>
                <a:lnTo>
                  <a:pt x="57" y="592"/>
                </a:lnTo>
                <a:lnTo>
                  <a:pt x="57" y="585"/>
                </a:lnTo>
                <a:moveTo>
                  <a:pt x="0" y="477"/>
                </a:moveTo>
                <a:lnTo>
                  <a:pt x="0" y="477"/>
                </a:lnTo>
                <a:lnTo>
                  <a:pt x="0" y="477"/>
                </a:lnTo>
                <a:cubicBezTo>
                  <a:pt x="25" y="509"/>
                  <a:pt x="51" y="547"/>
                  <a:pt x="57" y="585"/>
                </a:cubicBezTo>
                <a:cubicBezTo>
                  <a:pt x="51" y="547"/>
                  <a:pt x="25" y="509"/>
                  <a:pt x="0" y="477"/>
                </a:cubicBezTo>
                <a:moveTo>
                  <a:pt x="312" y="0"/>
                </a:moveTo>
                <a:lnTo>
                  <a:pt x="312" y="0"/>
                </a:lnTo>
                <a:lnTo>
                  <a:pt x="318" y="0"/>
                </a:lnTo>
                <a:cubicBezTo>
                  <a:pt x="369" y="44"/>
                  <a:pt x="407" y="102"/>
                  <a:pt x="407" y="165"/>
                </a:cubicBezTo>
                <a:cubicBezTo>
                  <a:pt x="407" y="102"/>
                  <a:pt x="369" y="44"/>
                  <a:pt x="318" y="0"/>
                </a:cubicBezTo>
                <a:cubicBezTo>
                  <a:pt x="312" y="0"/>
                  <a:pt x="312" y="0"/>
                  <a:pt x="312" y="0"/>
                </a:cubicBezTo>
                <a:close/>
              </a:path>
            </a:pathLst>
          </a:custGeom>
          <a:solidFill>
            <a:srgbClr val="FFFF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0" name="Google Shape;2150;p21"/>
          <p:cNvSpPr/>
          <p:nvPr/>
        </p:nvSpPr>
        <p:spPr>
          <a:xfrm rot="-1942260">
            <a:off x="1101434" y="597891"/>
            <a:ext cx="146520" cy="229320"/>
          </a:xfrm>
          <a:custGeom>
            <a:rect b="b" l="l" r="r" t="t"/>
            <a:pathLst>
              <a:path extrusionOk="0" h="637" w="407">
                <a:moveTo>
                  <a:pt x="197" y="0"/>
                </a:moveTo>
                <a:lnTo>
                  <a:pt x="197" y="0"/>
                </a:lnTo>
                <a:lnTo>
                  <a:pt x="191" y="0"/>
                </a:lnTo>
                <a:cubicBezTo>
                  <a:pt x="203" y="45"/>
                  <a:pt x="209" y="89"/>
                  <a:pt x="197" y="134"/>
                </a:cubicBezTo>
                <a:cubicBezTo>
                  <a:pt x="153" y="267"/>
                  <a:pt x="88" y="401"/>
                  <a:pt x="0" y="522"/>
                </a:cubicBezTo>
                <a:cubicBezTo>
                  <a:pt x="25" y="554"/>
                  <a:pt x="51" y="592"/>
                  <a:pt x="57" y="630"/>
                </a:cubicBezTo>
                <a:lnTo>
                  <a:pt x="57" y="630"/>
                </a:lnTo>
                <a:lnTo>
                  <a:pt x="57" y="637"/>
                </a:lnTo>
                <a:lnTo>
                  <a:pt x="57" y="637"/>
                </a:lnTo>
                <a:lnTo>
                  <a:pt x="57" y="637"/>
                </a:lnTo>
                <a:lnTo>
                  <a:pt x="57" y="637"/>
                </a:lnTo>
                <a:lnTo>
                  <a:pt x="57" y="637"/>
                </a:lnTo>
                <a:lnTo>
                  <a:pt x="57" y="637"/>
                </a:lnTo>
                <a:lnTo>
                  <a:pt x="57" y="637"/>
                </a:lnTo>
                <a:lnTo>
                  <a:pt x="57" y="637"/>
                </a:lnTo>
                <a:cubicBezTo>
                  <a:pt x="146" y="548"/>
                  <a:pt x="235" y="459"/>
                  <a:pt x="330" y="376"/>
                </a:cubicBezTo>
                <a:cubicBezTo>
                  <a:pt x="356" y="338"/>
                  <a:pt x="394" y="293"/>
                  <a:pt x="401" y="242"/>
                </a:cubicBezTo>
                <a:cubicBezTo>
                  <a:pt x="401" y="229"/>
                  <a:pt x="407" y="223"/>
                  <a:pt x="407" y="210"/>
                </a:cubicBezTo>
                <a:cubicBezTo>
                  <a:pt x="407" y="147"/>
                  <a:pt x="369" y="89"/>
                  <a:pt x="318" y="45"/>
                </a:cubicBezTo>
                <a:cubicBezTo>
                  <a:pt x="312" y="45"/>
                  <a:pt x="312" y="45"/>
                  <a:pt x="312" y="45"/>
                </a:cubicBezTo>
                <a:cubicBezTo>
                  <a:pt x="280" y="13"/>
                  <a:pt x="235" y="0"/>
                  <a:pt x="197"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1" name="Google Shape;2151;p21"/>
          <p:cNvSpPr/>
          <p:nvPr/>
        </p:nvSpPr>
        <p:spPr>
          <a:xfrm rot="-1942260">
            <a:off x="1073679" y="854663"/>
            <a:ext cx="151200" cy="158040"/>
          </a:xfrm>
          <a:custGeom>
            <a:rect b="b" l="l" r="r" t="t"/>
            <a:pathLst>
              <a:path extrusionOk="0" h="439" w="420">
                <a:moveTo>
                  <a:pt x="0" y="439"/>
                </a:moveTo>
                <a:lnTo>
                  <a:pt x="0" y="439"/>
                </a:lnTo>
                <a:moveTo>
                  <a:pt x="185" y="350"/>
                </a:moveTo>
                <a:lnTo>
                  <a:pt x="185" y="350"/>
                </a:lnTo>
                <a:cubicBezTo>
                  <a:pt x="127" y="401"/>
                  <a:pt x="64" y="439"/>
                  <a:pt x="0" y="439"/>
                </a:cubicBezTo>
                <a:cubicBezTo>
                  <a:pt x="64" y="439"/>
                  <a:pt x="127" y="401"/>
                  <a:pt x="185" y="350"/>
                </a:cubicBezTo>
                <a:moveTo>
                  <a:pt x="185" y="350"/>
                </a:moveTo>
                <a:lnTo>
                  <a:pt x="185" y="350"/>
                </a:lnTo>
                <a:moveTo>
                  <a:pt x="191" y="343"/>
                </a:moveTo>
                <a:lnTo>
                  <a:pt x="191" y="343"/>
                </a:lnTo>
                <a:moveTo>
                  <a:pt x="375" y="0"/>
                </a:moveTo>
                <a:lnTo>
                  <a:pt x="375" y="0"/>
                </a:lnTo>
                <a:lnTo>
                  <a:pt x="375" y="0"/>
                </a:lnTo>
                <a:cubicBezTo>
                  <a:pt x="395" y="31"/>
                  <a:pt x="407" y="63"/>
                  <a:pt x="420" y="89"/>
                </a:cubicBezTo>
                <a:lnTo>
                  <a:pt x="420" y="89"/>
                </a:lnTo>
                <a:cubicBezTo>
                  <a:pt x="407" y="63"/>
                  <a:pt x="395" y="31"/>
                  <a:pt x="375"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2" name="Google Shape;2152;p21"/>
          <p:cNvSpPr/>
          <p:nvPr/>
        </p:nvSpPr>
        <p:spPr>
          <a:xfrm rot="-1942260">
            <a:off x="1012746" y="865509"/>
            <a:ext cx="215280" cy="164880"/>
          </a:xfrm>
          <a:custGeom>
            <a:rect b="b" l="l" r="r" t="t"/>
            <a:pathLst>
              <a:path extrusionOk="0" h="458" w="598">
                <a:moveTo>
                  <a:pt x="541" y="0"/>
                </a:moveTo>
                <a:lnTo>
                  <a:pt x="541" y="0"/>
                </a:lnTo>
                <a:cubicBezTo>
                  <a:pt x="407" y="159"/>
                  <a:pt x="235" y="286"/>
                  <a:pt x="38" y="330"/>
                </a:cubicBezTo>
                <a:cubicBezTo>
                  <a:pt x="25" y="330"/>
                  <a:pt x="12" y="337"/>
                  <a:pt x="0" y="337"/>
                </a:cubicBezTo>
                <a:cubicBezTo>
                  <a:pt x="12" y="362"/>
                  <a:pt x="25" y="388"/>
                  <a:pt x="57" y="407"/>
                </a:cubicBezTo>
                <a:cubicBezTo>
                  <a:pt x="95" y="445"/>
                  <a:pt x="140" y="458"/>
                  <a:pt x="178" y="458"/>
                </a:cubicBezTo>
                <a:lnTo>
                  <a:pt x="178" y="458"/>
                </a:lnTo>
                <a:lnTo>
                  <a:pt x="178" y="458"/>
                </a:lnTo>
                <a:cubicBezTo>
                  <a:pt x="242" y="458"/>
                  <a:pt x="305" y="420"/>
                  <a:pt x="363" y="369"/>
                </a:cubicBezTo>
                <a:lnTo>
                  <a:pt x="363" y="369"/>
                </a:lnTo>
                <a:lnTo>
                  <a:pt x="363" y="369"/>
                </a:lnTo>
                <a:cubicBezTo>
                  <a:pt x="369" y="369"/>
                  <a:pt x="369" y="369"/>
                  <a:pt x="369" y="362"/>
                </a:cubicBezTo>
                <a:lnTo>
                  <a:pt x="369" y="362"/>
                </a:lnTo>
                <a:lnTo>
                  <a:pt x="369" y="362"/>
                </a:lnTo>
                <a:cubicBezTo>
                  <a:pt x="445" y="280"/>
                  <a:pt x="521" y="190"/>
                  <a:pt x="598" y="108"/>
                </a:cubicBezTo>
                <a:cubicBezTo>
                  <a:pt x="585" y="82"/>
                  <a:pt x="573" y="50"/>
                  <a:pt x="553" y="19"/>
                </a:cubicBezTo>
                <a:lnTo>
                  <a:pt x="553" y="19"/>
                </a:lnTo>
                <a:cubicBezTo>
                  <a:pt x="547" y="12"/>
                  <a:pt x="547" y="6"/>
                  <a:pt x="541"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3" name="Google Shape;2153;p21"/>
          <p:cNvSpPr/>
          <p:nvPr/>
        </p:nvSpPr>
        <p:spPr>
          <a:xfrm rot="-1942260">
            <a:off x="1059875" y="804735"/>
            <a:ext cx="29520" cy="18360"/>
          </a:xfrm>
          <a:custGeom>
            <a:rect b="b" l="l" r="r" t="t"/>
            <a:pathLst>
              <a:path extrusionOk="0" h="51" w="82">
                <a:moveTo>
                  <a:pt x="25" y="0"/>
                </a:moveTo>
                <a:lnTo>
                  <a:pt x="25" y="0"/>
                </a:lnTo>
                <a:cubicBezTo>
                  <a:pt x="19" y="6"/>
                  <a:pt x="13" y="13"/>
                  <a:pt x="0" y="26"/>
                </a:cubicBezTo>
                <a:cubicBezTo>
                  <a:pt x="19" y="32"/>
                  <a:pt x="32" y="38"/>
                  <a:pt x="50" y="51"/>
                </a:cubicBezTo>
                <a:cubicBezTo>
                  <a:pt x="57" y="38"/>
                  <a:pt x="70" y="32"/>
                  <a:pt x="82" y="19"/>
                </a:cubicBezTo>
                <a:cubicBezTo>
                  <a:pt x="63" y="13"/>
                  <a:pt x="44" y="6"/>
                  <a:pt x="25" y="0"/>
                </a:cubicBezTo>
                <a:close/>
              </a:path>
            </a:pathLst>
          </a:custGeom>
          <a:solidFill>
            <a:srgbClr val="FFFFF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4" name="Google Shape;2154;p21"/>
          <p:cNvSpPr/>
          <p:nvPr/>
        </p:nvSpPr>
        <p:spPr>
          <a:xfrm rot="-1942260">
            <a:off x="1037674" y="708759"/>
            <a:ext cx="105480" cy="84600"/>
          </a:xfrm>
          <a:custGeom>
            <a:rect b="b" l="l" r="r" t="t"/>
            <a:pathLst>
              <a:path extrusionOk="0" h="235" w="293">
                <a:moveTo>
                  <a:pt x="255" y="0"/>
                </a:moveTo>
                <a:lnTo>
                  <a:pt x="255" y="0"/>
                </a:lnTo>
                <a:cubicBezTo>
                  <a:pt x="249" y="0"/>
                  <a:pt x="236" y="6"/>
                  <a:pt x="230" y="13"/>
                </a:cubicBezTo>
                <a:cubicBezTo>
                  <a:pt x="146" y="76"/>
                  <a:pt x="70" y="146"/>
                  <a:pt x="0" y="216"/>
                </a:cubicBezTo>
                <a:cubicBezTo>
                  <a:pt x="19" y="222"/>
                  <a:pt x="38" y="229"/>
                  <a:pt x="57" y="235"/>
                </a:cubicBezTo>
                <a:cubicBezTo>
                  <a:pt x="121" y="178"/>
                  <a:pt x="198" y="121"/>
                  <a:pt x="274" y="70"/>
                </a:cubicBezTo>
                <a:cubicBezTo>
                  <a:pt x="312" y="51"/>
                  <a:pt x="286" y="0"/>
                  <a:pt x="255" y="0"/>
                </a:cubicBezTo>
                <a:close/>
              </a:path>
            </a:pathLst>
          </a:custGeom>
          <a:solidFill>
            <a:srgbClr val="2D4358">
              <a:alpha val="5000"/>
            </a:srgbClr>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5" name="Google Shape;2155;p21"/>
          <p:cNvSpPr/>
          <p:nvPr/>
        </p:nvSpPr>
        <p:spPr>
          <a:xfrm rot="-1942260">
            <a:off x="1007605" y="832610"/>
            <a:ext cx="112320" cy="126000"/>
          </a:xfrm>
          <a:custGeom>
            <a:rect b="b" l="l" r="r" t="t"/>
            <a:pathLst>
              <a:path extrusionOk="0" h="350" w="312">
                <a:moveTo>
                  <a:pt x="262" y="0"/>
                </a:moveTo>
                <a:lnTo>
                  <a:pt x="262" y="0"/>
                </a:lnTo>
                <a:cubicBezTo>
                  <a:pt x="166" y="95"/>
                  <a:pt x="77" y="203"/>
                  <a:pt x="1" y="324"/>
                </a:cubicBezTo>
                <a:cubicBezTo>
                  <a:pt x="-5" y="343"/>
                  <a:pt x="7" y="350"/>
                  <a:pt x="14" y="350"/>
                </a:cubicBezTo>
                <a:cubicBezTo>
                  <a:pt x="20" y="350"/>
                  <a:pt x="26" y="350"/>
                  <a:pt x="33" y="343"/>
                </a:cubicBezTo>
                <a:cubicBezTo>
                  <a:pt x="115" y="235"/>
                  <a:pt x="211" y="121"/>
                  <a:pt x="312" y="25"/>
                </a:cubicBezTo>
                <a:cubicBezTo>
                  <a:pt x="294" y="12"/>
                  <a:pt x="281" y="6"/>
                  <a:pt x="262"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6" name="Google Shape;2156;p21"/>
          <p:cNvSpPr/>
          <p:nvPr/>
        </p:nvSpPr>
        <p:spPr>
          <a:xfrm rot="-1942260">
            <a:off x="928944" y="632524"/>
            <a:ext cx="385920" cy="394920"/>
          </a:xfrm>
          <a:custGeom>
            <a:rect b="b" l="l" r="r" t="t"/>
            <a:pathLst>
              <a:path extrusionOk="0" h="1097" w="1072">
                <a:moveTo>
                  <a:pt x="968" y="46"/>
                </a:moveTo>
                <a:lnTo>
                  <a:pt x="968" y="46"/>
                </a:lnTo>
                <a:cubicBezTo>
                  <a:pt x="1101" y="148"/>
                  <a:pt x="1095" y="281"/>
                  <a:pt x="1013" y="402"/>
                </a:cubicBezTo>
                <a:lnTo>
                  <a:pt x="1006" y="409"/>
                </a:lnTo>
                <a:cubicBezTo>
                  <a:pt x="892" y="549"/>
                  <a:pt x="758" y="682"/>
                  <a:pt x="631" y="816"/>
                </a:cubicBezTo>
                <a:cubicBezTo>
                  <a:pt x="567" y="893"/>
                  <a:pt x="503" y="963"/>
                  <a:pt x="427" y="1026"/>
                </a:cubicBezTo>
                <a:cubicBezTo>
                  <a:pt x="370" y="1071"/>
                  <a:pt x="306" y="1103"/>
                  <a:pt x="236" y="1097"/>
                </a:cubicBezTo>
                <a:cubicBezTo>
                  <a:pt x="229" y="1097"/>
                  <a:pt x="229" y="1097"/>
                  <a:pt x="229" y="1097"/>
                </a:cubicBezTo>
                <a:cubicBezTo>
                  <a:pt x="223" y="1097"/>
                  <a:pt x="217" y="1097"/>
                  <a:pt x="210" y="1090"/>
                </a:cubicBezTo>
                <a:cubicBezTo>
                  <a:pt x="166" y="1090"/>
                  <a:pt x="128" y="1071"/>
                  <a:pt x="89" y="1039"/>
                </a:cubicBezTo>
                <a:cubicBezTo>
                  <a:pt x="39" y="1001"/>
                  <a:pt x="20" y="956"/>
                  <a:pt x="7" y="905"/>
                </a:cubicBezTo>
                <a:cubicBezTo>
                  <a:pt x="0" y="886"/>
                  <a:pt x="0" y="861"/>
                  <a:pt x="0" y="835"/>
                </a:cubicBezTo>
                <a:cubicBezTo>
                  <a:pt x="0" y="791"/>
                  <a:pt x="26" y="740"/>
                  <a:pt x="51" y="695"/>
                </a:cubicBezTo>
                <a:cubicBezTo>
                  <a:pt x="58" y="695"/>
                  <a:pt x="58" y="695"/>
                  <a:pt x="58" y="695"/>
                </a:cubicBezTo>
                <a:cubicBezTo>
                  <a:pt x="58" y="689"/>
                  <a:pt x="58" y="689"/>
                  <a:pt x="58" y="689"/>
                </a:cubicBezTo>
                <a:cubicBezTo>
                  <a:pt x="83" y="657"/>
                  <a:pt x="108" y="632"/>
                  <a:pt x="134" y="606"/>
                </a:cubicBezTo>
                <a:cubicBezTo>
                  <a:pt x="287" y="428"/>
                  <a:pt x="458" y="256"/>
                  <a:pt x="631" y="97"/>
                </a:cubicBezTo>
                <a:cubicBezTo>
                  <a:pt x="701" y="-11"/>
                  <a:pt x="866" y="-30"/>
                  <a:pt x="968" y="46"/>
                </a:cubicBezTo>
                <a:moveTo>
                  <a:pt x="1032" y="275"/>
                </a:moveTo>
                <a:lnTo>
                  <a:pt x="1032" y="275"/>
                </a:lnTo>
                <a:cubicBezTo>
                  <a:pt x="1045" y="192"/>
                  <a:pt x="1006" y="129"/>
                  <a:pt x="949" y="78"/>
                </a:cubicBezTo>
                <a:cubicBezTo>
                  <a:pt x="885" y="27"/>
                  <a:pt x="809" y="20"/>
                  <a:pt x="739" y="52"/>
                </a:cubicBezTo>
                <a:cubicBezTo>
                  <a:pt x="713" y="65"/>
                  <a:pt x="694" y="84"/>
                  <a:pt x="675" y="104"/>
                </a:cubicBezTo>
                <a:cubicBezTo>
                  <a:pt x="669" y="104"/>
                  <a:pt x="669" y="104"/>
                  <a:pt x="669" y="104"/>
                </a:cubicBezTo>
                <a:cubicBezTo>
                  <a:pt x="573" y="205"/>
                  <a:pt x="478" y="300"/>
                  <a:pt x="382" y="402"/>
                </a:cubicBezTo>
                <a:cubicBezTo>
                  <a:pt x="452" y="409"/>
                  <a:pt x="516" y="447"/>
                  <a:pt x="567" y="492"/>
                </a:cubicBezTo>
                <a:cubicBezTo>
                  <a:pt x="618" y="536"/>
                  <a:pt x="675" y="606"/>
                  <a:pt x="688" y="670"/>
                </a:cubicBezTo>
                <a:cubicBezTo>
                  <a:pt x="777" y="581"/>
                  <a:pt x="866" y="492"/>
                  <a:pt x="961" y="409"/>
                </a:cubicBezTo>
                <a:cubicBezTo>
                  <a:pt x="987" y="371"/>
                  <a:pt x="1025" y="326"/>
                  <a:pt x="1032" y="275"/>
                </a:cubicBezTo>
                <a:moveTo>
                  <a:pt x="656" y="702"/>
                </a:moveTo>
                <a:lnTo>
                  <a:pt x="656" y="702"/>
                </a:lnTo>
                <a:cubicBezTo>
                  <a:pt x="643" y="676"/>
                  <a:pt x="631" y="644"/>
                  <a:pt x="611" y="613"/>
                </a:cubicBezTo>
                <a:cubicBezTo>
                  <a:pt x="592" y="581"/>
                  <a:pt x="573" y="555"/>
                  <a:pt x="548" y="529"/>
                </a:cubicBezTo>
                <a:cubicBezTo>
                  <a:pt x="490" y="479"/>
                  <a:pt x="433" y="447"/>
                  <a:pt x="363" y="421"/>
                </a:cubicBezTo>
                <a:cubicBezTo>
                  <a:pt x="300" y="485"/>
                  <a:pt x="229" y="555"/>
                  <a:pt x="160" y="619"/>
                </a:cubicBezTo>
                <a:cubicBezTo>
                  <a:pt x="147" y="638"/>
                  <a:pt x="134" y="651"/>
                  <a:pt x="115" y="670"/>
                </a:cubicBezTo>
                <a:cubicBezTo>
                  <a:pt x="45" y="778"/>
                  <a:pt x="-6" y="899"/>
                  <a:pt x="115" y="1001"/>
                </a:cubicBezTo>
                <a:cubicBezTo>
                  <a:pt x="229" y="1097"/>
                  <a:pt x="337" y="1039"/>
                  <a:pt x="427" y="956"/>
                </a:cubicBezTo>
                <a:cubicBezTo>
                  <a:pt x="503" y="874"/>
                  <a:pt x="579" y="784"/>
                  <a:pt x="656" y="70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2157" name="Google Shape;2157;p21"/>
          <p:cNvGrpSpPr/>
          <p:nvPr/>
        </p:nvGrpSpPr>
        <p:grpSpPr>
          <a:xfrm>
            <a:off x="451641" y="3279380"/>
            <a:ext cx="862415" cy="1153503"/>
            <a:chOff x="451641" y="3279380"/>
            <a:chExt cx="862415" cy="1153503"/>
          </a:xfrm>
        </p:grpSpPr>
        <p:grpSp>
          <p:nvGrpSpPr>
            <p:cNvPr id="2158" name="Google Shape;2158;p21"/>
            <p:cNvGrpSpPr/>
            <p:nvPr/>
          </p:nvGrpSpPr>
          <p:grpSpPr>
            <a:xfrm>
              <a:off x="1050536" y="4158682"/>
              <a:ext cx="263520" cy="274201"/>
              <a:chOff x="7341480" y="2057040"/>
              <a:chExt cx="263520" cy="294840"/>
            </a:xfrm>
          </p:grpSpPr>
          <p:sp>
            <p:nvSpPr>
              <p:cNvPr id="2159" name="Google Shape;2159;p21"/>
              <p:cNvSpPr/>
              <p:nvPr/>
            </p:nvSpPr>
            <p:spPr>
              <a:xfrm>
                <a:off x="7359120" y="2073960"/>
                <a:ext cx="227160" cy="228240"/>
              </a:xfrm>
              <a:custGeom>
                <a:rect b="b" l="l" r="r" t="t"/>
                <a:pathLst>
                  <a:path extrusionOk="0" h="634" w="631">
                    <a:moveTo>
                      <a:pt x="555" y="122"/>
                    </a:moveTo>
                    <a:lnTo>
                      <a:pt x="555" y="122"/>
                    </a:lnTo>
                    <a:cubicBezTo>
                      <a:pt x="682" y="268"/>
                      <a:pt x="644" y="498"/>
                      <a:pt x="478" y="593"/>
                    </a:cubicBezTo>
                    <a:cubicBezTo>
                      <a:pt x="332" y="675"/>
                      <a:pt x="148" y="631"/>
                      <a:pt x="52" y="491"/>
                    </a:cubicBezTo>
                    <a:cubicBezTo>
                      <a:pt x="-44" y="345"/>
                      <a:pt x="1" y="185"/>
                      <a:pt x="109" y="64"/>
                    </a:cubicBezTo>
                    <a:cubicBezTo>
                      <a:pt x="256" y="-31"/>
                      <a:pt x="428" y="-25"/>
                      <a:pt x="555" y="12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0" name="Google Shape;2160;p21"/>
              <p:cNvSpPr/>
              <p:nvPr/>
            </p:nvSpPr>
            <p:spPr>
              <a:xfrm>
                <a:off x="7350120" y="2220840"/>
                <a:ext cx="240840" cy="123840"/>
              </a:xfrm>
              <a:custGeom>
                <a:rect b="b" l="l" r="r" t="t"/>
                <a:pathLst>
                  <a:path extrusionOk="0" h="344" w="669">
                    <a:moveTo>
                      <a:pt x="555" y="198"/>
                    </a:moveTo>
                    <a:lnTo>
                      <a:pt x="555" y="198"/>
                    </a:lnTo>
                    <a:cubicBezTo>
                      <a:pt x="605" y="159"/>
                      <a:pt x="643" y="109"/>
                      <a:pt x="669" y="58"/>
                    </a:cubicBezTo>
                    <a:cubicBezTo>
                      <a:pt x="637" y="217"/>
                      <a:pt x="510" y="351"/>
                      <a:pt x="319" y="344"/>
                    </a:cubicBezTo>
                    <a:cubicBezTo>
                      <a:pt x="108" y="331"/>
                      <a:pt x="13" y="178"/>
                      <a:pt x="0" y="0"/>
                    </a:cubicBezTo>
                    <a:cubicBezTo>
                      <a:pt x="13" y="45"/>
                      <a:pt x="32" y="90"/>
                      <a:pt x="64" y="134"/>
                    </a:cubicBezTo>
                    <a:cubicBezTo>
                      <a:pt x="185" y="280"/>
                      <a:pt x="402" y="312"/>
                      <a:pt x="555" y="198"/>
                    </a:cubicBezTo>
                    <a:close/>
                  </a:path>
                </a:pathLst>
              </a:custGeom>
              <a:solidFill>
                <a:srgbClr val="DD5D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1" name="Google Shape;2161;p21"/>
              <p:cNvSpPr/>
              <p:nvPr/>
            </p:nvSpPr>
            <p:spPr>
              <a:xfrm>
                <a:off x="7380000" y="2253240"/>
                <a:ext cx="155880" cy="47880"/>
              </a:xfrm>
              <a:custGeom>
                <a:rect b="b" l="l" r="r" t="t"/>
                <a:pathLst>
                  <a:path extrusionOk="0" h="133" w="433">
                    <a:moveTo>
                      <a:pt x="261" y="133"/>
                    </a:moveTo>
                    <a:lnTo>
                      <a:pt x="261" y="133"/>
                    </a:lnTo>
                    <a:moveTo>
                      <a:pt x="420" y="95"/>
                    </a:moveTo>
                    <a:lnTo>
                      <a:pt x="420" y="95"/>
                    </a:lnTo>
                    <a:cubicBezTo>
                      <a:pt x="370" y="121"/>
                      <a:pt x="319" y="133"/>
                      <a:pt x="261" y="133"/>
                    </a:cubicBezTo>
                    <a:cubicBezTo>
                      <a:pt x="319" y="133"/>
                      <a:pt x="370" y="121"/>
                      <a:pt x="420" y="95"/>
                    </a:cubicBezTo>
                    <a:moveTo>
                      <a:pt x="420" y="95"/>
                    </a:moveTo>
                    <a:lnTo>
                      <a:pt x="420" y="95"/>
                    </a:lnTo>
                    <a:moveTo>
                      <a:pt x="420" y="95"/>
                    </a:moveTo>
                    <a:lnTo>
                      <a:pt x="420" y="95"/>
                    </a:lnTo>
                    <a:moveTo>
                      <a:pt x="427" y="88"/>
                    </a:moveTo>
                    <a:lnTo>
                      <a:pt x="427" y="88"/>
                    </a:lnTo>
                    <a:moveTo>
                      <a:pt x="427" y="88"/>
                    </a:moveTo>
                    <a:lnTo>
                      <a:pt x="427" y="88"/>
                    </a:lnTo>
                    <a:moveTo>
                      <a:pt x="427" y="88"/>
                    </a:moveTo>
                    <a:lnTo>
                      <a:pt x="427" y="88"/>
                    </a:lnTo>
                    <a:moveTo>
                      <a:pt x="433" y="88"/>
                    </a:moveTo>
                    <a:lnTo>
                      <a:pt x="433" y="88"/>
                    </a:lnTo>
                    <a:moveTo>
                      <a:pt x="433" y="88"/>
                    </a:moveTo>
                    <a:lnTo>
                      <a:pt x="433" y="88"/>
                    </a:lnTo>
                    <a:moveTo>
                      <a:pt x="433" y="88"/>
                    </a:moveTo>
                    <a:lnTo>
                      <a:pt x="433" y="88"/>
                    </a:lnTo>
                    <a:moveTo>
                      <a:pt x="0" y="6"/>
                    </a:moveTo>
                    <a:lnTo>
                      <a:pt x="0" y="6"/>
                    </a:lnTo>
                    <a:moveTo>
                      <a:pt x="0" y="0"/>
                    </a:moveTo>
                    <a:lnTo>
                      <a:pt x="0" y="0"/>
                    </a:lnTo>
                    <a:close/>
                  </a:path>
                </a:pathLst>
              </a:custGeom>
              <a:solidFill>
                <a:srgbClr val="EFB9B4"/>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2" name="Google Shape;2162;p21"/>
              <p:cNvSpPr/>
              <p:nvPr/>
            </p:nvSpPr>
            <p:spPr>
              <a:xfrm>
                <a:off x="7368840" y="2124720"/>
                <a:ext cx="217800" cy="176400"/>
              </a:xfrm>
              <a:custGeom>
                <a:rect b="b" l="l" r="r" t="t"/>
                <a:pathLst>
                  <a:path extrusionOk="0" h="490" w="605">
                    <a:moveTo>
                      <a:pt x="540" y="0"/>
                    </a:moveTo>
                    <a:lnTo>
                      <a:pt x="540" y="0"/>
                    </a:lnTo>
                    <a:cubicBezTo>
                      <a:pt x="534" y="115"/>
                      <a:pt x="470" y="216"/>
                      <a:pt x="369" y="267"/>
                    </a:cubicBezTo>
                    <a:cubicBezTo>
                      <a:pt x="317" y="292"/>
                      <a:pt x="267" y="305"/>
                      <a:pt x="216" y="312"/>
                    </a:cubicBezTo>
                    <a:cubicBezTo>
                      <a:pt x="184" y="318"/>
                      <a:pt x="152" y="325"/>
                      <a:pt x="121" y="325"/>
                    </a:cubicBezTo>
                    <a:cubicBezTo>
                      <a:pt x="88" y="325"/>
                      <a:pt x="50" y="318"/>
                      <a:pt x="25" y="305"/>
                    </a:cubicBezTo>
                    <a:cubicBezTo>
                      <a:pt x="12" y="305"/>
                      <a:pt x="6" y="299"/>
                      <a:pt x="0" y="299"/>
                    </a:cubicBezTo>
                    <a:cubicBezTo>
                      <a:pt x="6" y="318"/>
                      <a:pt x="12" y="331"/>
                      <a:pt x="25" y="350"/>
                    </a:cubicBezTo>
                    <a:cubicBezTo>
                      <a:pt x="25" y="350"/>
                      <a:pt x="25" y="357"/>
                      <a:pt x="31" y="357"/>
                    </a:cubicBezTo>
                    <a:lnTo>
                      <a:pt x="31" y="357"/>
                    </a:lnTo>
                    <a:lnTo>
                      <a:pt x="31" y="363"/>
                    </a:lnTo>
                    <a:lnTo>
                      <a:pt x="31" y="363"/>
                    </a:lnTo>
                    <a:cubicBezTo>
                      <a:pt x="95" y="445"/>
                      <a:pt x="190" y="490"/>
                      <a:pt x="292" y="490"/>
                    </a:cubicBezTo>
                    <a:lnTo>
                      <a:pt x="292" y="490"/>
                    </a:lnTo>
                    <a:lnTo>
                      <a:pt x="292" y="490"/>
                    </a:lnTo>
                    <a:cubicBezTo>
                      <a:pt x="350" y="490"/>
                      <a:pt x="401" y="478"/>
                      <a:pt x="451" y="452"/>
                    </a:cubicBezTo>
                    <a:lnTo>
                      <a:pt x="451" y="452"/>
                    </a:lnTo>
                    <a:lnTo>
                      <a:pt x="451" y="452"/>
                    </a:lnTo>
                    <a:lnTo>
                      <a:pt x="451" y="452"/>
                    </a:lnTo>
                    <a:lnTo>
                      <a:pt x="451" y="452"/>
                    </a:lnTo>
                    <a:lnTo>
                      <a:pt x="451" y="452"/>
                    </a:lnTo>
                    <a:cubicBezTo>
                      <a:pt x="458" y="452"/>
                      <a:pt x="458" y="445"/>
                      <a:pt x="458" y="445"/>
                    </a:cubicBezTo>
                    <a:lnTo>
                      <a:pt x="458" y="445"/>
                    </a:lnTo>
                    <a:lnTo>
                      <a:pt x="458" y="445"/>
                    </a:lnTo>
                    <a:lnTo>
                      <a:pt x="458" y="445"/>
                    </a:lnTo>
                    <a:lnTo>
                      <a:pt x="458" y="445"/>
                    </a:lnTo>
                    <a:lnTo>
                      <a:pt x="458" y="445"/>
                    </a:lnTo>
                    <a:lnTo>
                      <a:pt x="464" y="445"/>
                    </a:lnTo>
                    <a:lnTo>
                      <a:pt x="464" y="445"/>
                    </a:lnTo>
                    <a:lnTo>
                      <a:pt x="464" y="445"/>
                    </a:lnTo>
                    <a:lnTo>
                      <a:pt x="464" y="445"/>
                    </a:lnTo>
                    <a:lnTo>
                      <a:pt x="464" y="445"/>
                    </a:lnTo>
                    <a:lnTo>
                      <a:pt x="464" y="445"/>
                    </a:lnTo>
                    <a:cubicBezTo>
                      <a:pt x="617" y="344"/>
                      <a:pt x="649" y="140"/>
                      <a:pt x="540" y="0"/>
                    </a:cubicBezTo>
                    <a:close/>
                  </a:path>
                </a:pathLst>
              </a:custGeom>
              <a:solidFill>
                <a:srgbClr val="2D4358">
                  <a:alpha val="5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3" name="Google Shape;2163;p21"/>
              <p:cNvSpPr/>
              <p:nvPr/>
            </p:nvSpPr>
            <p:spPr>
              <a:xfrm>
                <a:off x="7350120" y="2223000"/>
                <a:ext cx="240840" cy="121680"/>
              </a:xfrm>
              <a:custGeom>
                <a:rect b="b" l="l" r="r" t="t"/>
                <a:pathLst>
                  <a:path extrusionOk="0" h="338" w="669">
                    <a:moveTo>
                      <a:pt x="331" y="338"/>
                    </a:moveTo>
                    <a:lnTo>
                      <a:pt x="331" y="338"/>
                    </a:lnTo>
                    <a:moveTo>
                      <a:pt x="319" y="338"/>
                    </a:moveTo>
                    <a:lnTo>
                      <a:pt x="319" y="338"/>
                    </a:lnTo>
                    <a:moveTo>
                      <a:pt x="313" y="338"/>
                    </a:moveTo>
                    <a:lnTo>
                      <a:pt x="313" y="338"/>
                    </a:lnTo>
                    <a:lnTo>
                      <a:pt x="319" y="338"/>
                    </a:lnTo>
                    <a:lnTo>
                      <a:pt x="313" y="338"/>
                    </a:lnTo>
                    <a:moveTo>
                      <a:pt x="313" y="338"/>
                    </a:moveTo>
                    <a:lnTo>
                      <a:pt x="313" y="338"/>
                    </a:lnTo>
                    <a:moveTo>
                      <a:pt x="313" y="338"/>
                    </a:moveTo>
                    <a:lnTo>
                      <a:pt x="313" y="338"/>
                    </a:lnTo>
                    <a:moveTo>
                      <a:pt x="306" y="338"/>
                    </a:moveTo>
                    <a:lnTo>
                      <a:pt x="306" y="338"/>
                    </a:lnTo>
                    <a:moveTo>
                      <a:pt x="306" y="332"/>
                    </a:moveTo>
                    <a:lnTo>
                      <a:pt x="306" y="332"/>
                    </a:lnTo>
                    <a:moveTo>
                      <a:pt x="306" y="332"/>
                    </a:moveTo>
                    <a:lnTo>
                      <a:pt x="306" y="332"/>
                    </a:lnTo>
                    <a:moveTo>
                      <a:pt x="300" y="332"/>
                    </a:moveTo>
                    <a:lnTo>
                      <a:pt x="300" y="332"/>
                    </a:lnTo>
                    <a:moveTo>
                      <a:pt x="300" y="332"/>
                    </a:moveTo>
                    <a:lnTo>
                      <a:pt x="300" y="332"/>
                    </a:lnTo>
                    <a:moveTo>
                      <a:pt x="293" y="332"/>
                    </a:moveTo>
                    <a:lnTo>
                      <a:pt x="293" y="332"/>
                    </a:lnTo>
                    <a:moveTo>
                      <a:pt x="293" y="332"/>
                    </a:moveTo>
                    <a:lnTo>
                      <a:pt x="293" y="332"/>
                    </a:lnTo>
                    <a:moveTo>
                      <a:pt x="293" y="332"/>
                    </a:moveTo>
                    <a:lnTo>
                      <a:pt x="293" y="332"/>
                    </a:lnTo>
                    <a:moveTo>
                      <a:pt x="287" y="332"/>
                    </a:moveTo>
                    <a:lnTo>
                      <a:pt x="287" y="332"/>
                    </a:lnTo>
                    <a:moveTo>
                      <a:pt x="287" y="332"/>
                    </a:moveTo>
                    <a:lnTo>
                      <a:pt x="287" y="332"/>
                    </a:lnTo>
                    <a:moveTo>
                      <a:pt x="281" y="332"/>
                    </a:moveTo>
                    <a:lnTo>
                      <a:pt x="281" y="332"/>
                    </a:lnTo>
                    <a:moveTo>
                      <a:pt x="281" y="332"/>
                    </a:moveTo>
                    <a:lnTo>
                      <a:pt x="281" y="332"/>
                    </a:lnTo>
                    <a:moveTo>
                      <a:pt x="344" y="261"/>
                    </a:moveTo>
                    <a:lnTo>
                      <a:pt x="344" y="261"/>
                    </a:lnTo>
                    <a:moveTo>
                      <a:pt x="64" y="128"/>
                    </a:moveTo>
                    <a:lnTo>
                      <a:pt x="64" y="128"/>
                    </a:lnTo>
                    <a:moveTo>
                      <a:pt x="64" y="121"/>
                    </a:moveTo>
                    <a:lnTo>
                      <a:pt x="64" y="121"/>
                    </a:lnTo>
                    <a:moveTo>
                      <a:pt x="64" y="121"/>
                    </a:moveTo>
                    <a:lnTo>
                      <a:pt x="64" y="121"/>
                    </a:lnTo>
                    <a:moveTo>
                      <a:pt x="669" y="58"/>
                    </a:moveTo>
                    <a:lnTo>
                      <a:pt x="669" y="58"/>
                    </a:lnTo>
                    <a:cubicBezTo>
                      <a:pt x="637" y="211"/>
                      <a:pt x="516" y="338"/>
                      <a:pt x="331" y="338"/>
                    </a:cubicBezTo>
                    <a:cubicBezTo>
                      <a:pt x="516" y="338"/>
                      <a:pt x="637" y="211"/>
                      <a:pt x="669" y="58"/>
                    </a:cubicBezTo>
                    <a:moveTo>
                      <a:pt x="669" y="52"/>
                    </a:moveTo>
                    <a:lnTo>
                      <a:pt x="669" y="52"/>
                    </a:lnTo>
                    <a:cubicBezTo>
                      <a:pt x="643" y="103"/>
                      <a:pt x="605" y="153"/>
                      <a:pt x="555" y="192"/>
                    </a:cubicBezTo>
                    <a:cubicBezTo>
                      <a:pt x="490" y="236"/>
                      <a:pt x="421" y="261"/>
                      <a:pt x="344" y="261"/>
                    </a:cubicBezTo>
                    <a:cubicBezTo>
                      <a:pt x="421" y="261"/>
                      <a:pt x="490" y="236"/>
                      <a:pt x="555" y="192"/>
                    </a:cubicBezTo>
                    <a:cubicBezTo>
                      <a:pt x="605" y="153"/>
                      <a:pt x="643" y="103"/>
                      <a:pt x="669" y="52"/>
                    </a:cubicBezTo>
                    <a:moveTo>
                      <a:pt x="0" y="0"/>
                    </a:moveTo>
                    <a:lnTo>
                      <a:pt x="0" y="0"/>
                    </a:lnTo>
                    <a:cubicBezTo>
                      <a:pt x="13" y="39"/>
                      <a:pt x="32" y="84"/>
                      <a:pt x="64" y="121"/>
                    </a:cubicBezTo>
                    <a:cubicBezTo>
                      <a:pt x="32" y="84"/>
                      <a:pt x="13" y="39"/>
                      <a:pt x="0" y="0"/>
                    </a:cubicBezTo>
                    <a:close/>
                  </a:path>
                </a:pathLst>
              </a:custGeom>
              <a:solidFill>
                <a:srgbClr val="EB9E9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4" name="Google Shape;2164;p21"/>
              <p:cNvSpPr/>
              <p:nvPr/>
            </p:nvSpPr>
            <p:spPr>
              <a:xfrm>
                <a:off x="7350120" y="2220840"/>
                <a:ext cx="240840" cy="123840"/>
              </a:xfrm>
              <a:custGeom>
                <a:rect b="b" l="l" r="r" t="t"/>
                <a:pathLst>
                  <a:path extrusionOk="0" h="344" w="669">
                    <a:moveTo>
                      <a:pt x="0" y="0"/>
                    </a:moveTo>
                    <a:lnTo>
                      <a:pt x="0" y="0"/>
                    </a:lnTo>
                    <a:cubicBezTo>
                      <a:pt x="13" y="166"/>
                      <a:pt x="96" y="312"/>
                      <a:pt x="281" y="338"/>
                    </a:cubicBezTo>
                    <a:lnTo>
                      <a:pt x="281" y="338"/>
                    </a:lnTo>
                    <a:lnTo>
                      <a:pt x="281" y="338"/>
                    </a:lnTo>
                    <a:lnTo>
                      <a:pt x="281" y="338"/>
                    </a:lnTo>
                    <a:lnTo>
                      <a:pt x="287" y="338"/>
                    </a:lnTo>
                    <a:lnTo>
                      <a:pt x="287" y="338"/>
                    </a:lnTo>
                    <a:lnTo>
                      <a:pt x="287" y="338"/>
                    </a:lnTo>
                    <a:lnTo>
                      <a:pt x="287" y="338"/>
                    </a:lnTo>
                    <a:lnTo>
                      <a:pt x="293" y="338"/>
                    </a:lnTo>
                    <a:lnTo>
                      <a:pt x="293" y="338"/>
                    </a:lnTo>
                    <a:lnTo>
                      <a:pt x="293" y="338"/>
                    </a:lnTo>
                    <a:lnTo>
                      <a:pt x="293" y="338"/>
                    </a:lnTo>
                    <a:lnTo>
                      <a:pt x="293" y="338"/>
                    </a:lnTo>
                    <a:lnTo>
                      <a:pt x="293" y="338"/>
                    </a:lnTo>
                    <a:cubicBezTo>
                      <a:pt x="300" y="338"/>
                      <a:pt x="300" y="338"/>
                      <a:pt x="300" y="338"/>
                    </a:cubicBezTo>
                    <a:lnTo>
                      <a:pt x="300" y="338"/>
                    </a:lnTo>
                    <a:lnTo>
                      <a:pt x="300" y="338"/>
                    </a:lnTo>
                    <a:lnTo>
                      <a:pt x="300" y="338"/>
                    </a:lnTo>
                    <a:lnTo>
                      <a:pt x="306" y="338"/>
                    </a:lnTo>
                    <a:lnTo>
                      <a:pt x="306" y="338"/>
                    </a:lnTo>
                    <a:lnTo>
                      <a:pt x="306" y="338"/>
                    </a:lnTo>
                    <a:lnTo>
                      <a:pt x="306" y="338"/>
                    </a:lnTo>
                    <a:cubicBezTo>
                      <a:pt x="306" y="344"/>
                      <a:pt x="306" y="344"/>
                      <a:pt x="306" y="344"/>
                    </a:cubicBezTo>
                    <a:lnTo>
                      <a:pt x="306" y="344"/>
                    </a:lnTo>
                    <a:lnTo>
                      <a:pt x="313" y="344"/>
                    </a:lnTo>
                    <a:lnTo>
                      <a:pt x="313" y="344"/>
                    </a:lnTo>
                    <a:lnTo>
                      <a:pt x="313" y="344"/>
                    </a:lnTo>
                    <a:lnTo>
                      <a:pt x="313" y="344"/>
                    </a:lnTo>
                    <a:lnTo>
                      <a:pt x="313" y="344"/>
                    </a:lnTo>
                    <a:lnTo>
                      <a:pt x="319" y="344"/>
                    </a:lnTo>
                    <a:lnTo>
                      <a:pt x="319" y="344"/>
                    </a:lnTo>
                    <a:lnTo>
                      <a:pt x="319" y="344"/>
                    </a:lnTo>
                    <a:lnTo>
                      <a:pt x="319" y="344"/>
                    </a:lnTo>
                    <a:cubicBezTo>
                      <a:pt x="325" y="344"/>
                      <a:pt x="331" y="344"/>
                      <a:pt x="331" y="344"/>
                    </a:cubicBezTo>
                    <a:lnTo>
                      <a:pt x="331" y="344"/>
                    </a:lnTo>
                    <a:lnTo>
                      <a:pt x="331" y="344"/>
                    </a:lnTo>
                    <a:cubicBezTo>
                      <a:pt x="516" y="344"/>
                      <a:pt x="637" y="217"/>
                      <a:pt x="669" y="64"/>
                    </a:cubicBezTo>
                    <a:cubicBezTo>
                      <a:pt x="669" y="58"/>
                      <a:pt x="669" y="58"/>
                      <a:pt x="669" y="58"/>
                    </a:cubicBezTo>
                    <a:cubicBezTo>
                      <a:pt x="643" y="109"/>
                      <a:pt x="605" y="159"/>
                      <a:pt x="555" y="198"/>
                    </a:cubicBezTo>
                    <a:cubicBezTo>
                      <a:pt x="490" y="242"/>
                      <a:pt x="421" y="267"/>
                      <a:pt x="344" y="267"/>
                    </a:cubicBezTo>
                    <a:lnTo>
                      <a:pt x="344" y="267"/>
                    </a:lnTo>
                    <a:lnTo>
                      <a:pt x="344" y="267"/>
                    </a:lnTo>
                    <a:lnTo>
                      <a:pt x="344" y="267"/>
                    </a:lnTo>
                    <a:lnTo>
                      <a:pt x="344" y="267"/>
                    </a:lnTo>
                    <a:cubicBezTo>
                      <a:pt x="242" y="267"/>
                      <a:pt x="134" y="223"/>
                      <a:pt x="64" y="134"/>
                    </a:cubicBezTo>
                    <a:lnTo>
                      <a:pt x="64" y="134"/>
                    </a:lnTo>
                    <a:lnTo>
                      <a:pt x="64" y="134"/>
                    </a:lnTo>
                    <a:lnTo>
                      <a:pt x="64" y="134"/>
                    </a:lnTo>
                    <a:lnTo>
                      <a:pt x="64" y="134"/>
                    </a:lnTo>
                    <a:cubicBezTo>
                      <a:pt x="64" y="127"/>
                      <a:pt x="64" y="127"/>
                      <a:pt x="64" y="127"/>
                    </a:cubicBezTo>
                    <a:lnTo>
                      <a:pt x="64" y="127"/>
                    </a:lnTo>
                    <a:lnTo>
                      <a:pt x="64" y="127"/>
                    </a:lnTo>
                    <a:lnTo>
                      <a:pt x="64" y="127"/>
                    </a:lnTo>
                    <a:lnTo>
                      <a:pt x="64" y="127"/>
                    </a:lnTo>
                    <a:cubicBezTo>
                      <a:pt x="32" y="90"/>
                      <a:pt x="13" y="45"/>
                      <a:pt x="0" y="6"/>
                    </a:cubicBezTo>
                    <a:cubicBezTo>
                      <a:pt x="0" y="0"/>
                      <a:pt x="0" y="0"/>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5" name="Google Shape;2165;p21"/>
              <p:cNvSpPr/>
              <p:nvPr/>
            </p:nvSpPr>
            <p:spPr>
              <a:xfrm>
                <a:off x="7400520" y="2101680"/>
                <a:ext cx="103320" cy="80280"/>
              </a:xfrm>
              <a:custGeom>
                <a:rect b="b" l="l" r="r" t="t"/>
                <a:pathLst>
                  <a:path extrusionOk="0" h="223" w="287">
                    <a:moveTo>
                      <a:pt x="223" y="0"/>
                    </a:moveTo>
                    <a:lnTo>
                      <a:pt x="223" y="0"/>
                    </a:lnTo>
                    <a:cubicBezTo>
                      <a:pt x="115" y="0"/>
                      <a:pt x="7" y="102"/>
                      <a:pt x="0" y="210"/>
                    </a:cubicBezTo>
                    <a:cubicBezTo>
                      <a:pt x="0" y="216"/>
                      <a:pt x="13" y="223"/>
                      <a:pt x="20" y="223"/>
                    </a:cubicBezTo>
                    <a:cubicBezTo>
                      <a:pt x="26" y="223"/>
                      <a:pt x="26" y="223"/>
                      <a:pt x="33" y="216"/>
                    </a:cubicBezTo>
                    <a:cubicBezTo>
                      <a:pt x="52" y="172"/>
                      <a:pt x="77" y="127"/>
                      <a:pt x="121" y="95"/>
                    </a:cubicBezTo>
                    <a:cubicBezTo>
                      <a:pt x="166" y="64"/>
                      <a:pt x="210" y="64"/>
                      <a:pt x="262" y="58"/>
                    </a:cubicBezTo>
                    <a:cubicBezTo>
                      <a:pt x="287" y="51"/>
                      <a:pt x="300" y="13"/>
                      <a:pt x="268" y="7"/>
                    </a:cubicBezTo>
                    <a:cubicBezTo>
                      <a:pt x="255" y="0"/>
                      <a:pt x="242" y="0"/>
                      <a:pt x="223" y="0"/>
                    </a:cubicBezTo>
                    <a:close/>
                  </a:path>
                </a:pathLst>
              </a:custGeom>
              <a:solidFill>
                <a:srgbClr val="2D4358">
                  <a:alpha val="5000"/>
                </a:srgbClr>
              </a:solidFill>
              <a:ln>
                <a:noFill/>
              </a:ln>
            </p:spPr>
            <p:txBody>
              <a:bodyPr anchorCtr="1" anchor="ctr" bIns="35275" lIns="90000" spcFirstLastPara="1" rIns="90000" wrap="square" tIns="35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6" name="Google Shape;2166;p21"/>
              <p:cNvSpPr/>
              <p:nvPr/>
            </p:nvSpPr>
            <p:spPr>
              <a:xfrm>
                <a:off x="7341480" y="2057040"/>
                <a:ext cx="263520" cy="294840"/>
              </a:xfrm>
              <a:custGeom>
                <a:rect b="b" l="l" r="r" t="t"/>
                <a:pathLst>
                  <a:path extrusionOk="0" h="819" w="732">
                    <a:moveTo>
                      <a:pt x="719" y="340"/>
                    </a:moveTo>
                    <a:lnTo>
                      <a:pt x="719" y="340"/>
                    </a:lnTo>
                    <a:cubicBezTo>
                      <a:pt x="782" y="589"/>
                      <a:pt x="598" y="843"/>
                      <a:pt x="324" y="818"/>
                    </a:cubicBezTo>
                    <a:cubicBezTo>
                      <a:pt x="56" y="799"/>
                      <a:pt x="-45" y="525"/>
                      <a:pt x="18" y="296"/>
                    </a:cubicBezTo>
                    <a:cubicBezTo>
                      <a:pt x="31" y="232"/>
                      <a:pt x="56" y="169"/>
                      <a:pt x="107" y="118"/>
                    </a:cubicBezTo>
                    <a:cubicBezTo>
                      <a:pt x="228" y="-54"/>
                      <a:pt x="470" y="-22"/>
                      <a:pt x="610" y="111"/>
                    </a:cubicBezTo>
                    <a:cubicBezTo>
                      <a:pt x="680" y="175"/>
                      <a:pt x="712" y="258"/>
                      <a:pt x="719" y="340"/>
                    </a:cubicBezTo>
                    <a:moveTo>
                      <a:pt x="527" y="640"/>
                    </a:moveTo>
                    <a:lnTo>
                      <a:pt x="527" y="640"/>
                    </a:lnTo>
                    <a:cubicBezTo>
                      <a:pt x="693" y="545"/>
                      <a:pt x="731" y="315"/>
                      <a:pt x="604" y="169"/>
                    </a:cubicBezTo>
                    <a:cubicBezTo>
                      <a:pt x="477" y="22"/>
                      <a:pt x="305" y="16"/>
                      <a:pt x="158" y="111"/>
                    </a:cubicBezTo>
                    <a:cubicBezTo>
                      <a:pt x="50" y="232"/>
                      <a:pt x="5" y="392"/>
                      <a:pt x="101" y="538"/>
                    </a:cubicBezTo>
                    <a:cubicBezTo>
                      <a:pt x="197" y="678"/>
                      <a:pt x="381" y="722"/>
                      <a:pt x="527" y="640"/>
                    </a:cubicBezTo>
                    <a:moveTo>
                      <a:pt x="693" y="513"/>
                    </a:moveTo>
                    <a:lnTo>
                      <a:pt x="693" y="513"/>
                    </a:lnTo>
                    <a:cubicBezTo>
                      <a:pt x="667" y="564"/>
                      <a:pt x="629" y="614"/>
                      <a:pt x="579" y="653"/>
                    </a:cubicBezTo>
                    <a:cubicBezTo>
                      <a:pt x="426" y="767"/>
                      <a:pt x="209" y="735"/>
                      <a:pt x="88" y="589"/>
                    </a:cubicBezTo>
                    <a:cubicBezTo>
                      <a:pt x="56" y="545"/>
                      <a:pt x="37" y="500"/>
                      <a:pt x="24" y="455"/>
                    </a:cubicBezTo>
                    <a:cubicBezTo>
                      <a:pt x="37" y="633"/>
                      <a:pt x="132" y="786"/>
                      <a:pt x="343" y="799"/>
                    </a:cubicBezTo>
                    <a:cubicBezTo>
                      <a:pt x="534" y="806"/>
                      <a:pt x="661" y="672"/>
                      <a:pt x="693" y="51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2167" name="Google Shape;2167;p21"/>
            <p:cNvGrpSpPr/>
            <p:nvPr/>
          </p:nvGrpSpPr>
          <p:grpSpPr>
            <a:xfrm>
              <a:off x="451641" y="3279380"/>
              <a:ext cx="724363" cy="708164"/>
              <a:chOff x="3162960" y="3784680"/>
              <a:chExt cx="1464840" cy="1432080"/>
            </a:xfrm>
          </p:grpSpPr>
          <p:sp>
            <p:nvSpPr>
              <p:cNvPr id="2168" name="Google Shape;2168;p21"/>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9" name="Google Shape;2169;p21"/>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0" name="Google Shape;2170;p21"/>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1" name="Google Shape;2171;p21"/>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2" name="Google Shape;2172;p21"/>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3" name="Google Shape;2173;p21"/>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4" name="Google Shape;2174;p21"/>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75" name="Google Shape;2175;p21"/>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76" name="Google Shape;2176;p21"/>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7" name="Shape 2547"/>
        <p:cNvGrpSpPr/>
        <p:nvPr/>
      </p:nvGrpSpPr>
      <p:grpSpPr>
        <a:xfrm>
          <a:off x="0" y="0"/>
          <a:ext cx="0" cy="0"/>
          <a:chOff x="0" y="0"/>
          <a:chExt cx="0" cy="0"/>
        </a:xfrm>
      </p:grpSpPr>
      <p:sp>
        <p:nvSpPr>
          <p:cNvPr id="2548" name="Google Shape;254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Data</a:t>
            </a:r>
            <a:r>
              <a:rPr lang="en"/>
              <a:t> study</a:t>
            </a:r>
            <a:endParaRPr/>
          </a:p>
        </p:txBody>
      </p:sp>
      <p:sp>
        <p:nvSpPr>
          <p:cNvPr id="2549" name="Google Shape;2549;p30"/>
          <p:cNvSpPr txBox="1"/>
          <p:nvPr>
            <p:ph idx="1" type="body"/>
          </p:nvPr>
        </p:nvSpPr>
        <p:spPr>
          <a:xfrm>
            <a:off x="755300" y="1110725"/>
            <a:ext cx="8208300" cy="3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 Annual number of fatal all-drug overdoses in ED and HOSP each year? Compare to nonfatal data?</a:t>
            </a:r>
            <a:endParaRPr sz="1100">
              <a:solidFill>
                <a:srgbClr val="000000"/>
              </a:solidFill>
              <a:latin typeface="Arial"/>
              <a:ea typeface="Arial"/>
              <a:cs typeface="Arial"/>
              <a:sym typeface="Arial"/>
            </a:endParaRPr>
          </a:p>
        </p:txBody>
      </p:sp>
      <p:graphicFrame>
        <p:nvGraphicFramePr>
          <p:cNvPr id="2550" name="Google Shape;2550;p30"/>
          <p:cNvGraphicFramePr/>
          <p:nvPr/>
        </p:nvGraphicFramePr>
        <p:xfrm>
          <a:off x="720000" y="1680900"/>
          <a:ext cx="3000000" cy="3000000"/>
        </p:xfrm>
        <a:graphic>
          <a:graphicData uri="http://schemas.openxmlformats.org/drawingml/2006/table">
            <a:tbl>
              <a:tblPr>
                <a:noFill/>
                <a:tableStyleId>{2AEB15AE-C92E-4C2B-AF79-C4495DEDDF26}</a:tableStyleId>
              </a:tblPr>
              <a:tblGrid>
                <a:gridCol w="7704000"/>
              </a:tblGrid>
              <a:tr h="478750">
                <a:tc>
                  <a:txBody>
                    <a:bodyPr/>
                    <a:lstStyle/>
                    <a:p>
                      <a:pPr indent="0" lvl="0" marL="0" rtl="0" algn="l">
                        <a:lnSpc>
                          <a:spcPct val="115000"/>
                        </a:lnSpc>
                        <a:spcBef>
                          <a:spcPts val="0"/>
                        </a:spcBef>
                        <a:spcAft>
                          <a:spcPts val="0"/>
                        </a:spcAft>
                        <a:buNone/>
                      </a:pPr>
                      <a:r>
                        <a:rPr lang="en" sz="1000">
                          <a:solidFill>
                            <a:schemeClr val="dk1"/>
                          </a:solidFill>
                          <a:latin typeface="Rubik"/>
                          <a:ea typeface="Rubik"/>
                          <a:cs typeface="Rubik"/>
                          <a:sym typeface="Rubik"/>
                        </a:rPr>
                        <a:t>SELECT `year`, SUM(`alldrug_deaths`) AS `number_of_fatal_overdoses` FROM DBMSProject2FatalData.all_drug_death_count GROUP BY `year`;</a:t>
                      </a:r>
                      <a:endParaRPr sz="10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pic>
        <p:nvPicPr>
          <p:cNvPr id="2551" name="Google Shape;2551;p30"/>
          <p:cNvPicPr preferRelativeResize="0"/>
          <p:nvPr/>
        </p:nvPicPr>
        <p:blipFill>
          <a:blip r:embed="rId4">
            <a:alphaModFix/>
          </a:blip>
          <a:stretch>
            <a:fillRect/>
          </a:stretch>
        </p:blipFill>
        <p:spPr>
          <a:xfrm>
            <a:off x="720000" y="2257950"/>
            <a:ext cx="2390775" cy="895350"/>
          </a:xfrm>
          <a:prstGeom prst="rect">
            <a:avLst/>
          </a:prstGeom>
          <a:noFill/>
          <a:ln>
            <a:noFill/>
          </a:ln>
        </p:spPr>
      </p:pic>
      <p:pic>
        <p:nvPicPr>
          <p:cNvPr id="2552" name="Google Shape;2552;p30"/>
          <p:cNvPicPr preferRelativeResize="0"/>
          <p:nvPr/>
        </p:nvPicPr>
        <p:blipFill>
          <a:blip r:embed="rId5">
            <a:alphaModFix/>
          </a:blip>
          <a:stretch>
            <a:fillRect/>
          </a:stretch>
        </p:blipFill>
        <p:spPr>
          <a:xfrm>
            <a:off x="6519000" y="2266950"/>
            <a:ext cx="1905000" cy="609600"/>
          </a:xfrm>
          <a:prstGeom prst="rect">
            <a:avLst/>
          </a:prstGeom>
          <a:noFill/>
          <a:ln>
            <a:noFill/>
          </a:ln>
        </p:spPr>
      </p:pic>
      <p:graphicFrame>
        <p:nvGraphicFramePr>
          <p:cNvPr id="2553" name="Google Shape;2553;p30"/>
          <p:cNvGraphicFramePr/>
          <p:nvPr/>
        </p:nvGraphicFramePr>
        <p:xfrm>
          <a:off x="3236175" y="2275100"/>
          <a:ext cx="3000000" cy="3000000"/>
        </p:xfrm>
        <a:graphic>
          <a:graphicData uri="http://schemas.openxmlformats.org/drawingml/2006/table">
            <a:tbl>
              <a:tblPr>
                <a:noFill/>
                <a:tableStyleId>{2AEB15AE-C92E-4C2B-AF79-C4495DEDDF26}</a:tableStyleId>
              </a:tblPr>
              <a:tblGrid>
                <a:gridCol w="3157425"/>
              </a:tblGrid>
              <a:tr h="431800">
                <a:tc>
                  <a:txBody>
                    <a:bodyPr/>
                    <a:lstStyle/>
                    <a:p>
                      <a:pPr indent="0" lvl="0" marL="0" rtl="0" algn="l">
                        <a:lnSpc>
                          <a:spcPct val="115000"/>
                        </a:lnSpc>
                        <a:spcBef>
                          <a:spcPts val="0"/>
                        </a:spcBef>
                        <a:spcAft>
                          <a:spcPts val="0"/>
                        </a:spcAft>
                        <a:buNone/>
                      </a:pPr>
                      <a:r>
                        <a:rPr lang="en" sz="1000">
                          <a:solidFill>
                            <a:schemeClr val="dk1"/>
                          </a:solidFill>
                          <a:latin typeface="Rubik"/>
                          <a:ea typeface="Rubik"/>
                          <a:cs typeface="Rubik"/>
                          <a:sym typeface="Rubik"/>
                        </a:rPr>
                        <a:t>SELECT `year`, SUM(`alldrug_deaths`) AS `number_of_fatal_overdoses` FROM DBMSProject2FatalData.all_drug_death_count GROUP BY `year`;</a:t>
                      </a:r>
                      <a:endParaRPr sz="10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
        <p:nvSpPr>
          <p:cNvPr id="2554" name="Google Shape;2554;p30"/>
          <p:cNvSpPr/>
          <p:nvPr/>
        </p:nvSpPr>
        <p:spPr>
          <a:xfrm>
            <a:off x="726750" y="3219850"/>
            <a:ext cx="7690500" cy="1687500"/>
          </a:xfrm>
          <a:prstGeom prst="roundRect">
            <a:avLst>
              <a:gd fmla="val 16667" name="adj"/>
            </a:avLst>
          </a:prstGeom>
          <a:solidFill>
            <a:srgbClr val="ECBF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Fatal Data: 37 states v.s Non Fatal Data: 20 states.</a:t>
            </a:r>
            <a:endParaRPr>
              <a:latin typeface="Rubik"/>
              <a:ea typeface="Rubik"/>
              <a:cs typeface="Rubik"/>
              <a:sym typeface="Rubik"/>
            </a:endParaRPr>
          </a:p>
          <a:p>
            <a:pPr indent="0" lvl="0" marL="0" rtl="0" algn="ctr">
              <a:spcBef>
                <a:spcPts val="0"/>
              </a:spcBef>
              <a:spcAft>
                <a:spcPts val="0"/>
              </a:spcAft>
              <a:buNone/>
            </a:pPr>
            <a:r>
              <a:rPr lang="en">
                <a:latin typeface="Rubik"/>
                <a:ea typeface="Rubik"/>
                <a:cs typeface="Rubik"/>
                <a:sym typeface="Rubik"/>
              </a:rPr>
              <a:t>Maybe we should not compare the number in these 2 dataset.</a:t>
            </a:r>
            <a:endParaRPr>
              <a:latin typeface="Rubik"/>
              <a:ea typeface="Rubik"/>
              <a:cs typeface="Rubik"/>
              <a:sym typeface="Rubik"/>
            </a:endParaRPr>
          </a:p>
          <a:p>
            <a:pPr indent="0" lvl="0" marL="0" rtl="0" algn="ctr">
              <a:spcBef>
                <a:spcPts val="0"/>
              </a:spcBef>
              <a:spcAft>
                <a:spcPts val="0"/>
              </a:spcAft>
              <a:buNone/>
            </a:pPr>
            <a:r>
              <a:rPr lang="en">
                <a:latin typeface="Rubik"/>
                <a:ea typeface="Rubik"/>
                <a:cs typeface="Rubik"/>
                <a:sym typeface="Rubik"/>
              </a:rPr>
              <a:t>System difference, more resources or interest in fatal outcome </a:t>
            </a:r>
            <a:r>
              <a:rPr lang="en">
                <a:latin typeface="Rubik"/>
                <a:ea typeface="Rubik"/>
                <a:cs typeface="Rubik"/>
                <a:sym typeface="Rubik"/>
              </a:rPr>
              <a:t>monitoring</a:t>
            </a:r>
            <a:r>
              <a:rPr lang="en">
                <a:latin typeface="Rubik"/>
                <a:ea typeface="Rubik"/>
                <a:cs typeface="Rubik"/>
                <a:sym typeface="Rubik"/>
              </a:rPr>
              <a:t>, potential bias</a:t>
            </a:r>
            <a:endParaRPr>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sp>
        <p:nvSpPr>
          <p:cNvPr id="2559" name="Google Shape;255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endParaRPr/>
          </a:p>
        </p:txBody>
      </p:sp>
      <p:sp>
        <p:nvSpPr>
          <p:cNvPr id="2560" name="Google Shape;2560;p31"/>
          <p:cNvSpPr txBox="1"/>
          <p:nvPr>
            <p:ph idx="1" type="body"/>
          </p:nvPr>
        </p:nvSpPr>
        <p:spPr>
          <a:xfrm>
            <a:off x="720000" y="1207775"/>
            <a:ext cx="7704000" cy="3198600"/>
          </a:xfrm>
          <a:prstGeom prst="rect">
            <a:avLst/>
          </a:prstGeom>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5F8195"/>
              </a:buClr>
              <a:buSzPts val="1000"/>
              <a:buFont typeface="Rubik"/>
              <a:buAutoNum type="arabicPeriod"/>
            </a:pPr>
            <a:r>
              <a:rPr lang="en" sz="1000">
                <a:solidFill>
                  <a:srgbClr val="5F8195"/>
                </a:solidFill>
              </a:rPr>
              <a:t>Federal Communications Commission. (n.d.). Focus on opioids - Connect2Health. FCC. </a:t>
            </a:r>
            <a:r>
              <a:rPr lang="en" sz="1000" u="sng">
                <a:solidFill>
                  <a:srgbClr val="5F8195"/>
                </a:solidFill>
                <a:hlinkClick r:id="rId3">
                  <a:extLst>
                    <a:ext uri="{A12FA001-AC4F-418D-AE19-62706E023703}">
                      <ahyp:hlinkClr val="tx"/>
                    </a:ext>
                  </a:extLst>
                </a:hlinkClick>
              </a:rPr>
              <a:t>https://www.fcc.gov/reports-research/maps/connect2health/focus-on-opioids.htm</a:t>
            </a:r>
            <a:endParaRPr sz="1000">
              <a:solidFill>
                <a:srgbClr val="5F8195"/>
              </a:solidFill>
            </a:endParaRPr>
          </a:p>
          <a:p>
            <a:pPr indent="-292100" lvl="0" marL="457200" rtl="0" algn="l">
              <a:spcBef>
                <a:spcPts val="0"/>
              </a:spcBef>
              <a:spcAft>
                <a:spcPts val="0"/>
              </a:spcAft>
              <a:buClr>
                <a:srgbClr val="5F8195"/>
              </a:buClr>
              <a:buSzPts val="1000"/>
              <a:buFont typeface="Rubik"/>
              <a:buAutoNum type="arabicPeriod"/>
            </a:pPr>
            <a:r>
              <a:rPr lang="en" sz="1000">
                <a:solidFill>
                  <a:srgbClr val="5F8195"/>
                </a:solidFill>
              </a:rPr>
              <a:t>Compton, W. M., &amp; Jones, C. M. (2019). Epidemiology of the U.S. opioid crisis: the importance of the vector. Annals of the New York Academy of Sciences, 1451(1), 130–143. </a:t>
            </a:r>
            <a:r>
              <a:rPr lang="en" sz="1000" u="sng">
                <a:solidFill>
                  <a:srgbClr val="5F8195"/>
                </a:solidFill>
                <a:hlinkClick r:id="rId4">
                  <a:extLst>
                    <a:ext uri="{A12FA001-AC4F-418D-AE19-62706E023703}">
                      <ahyp:hlinkClr val="tx"/>
                    </a:ext>
                  </a:extLst>
                </a:hlinkClick>
              </a:rPr>
              <a:t>https://doi.org/10.1111/nyas.14209</a:t>
            </a:r>
            <a:endParaRPr sz="1000">
              <a:solidFill>
                <a:srgbClr val="5F8195"/>
              </a:solidFill>
            </a:endParaRPr>
          </a:p>
          <a:p>
            <a:pPr indent="-292100" lvl="0" marL="457200" rtl="0" algn="l">
              <a:spcBef>
                <a:spcPts val="0"/>
              </a:spcBef>
              <a:spcAft>
                <a:spcPts val="0"/>
              </a:spcAft>
              <a:buClr>
                <a:srgbClr val="5F8195"/>
              </a:buClr>
              <a:buSzPts val="1000"/>
              <a:buFont typeface="Rubik"/>
              <a:buAutoNum type="arabicPeriod"/>
            </a:pPr>
            <a:r>
              <a:rPr lang="en" sz="1000">
                <a:solidFill>
                  <a:srgbClr val="5F8195"/>
                </a:solidFill>
              </a:rPr>
              <a:t>Bennett, A. S., Guarino, H., Britton, P. C., O'Brien-Mazza, D., Cook, S. H., Taveras, F., Cortez, J., &amp; Elliott, L. (2022). U.S. Military veterans and the opioid overdose crisis: a review of risk factors and prevention efforts. Annals of medicine, 54(1), 1826–1838. </a:t>
            </a:r>
            <a:r>
              <a:rPr lang="en" sz="1000" u="sng">
                <a:solidFill>
                  <a:srgbClr val="5F8195"/>
                </a:solidFill>
                <a:hlinkClick r:id="rId5">
                  <a:extLst>
                    <a:ext uri="{A12FA001-AC4F-418D-AE19-62706E023703}">
                      <ahyp:hlinkClr val="tx"/>
                    </a:ext>
                  </a:extLst>
                </a:hlinkClick>
              </a:rPr>
              <a:t>https://doi.org/10.1080/07853890.2022.209289</a:t>
            </a:r>
            <a:r>
              <a:rPr lang="en" sz="1000" u="sng">
                <a:solidFill>
                  <a:srgbClr val="5F8195"/>
                </a:solidFill>
                <a:hlinkClick r:id="rId6">
                  <a:extLst>
                    <a:ext uri="{A12FA001-AC4F-418D-AE19-62706E023703}">
                      <ahyp:hlinkClr val="tx"/>
                    </a:ext>
                  </a:extLst>
                </a:hlinkClick>
              </a:rPr>
              <a:t>6</a:t>
            </a:r>
            <a:r>
              <a:rPr lang="en" sz="1000">
                <a:solidFill>
                  <a:srgbClr val="5F8195"/>
                </a:solidFill>
              </a:rPr>
              <a:t> </a:t>
            </a:r>
            <a:endParaRPr sz="1000">
              <a:solidFill>
                <a:srgbClr val="5F8195"/>
              </a:solidFill>
            </a:endParaRPr>
          </a:p>
          <a:p>
            <a:pPr indent="-292100" lvl="0" marL="457200" rtl="0" algn="l">
              <a:spcBef>
                <a:spcPts val="0"/>
              </a:spcBef>
              <a:spcAft>
                <a:spcPts val="0"/>
              </a:spcAft>
              <a:buClr>
                <a:srgbClr val="5F8195"/>
              </a:buClr>
              <a:buSzPts val="1000"/>
              <a:buFont typeface="Rubik"/>
              <a:buAutoNum type="arabicPeriod"/>
            </a:pPr>
            <a:r>
              <a:rPr lang="en" sz="1000">
                <a:solidFill>
                  <a:srgbClr val="5F8195"/>
                </a:solidFill>
              </a:rPr>
              <a:t>National Academies of Sciences, Engineering, and Medicine, Health and Medicine Division, Board on Health Sciences Policy, Committee on Pain Management and Regulatory Strategies to Address Prescription Opioid Abuse. (2017). Evidence on strategies for addressing the opioid epidemic. In J.K. Phillips, M.A. Ford, &amp; R.J. Bonnie (Eds.), Pain Management and the Opioid Epidemic: Balancing Societal and Individual Benefits and Risks of Prescription Opioid Use (pp. [pages of the chapter]). National Academies Press. </a:t>
            </a:r>
            <a:r>
              <a:rPr lang="en" sz="1000" u="sng">
                <a:solidFill>
                  <a:srgbClr val="5F8195"/>
                </a:solidFill>
                <a:hlinkClick r:id="rId7">
                  <a:extLst>
                    <a:ext uri="{A12FA001-AC4F-418D-AE19-62706E023703}">
                      <ahyp:hlinkClr val="tx"/>
                    </a:ext>
                  </a:extLst>
                </a:hlinkClick>
              </a:rPr>
              <a:t>https://www.ncbi.nlm.nih.gov/books/NBK458653/</a:t>
            </a:r>
            <a:endParaRPr sz="1000">
              <a:solidFill>
                <a:srgbClr val="5F8195"/>
              </a:solidFill>
            </a:endParaRPr>
          </a:p>
          <a:p>
            <a:pPr indent="-292100" lvl="0" marL="457200" rtl="0" algn="l">
              <a:spcBef>
                <a:spcPts val="0"/>
              </a:spcBef>
              <a:spcAft>
                <a:spcPts val="0"/>
              </a:spcAft>
              <a:buClr>
                <a:srgbClr val="5F8195"/>
              </a:buClr>
              <a:buSzPts val="1000"/>
              <a:buFont typeface="Rubik"/>
              <a:buAutoNum type="arabicPeriod"/>
            </a:pPr>
            <a:r>
              <a:rPr lang="en" sz="1000">
                <a:solidFill>
                  <a:srgbClr val="5F8195"/>
                </a:solidFill>
              </a:rPr>
              <a:t>National Institutes of Health. (2014). Opioid use disorder and pain panel statement final [PDF]. Office of Disease Prevention. Retrieved from </a:t>
            </a:r>
            <a:r>
              <a:rPr lang="en" sz="1000" u="sng">
                <a:solidFill>
                  <a:srgbClr val="5F8195"/>
                </a:solidFill>
                <a:hlinkClick r:id="rId8">
                  <a:extLst>
                    <a:ext uri="{A12FA001-AC4F-418D-AE19-62706E023703}">
                      <ahyp:hlinkClr val="tx"/>
                    </a:ext>
                  </a:extLst>
                </a:hlinkClick>
              </a:rPr>
              <a:t>https://prevention.nih.gov/sites/default/files/documents/programs/p2p/ODPPainPanelStatementFinal_10-02-14.pdf</a:t>
            </a:r>
            <a:r>
              <a:rPr lang="en" sz="1000">
                <a:solidFill>
                  <a:srgbClr val="5F8195"/>
                </a:solidFill>
              </a:rPr>
              <a:t> </a:t>
            </a:r>
            <a:endParaRPr sz="1000">
              <a:solidFill>
                <a:srgbClr val="5F8195"/>
              </a:solidFill>
            </a:endParaRPr>
          </a:p>
          <a:p>
            <a:pPr indent="-292100" lvl="0" marL="457200" rtl="0" algn="l">
              <a:spcBef>
                <a:spcPts val="0"/>
              </a:spcBef>
              <a:spcAft>
                <a:spcPts val="0"/>
              </a:spcAft>
              <a:buClr>
                <a:srgbClr val="5F8195"/>
              </a:buClr>
              <a:buSzPts val="1000"/>
              <a:buAutoNum type="arabicPeriod"/>
            </a:pPr>
            <a:r>
              <a:rPr lang="en" sz="1000">
                <a:solidFill>
                  <a:srgbClr val="5F8195"/>
                </a:solidFill>
              </a:rPr>
              <a:t>Burgess-Hull AJ, Smith KE, Panlilio LV, Schriefer D, Preston KL, Alter A, Yeager C, Chizmar T, Delbridge T, Zamore K, Beeson J, Epstein DH. Nonfatal opioid overdoses before and after Covid-19: Regional variation in rates of change. PLoS One. 2022 Mar 9;17(3):e0263893. doi: 10.1371/journal.pone.0263893. PMID: 35263326; PMCID: PMC8906602. Moghtaderi A, Zocchi MS, Pines JM, Venkat A, Black B. Estimating the uncertain effect of the COVID pandemic on drug overdoses. PLoS One. 2023 Aug 10;18(8):e0281227. doi: 10.1371/journal.pone.0281227. PMID: 37561686; PMCID: PMC10414597. </a:t>
            </a:r>
            <a:endParaRPr sz="1000">
              <a:solidFill>
                <a:srgbClr val="5F8195"/>
              </a:solidFill>
            </a:endParaRPr>
          </a:p>
          <a:p>
            <a:pPr indent="-292100" lvl="0" marL="457200" rtl="0" algn="l">
              <a:spcBef>
                <a:spcPts val="0"/>
              </a:spcBef>
              <a:spcAft>
                <a:spcPts val="0"/>
              </a:spcAft>
              <a:buClr>
                <a:srgbClr val="5F8195"/>
              </a:buClr>
              <a:buSzPts val="1000"/>
              <a:buAutoNum type="arabicPeriod"/>
            </a:pPr>
            <a:r>
              <a:rPr lang="en" sz="1000">
                <a:solidFill>
                  <a:srgbClr val="5F8195"/>
                </a:solidFill>
              </a:rPr>
              <a:t>Federal Reserve Bank of Boston. (2021, January 5). Addressing Rhode Island’s opioid crisis. </a:t>
            </a:r>
            <a:r>
              <a:rPr lang="en" sz="1000" u="sng">
                <a:solidFill>
                  <a:srgbClr val="5F8195"/>
                </a:solidFill>
                <a:hlinkClick r:id="rId9">
                  <a:extLst>
                    <a:ext uri="{A12FA001-AC4F-418D-AE19-62706E023703}">
                      <ahyp:hlinkClr val="tx"/>
                    </a:ext>
                  </a:extLst>
                </a:hlinkClick>
              </a:rPr>
              <a:t>https://www.bostonfed.org/news-and-events/news/2021/01/addressing-rhode-island-opioid-crisis-neppc.aspx</a:t>
            </a:r>
            <a:r>
              <a:rPr lang="en" sz="1000">
                <a:solidFill>
                  <a:srgbClr val="5F8195"/>
                </a:solidFill>
              </a:rPr>
              <a:t> </a:t>
            </a:r>
            <a:endParaRPr sz="1000">
              <a:solidFill>
                <a:srgbClr val="5F8195"/>
              </a:solidFill>
            </a:endParaRPr>
          </a:p>
          <a:p>
            <a:pPr indent="-292100" lvl="0" marL="457200" rtl="0" algn="l">
              <a:spcBef>
                <a:spcPts val="0"/>
              </a:spcBef>
              <a:spcAft>
                <a:spcPts val="0"/>
              </a:spcAft>
              <a:buClr>
                <a:srgbClr val="5F8195"/>
              </a:buClr>
              <a:buSzPts val="1000"/>
              <a:buAutoNum type="arabicPeriod"/>
            </a:pPr>
            <a:r>
              <a:rPr lang="en" sz="1000">
                <a:solidFill>
                  <a:srgbClr val="5F8195"/>
                </a:solidFill>
              </a:rPr>
              <a:t>U.S. Representative Don Beyer. (2022, September 28). JEC analysis finds opioid epidemic cost U.S. nearly $1.5 trillion in 2020. https://beyer.house.gov/news/documentsingle.aspx?DocumentID=5684</a:t>
            </a:r>
            <a:endParaRPr sz="1000">
              <a:solidFill>
                <a:srgbClr val="5F819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22"/>
          <p:cNvSpPr txBox="1"/>
          <p:nvPr>
            <p:ph idx="1" type="subTitle"/>
          </p:nvPr>
        </p:nvSpPr>
        <p:spPr>
          <a:xfrm>
            <a:off x="364800" y="1433475"/>
            <a:ext cx="4187400" cy="3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opioid crisis, involving prescription painkillers, heroin, and synthetic opioids like fentanyl, has become a national emergency with significant impacts</a:t>
            </a:r>
            <a:r>
              <a:rPr baseline="30000" lang="en"/>
              <a:t>1, 2</a:t>
            </a:r>
            <a:r>
              <a:rPr lang="en"/>
              <a:t>, especially on military personnel and veterans, costing over $504 billion annually in the U.S</a:t>
            </a:r>
            <a:r>
              <a:rPr baseline="30000" lang="en"/>
              <a:t>3, 8</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NIH research has led to life-saving strategies and treatments for opioid addiction. The surge in prescribing opioids for chronic pain, despite their risks and questionable long-term efficacy, underscores the need for better pain management options</a:t>
            </a:r>
            <a:r>
              <a:rPr baseline="30000" lang="en"/>
              <a:t>4,5</a:t>
            </a:r>
            <a:r>
              <a:rPr lang="en"/>
              <a:t>.</a:t>
            </a:r>
            <a:endParaRPr/>
          </a:p>
        </p:txBody>
      </p:sp>
      <p:sp>
        <p:nvSpPr>
          <p:cNvPr id="2182" name="Google Shape;218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Background</a:t>
            </a:r>
            <a:endParaRPr/>
          </a:p>
        </p:txBody>
      </p:sp>
      <p:sp>
        <p:nvSpPr>
          <p:cNvPr id="2183" name="Google Shape;2183;p22"/>
          <p:cNvSpPr txBox="1"/>
          <p:nvPr>
            <p:ph idx="2" type="subTitle"/>
          </p:nvPr>
        </p:nvSpPr>
        <p:spPr>
          <a:xfrm>
            <a:off x="4552200" y="1433475"/>
            <a:ext cx="4227000" cy="21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use the data from the CDC’s Drug Overdose Surveillance and Epidemiology system, which captures both emergency department (ED) and inpatient hospitalization discharge data (HOSP) from jurisdictions, to understand more about the nonfatal opioid addiction crisis.</a:t>
            </a:r>
            <a:endParaRPr/>
          </a:p>
        </p:txBody>
      </p:sp>
      <p:grpSp>
        <p:nvGrpSpPr>
          <p:cNvPr id="2184" name="Google Shape;2184;p22"/>
          <p:cNvGrpSpPr/>
          <p:nvPr/>
        </p:nvGrpSpPr>
        <p:grpSpPr>
          <a:xfrm>
            <a:off x="7836990" y="3886071"/>
            <a:ext cx="942185" cy="921114"/>
            <a:chOff x="3162960" y="3784680"/>
            <a:chExt cx="1464840" cy="1432080"/>
          </a:xfrm>
        </p:grpSpPr>
        <p:sp>
          <p:nvSpPr>
            <p:cNvPr id="2185" name="Google Shape;2185;p22"/>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6" name="Google Shape;2186;p22"/>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7" name="Google Shape;2187;p22"/>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8" name="Google Shape;2188;p22"/>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9" name="Google Shape;2189;p22"/>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0" name="Google Shape;2190;p22"/>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1" name="Google Shape;2191;p22"/>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92" name="Google Shape;2192;p22"/>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93" name="Google Shape;2193;p22"/>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194" name="Google Shape;2194;p22"/>
          <p:cNvSpPr txBox="1"/>
          <p:nvPr>
            <p:ph idx="4294967295" type="body"/>
          </p:nvPr>
        </p:nvSpPr>
        <p:spPr>
          <a:xfrm>
            <a:off x="713225" y="1017725"/>
            <a:ext cx="77040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NIH's Biggest Health Challenges - Opioid Addiction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t>
            </a:r>
            <a:r>
              <a:rPr lang="en"/>
              <a:t>Datasets</a:t>
            </a:r>
            <a:endParaRPr/>
          </a:p>
        </p:txBody>
      </p:sp>
      <p:sp>
        <p:nvSpPr>
          <p:cNvPr id="2200" name="Google Shape;2200;p23"/>
          <p:cNvSpPr txBox="1"/>
          <p:nvPr>
            <p:ph idx="1" type="body"/>
          </p:nvPr>
        </p:nvSpPr>
        <p:spPr>
          <a:xfrm>
            <a:off x="720000" y="1207775"/>
            <a:ext cx="7704000" cy="3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delete this slide when you’re done editing the presentation</a:t>
            </a:r>
            <a:endParaRPr/>
          </a:p>
        </p:txBody>
      </p:sp>
      <p:graphicFrame>
        <p:nvGraphicFramePr>
          <p:cNvPr id="2201" name="Google Shape;2201;p23"/>
          <p:cNvGraphicFramePr/>
          <p:nvPr/>
        </p:nvGraphicFramePr>
        <p:xfrm>
          <a:off x="720000" y="1628700"/>
          <a:ext cx="3000000" cy="3000000"/>
        </p:xfrm>
        <a:graphic>
          <a:graphicData uri="http://schemas.openxmlformats.org/drawingml/2006/table">
            <a:tbl>
              <a:tblPr>
                <a:noFill/>
                <a:tableStyleId>{2AEB15AE-C92E-4C2B-AF79-C4495DEDDF26}</a:tableStyleId>
              </a:tblPr>
              <a:tblGrid>
                <a:gridCol w="2317650"/>
                <a:gridCol w="5386350"/>
              </a:tblGrid>
              <a:tr h="481600">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Fatal Overdose Data</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1600"/>
                        </a:spcAft>
                        <a:buNone/>
                      </a:pPr>
                      <a:r>
                        <a:rPr lang="en" sz="1100" u="sng">
                          <a:solidFill>
                            <a:schemeClr val="hlink"/>
                          </a:solidFill>
                          <a:hlinkClick r:id="rId3"/>
                        </a:rPr>
                        <a:t>https://www.cdc.gov/drugoverdose/fatal/sudors.html</a:t>
                      </a:r>
                      <a:endParaRPr sz="11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481600">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Nonfatal Overdose Syndromic Surveillance Data</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1600"/>
                        </a:spcAft>
                        <a:buNone/>
                      </a:pPr>
                      <a:r>
                        <a:rPr lang="en" sz="1100" u="sng">
                          <a:solidFill>
                            <a:schemeClr val="hlink"/>
                          </a:solidFill>
                          <a:hlinkClick r:id="rId4"/>
                        </a:rPr>
                        <a:t>https://www.cdc.gov/nssp/overview.html</a:t>
                      </a:r>
                      <a:endParaRPr sz="1000">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609025">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Nonfatal Overdose Emergency Department and Inpatient Hospitalization Discharge Data</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1600"/>
                        </a:spcAft>
                        <a:buNone/>
                      </a:pPr>
                      <a:r>
                        <a:rPr lang="en" sz="1100" u="sng">
                          <a:solidFill>
                            <a:schemeClr val="hlink"/>
                          </a:solidFill>
                          <a:hlinkClick r:id="rId5"/>
                        </a:rPr>
                        <a:t>https://www.cdc.gov/drugoverdose/nonfatal/dose/about.html</a:t>
                      </a:r>
                      <a:endParaRPr sz="1000">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609025">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Federal Information Processing System (FIPS) Codes for States and Counties</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1600"/>
                        </a:spcAft>
                        <a:buNone/>
                      </a:pPr>
                      <a:r>
                        <a:rPr lang="en" sz="1100" u="sng">
                          <a:solidFill>
                            <a:schemeClr val="hlink"/>
                          </a:solidFill>
                          <a:hlinkClick r:id="rId6"/>
                        </a:rPr>
                        <a:t>https://transition.fcc.gov/oet/info/maps/census/fips/fips.txt</a:t>
                      </a:r>
                      <a:endParaRPr sz="1000">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481600">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State Population Totals: 2010-2019</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1600"/>
                        </a:spcAft>
                        <a:buNone/>
                      </a:pPr>
                      <a:r>
                        <a:rPr lang="en" sz="1100" u="sng">
                          <a:solidFill>
                            <a:schemeClr val="hlink"/>
                          </a:solidFill>
                          <a:hlinkClick r:id="rId7"/>
                        </a:rPr>
                        <a:t>https://www.census.gov/data/datasets/time-series/demo/popest/2010s-state-total.html</a:t>
                      </a:r>
                      <a:endParaRPr sz="1000">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609025">
                <a:tc>
                  <a:txBody>
                    <a:bodyPr/>
                    <a:lstStyle/>
                    <a:p>
                      <a:pPr indent="0" lvl="0" marL="0" rtl="0" algn="l">
                        <a:spcBef>
                          <a:spcPts val="0"/>
                        </a:spcBef>
                        <a:spcAft>
                          <a:spcPts val="0"/>
                        </a:spcAft>
                        <a:buNone/>
                      </a:pPr>
                      <a:r>
                        <a:rPr b="1" lang="en" sz="1000" u="sng">
                          <a:solidFill>
                            <a:schemeClr val="dk1"/>
                          </a:solidFill>
                          <a:latin typeface="Rubik"/>
                          <a:ea typeface="Rubik"/>
                          <a:cs typeface="Rubik"/>
                          <a:sym typeface="Rubik"/>
                        </a:rPr>
                        <a:t>State Population Totals and Components of Change: 2020-2023</a:t>
                      </a:r>
                      <a:endParaRPr b="1" sz="1000" u="sng">
                        <a:solidFill>
                          <a:schemeClr val="dk1"/>
                        </a:solidFill>
                        <a:latin typeface="Rubik"/>
                        <a:ea typeface="Rubik"/>
                        <a:cs typeface="Rubik"/>
                        <a:sym typeface="Rubik"/>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1600"/>
                        </a:spcAft>
                        <a:buNone/>
                      </a:pPr>
                      <a:r>
                        <a:rPr lang="en" sz="1100" u="sng">
                          <a:solidFill>
                            <a:schemeClr val="hlink"/>
                          </a:solidFill>
                          <a:hlinkClick r:id="rId8"/>
                        </a:rPr>
                        <a:t>https://www.census.gov/data/tables/time-series/demo/popest/2020s-state-total.html</a:t>
                      </a:r>
                      <a:endParaRPr sz="1100"/>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grpSp>
        <p:nvGrpSpPr>
          <p:cNvPr id="2202" name="Google Shape;2202;p23"/>
          <p:cNvGrpSpPr/>
          <p:nvPr/>
        </p:nvGrpSpPr>
        <p:grpSpPr>
          <a:xfrm>
            <a:off x="8220041" y="2379668"/>
            <a:ext cx="724363" cy="708164"/>
            <a:chOff x="3162960" y="3784680"/>
            <a:chExt cx="1464840" cy="1432080"/>
          </a:xfrm>
        </p:grpSpPr>
        <p:sp>
          <p:nvSpPr>
            <p:cNvPr id="2203" name="Google Shape;2203;p23"/>
            <p:cNvSpPr/>
            <p:nvPr/>
          </p:nvSpPr>
          <p:spPr>
            <a:xfrm>
              <a:off x="3903840" y="3815640"/>
              <a:ext cx="676080" cy="1368360"/>
            </a:xfrm>
            <a:custGeom>
              <a:rect b="b" l="l" r="r" t="t"/>
              <a:pathLst>
                <a:path extrusionOk="0" h="3801" w="1878">
                  <a:moveTo>
                    <a:pt x="0" y="0"/>
                  </a:moveTo>
                  <a:lnTo>
                    <a:pt x="0" y="0"/>
                  </a:lnTo>
                  <a:cubicBezTo>
                    <a:pt x="0" y="3801"/>
                    <a:pt x="0" y="3801"/>
                    <a:pt x="0" y="3801"/>
                  </a:cubicBezTo>
                  <a:cubicBezTo>
                    <a:pt x="1037" y="3794"/>
                    <a:pt x="1878" y="2948"/>
                    <a:pt x="1878" y="1903"/>
                  </a:cubicBezTo>
                  <a:cubicBezTo>
                    <a:pt x="1878" y="860"/>
                    <a:pt x="1037" y="13"/>
                    <a:pt x="0"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4" name="Google Shape;2204;p23"/>
            <p:cNvSpPr/>
            <p:nvPr/>
          </p:nvSpPr>
          <p:spPr>
            <a:xfrm>
              <a:off x="3211560" y="3815640"/>
              <a:ext cx="1285920" cy="1368360"/>
            </a:xfrm>
            <a:custGeom>
              <a:rect b="b" l="l" r="r" t="t"/>
              <a:pathLst>
                <a:path extrusionOk="0" h="3801" w="3572">
                  <a:moveTo>
                    <a:pt x="1923" y="0"/>
                  </a:moveTo>
                  <a:lnTo>
                    <a:pt x="1923" y="0"/>
                  </a:lnTo>
                  <a:cubicBezTo>
                    <a:pt x="2833" y="13"/>
                    <a:pt x="3572" y="860"/>
                    <a:pt x="3572" y="1903"/>
                  </a:cubicBezTo>
                  <a:cubicBezTo>
                    <a:pt x="3572" y="2941"/>
                    <a:pt x="2833" y="3788"/>
                    <a:pt x="1923" y="3801"/>
                  </a:cubicBezTo>
                  <a:cubicBezTo>
                    <a:pt x="1916" y="3801"/>
                    <a:pt x="1910" y="3801"/>
                    <a:pt x="1903" y="3801"/>
                  </a:cubicBezTo>
                  <a:cubicBezTo>
                    <a:pt x="853" y="3801"/>
                    <a:pt x="0" y="2954"/>
                    <a:pt x="0" y="1903"/>
                  </a:cubicBezTo>
                  <a:cubicBezTo>
                    <a:pt x="0" y="853"/>
                    <a:pt x="853" y="0"/>
                    <a:pt x="1903" y="0"/>
                  </a:cubicBezTo>
                  <a:cubicBezTo>
                    <a:pt x="1910" y="0"/>
                    <a:pt x="1916" y="0"/>
                    <a:pt x="1923"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5" name="Google Shape;2205;p23"/>
            <p:cNvSpPr/>
            <p:nvPr/>
          </p:nvSpPr>
          <p:spPr>
            <a:xfrm>
              <a:off x="3921840" y="4196160"/>
              <a:ext cx="492840" cy="822960"/>
            </a:xfrm>
            <a:custGeom>
              <a:rect b="b" l="l" r="r" t="t"/>
              <a:pathLst>
                <a:path extrusionOk="0" h="2286" w="1369">
                  <a:moveTo>
                    <a:pt x="1096" y="0"/>
                  </a:moveTo>
                  <a:lnTo>
                    <a:pt x="1096" y="0"/>
                  </a:lnTo>
                  <a:cubicBezTo>
                    <a:pt x="975" y="121"/>
                    <a:pt x="975" y="121"/>
                    <a:pt x="975" y="121"/>
                  </a:cubicBezTo>
                  <a:cubicBezTo>
                    <a:pt x="0" y="2286"/>
                    <a:pt x="0" y="2286"/>
                    <a:pt x="0" y="2286"/>
                  </a:cubicBezTo>
                  <a:cubicBezTo>
                    <a:pt x="344" y="2266"/>
                    <a:pt x="682" y="2126"/>
                    <a:pt x="949" y="1865"/>
                  </a:cubicBezTo>
                  <a:cubicBezTo>
                    <a:pt x="1458" y="1356"/>
                    <a:pt x="1503" y="560"/>
                    <a:pt x="1096"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6" name="Google Shape;2206;p23"/>
            <p:cNvSpPr/>
            <p:nvPr/>
          </p:nvSpPr>
          <p:spPr>
            <a:xfrm>
              <a:off x="3592080" y="4239720"/>
              <a:ext cx="740160" cy="779760"/>
            </a:xfrm>
            <a:custGeom>
              <a:rect b="b" l="l" r="r" t="t"/>
              <a:pathLst>
                <a:path extrusionOk="0" h="2166" w="2056">
                  <a:moveTo>
                    <a:pt x="1891" y="0"/>
                  </a:moveTo>
                  <a:lnTo>
                    <a:pt x="1891" y="0"/>
                  </a:lnTo>
                  <a:cubicBezTo>
                    <a:pt x="1999" y="210"/>
                    <a:pt x="2056" y="458"/>
                    <a:pt x="2056" y="725"/>
                  </a:cubicBezTo>
                  <a:cubicBezTo>
                    <a:pt x="2056" y="1489"/>
                    <a:pt x="1553" y="2120"/>
                    <a:pt x="916" y="2165"/>
                  </a:cubicBezTo>
                  <a:cubicBezTo>
                    <a:pt x="910" y="2165"/>
                    <a:pt x="910" y="2165"/>
                    <a:pt x="910" y="2165"/>
                  </a:cubicBezTo>
                  <a:cubicBezTo>
                    <a:pt x="592" y="2177"/>
                    <a:pt x="267" y="2088"/>
                    <a:pt x="0" y="1891"/>
                  </a:cubicBezTo>
                  <a:lnTo>
                    <a:pt x="1891" y="0"/>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7" name="Google Shape;2207;p23"/>
            <p:cNvSpPr/>
            <p:nvPr/>
          </p:nvSpPr>
          <p:spPr>
            <a:xfrm>
              <a:off x="3921840" y="3980880"/>
              <a:ext cx="277560" cy="121320"/>
            </a:xfrm>
            <a:custGeom>
              <a:rect b="b" l="l" r="r" t="t"/>
              <a:pathLst>
                <a:path extrusionOk="0" h="337" w="771">
                  <a:moveTo>
                    <a:pt x="771" y="273"/>
                  </a:moveTo>
                  <a:lnTo>
                    <a:pt x="771" y="273"/>
                  </a:lnTo>
                  <a:cubicBezTo>
                    <a:pt x="707" y="337"/>
                    <a:pt x="707" y="337"/>
                    <a:pt x="707" y="337"/>
                  </a:cubicBezTo>
                  <a:cubicBezTo>
                    <a:pt x="0" y="0"/>
                    <a:pt x="0" y="0"/>
                    <a:pt x="0" y="0"/>
                  </a:cubicBezTo>
                  <a:cubicBezTo>
                    <a:pt x="274" y="12"/>
                    <a:pt x="541" y="108"/>
                    <a:pt x="771" y="27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8" name="Google Shape;2208;p23"/>
            <p:cNvSpPr/>
            <p:nvPr/>
          </p:nvSpPr>
          <p:spPr>
            <a:xfrm>
              <a:off x="3376800" y="3980520"/>
              <a:ext cx="799560" cy="822960"/>
            </a:xfrm>
            <a:custGeom>
              <a:rect b="b" l="l" r="r" t="t"/>
              <a:pathLst>
                <a:path extrusionOk="0" h="2286" w="2221">
                  <a:moveTo>
                    <a:pt x="2221" y="338"/>
                  </a:moveTo>
                  <a:lnTo>
                    <a:pt x="2221" y="338"/>
                  </a:lnTo>
                  <a:cubicBezTo>
                    <a:pt x="273" y="2286"/>
                    <a:pt x="273" y="2286"/>
                    <a:pt x="273" y="2286"/>
                  </a:cubicBezTo>
                  <a:cubicBezTo>
                    <a:pt x="-134" y="1726"/>
                    <a:pt x="-84" y="930"/>
                    <a:pt x="419" y="420"/>
                  </a:cubicBezTo>
                  <a:cubicBezTo>
                    <a:pt x="719" y="122"/>
                    <a:pt x="1120" y="-18"/>
                    <a:pt x="1514" y="1"/>
                  </a:cubicBezTo>
                  <a:cubicBezTo>
                    <a:pt x="1782" y="20"/>
                    <a:pt x="2030" y="147"/>
                    <a:pt x="2221" y="3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9" name="Google Shape;2209;p23"/>
            <p:cNvSpPr/>
            <p:nvPr/>
          </p:nvSpPr>
          <p:spPr>
            <a:xfrm>
              <a:off x="3162960" y="3784680"/>
              <a:ext cx="1464840" cy="1432080"/>
            </a:xfrm>
            <a:custGeom>
              <a:rect b="b" l="l" r="r" t="t"/>
              <a:pathLst>
                <a:path extrusionOk="0" h="3978" w="4069">
                  <a:moveTo>
                    <a:pt x="3687" y="799"/>
                  </a:moveTo>
                  <a:lnTo>
                    <a:pt x="3687" y="799"/>
                  </a:lnTo>
                  <a:cubicBezTo>
                    <a:pt x="3624" y="722"/>
                    <a:pt x="3560" y="646"/>
                    <a:pt x="3490" y="576"/>
                  </a:cubicBezTo>
                  <a:cubicBezTo>
                    <a:pt x="3204" y="290"/>
                    <a:pt x="2828" y="92"/>
                    <a:pt x="2420" y="29"/>
                  </a:cubicBezTo>
                  <a:cubicBezTo>
                    <a:pt x="2000" y="-41"/>
                    <a:pt x="1568" y="16"/>
                    <a:pt x="1179" y="194"/>
                  </a:cubicBezTo>
                  <a:cubicBezTo>
                    <a:pt x="804" y="366"/>
                    <a:pt x="485" y="653"/>
                    <a:pt x="275" y="1009"/>
                  </a:cubicBezTo>
                  <a:cubicBezTo>
                    <a:pt x="65" y="1359"/>
                    <a:pt x="-25" y="1773"/>
                    <a:pt x="7" y="2181"/>
                  </a:cubicBezTo>
                  <a:cubicBezTo>
                    <a:pt x="46" y="2588"/>
                    <a:pt x="211" y="2976"/>
                    <a:pt x="478" y="3282"/>
                  </a:cubicBezTo>
                  <a:cubicBezTo>
                    <a:pt x="746" y="3600"/>
                    <a:pt x="1109" y="3823"/>
                    <a:pt x="1503" y="3919"/>
                  </a:cubicBezTo>
                  <a:cubicBezTo>
                    <a:pt x="1917" y="4020"/>
                    <a:pt x="2357" y="3989"/>
                    <a:pt x="2751" y="3836"/>
                  </a:cubicBezTo>
                  <a:cubicBezTo>
                    <a:pt x="3139" y="3690"/>
                    <a:pt x="3484" y="3435"/>
                    <a:pt x="3719" y="3091"/>
                  </a:cubicBezTo>
                  <a:cubicBezTo>
                    <a:pt x="3955" y="2753"/>
                    <a:pt x="4076" y="2352"/>
                    <a:pt x="4069" y="1939"/>
                  </a:cubicBezTo>
                  <a:cubicBezTo>
                    <a:pt x="4063" y="1531"/>
                    <a:pt x="3929" y="1130"/>
                    <a:pt x="3687" y="799"/>
                  </a:cubicBezTo>
                  <a:moveTo>
                    <a:pt x="2974" y="3677"/>
                  </a:moveTo>
                  <a:lnTo>
                    <a:pt x="2974" y="3677"/>
                  </a:lnTo>
                  <a:cubicBezTo>
                    <a:pt x="2643" y="3867"/>
                    <a:pt x="2261" y="3944"/>
                    <a:pt x="1885" y="3906"/>
                  </a:cubicBezTo>
                  <a:cubicBezTo>
                    <a:pt x="1491" y="3867"/>
                    <a:pt x="1121" y="3702"/>
                    <a:pt x="823" y="3448"/>
                  </a:cubicBezTo>
                  <a:cubicBezTo>
                    <a:pt x="530" y="3187"/>
                    <a:pt x="313" y="2843"/>
                    <a:pt x="211" y="2461"/>
                  </a:cubicBezTo>
                  <a:cubicBezTo>
                    <a:pt x="116" y="2079"/>
                    <a:pt x="135" y="1665"/>
                    <a:pt x="269" y="1296"/>
                  </a:cubicBezTo>
                  <a:cubicBezTo>
                    <a:pt x="409" y="927"/>
                    <a:pt x="657" y="595"/>
                    <a:pt x="981" y="373"/>
                  </a:cubicBezTo>
                  <a:cubicBezTo>
                    <a:pt x="1294" y="156"/>
                    <a:pt x="1656" y="48"/>
                    <a:pt x="2038" y="54"/>
                  </a:cubicBezTo>
                  <a:cubicBezTo>
                    <a:pt x="2433" y="67"/>
                    <a:pt x="2815" y="201"/>
                    <a:pt x="3133" y="436"/>
                  </a:cubicBezTo>
                  <a:cubicBezTo>
                    <a:pt x="3210" y="493"/>
                    <a:pt x="3280" y="557"/>
                    <a:pt x="3350" y="627"/>
                  </a:cubicBezTo>
                  <a:cubicBezTo>
                    <a:pt x="3630" y="908"/>
                    <a:pt x="3821" y="1270"/>
                    <a:pt x="3891" y="1659"/>
                  </a:cubicBezTo>
                  <a:cubicBezTo>
                    <a:pt x="3961" y="2047"/>
                    <a:pt x="3910" y="2454"/>
                    <a:pt x="3745" y="2818"/>
                  </a:cubicBezTo>
                  <a:cubicBezTo>
                    <a:pt x="3586" y="3174"/>
                    <a:pt x="3312" y="3479"/>
                    <a:pt x="2974" y="367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10" name="Google Shape;2210;p23"/>
            <p:cNvSpPr/>
            <p:nvPr/>
          </p:nvSpPr>
          <p:spPr>
            <a:xfrm>
              <a:off x="3543840" y="4155480"/>
              <a:ext cx="918720" cy="904680"/>
            </a:xfrm>
            <a:custGeom>
              <a:rect b="b" l="l" r="r" t="t"/>
              <a:pathLst>
                <a:path extrusionOk="0" h="2513" w="2552">
                  <a:moveTo>
                    <a:pt x="2260" y="43"/>
                  </a:moveTo>
                  <a:lnTo>
                    <a:pt x="2260" y="43"/>
                  </a:lnTo>
                  <a:lnTo>
                    <a:pt x="2254" y="37"/>
                  </a:lnTo>
                  <a:cubicBezTo>
                    <a:pt x="2196" y="-21"/>
                    <a:pt x="2101" y="-8"/>
                    <a:pt x="2044" y="49"/>
                  </a:cubicBezTo>
                  <a:cubicBezTo>
                    <a:pt x="2037" y="55"/>
                    <a:pt x="2031" y="62"/>
                    <a:pt x="2031" y="68"/>
                  </a:cubicBezTo>
                  <a:cubicBezTo>
                    <a:pt x="1999" y="94"/>
                    <a:pt x="1973" y="119"/>
                    <a:pt x="1948" y="151"/>
                  </a:cubicBezTo>
                  <a:cubicBezTo>
                    <a:pt x="1833" y="260"/>
                    <a:pt x="1725" y="368"/>
                    <a:pt x="1617" y="476"/>
                  </a:cubicBezTo>
                  <a:cubicBezTo>
                    <a:pt x="1464" y="629"/>
                    <a:pt x="1311" y="782"/>
                    <a:pt x="1159" y="940"/>
                  </a:cubicBezTo>
                  <a:cubicBezTo>
                    <a:pt x="993" y="1100"/>
                    <a:pt x="834" y="1259"/>
                    <a:pt x="675" y="1424"/>
                  </a:cubicBezTo>
                  <a:cubicBezTo>
                    <a:pt x="535" y="1558"/>
                    <a:pt x="401" y="1692"/>
                    <a:pt x="268" y="1825"/>
                  </a:cubicBezTo>
                  <a:cubicBezTo>
                    <a:pt x="191" y="1902"/>
                    <a:pt x="121" y="1978"/>
                    <a:pt x="44" y="2048"/>
                  </a:cubicBezTo>
                  <a:cubicBezTo>
                    <a:pt x="38" y="2055"/>
                    <a:pt x="38" y="2061"/>
                    <a:pt x="32" y="2061"/>
                  </a:cubicBezTo>
                  <a:cubicBezTo>
                    <a:pt x="13" y="2086"/>
                    <a:pt x="0" y="2112"/>
                    <a:pt x="0" y="2137"/>
                  </a:cubicBezTo>
                  <a:cubicBezTo>
                    <a:pt x="0" y="2195"/>
                    <a:pt x="44" y="2220"/>
                    <a:pt x="89" y="2246"/>
                  </a:cubicBezTo>
                  <a:cubicBezTo>
                    <a:pt x="255" y="2360"/>
                    <a:pt x="439" y="2437"/>
                    <a:pt x="637" y="2481"/>
                  </a:cubicBezTo>
                  <a:cubicBezTo>
                    <a:pt x="1012" y="2558"/>
                    <a:pt x="1420" y="2494"/>
                    <a:pt x="1757" y="2303"/>
                  </a:cubicBezTo>
                  <a:cubicBezTo>
                    <a:pt x="2088" y="2112"/>
                    <a:pt x="2349" y="1806"/>
                    <a:pt x="2470" y="1443"/>
                  </a:cubicBezTo>
                  <a:cubicBezTo>
                    <a:pt x="2597" y="1074"/>
                    <a:pt x="2578" y="661"/>
                    <a:pt x="2413" y="304"/>
                  </a:cubicBezTo>
                  <a:cubicBezTo>
                    <a:pt x="2368" y="215"/>
                    <a:pt x="2317" y="126"/>
                    <a:pt x="2260" y="43"/>
                  </a:cubicBezTo>
                  <a:moveTo>
                    <a:pt x="2387" y="1176"/>
                  </a:moveTo>
                  <a:lnTo>
                    <a:pt x="2387" y="1176"/>
                  </a:lnTo>
                  <a:cubicBezTo>
                    <a:pt x="2336" y="1526"/>
                    <a:pt x="2158" y="1851"/>
                    <a:pt x="1885" y="2080"/>
                  </a:cubicBezTo>
                  <a:cubicBezTo>
                    <a:pt x="1623" y="2297"/>
                    <a:pt x="1280" y="2418"/>
                    <a:pt x="929" y="2399"/>
                  </a:cubicBezTo>
                  <a:cubicBezTo>
                    <a:pt x="745" y="2392"/>
                    <a:pt x="560" y="2347"/>
                    <a:pt x="395" y="2271"/>
                  </a:cubicBezTo>
                  <a:cubicBezTo>
                    <a:pt x="350" y="2252"/>
                    <a:pt x="312" y="2233"/>
                    <a:pt x="274" y="2207"/>
                  </a:cubicBezTo>
                  <a:cubicBezTo>
                    <a:pt x="255" y="2195"/>
                    <a:pt x="236" y="2182"/>
                    <a:pt x="216" y="2169"/>
                  </a:cubicBezTo>
                  <a:cubicBezTo>
                    <a:pt x="197" y="2157"/>
                    <a:pt x="165" y="2144"/>
                    <a:pt x="153" y="2131"/>
                  </a:cubicBezTo>
                  <a:cubicBezTo>
                    <a:pt x="147" y="2118"/>
                    <a:pt x="153" y="2112"/>
                    <a:pt x="159" y="2105"/>
                  </a:cubicBezTo>
                  <a:cubicBezTo>
                    <a:pt x="216" y="2042"/>
                    <a:pt x="280" y="1984"/>
                    <a:pt x="337" y="1927"/>
                  </a:cubicBezTo>
                  <a:cubicBezTo>
                    <a:pt x="458" y="1806"/>
                    <a:pt x="579" y="1685"/>
                    <a:pt x="700" y="1564"/>
                  </a:cubicBezTo>
                  <a:cubicBezTo>
                    <a:pt x="853" y="1412"/>
                    <a:pt x="1006" y="1259"/>
                    <a:pt x="1159" y="1106"/>
                  </a:cubicBezTo>
                  <a:cubicBezTo>
                    <a:pt x="1311" y="953"/>
                    <a:pt x="1458" y="800"/>
                    <a:pt x="1611" y="648"/>
                  </a:cubicBezTo>
                  <a:cubicBezTo>
                    <a:pt x="1732" y="527"/>
                    <a:pt x="1859" y="406"/>
                    <a:pt x="1980" y="285"/>
                  </a:cubicBezTo>
                  <a:cubicBezTo>
                    <a:pt x="2031" y="234"/>
                    <a:pt x="2088" y="183"/>
                    <a:pt x="2139" y="126"/>
                  </a:cubicBezTo>
                  <a:cubicBezTo>
                    <a:pt x="2349" y="431"/>
                    <a:pt x="2438" y="813"/>
                    <a:pt x="2387" y="11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11" name="Google Shape;2211;p23"/>
            <p:cNvSpPr/>
            <p:nvPr/>
          </p:nvSpPr>
          <p:spPr>
            <a:xfrm>
              <a:off x="3328920" y="3950280"/>
              <a:ext cx="918360" cy="885600"/>
            </a:xfrm>
            <a:custGeom>
              <a:rect b="b" l="l" r="r" t="t"/>
              <a:pathLst>
                <a:path extrusionOk="0" h="2460" w="2551">
                  <a:moveTo>
                    <a:pt x="1094" y="1829"/>
                  </a:moveTo>
                  <a:lnTo>
                    <a:pt x="1094" y="1829"/>
                  </a:lnTo>
                  <a:cubicBezTo>
                    <a:pt x="1253" y="1663"/>
                    <a:pt x="1418" y="1498"/>
                    <a:pt x="1584" y="1332"/>
                  </a:cubicBezTo>
                  <a:cubicBezTo>
                    <a:pt x="1743" y="1173"/>
                    <a:pt x="1902" y="1014"/>
                    <a:pt x="2061" y="855"/>
                  </a:cubicBezTo>
                  <a:cubicBezTo>
                    <a:pt x="2176" y="740"/>
                    <a:pt x="2296" y="625"/>
                    <a:pt x="2411" y="504"/>
                  </a:cubicBezTo>
                  <a:cubicBezTo>
                    <a:pt x="2443" y="473"/>
                    <a:pt x="2475" y="448"/>
                    <a:pt x="2507" y="415"/>
                  </a:cubicBezTo>
                  <a:cubicBezTo>
                    <a:pt x="2513" y="409"/>
                    <a:pt x="2520" y="403"/>
                    <a:pt x="2526" y="396"/>
                  </a:cubicBezTo>
                  <a:cubicBezTo>
                    <a:pt x="2564" y="358"/>
                    <a:pt x="2558" y="314"/>
                    <a:pt x="2513" y="282"/>
                  </a:cubicBezTo>
                  <a:cubicBezTo>
                    <a:pt x="2182" y="40"/>
                    <a:pt x="1749" y="-43"/>
                    <a:pt x="1348" y="21"/>
                  </a:cubicBezTo>
                  <a:cubicBezTo>
                    <a:pt x="1144" y="53"/>
                    <a:pt x="941" y="123"/>
                    <a:pt x="762" y="231"/>
                  </a:cubicBezTo>
                  <a:cubicBezTo>
                    <a:pt x="686" y="275"/>
                    <a:pt x="604" y="327"/>
                    <a:pt x="533" y="390"/>
                  </a:cubicBezTo>
                  <a:cubicBezTo>
                    <a:pt x="501" y="422"/>
                    <a:pt x="476" y="454"/>
                    <a:pt x="444" y="479"/>
                  </a:cubicBezTo>
                  <a:cubicBezTo>
                    <a:pt x="419" y="504"/>
                    <a:pt x="393" y="536"/>
                    <a:pt x="368" y="562"/>
                  </a:cubicBezTo>
                  <a:cubicBezTo>
                    <a:pt x="362" y="568"/>
                    <a:pt x="362" y="568"/>
                    <a:pt x="362" y="568"/>
                  </a:cubicBezTo>
                  <a:cubicBezTo>
                    <a:pt x="107" y="868"/>
                    <a:pt x="-27" y="1262"/>
                    <a:pt x="5" y="1657"/>
                  </a:cubicBezTo>
                  <a:cubicBezTo>
                    <a:pt x="17" y="1861"/>
                    <a:pt x="75" y="2058"/>
                    <a:pt x="170" y="2237"/>
                  </a:cubicBezTo>
                  <a:cubicBezTo>
                    <a:pt x="190" y="2281"/>
                    <a:pt x="215" y="2325"/>
                    <a:pt x="247" y="2370"/>
                  </a:cubicBezTo>
                  <a:cubicBezTo>
                    <a:pt x="266" y="2402"/>
                    <a:pt x="291" y="2446"/>
                    <a:pt x="336" y="2459"/>
                  </a:cubicBezTo>
                  <a:cubicBezTo>
                    <a:pt x="393" y="2466"/>
                    <a:pt x="470" y="2446"/>
                    <a:pt x="514" y="2402"/>
                  </a:cubicBezTo>
                  <a:cubicBezTo>
                    <a:pt x="578" y="2345"/>
                    <a:pt x="635" y="2281"/>
                    <a:pt x="699" y="2224"/>
                  </a:cubicBezTo>
                  <a:cubicBezTo>
                    <a:pt x="826" y="2090"/>
                    <a:pt x="960" y="1956"/>
                    <a:pt x="1094" y="1829"/>
                  </a:cubicBezTo>
                  <a:moveTo>
                    <a:pt x="425" y="2376"/>
                  </a:moveTo>
                  <a:lnTo>
                    <a:pt x="425" y="2376"/>
                  </a:lnTo>
                  <a:cubicBezTo>
                    <a:pt x="419" y="2370"/>
                    <a:pt x="412" y="2364"/>
                    <a:pt x="412" y="2358"/>
                  </a:cubicBezTo>
                  <a:cubicBezTo>
                    <a:pt x="393" y="2332"/>
                    <a:pt x="380" y="2313"/>
                    <a:pt x="368" y="2293"/>
                  </a:cubicBezTo>
                  <a:cubicBezTo>
                    <a:pt x="343" y="2249"/>
                    <a:pt x="323" y="2205"/>
                    <a:pt x="298" y="2166"/>
                  </a:cubicBezTo>
                  <a:cubicBezTo>
                    <a:pt x="259" y="2077"/>
                    <a:pt x="222" y="1982"/>
                    <a:pt x="196" y="1892"/>
                  </a:cubicBezTo>
                  <a:cubicBezTo>
                    <a:pt x="101" y="1517"/>
                    <a:pt x="151" y="1116"/>
                    <a:pt x="343" y="778"/>
                  </a:cubicBezTo>
                  <a:cubicBezTo>
                    <a:pt x="387" y="696"/>
                    <a:pt x="438" y="619"/>
                    <a:pt x="501" y="549"/>
                  </a:cubicBezTo>
                  <a:cubicBezTo>
                    <a:pt x="552" y="492"/>
                    <a:pt x="610" y="435"/>
                    <a:pt x="667" y="377"/>
                  </a:cubicBezTo>
                  <a:cubicBezTo>
                    <a:pt x="794" y="262"/>
                    <a:pt x="960" y="180"/>
                    <a:pt x="1119" y="123"/>
                  </a:cubicBezTo>
                  <a:cubicBezTo>
                    <a:pt x="1476" y="1"/>
                    <a:pt x="1877" y="53"/>
                    <a:pt x="2208" y="225"/>
                  </a:cubicBezTo>
                  <a:cubicBezTo>
                    <a:pt x="2246" y="250"/>
                    <a:pt x="2290" y="269"/>
                    <a:pt x="2329" y="301"/>
                  </a:cubicBezTo>
                  <a:cubicBezTo>
                    <a:pt x="2361" y="320"/>
                    <a:pt x="2424" y="352"/>
                    <a:pt x="2399" y="396"/>
                  </a:cubicBezTo>
                  <a:cubicBezTo>
                    <a:pt x="2392" y="403"/>
                    <a:pt x="2386" y="409"/>
                    <a:pt x="2386" y="415"/>
                  </a:cubicBezTo>
                  <a:cubicBezTo>
                    <a:pt x="2361" y="435"/>
                    <a:pt x="2335" y="460"/>
                    <a:pt x="2316" y="486"/>
                  </a:cubicBezTo>
                  <a:cubicBezTo>
                    <a:pt x="2214" y="588"/>
                    <a:pt x="2112" y="689"/>
                    <a:pt x="2010" y="791"/>
                  </a:cubicBezTo>
                  <a:cubicBezTo>
                    <a:pt x="1864" y="938"/>
                    <a:pt x="1711" y="1084"/>
                    <a:pt x="1565" y="1231"/>
                  </a:cubicBezTo>
                  <a:cubicBezTo>
                    <a:pt x="1405" y="1389"/>
                    <a:pt x="1247" y="1549"/>
                    <a:pt x="1087" y="1708"/>
                  </a:cubicBezTo>
                  <a:cubicBezTo>
                    <a:pt x="947" y="1848"/>
                    <a:pt x="807" y="1988"/>
                    <a:pt x="667" y="2128"/>
                  </a:cubicBezTo>
                  <a:cubicBezTo>
                    <a:pt x="584" y="2211"/>
                    <a:pt x="508" y="2293"/>
                    <a:pt x="425" y="23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212" name="Google Shape;2212;p23"/>
          <p:cNvSpPr/>
          <p:nvPr/>
        </p:nvSpPr>
        <p:spPr>
          <a:xfrm>
            <a:off x="813800" y="1708025"/>
            <a:ext cx="6782700" cy="310200"/>
          </a:xfrm>
          <a:prstGeom prst="roundRect">
            <a:avLst>
              <a:gd fmla="val 16667" name="adj"/>
            </a:avLst>
          </a:prstGeom>
          <a:solidFill>
            <a:srgbClr val="EB9E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We did not use  the Fatal Overdose Database in this project.</a:t>
            </a:r>
            <a:endParaRPr>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Process - Excel</a:t>
            </a:r>
            <a:endParaRPr/>
          </a:p>
        </p:txBody>
      </p:sp>
      <p:sp>
        <p:nvSpPr>
          <p:cNvPr id="2218" name="Google Shape;2218;p24"/>
          <p:cNvSpPr/>
          <p:nvPr/>
        </p:nvSpPr>
        <p:spPr>
          <a:xfrm>
            <a:off x="862136" y="2586587"/>
            <a:ext cx="875700" cy="572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ibre Franklin"/>
                <a:ea typeface="Libre Franklin"/>
                <a:cs typeface="Libre Franklin"/>
                <a:sym typeface="Libre Franklin"/>
              </a:rPr>
              <a:t>1</a:t>
            </a:r>
            <a:endParaRPr b="1" sz="2400">
              <a:solidFill>
                <a:schemeClr val="dk1"/>
              </a:solidFill>
              <a:latin typeface="Libre Franklin"/>
              <a:ea typeface="Libre Franklin"/>
              <a:cs typeface="Libre Franklin"/>
              <a:sym typeface="Libre Franklin"/>
            </a:endParaRPr>
          </a:p>
        </p:txBody>
      </p:sp>
      <p:sp>
        <p:nvSpPr>
          <p:cNvPr id="2219" name="Google Shape;2219;p24"/>
          <p:cNvSpPr/>
          <p:nvPr/>
        </p:nvSpPr>
        <p:spPr>
          <a:xfrm>
            <a:off x="2391348" y="2586587"/>
            <a:ext cx="875700" cy="572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ibre Franklin"/>
                <a:ea typeface="Libre Franklin"/>
                <a:cs typeface="Libre Franklin"/>
                <a:sym typeface="Libre Franklin"/>
              </a:rPr>
              <a:t>2</a:t>
            </a:r>
            <a:endParaRPr b="1" sz="2400">
              <a:solidFill>
                <a:schemeClr val="dk1"/>
              </a:solidFill>
              <a:latin typeface="Libre Franklin"/>
              <a:ea typeface="Libre Franklin"/>
              <a:cs typeface="Libre Franklin"/>
              <a:sym typeface="Libre Franklin"/>
            </a:endParaRPr>
          </a:p>
        </p:txBody>
      </p:sp>
      <p:sp>
        <p:nvSpPr>
          <p:cNvPr id="2220" name="Google Shape;2220;p24"/>
          <p:cNvSpPr/>
          <p:nvPr/>
        </p:nvSpPr>
        <p:spPr>
          <a:xfrm>
            <a:off x="3920561" y="2586587"/>
            <a:ext cx="875700" cy="572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ibre Franklin"/>
                <a:ea typeface="Libre Franklin"/>
                <a:cs typeface="Libre Franklin"/>
                <a:sym typeface="Libre Franklin"/>
              </a:rPr>
              <a:t>3</a:t>
            </a:r>
            <a:endParaRPr b="1" sz="2400">
              <a:solidFill>
                <a:schemeClr val="dk1"/>
              </a:solidFill>
              <a:latin typeface="Libre Franklin"/>
              <a:ea typeface="Libre Franklin"/>
              <a:cs typeface="Libre Franklin"/>
              <a:sym typeface="Libre Franklin"/>
            </a:endParaRPr>
          </a:p>
        </p:txBody>
      </p:sp>
      <p:sp>
        <p:nvSpPr>
          <p:cNvPr id="2221" name="Google Shape;2221;p24"/>
          <p:cNvSpPr/>
          <p:nvPr/>
        </p:nvSpPr>
        <p:spPr>
          <a:xfrm>
            <a:off x="5449761" y="2586587"/>
            <a:ext cx="875700" cy="572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ibre Franklin"/>
                <a:ea typeface="Libre Franklin"/>
                <a:cs typeface="Libre Franklin"/>
                <a:sym typeface="Libre Franklin"/>
              </a:rPr>
              <a:t>4</a:t>
            </a:r>
            <a:endParaRPr b="1" sz="2400">
              <a:solidFill>
                <a:schemeClr val="dk1"/>
              </a:solidFill>
              <a:latin typeface="Libre Franklin"/>
              <a:ea typeface="Libre Franklin"/>
              <a:cs typeface="Libre Franklin"/>
              <a:sym typeface="Libre Franklin"/>
            </a:endParaRPr>
          </a:p>
        </p:txBody>
      </p:sp>
      <p:cxnSp>
        <p:nvCxnSpPr>
          <p:cNvPr id="2222" name="Google Shape;2222;p24"/>
          <p:cNvCxnSpPr>
            <a:stCxn id="2218" idx="3"/>
            <a:endCxn id="2219" idx="1"/>
          </p:cNvCxnSpPr>
          <p:nvPr/>
        </p:nvCxnSpPr>
        <p:spPr>
          <a:xfrm>
            <a:off x="1737836" y="2872937"/>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223" name="Google Shape;2223;p24"/>
          <p:cNvCxnSpPr>
            <a:stCxn id="2219" idx="3"/>
            <a:endCxn id="2220" idx="1"/>
          </p:cNvCxnSpPr>
          <p:nvPr/>
        </p:nvCxnSpPr>
        <p:spPr>
          <a:xfrm>
            <a:off x="3267048" y="2872937"/>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224" name="Google Shape;2224;p24"/>
          <p:cNvCxnSpPr>
            <a:stCxn id="2220" idx="3"/>
            <a:endCxn id="2221" idx="1"/>
          </p:cNvCxnSpPr>
          <p:nvPr/>
        </p:nvCxnSpPr>
        <p:spPr>
          <a:xfrm>
            <a:off x="4796261" y="2872937"/>
            <a:ext cx="653400" cy="0"/>
          </a:xfrm>
          <a:prstGeom prst="straightConnector1">
            <a:avLst/>
          </a:prstGeom>
          <a:noFill/>
          <a:ln cap="flat" cmpd="sng" w="9525">
            <a:solidFill>
              <a:schemeClr val="dk1"/>
            </a:solidFill>
            <a:prstDash val="solid"/>
            <a:round/>
            <a:headEnd len="med" w="med" type="none"/>
            <a:tailEnd len="med" w="med" type="none"/>
          </a:ln>
        </p:spPr>
      </p:cxnSp>
      <p:sp>
        <p:nvSpPr>
          <p:cNvPr id="2225" name="Google Shape;2225;p24"/>
          <p:cNvSpPr/>
          <p:nvPr/>
        </p:nvSpPr>
        <p:spPr>
          <a:xfrm>
            <a:off x="6978961" y="2586587"/>
            <a:ext cx="875700" cy="5727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ibre Franklin"/>
                <a:ea typeface="Libre Franklin"/>
                <a:cs typeface="Libre Franklin"/>
                <a:sym typeface="Libre Franklin"/>
              </a:rPr>
              <a:t>5</a:t>
            </a:r>
            <a:endParaRPr b="1" sz="2400">
              <a:solidFill>
                <a:schemeClr val="dk1"/>
              </a:solidFill>
              <a:latin typeface="Libre Franklin"/>
              <a:ea typeface="Libre Franklin"/>
              <a:cs typeface="Libre Franklin"/>
              <a:sym typeface="Libre Franklin"/>
            </a:endParaRPr>
          </a:p>
        </p:txBody>
      </p:sp>
      <p:cxnSp>
        <p:nvCxnSpPr>
          <p:cNvPr id="2226" name="Google Shape;2226;p24"/>
          <p:cNvCxnSpPr/>
          <p:nvPr/>
        </p:nvCxnSpPr>
        <p:spPr>
          <a:xfrm>
            <a:off x="6325461" y="2872937"/>
            <a:ext cx="653400" cy="0"/>
          </a:xfrm>
          <a:prstGeom prst="straightConnector1">
            <a:avLst/>
          </a:prstGeom>
          <a:noFill/>
          <a:ln cap="flat" cmpd="sng" w="9525">
            <a:solidFill>
              <a:schemeClr val="dk1"/>
            </a:solidFill>
            <a:prstDash val="solid"/>
            <a:round/>
            <a:headEnd len="med" w="med" type="none"/>
            <a:tailEnd len="med" w="med" type="none"/>
          </a:ln>
        </p:spPr>
      </p:cxnSp>
      <p:sp>
        <p:nvSpPr>
          <p:cNvPr id="2227" name="Google Shape;2227;p24"/>
          <p:cNvSpPr txBox="1"/>
          <p:nvPr/>
        </p:nvSpPr>
        <p:spPr>
          <a:xfrm>
            <a:off x="668025" y="3306525"/>
            <a:ext cx="1263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ubik"/>
                <a:ea typeface="Rubik"/>
                <a:cs typeface="Rubik"/>
                <a:sym typeface="Rubik"/>
              </a:rPr>
              <a:t>Remove duplicate or irrelevant data.</a:t>
            </a:r>
            <a:endParaRPr sz="1000">
              <a:solidFill>
                <a:schemeClr val="dk1"/>
              </a:solidFill>
              <a:latin typeface="Rubik"/>
              <a:ea typeface="Rubik"/>
              <a:cs typeface="Rubik"/>
              <a:sym typeface="Rubik"/>
            </a:endParaRPr>
          </a:p>
          <a:p>
            <a:pPr indent="0" lvl="0" marL="0" rtl="0" algn="l">
              <a:spcBef>
                <a:spcPts val="0"/>
              </a:spcBef>
              <a:spcAft>
                <a:spcPts val="0"/>
              </a:spcAft>
              <a:buNone/>
            </a:pPr>
            <a:r>
              <a:rPr lang="en" sz="1000">
                <a:solidFill>
                  <a:schemeClr val="dk1"/>
                </a:solidFill>
                <a:latin typeface="Rubik"/>
                <a:ea typeface="Rubik"/>
                <a:cs typeface="Rubik"/>
                <a:sym typeface="Rubik"/>
              </a:rPr>
              <a:t>→ single-valued attribute(1NF)</a:t>
            </a:r>
            <a:endParaRPr sz="1000">
              <a:solidFill>
                <a:schemeClr val="dk1"/>
              </a:solidFill>
              <a:latin typeface="Rubik"/>
              <a:ea typeface="Rubik"/>
              <a:cs typeface="Rubik"/>
              <a:sym typeface="Rubik"/>
            </a:endParaRPr>
          </a:p>
        </p:txBody>
      </p:sp>
      <p:sp>
        <p:nvSpPr>
          <p:cNvPr id="2228" name="Google Shape;2228;p24"/>
          <p:cNvSpPr txBox="1"/>
          <p:nvPr/>
        </p:nvSpPr>
        <p:spPr>
          <a:xfrm>
            <a:off x="6468300" y="3306525"/>
            <a:ext cx="2146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ubik"/>
                <a:ea typeface="Rubik"/>
                <a:cs typeface="Rubik"/>
                <a:sym typeface="Rubik"/>
              </a:rPr>
              <a:t>Remove some attribute that could be calculated from given data, e.g. yearly data.</a:t>
            </a:r>
            <a:endParaRPr sz="1000">
              <a:solidFill>
                <a:schemeClr val="dk1"/>
              </a:solidFill>
              <a:latin typeface="Rubik"/>
              <a:ea typeface="Rubik"/>
              <a:cs typeface="Rubik"/>
              <a:sym typeface="Rubik"/>
            </a:endParaRPr>
          </a:p>
          <a:p>
            <a:pPr indent="0" lvl="0" marL="0" rtl="0" algn="l">
              <a:spcBef>
                <a:spcPts val="0"/>
              </a:spcBef>
              <a:spcAft>
                <a:spcPts val="0"/>
              </a:spcAft>
              <a:buNone/>
            </a:pPr>
            <a:r>
              <a:rPr lang="en" sz="1000">
                <a:solidFill>
                  <a:schemeClr val="dk1"/>
                </a:solidFill>
                <a:latin typeface="Rubik"/>
                <a:ea typeface="Rubik"/>
                <a:cs typeface="Rubik"/>
                <a:sym typeface="Rubik"/>
              </a:rPr>
              <a:t>→no transitive dependency(3NF)</a:t>
            </a:r>
            <a:endParaRPr sz="1000">
              <a:solidFill>
                <a:schemeClr val="dk1"/>
              </a:solidFill>
              <a:latin typeface="Rubik"/>
              <a:ea typeface="Rubik"/>
              <a:cs typeface="Rubik"/>
              <a:sym typeface="Rubik"/>
            </a:endParaRPr>
          </a:p>
          <a:p>
            <a:pPr indent="0" lvl="0" marL="0" rtl="0" algn="l">
              <a:spcBef>
                <a:spcPts val="0"/>
              </a:spcBef>
              <a:spcAft>
                <a:spcPts val="0"/>
              </a:spcAft>
              <a:buNone/>
            </a:pPr>
            <a:r>
              <a:rPr lang="en" sz="1000">
                <a:solidFill>
                  <a:schemeClr val="dk1"/>
                </a:solidFill>
                <a:latin typeface="Rubik"/>
                <a:ea typeface="Rubik"/>
                <a:cs typeface="Rubik"/>
                <a:sym typeface="Rubik"/>
              </a:rPr>
              <a:t>→the determinants X are all superkeys of R (BCNF)</a:t>
            </a:r>
            <a:endParaRPr sz="1000">
              <a:solidFill>
                <a:schemeClr val="dk1"/>
              </a:solidFill>
              <a:latin typeface="Rubik"/>
              <a:ea typeface="Rubik"/>
              <a:cs typeface="Rubik"/>
              <a:sym typeface="Rubik"/>
            </a:endParaRPr>
          </a:p>
        </p:txBody>
      </p:sp>
      <p:sp>
        <p:nvSpPr>
          <p:cNvPr id="2229" name="Google Shape;2229;p24"/>
          <p:cNvSpPr txBox="1"/>
          <p:nvPr/>
        </p:nvSpPr>
        <p:spPr>
          <a:xfrm>
            <a:off x="4787500" y="1715050"/>
            <a:ext cx="2200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ubik"/>
                <a:ea typeface="Rubik"/>
                <a:cs typeface="Rubik"/>
                <a:sym typeface="Rubik"/>
              </a:rPr>
              <a:t>Split some tables and fix structural errors.</a:t>
            </a:r>
            <a:endParaRPr sz="1000">
              <a:solidFill>
                <a:schemeClr val="dk1"/>
              </a:solidFill>
              <a:latin typeface="Rubik"/>
              <a:ea typeface="Rubik"/>
              <a:cs typeface="Rubik"/>
              <a:sym typeface="Rubik"/>
            </a:endParaRPr>
          </a:p>
          <a:p>
            <a:pPr indent="0" lvl="0" marL="0" rtl="0" algn="l">
              <a:spcBef>
                <a:spcPts val="0"/>
              </a:spcBef>
              <a:spcAft>
                <a:spcPts val="0"/>
              </a:spcAft>
              <a:buNone/>
            </a:pPr>
            <a:r>
              <a:rPr lang="en" sz="1000">
                <a:solidFill>
                  <a:schemeClr val="dk1"/>
                </a:solidFill>
                <a:latin typeface="Rubik"/>
                <a:ea typeface="Rubik"/>
                <a:cs typeface="Rubik"/>
                <a:sym typeface="Rubik"/>
              </a:rPr>
              <a:t>→non-</a:t>
            </a:r>
            <a:r>
              <a:rPr lang="en" sz="1000">
                <a:solidFill>
                  <a:schemeClr val="dk1"/>
                </a:solidFill>
                <a:latin typeface="Rubik"/>
                <a:ea typeface="Rubik"/>
                <a:cs typeface="Rubik"/>
                <a:sym typeface="Rubik"/>
              </a:rPr>
              <a:t>key</a:t>
            </a:r>
            <a:r>
              <a:rPr lang="en" sz="1000">
                <a:solidFill>
                  <a:schemeClr val="dk1"/>
                </a:solidFill>
                <a:latin typeface="Rubik"/>
                <a:ea typeface="Rubik"/>
                <a:cs typeface="Rubik"/>
                <a:sym typeface="Rubik"/>
              </a:rPr>
              <a:t> attributes fully depend on candidate keys(2NF)</a:t>
            </a:r>
            <a:endParaRPr sz="1000">
              <a:solidFill>
                <a:schemeClr val="dk1"/>
              </a:solidFill>
              <a:latin typeface="Rubik"/>
              <a:ea typeface="Rubik"/>
              <a:cs typeface="Rubik"/>
              <a:sym typeface="Rubik"/>
            </a:endParaRPr>
          </a:p>
        </p:txBody>
      </p:sp>
      <p:sp>
        <p:nvSpPr>
          <p:cNvPr id="2230" name="Google Shape;2230;p24"/>
          <p:cNvSpPr txBox="1"/>
          <p:nvPr/>
        </p:nvSpPr>
        <p:spPr>
          <a:xfrm>
            <a:off x="3589350" y="3377300"/>
            <a:ext cx="153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ubik"/>
                <a:ea typeface="Rubik"/>
                <a:cs typeface="Rubik"/>
                <a:sym typeface="Rubik"/>
              </a:rPr>
              <a:t>Handle Missing Data</a:t>
            </a:r>
            <a:endParaRPr sz="1000">
              <a:solidFill>
                <a:schemeClr val="dk1"/>
              </a:solidFill>
              <a:latin typeface="Rubik"/>
              <a:ea typeface="Rubik"/>
              <a:cs typeface="Rubik"/>
              <a:sym typeface="Rubik"/>
            </a:endParaRPr>
          </a:p>
        </p:txBody>
      </p:sp>
      <p:sp>
        <p:nvSpPr>
          <p:cNvPr id="2231" name="Google Shape;2231;p24"/>
          <p:cNvSpPr txBox="1"/>
          <p:nvPr/>
        </p:nvSpPr>
        <p:spPr>
          <a:xfrm>
            <a:off x="2060150" y="1791988"/>
            <a:ext cx="153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ubik"/>
                <a:ea typeface="Rubik"/>
                <a:cs typeface="Rubik"/>
                <a:sym typeface="Rubik"/>
              </a:rPr>
              <a:t>Drop </a:t>
            </a:r>
            <a:r>
              <a:rPr lang="en" sz="1000">
                <a:solidFill>
                  <a:schemeClr val="dk1"/>
                </a:solidFill>
                <a:latin typeface="Rubik"/>
                <a:ea typeface="Rubik"/>
                <a:cs typeface="Rubik"/>
                <a:sym typeface="Rubik"/>
              </a:rPr>
              <a:t>unrepresentative</a:t>
            </a:r>
            <a:r>
              <a:rPr lang="en" sz="1000">
                <a:solidFill>
                  <a:schemeClr val="dk1"/>
                </a:solidFill>
                <a:latin typeface="Rubik"/>
                <a:ea typeface="Rubik"/>
                <a:cs typeface="Rubik"/>
                <a:sym typeface="Rubik"/>
              </a:rPr>
              <a:t> data, e.g. partial disclosed data record.</a:t>
            </a:r>
            <a:endParaRPr sz="100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Scheme</a:t>
            </a:r>
            <a:endParaRPr/>
          </a:p>
        </p:txBody>
      </p:sp>
      <p:grpSp>
        <p:nvGrpSpPr>
          <p:cNvPr id="2237" name="Google Shape;2237;p25"/>
          <p:cNvGrpSpPr/>
          <p:nvPr/>
        </p:nvGrpSpPr>
        <p:grpSpPr>
          <a:xfrm>
            <a:off x="1188413" y="2886421"/>
            <a:ext cx="1192680" cy="1147320"/>
            <a:chOff x="1858175" y="2238605"/>
            <a:chExt cx="1192680" cy="1147320"/>
          </a:xfrm>
        </p:grpSpPr>
        <p:sp>
          <p:nvSpPr>
            <p:cNvPr id="2238" name="Google Shape;2238;p25"/>
            <p:cNvSpPr/>
            <p:nvPr/>
          </p:nvSpPr>
          <p:spPr>
            <a:xfrm>
              <a:off x="1858175" y="2238605"/>
              <a:ext cx="1192680" cy="1147320"/>
            </a:xfrm>
            <a:custGeom>
              <a:rect b="b" l="l" r="r" t="t"/>
              <a:pathLst>
                <a:path extrusionOk="0" h="3187" w="3313">
                  <a:moveTo>
                    <a:pt x="1854" y="552"/>
                  </a:moveTo>
                  <a:cubicBezTo>
                    <a:pt x="1896" y="541"/>
                    <a:pt x="1937" y="531"/>
                    <a:pt x="1969" y="520"/>
                  </a:cubicBezTo>
                  <a:cubicBezTo>
                    <a:pt x="1948" y="406"/>
                    <a:pt x="1948" y="114"/>
                    <a:pt x="1812" y="72"/>
                  </a:cubicBezTo>
                  <a:cubicBezTo>
                    <a:pt x="1771" y="62"/>
                    <a:pt x="1625" y="135"/>
                    <a:pt x="1573" y="145"/>
                  </a:cubicBezTo>
                  <a:cubicBezTo>
                    <a:pt x="1490" y="166"/>
                    <a:pt x="1406" y="187"/>
                    <a:pt x="1323" y="208"/>
                  </a:cubicBezTo>
                  <a:cubicBezTo>
                    <a:pt x="1177" y="239"/>
                    <a:pt x="1021" y="250"/>
                    <a:pt x="885" y="291"/>
                  </a:cubicBezTo>
                  <a:cubicBezTo>
                    <a:pt x="646" y="364"/>
                    <a:pt x="771" y="614"/>
                    <a:pt x="812" y="791"/>
                  </a:cubicBezTo>
                  <a:cubicBezTo>
                    <a:pt x="844" y="781"/>
                    <a:pt x="885" y="781"/>
                    <a:pt x="927" y="770"/>
                  </a:cubicBezTo>
                  <a:cubicBezTo>
                    <a:pt x="885" y="656"/>
                    <a:pt x="802" y="447"/>
                    <a:pt x="917" y="375"/>
                  </a:cubicBezTo>
                  <a:cubicBezTo>
                    <a:pt x="1000" y="322"/>
                    <a:pt x="1198" y="333"/>
                    <a:pt x="1302" y="312"/>
                  </a:cubicBezTo>
                  <a:cubicBezTo>
                    <a:pt x="1458" y="281"/>
                    <a:pt x="1615" y="239"/>
                    <a:pt x="1771" y="197"/>
                  </a:cubicBezTo>
                  <a:cubicBezTo>
                    <a:pt x="1781" y="197"/>
                    <a:pt x="1792" y="197"/>
                    <a:pt x="1802" y="218"/>
                  </a:cubicBezTo>
                  <a:cubicBezTo>
                    <a:pt x="1823" y="312"/>
                    <a:pt x="1844" y="416"/>
                    <a:pt x="1875" y="520"/>
                  </a:cubicBezTo>
                  <a:cubicBezTo>
                    <a:pt x="1875" y="531"/>
                    <a:pt x="1865" y="541"/>
                    <a:pt x="1854" y="552"/>
                  </a:cubicBezTo>
                  <a:moveTo>
                    <a:pt x="1844" y="552"/>
                  </a:moveTo>
                  <a:cubicBezTo>
                    <a:pt x="1833" y="552"/>
                    <a:pt x="1823" y="552"/>
                    <a:pt x="1823" y="531"/>
                  </a:cubicBezTo>
                  <a:cubicBezTo>
                    <a:pt x="1792" y="395"/>
                    <a:pt x="1802" y="260"/>
                    <a:pt x="1646" y="281"/>
                  </a:cubicBezTo>
                  <a:cubicBezTo>
                    <a:pt x="1531" y="302"/>
                    <a:pt x="1427" y="343"/>
                    <a:pt x="1312" y="364"/>
                  </a:cubicBezTo>
                  <a:cubicBezTo>
                    <a:pt x="1240" y="375"/>
                    <a:pt x="1177" y="385"/>
                    <a:pt x="1104" y="395"/>
                  </a:cubicBezTo>
                  <a:cubicBezTo>
                    <a:pt x="1021" y="406"/>
                    <a:pt x="990" y="395"/>
                    <a:pt x="948" y="479"/>
                  </a:cubicBezTo>
                  <a:cubicBezTo>
                    <a:pt x="906" y="552"/>
                    <a:pt x="937" y="666"/>
                    <a:pt x="958" y="760"/>
                  </a:cubicBezTo>
                  <a:cubicBezTo>
                    <a:pt x="1250" y="687"/>
                    <a:pt x="1552" y="614"/>
                    <a:pt x="1844" y="552"/>
                  </a:cubicBezTo>
                  <a:moveTo>
                    <a:pt x="1854" y="552"/>
                  </a:moveTo>
                  <a:cubicBezTo>
                    <a:pt x="1844" y="552"/>
                    <a:pt x="1844" y="552"/>
                    <a:pt x="1844" y="552"/>
                  </a:cubicBezTo>
                  <a:cubicBezTo>
                    <a:pt x="1854" y="552"/>
                    <a:pt x="1854" y="552"/>
                    <a:pt x="1854" y="552"/>
                  </a:cubicBezTo>
                  <a:moveTo>
                    <a:pt x="3062" y="1510"/>
                  </a:moveTo>
                  <a:cubicBezTo>
                    <a:pt x="3135" y="1750"/>
                    <a:pt x="3312" y="2104"/>
                    <a:pt x="3198" y="2354"/>
                  </a:cubicBezTo>
                  <a:cubicBezTo>
                    <a:pt x="3104" y="2583"/>
                    <a:pt x="2802" y="2635"/>
                    <a:pt x="2573" y="2697"/>
                  </a:cubicBezTo>
                  <a:cubicBezTo>
                    <a:pt x="2177" y="2790"/>
                    <a:pt x="1781" y="2884"/>
                    <a:pt x="1385" y="2988"/>
                  </a:cubicBezTo>
                  <a:cubicBezTo>
                    <a:pt x="1146" y="3051"/>
                    <a:pt x="802" y="3186"/>
                    <a:pt x="562" y="3061"/>
                  </a:cubicBezTo>
                  <a:cubicBezTo>
                    <a:pt x="323" y="2936"/>
                    <a:pt x="302" y="2604"/>
                    <a:pt x="260" y="2364"/>
                  </a:cubicBezTo>
                  <a:cubicBezTo>
                    <a:pt x="187" y="2000"/>
                    <a:pt x="104" y="1635"/>
                    <a:pt x="42" y="1260"/>
                  </a:cubicBezTo>
                  <a:cubicBezTo>
                    <a:pt x="0" y="1166"/>
                    <a:pt x="62" y="1020"/>
                    <a:pt x="167" y="989"/>
                  </a:cubicBezTo>
                  <a:cubicBezTo>
                    <a:pt x="302" y="885"/>
                    <a:pt x="542" y="864"/>
                    <a:pt x="677" y="833"/>
                  </a:cubicBezTo>
                  <a:cubicBezTo>
                    <a:pt x="708" y="822"/>
                    <a:pt x="740" y="812"/>
                    <a:pt x="771" y="802"/>
                  </a:cubicBezTo>
                  <a:cubicBezTo>
                    <a:pt x="719" y="666"/>
                    <a:pt x="604" y="354"/>
                    <a:pt x="760" y="250"/>
                  </a:cubicBezTo>
                  <a:cubicBezTo>
                    <a:pt x="771" y="250"/>
                    <a:pt x="1000" y="218"/>
                    <a:pt x="1000" y="218"/>
                  </a:cubicBezTo>
                  <a:cubicBezTo>
                    <a:pt x="1104" y="197"/>
                    <a:pt x="1208" y="187"/>
                    <a:pt x="1302" y="156"/>
                  </a:cubicBezTo>
                  <a:cubicBezTo>
                    <a:pt x="1500" y="114"/>
                    <a:pt x="1698" y="62"/>
                    <a:pt x="1885" y="0"/>
                  </a:cubicBezTo>
                  <a:cubicBezTo>
                    <a:pt x="1896" y="0"/>
                    <a:pt x="1917" y="0"/>
                    <a:pt x="1917" y="20"/>
                  </a:cubicBezTo>
                  <a:cubicBezTo>
                    <a:pt x="1958" y="187"/>
                    <a:pt x="1989" y="343"/>
                    <a:pt x="2021" y="510"/>
                  </a:cubicBezTo>
                  <a:cubicBezTo>
                    <a:pt x="2240" y="468"/>
                    <a:pt x="2594" y="322"/>
                    <a:pt x="2760" y="531"/>
                  </a:cubicBezTo>
                  <a:cubicBezTo>
                    <a:pt x="2844" y="635"/>
                    <a:pt x="2864" y="802"/>
                    <a:pt x="2906" y="927"/>
                  </a:cubicBezTo>
                  <a:cubicBezTo>
                    <a:pt x="2958" y="1125"/>
                    <a:pt x="3010" y="1312"/>
                    <a:pt x="3062" y="1510"/>
                  </a:cubicBezTo>
                  <a:moveTo>
                    <a:pt x="2917" y="2510"/>
                  </a:moveTo>
                  <a:cubicBezTo>
                    <a:pt x="3198" y="2375"/>
                    <a:pt x="3167" y="2156"/>
                    <a:pt x="3094" y="1895"/>
                  </a:cubicBezTo>
                  <a:cubicBezTo>
                    <a:pt x="3052" y="1729"/>
                    <a:pt x="3010" y="1562"/>
                    <a:pt x="2958" y="1406"/>
                  </a:cubicBezTo>
                  <a:cubicBezTo>
                    <a:pt x="2917" y="1239"/>
                    <a:pt x="2864" y="1072"/>
                    <a:pt x="2823" y="906"/>
                  </a:cubicBezTo>
                  <a:cubicBezTo>
                    <a:pt x="2802" y="843"/>
                    <a:pt x="2792" y="750"/>
                    <a:pt x="2760" y="677"/>
                  </a:cubicBezTo>
                  <a:cubicBezTo>
                    <a:pt x="2635" y="427"/>
                    <a:pt x="2458" y="500"/>
                    <a:pt x="2281" y="531"/>
                  </a:cubicBezTo>
                  <a:cubicBezTo>
                    <a:pt x="1917" y="604"/>
                    <a:pt x="1562" y="687"/>
                    <a:pt x="1208" y="770"/>
                  </a:cubicBezTo>
                  <a:cubicBezTo>
                    <a:pt x="1031" y="812"/>
                    <a:pt x="865" y="854"/>
                    <a:pt x="698" y="895"/>
                  </a:cubicBezTo>
                  <a:cubicBezTo>
                    <a:pt x="521" y="937"/>
                    <a:pt x="104" y="979"/>
                    <a:pt x="104" y="1229"/>
                  </a:cubicBezTo>
                  <a:cubicBezTo>
                    <a:pt x="104" y="1239"/>
                    <a:pt x="104" y="1250"/>
                    <a:pt x="104" y="1250"/>
                  </a:cubicBezTo>
                  <a:cubicBezTo>
                    <a:pt x="115" y="1312"/>
                    <a:pt x="125" y="1375"/>
                    <a:pt x="125" y="1447"/>
                  </a:cubicBezTo>
                  <a:cubicBezTo>
                    <a:pt x="187" y="1718"/>
                    <a:pt x="250" y="1989"/>
                    <a:pt x="302" y="2270"/>
                  </a:cubicBezTo>
                  <a:cubicBezTo>
                    <a:pt x="333" y="2416"/>
                    <a:pt x="365" y="2572"/>
                    <a:pt x="406" y="2718"/>
                  </a:cubicBezTo>
                  <a:cubicBezTo>
                    <a:pt x="490" y="2978"/>
                    <a:pt x="687" y="3071"/>
                    <a:pt x="948" y="3019"/>
                  </a:cubicBezTo>
                  <a:cubicBezTo>
                    <a:pt x="1271" y="2967"/>
                    <a:pt x="1594" y="2863"/>
                    <a:pt x="1927" y="2780"/>
                  </a:cubicBezTo>
                  <a:cubicBezTo>
                    <a:pt x="2240" y="2697"/>
                    <a:pt x="2615" y="2656"/>
                    <a:pt x="2917" y="251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1895615" y="2392325"/>
              <a:ext cx="1114200" cy="952560"/>
            </a:xfrm>
            <a:custGeom>
              <a:rect b="b" l="l" r="r" t="t"/>
              <a:pathLst>
                <a:path extrusionOk="0" h="2646" w="3095">
                  <a:moveTo>
                    <a:pt x="2990" y="1468"/>
                  </a:moveTo>
                  <a:cubicBezTo>
                    <a:pt x="3063" y="1729"/>
                    <a:pt x="3094" y="1948"/>
                    <a:pt x="2813" y="2083"/>
                  </a:cubicBezTo>
                  <a:cubicBezTo>
                    <a:pt x="2511" y="2229"/>
                    <a:pt x="2136" y="2270"/>
                    <a:pt x="1823" y="2354"/>
                  </a:cubicBezTo>
                  <a:cubicBezTo>
                    <a:pt x="1490" y="2437"/>
                    <a:pt x="1167" y="2541"/>
                    <a:pt x="844" y="2593"/>
                  </a:cubicBezTo>
                  <a:cubicBezTo>
                    <a:pt x="583" y="2645"/>
                    <a:pt x="386" y="2552"/>
                    <a:pt x="302" y="2291"/>
                  </a:cubicBezTo>
                  <a:cubicBezTo>
                    <a:pt x="261" y="2145"/>
                    <a:pt x="229" y="1989"/>
                    <a:pt x="198" y="1843"/>
                  </a:cubicBezTo>
                  <a:cubicBezTo>
                    <a:pt x="146" y="1562"/>
                    <a:pt x="83" y="1291"/>
                    <a:pt x="21" y="1020"/>
                  </a:cubicBezTo>
                  <a:cubicBezTo>
                    <a:pt x="21" y="948"/>
                    <a:pt x="11" y="885"/>
                    <a:pt x="0" y="823"/>
                  </a:cubicBezTo>
                  <a:cubicBezTo>
                    <a:pt x="0" y="823"/>
                    <a:pt x="0" y="812"/>
                    <a:pt x="0" y="802"/>
                  </a:cubicBezTo>
                  <a:cubicBezTo>
                    <a:pt x="0" y="552"/>
                    <a:pt x="417" y="510"/>
                    <a:pt x="594" y="468"/>
                  </a:cubicBezTo>
                  <a:cubicBezTo>
                    <a:pt x="761" y="427"/>
                    <a:pt x="927" y="385"/>
                    <a:pt x="1104" y="343"/>
                  </a:cubicBezTo>
                  <a:cubicBezTo>
                    <a:pt x="1458" y="260"/>
                    <a:pt x="1813" y="177"/>
                    <a:pt x="2177" y="104"/>
                  </a:cubicBezTo>
                  <a:cubicBezTo>
                    <a:pt x="2354" y="73"/>
                    <a:pt x="2531" y="0"/>
                    <a:pt x="2656" y="250"/>
                  </a:cubicBezTo>
                  <a:cubicBezTo>
                    <a:pt x="2688" y="323"/>
                    <a:pt x="2698" y="416"/>
                    <a:pt x="2719" y="479"/>
                  </a:cubicBezTo>
                  <a:cubicBezTo>
                    <a:pt x="2760" y="645"/>
                    <a:pt x="2813" y="812"/>
                    <a:pt x="2854" y="979"/>
                  </a:cubicBezTo>
                  <a:cubicBezTo>
                    <a:pt x="2906" y="1135"/>
                    <a:pt x="2948" y="1302"/>
                    <a:pt x="2990" y="1468"/>
                  </a:cubicBezTo>
                  <a:moveTo>
                    <a:pt x="1781" y="2104"/>
                  </a:moveTo>
                  <a:cubicBezTo>
                    <a:pt x="2136" y="2020"/>
                    <a:pt x="2386" y="1791"/>
                    <a:pt x="2375" y="1375"/>
                  </a:cubicBezTo>
                  <a:cubicBezTo>
                    <a:pt x="2344" y="906"/>
                    <a:pt x="2011" y="468"/>
                    <a:pt x="1511" y="520"/>
                  </a:cubicBezTo>
                  <a:cubicBezTo>
                    <a:pt x="1063" y="573"/>
                    <a:pt x="750" y="1010"/>
                    <a:pt x="813" y="1448"/>
                  </a:cubicBezTo>
                  <a:cubicBezTo>
                    <a:pt x="865" y="1812"/>
                    <a:pt x="1167" y="2073"/>
                    <a:pt x="1511" y="2114"/>
                  </a:cubicBezTo>
                  <a:cubicBezTo>
                    <a:pt x="1511" y="2125"/>
                    <a:pt x="1521" y="2135"/>
                    <a:pt x="1531" y="2135"/>
                  </a:cubicBezTo>
                  <a:cubicBezTo>
                    <a:pt x="1563" y="2135"/>
                    <a:pt x="1594" y="2125"/>
                    <a:pt x="1625" y="2125"/>
                  </a:cubicBezTo>
                  <a:cubicBezTo>
                    <a:pt x="1677" y="2125"/>
                    <a:pt x="1729" y="2114"/>
                    <a:pt x="1771" y="2104"/>
                  </a:cubicBezTo>
                  <a:cubicBezTo>
                    <a:pt x="1781" y="2104"/>
                    <a:pt x="1781" y="2104"/>
                    <a:pt x="1781" y="2104"/>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2165615" y="2560805"/>
              <a:ext cx="589320" cy="600480"/>
            </a:xfrm>
            <a:custGeom>
              <a:rect b="b" l="l" r="r" t="t"/>
              <a:pathLst>
                <a:path extrusionOk="0" h="1668" w="1637">
                  <a:moveTo>
                    <a:pt x="1625" y="907"/>
                  </a:moveTo>
                  <a:cubicBezTo>
                    <a:pt x="1636" y="1323"/>
                    <a:pt x="1386" y="1552"/>
                    <a:pt x="1031" y="1636"/>
                  </a:cubicBezTo>
                  <a:lnTo>
                    <a:pt x="1021" y="1636"/>
                  </a:lnTo>
                  <a:cubicBezTo>
                    <a:pt x="979" y="1646"/>
                    <a:pt x="927" y="1657"/>
                    <a:pt x="875" y="1657"/>
                  </a:cubicBezTo>
                  <a:cubicBezTo>
                    <a:pt x="844" y="1657"/>
                    <a:pt x="813" y="1667"/>
                    <a:pt x="781" y="1667"/>
                  </a:cubicBezTo>
                  <a:cubicBezTo>
                    <a:pt x="771" y="1667"/>
                    <a:pt x="761" y="1657"/>
                    <a:pt x="761" y="1646"/>
                  </a:cubicBezTo>
                  <a:cubicBezTo>
                    <a:pt x="417" y="1605"/>
                    <a:pt x="115" y="1344"/>
                    <a:pt x="63" y="980"/>
                  </a:cubicBezTo>
                  <a:cubicBezTo>
                    <a:pt x="0" y="542"/>
                    <a:pt x="313" y="105"/>
                    <a:pt x="761" y="52"/>
                  </a:cubicBezTo>
                  <a:cubicBezTo>
                    <a:pt x="1261" y="0"/>
                    <a:pt x="1594" y="438"/>
                    <a:pt x="1625" y="907"/>
                  </a:cubicBezTo>
                  <a:moveTo>
                    <a:pt x="792" y="1605"/>
                  </a:moveTo>
                  <a:cubicBezTo>
                    <a:pt x="1219" y="1573"/>
                    <a:pt x="1583" y="1386"/>
                    <a:pt x="1552" y="907"/>
                  </a:cubicBezTo>
                  <a:cubicBezTo>
                    <a:pt x="1531" y="459"/>
                    <a:pt x="1188" y="32"/>
                    <a:pt x="708" y="125"/>
                  </a:cubicBezTo>
                  <a:cubicBezTo>
                    <a:pt x="292" y="198"/>
                    <a:pt x="42" y="625"/>
                    <a:pt x="136" y="1032"/>
                  </a:cubicBezTo>
                  <a:cubicBezTo>
                    <a:pt x="208" y="1355"/>
                    <a:pt x="479" y="1563"/>
                    <a:pt x="792" y="1605"/>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2180735" y="2572325"/>
              <a:ext cx="555120" cy="566640"/>
            </a:xfrm>
            <a:custGeom>
              <a:rect b="b" l="l" r="r" t="t"/>
              <a:pathLst>
                <a:path extrusionOk="0" h="1574" w="1542">
                  <a:moveTo>
                    <a:pt x="1510" y="875"/>
                  </a:moveTo>
                  <a:cubicBezTo>
                    <a:pt x="1541" y="1354"/>
                    <a:pt x="1177" y="1541"/>
                    <a:pt x="750" y="1573"/>
                  </a:cubicBezTo>
                  <a:cubicBezTo>
                    <a:pt x="437" y="1531"/>
                    <a:pt x="166" y="1323"/>
                    <a:pt x="94" y="1000"/>
                  </a:cubicBezTo>
                  <a:cubicBezTo>
                    <a:pt x="0" y="593"/>
                    <a:pt x="250" y="166"/>
                    <a:pt x="666" y="93"/>
                  </a:cubicBezTo>
                  <a:cubicBezTo>
                    <a:pt x="1146" y="0"/>
                    <a:pt x="1489" y="427"/>
                    <a:pt x="1510" y="875"/>
                  </a:cubicBezTo>
                  <a:moveTo>
                    <a:pt x="1312" y="979"/>
                  </a:moveTo>
                  <a:cubicBezTo>
                    <a:pt x="1323" y="979"/>
                    <a:pt x="1333" y="968"/>
                    <a:pt x="1333" y="948"/>
                  </a:cubicBezTo>
                  <a:cubicBezTo>
                    <a:pt x="1312" y="812"/>
                    <a:pt x="1281" y="666"/>
                    <a:pt x="1260" y="531"/>
                  </a:cubicBezTo>
                  <a:cubicBezTo>
                    <a:pt x="1250" y="510"/>
                    <a:pt x="1239" y="510"/>
                    <a:pt x="1229" y="510"/>
                  </a:cubicBezTo>
                  <a:cubicBezTo>
                    <a:pt x="1146" y="541"/>
                    <a:pt x="1052" y="562"/>
                    <a:pt x="969" y="604"/>
                  </a:cubicBezTo>
                  <a:cubicBezTo>
                    <a:pt x="948" y="510"/>
                    <a:pt x="937" y="416"/>
                    <a:pt x="937" y="312"/>
                  </a:cubicBezTo>
                  <a:cubicBezTo>
                    <a:pt x="937" y="291"/>
                    <a:pt x="916" y="291"/>
                    <a:pt x="906" y="291"/>
                  </a:cubicBezTo>
                  <a:cubicBezTo>
                    <a:pt x="802" y="302"/>
                    <a:pt x="708" y="323"/>
                    <a:pt x="614" y="343"/>
                  </a:cubicBezTo>
                  <a:cubicBezTo>
                    <a:pt x="573" y="343"/>
                    <a:pt x="458" y="343"/>
                    <a:pt x="437" y="385"/>
                  </a:cubicBezTo>
                  <a:cubicBezTo>
                    <a:pt x="416" y="406"/>
                    <a:pt x="427" y="448"/>
                    <a:pt x="427" y="479"/>
                  </a:cubicBezTo>
                  <a:cubicBezTo>
                    <a:pt x="448" y="552"/>
                    <a:pt x="479" y="625"/>
                    <a:pt x="510" y="698"/>
                  </a:cubicBezTo>
                  <a:cubicBezTo>
                    <a:pt x="448" y="677"/>
                    <a:pt x="364" y="698"/>
                    <a:pt x="302" y="698"/>
                  </a:cubicBezTo>
                  <a:cubicBezTo>
                    <a:pt x="281" y="698"/>
                    <a:pt x="271" y="708"/>
                    <a:pt x="271" y="718"/>
                  </a:cubicBezTo>
                  <a:cubicBezTo>
                    <a:pt x="281" y="802"/>
                    <a:pt x="291" y="885"/>
                    <a:pt x="302" y="968"/>
                  </a:cubicBezTo>
                  <a:cubicBezTo>
                    <a:pt x="312" y="1010"/>
                    <a:pt x="302" y="1104"/>
                    <a:pt x="323" y="1145"/>
                  </a:cubicBezTo>
                  <a:cubicBezTo>
                    <a:pt x="344" y="1177"/>
                    <a:pt x="375" y="1166"/>
                    <a:pt x="406" y="1156"/>
                  </a:cubicBezTo>
                  <a:cubicBezTo>
                    <a:pt x="479" y="1135"/>
                    <a:pt x="541" y="1104"/>
                    <a:pt x="614" y="1083"/>
                  </a:cubicBezTo>
                  <a:cubicBezTo>
                    <a:pt x="594" y="1177"/>
                    <a:pt x="594" y="1270"/>
                    <a:pt x="594" y="1364"/>
                  </a:cubicBezTo>
                  <a:cubicBezTo>
                    <a:pt x="594" y="1385"/>
                    <a:pt x="614" y="1385"/>
                    <a:pt x="625" y="1385"/>
                  </a:cubicBezTo>
                  <a:cubicBezTo>
                    <a:pt x="791" y="1364"/>
                    <a:pt x="969" y="1323"/>
                    <a:pt x="1135" y="1281"/>
                  </a:cubicBezTo>
                  <a:cubicBezTo>
                    <a:pt x="1146" y="1281"/>
                    <a:pt x="1156" y="1270"/>
                    <a:pt x="1146" y="1250"/>
                  </a:cubicBezTo>
                  <a:cubicBezTo>
                    <a:pt x="1125" y="1156"/>
                    <a:pt x="1093" y="1073"/>
                    <a:pt x="1073" y="979"/>
                  </a:cubicBezTo>
                  <a:cubicBezTo>
                    <a:pt x="1146" y="989"/>
                    <a:pt x="1229" y="979"/>
                    <a:pt x="1312" y="9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2278295" y="2677085"/>
              <a:ext cx="382680" cy="394200"/>
            </a:xfrm>
            <a:custGeom>
              <a:rect b="b" l="l" r="r" t="t"/>
              <a:pathLst>
                <a:path extrusionOk="0" h="1095" w="1063">
                  <a:moveTo>
                    <a:pt x="1062" y="657"/>
                  </a:moveTo>
                  <a:cubicBezTo>
                    <a:pt x="1062" y="677"/>
                    <a:pt x="1052" y="688"/>
                    <a:pt x="1041" y="688"/>
                  </a:cubicBezTo>
                  <a:cubicBezTo>
                    <a:pt x="958" y="688"/>
                    <a:pt x="875" y="698"/>
                    <a:pt x="802" y="688"/>
                  </a:cubicBezTo>
                  <a:cubicBezTo>
                    <a:pt x="822" y="782"/>
                    <a:pt x="854" y="865"/>
                    <a:pt x="875" y="959"/>
                  </a:cubicBezTo>
                  <a:cubicBezTo>
                    <a:pt x="885" y="979"/>
                    <a:pt x="875" y="990"/>
                    <a:pt x="864" y="990"/>
                  </a:cubicBezTo>
                  <a:cubicBezTo>
                    <a:pt x="698" y="1032"/>
                    <a:pt x="520" y="1073"/>
                    <a:pt x="354" y="1094"/>
                  </a:cubicBezTo>
                  <a:cubicBezTo>
                    <a:pt x="343" y="1094"/>
                    <a:pt x="323" y="1094"/>
                    <a:pt x="323" y="1073"/>
                  </a:cubicBezTo>
                  <a:cubicBezTo>
                    <a:pt x="323" y="979"/>
                    <a:pt x="323" y="886"/>
                    <a:pt x="343" y="792"/>
                  </a:cubicBezTo>
                  <a:cubicBezTo>
                    <a:pt x="270" y="813"/>
                    <a:pt x="208" y="844"/>
                    <a:pt x="135" y="865"/>
                  </a:cubicBezTo>
                  <a:cubicBezTo>
                    <a:pt x="104" y="875"/>
                    <a:pt x="73" y="886"/>
                    <a:pt x="52" y="854"/>
                  </a:cubicBezTo>
                  <a:cubicBezTo>
                    <a:pt x="31" y="813"/>
                    <a:pt x="41" y="719"/>
                    <a:pt x="31" y="677"/>
                  </a:cubicBezTo>
                  <a:cubicBezTo>
                    <a:pt x="20" y="594"/>
                    <a:pt x="10" y="511"/>
                    <a:pt x="0" y="427"/>
                  </a:cubicBezTo>
                  <a:cubicBezTo>
                    <a:pt x="0" y="417"/>
                    <a:pt x="10" y="407"/>
                    <a:pt x="31" y="407"/>
                  </a:cubicBezTo>
                  <a:cubicBezTo>
                    <a:pt x="93" y="407"/>
                    <a:pt x="177" y="386"/>
                    <a:pt x="239" y="407"/>
                  </a:cubicBezTo>
                  <a:cubicBezTo>
                    <a:pt x="208" y="334"/>
                    <a:pt x="177" y="261"/>
                    <a:pt x="156" y="188"/>
                  </a:cubicBezTo>
                  <a:cubicBezTo>
                    <a:pt x="156" y="157"/>
                    <a:pt x="145" y="115"/>
                    <a:pt x="166" y="94"/>
                  </a:cubicBezTo>
                  <a:cubicBezTo>
                    <a:pt x="187" y="52"/>
                    <a:pt x="302" y="52"/>
                    <a:pt x="343" y="52"/>
                  </a:cubicBezTo>
                  <a:cubicBezTo>
                    <a:pt x="437" y="32"/>
                    <a:pt x="531" y="11"/>
                    <a:pt x="635" y="0"/>
                  </a:cubicBezTo>
                  <a:cubicBezTo>
                    <a:pt x="645" y="0"/>
                    <a:pt x="666" y="0"/>
                    <a:pt x="666" y="21"/>
                  </a:cubicBezTo>
                  <a:cubicBezTo>
                    <a:pt x="666" y="125"/>
                    <a:pt x="677" y="219"/>
                    <a:pt x="698" y="313"/>
                  </a:cubicBezTo>
                  <a:cubicBezTo>
                    <a:pt x="781" y="271"/>
                    <a:pt x="875" y="250"/>
                    <a:pt x="958" y="219"/>
                  </a:cubicBezTo>
                  <a:cubicBezTo>
                    <a:pt x="968" y="219"/>
                    <a:pt x="979" y="219"/>
                    <a:pt x="989" y="240"/>
                  </a:cubicBezTo>
                  <a:cubicBezTo>
                    <a:pt x="1010" y="375"/>
                    <a:pt x="1041" y="521"/>
                    <a:pt x="1062" y="657"/>
                  </a:cubicBezTo>
                  <a:moveTo>
                    <a:pt x="1010" y="636"/>
                  </a:moveTo>
                  <a:cubicBezTo>
                    <a:pt x="989" y="521"/>
                    <a:pt x="958" y="396"/>
                    <a:pt x="937" y="271"/>
                  </a:cubicBezTo>
                  <a:cubicBezTo>
                    <a:pt x="854" y="302"/>
                    <a:pt x="770" y="344"/>
                    <a:pt x="687" y="354"/>
                  </a:cubicBezTo>
                  <a:cubicBezTo>
                    <a:pt x="677" y="354"/>
                    <a:pt x="677" y="354"/>
                    <a:pt x="666" y="344"/>
                  </a:cubicBezTo>
                  <a:cubicBezTo>
                    <a:pt x="656" y="344"/>
                    <a:pt x="645" y="344"/>
                    <a:pt x="645" y="323"/>
                  </a:cubicBezTo>
                  <a:cubicBezTo>
                    <a:pt x="625" y="240"/>
                    <a:pt x="614" y="146"/>
                    <a:pt x="614" y="52"/>
                  </a:cubicBezTo>
                  <a:cubicBezTo>
                    <a:pt x="500" y="73"/>
                    <a:pt x="395" y="94"/>
                    <a:pt x="281" y="115"/>
                  </a:cubicBezTo>
                  <a:cubicBezTo>
                    <a:pt x="260" y="115"/>
                    <a:pt x="250" y="115"/>
                    <a:pt x="229" y="125"/>
                  </a:cubicBezTo>
                  <a:cubicBezTo>
                    <a:pt x="208" y="115"/>
                    <a:pt x="198" y="125"/>
                    <a:pt x="208" y="146"/>
                  </a:cubicBezTo>
                  <a:cubicBezTo>
                    <a:pt x="198" y="177"/>
                    <a:pt x="218" y="209"/>
                    <a:pt x="229" y="240"/>
                  </a:cubicBezTo>
                  <a:cubicBezTo>
                    <a:pt x="250" y="292"/>
                    <a:pt x="270" y="354"/>
                    <a:pt x="281" y="407"/>
                  </a:cubicBezTo>
                  <a:cubicBezTo>
                    <a:pt x="281" y="417"/>
                    <a:pt x="281" y="417"/>
                    <a:pt x="281" y="417"/>
                  </a:cubicBezTo>
                  <a:cubicBezTo>
                    <a:pt x="291" y="427"/>
                    <a:pt x="291" y="427"/>
                    <a:pt x="281" y="438"/>
                  </a:cubicBezTo>
                  <a:cubicBezTo>
                    <a:pt x="218" y="469"/>
                    <a:pt x="135" y="459"/>
                    <a:pt x="62" y="459"/>
                  </a:cubicBezTo>
                  <a:cubicBezTo>
                    <a:pt x="73" y="552"/>
                    <a:pt x="83" y="657"/>
                    <a:pt x="93" y="750"/>
                  </a:cubicBezTo>
                  <a:cubicBezTo>
                    <a:pt x="93" y="782"/>
                    <a:pt x="93" y="802"/>
                    <a:pt x="125" y="813"/>
                  </a:cubicBezTo>
                  <a:cubicBezTo>
                    <a:pt x="135" y="813"/>
                    <a:pt x="198" y="792"/>
                    <a:pt x="208" y="782"/>
                  </a:cubicBezTo>
                  <a:cubicBezTo>
                    <a:pt x="260" y="771"/>
                    <a:pt x="302" y="750"/>
                    <a:pt x="354" y="729"/>
                  </a:cubicBezTo>
                  <a:cubicBezTo>
                    <a:pt x="364" y="729"/>
                    <a:pt x="364" y="729"/>
                    <a:pt x="364" y="729"/>
                  </a:cubicBezTo>
                  <a:cubicBezTo>
                    <a:pt x="364" y="729"/>
                    <a:pt x="385" y="729"/>
                    <a:pt x="385" y="750"/>
                  </a:cubicBezTo>
                  <a:cubicBezTo>
                    <a:pt x="395" y="844"/>
                    <a:pt x="385" y="938"/>
                    <a:pt x="375" y="1042"/>
                  </a:cubicBezTo>
                  <a:cubicBezTo>
                    <a:pt x="531" y="1011"/>
                    <a:pt x="677" y="979"/>
                    <a:pt x="822" y="948"/>
                  </a:cubicBezTo>
                  <a:cubicBezTo>
                    <a:pt x="802" y="865"/>
                    <a:pt x="770" y="771"/>
                    <a:pt x="750" y="688"/>
                  </a:cubicBezTo>
                  <a:cubicBezTo>
                    <a:pt x="750" y="677"/>
                    <a:pt x="750" y="667"/>
                    <a:pt x="760" y="667"/>
                  </a:cubicBezTo>
                  <a:cubicBezTo>
                    <a:pt x="760" y="657"/>
                    <a:pt x="760" y="657"/>
                    <a:pt x="770" y="646"/>
                  </a:cubicBezTo>
                  <a:cubicBezTo>
                    <a:pt x="843" y="636"/>
                    <a:pt x="927" y="636"/>
                    <a:pt x="1010" y="636"/>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a:off x="2300615" y="2695805"/>
              <a:ext cx="341640" cy="356760"/>
            </a:xfrm>
            <a:custGeom>
              <a:rect b="b" l="l" r="r" t="t"/>
              <a:pathLst>
                <a:path extrusionOk="0" h="991" w="949">
                  <a:moveTo>
                    <a:pt x="875" y="219"/>
                  </a:moveTo>
                  <a:cubicBezTo>
                    <a:pt x="896" y="344"/>
                    <a:pt x="927" y="469"/>
                    <a:pt x="948" y="584"/>
                  </a:cubicBezTo>
                  <a:cubicBezTo>
                    <a:pt x="865" y="584"/>
                    <a:pt x="781" y="584"/>
                    <a:pt x="708" y="594"/>
                  </a:cubicBezTo>
                  <a:cubicBezTo>
                    <a:pt x="698" y="605"/>
                    <a:pt x="698" y="605"/>
                    <a:pt x="698" y="615"/>
                  </a:cubicBezTo>
                  <a:cubicBezTo>
                    <a:pt x="688" y="615"/>
                    <a:pt x="688" y="625"/>
                    <a:pt x="688" y="636"/>
                  </a:cubicBezTo>
                  <a:cubicBezTo>
                    <a:pt x="708" y="719"/>
                    <a:pt x="740" y="813"/>
                    <a:pt x="760" y="896"/>
                  </a:cubicBezTo>
                  <a:cubicBezTo>
                    <a:pt x="615" y="927"/>
                    <a:pt x="469" y="959"/>
                    <a:pt x="313" y="990"/>
                  </a:cubicBezTo>
                  <a:cubicBezTo>
                    <a:pt x="323" y="886"/>
                    <a:pt x="333" y="792"/>
                    <a:pt x="323" y="698"/>
                  </a:cubicBezTo>
                  <a:cubicBezTo>
                    <a:pt x="323" y="677"/>
                    <a:pt x="302" y="677"/>
                    <a:pt x="302" y="677"/>
                  </a:cubicBezTo>
                  <a:cubicBezTo>
                    <a:pt x="292" y="677"/>
                    <a:pt x="292" y="677"/>
                    <a:pt x="292" y="677"/>
                  </a:cubicBezTo>
                  <a:cubicBezTo>
                    <a:pt x="240" y="698"/>
                    <a:pt x="198" y="719"/>
                    <a:pt x="146" y="730"/>
                  </a:cubicBezTo>
                  <a:cubicBezTo>
                    <a:pt x="136" y="740"/>
                    <a:pt x="73" y="761"/>
                    <a:pt x="63" y="761"/>
                  </a:cubicBezTo>
                  <a:cubicBezTo>
                    <a:pt x="31" y="750"/>
                    <a:pt x="31" y="730"/>
                    <a:pt x="31" y="698"/>
                  </a:cubicBezTo>
                  <a:cubicBezTo>
                    <a:pt x="21" y="605"/>
                    <a:pt x="11" y="500"/>
                    <a:pt x="0" y="407"/>
                  </a:cubicBezTo>
                  <a:cubicBezTo>
                    <a:pt x="73" y="407"/>
                    <a:pt x="156" y="417"/>
                    <a:pt x="219" y="386"/>
                  </a:cubicBezTo>
                  <a:cubicBezTo>
                    <a:pt x="229" y="375"/>
                    <a:pt x="229" y="375"/>
                    <a:pt x="219" y="365"/>
                  </a:cubicBezTo>
                  <a:cubicBezTo>
                    <a:pt x="219" y="355"/>
                    <a:pt x="219" y="355"/>
                    <a:pt x="219" y="355"/>
                  </a:cubicBezTo>
                  <a:cubicBezTo>
                    <a:pt x="208" y="302"/>
                    <a:pt x="188" y="240"/>
                    <a:pt x="167" y="188"/>
                  </a:cubicBezTo>
                  <a:cubicBezTo>
                    <a:pt x="156" y="157"/>
                    <a:pt x="136" y="125"/>
                    <a:pt x="146" y="94"/>
                  </a:cubicBezTo>
                  <a:cubicBezTo>
                    <a:pt x="136" y="73"/>
                    <a:pt x="146" y="63"/>
                    <a:pt x="167" y="73"/>
                  </a:cubicBezTo>
                  <a:cubicBezTo>
                    <a:pt x="188" y="63"/>
                    <a:pt x="198" y="63"/>
                    <a:pt x="219" y="63"/>
                  </a:cubicBezTo>
                  <a:cubicBezTo>
                    <a:pt x="333" y="42"/>
                    <a:pt x="438" y="21"/>
                    <a:pt x="552" y="0"/>
                  </a:cubicBezTo>
                  <a:cubicBezTo>
                    <a:pt x="552" y="94"/>
                    <a:pt x="563" y="188"/>
                    <a:pt x="583" y="271"/>
                  </a:cubicBezTo>
                  <a:cubicBezTo>
                    <a:pt x="583" y="292"/>
                    <a:pt x="594" y="292"/>
                    <a:pt x="604" y="292"/>
                  </a:cubicBezTo>
                  <a:cubicBezTo>
                    <a:pt x="615" y="302"/>
                    <a:pt x="615" y="302"/>
                    <a:pt x="625" y="302"/>
                  </a:cubicBezTo>
                  <a:cubicBezTo>
                    <a:pt x="708" y="292"/>
                    <a:pt x="792" y="250"/>
                    <a:pt x="875" y="219"/>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a:off x="2090735" y="2260925"/>
              <a:ext cx="476640" cy="262800"/>
            </a:xfrm>
            <a:custGeom>
              <a:rect b="b" l="l" r="r" t="t"/>
              <a:pathLst>
                <a:path extrusionOk="0" h="730" w="1324">
                  <a:moveTo>
                    <a:pt x="1323" y="458"/>
                  </a:moveTo>
                  <a:cubicBezTo>
                    <a:pt x="1291" y="469"/>
                    <a:pt x="1250" y="479"/>
                    <a:pt x="1208" y="490"/>
                  </a:cubicBezTo>
                  <a:cubicBezTo>
                    <a:pt x="1219" y="479"/>
                    <a:pt x="1229" y="469"/>
                    <a:pt x="1229" y="458"/>
                  </a:cubicBezTo>
                  <a:cubicBezTo>
                    <a:pt x="1198" y="354"/>
                    <a:pt x="1177" y="250"/>
                    <a:pt x="1156" y="156"/>
                  </a:cubicBezTo>
                  <a:cubicBezTo>
                    <a:pt x="1146" y="135"/>
                    <a:pt x="1135" y="135"/>
                    <a:pt x="1125" y="135"/>
                  </a:cubicBezTo>
                  <a:cubicBezTo>
                    <a:pt x="969" y="177"/>
                    <a:pt x="812" y="219"/>
                    <a:pt x="656" y="250"/>
                  </a:cubicBezTo>
                  <a:cubicBezTo>
                    <a:pt x="552" y="271"/>
                    <a:pt x="354" y="260"/>
                    <a:pt x="271" y="313"/>
                  </a:cubicBezTo>
                  <a:cubicBezTo>
                    <a:pt x="156" y="385"/>
                    <a:pt x="239" y="594"/>
                    <a:pt x="281" y="708"/>
                  </a:cubicBezTo>
                  <a:cubicBezTo>
                    <a:pt x="239" y="719"/>
                    <a:pt x="198" y="719"/>
                    <a:pt x="166" y="729"/>
                  </a:cubicBezTo>
                  <a:cubicBezTo>
                    <a:pt x="125" y="552"/>
                    <a:pt x="0" y="302"/>
                    <a:pt x="239" y="229"/>
                  </a:cubicBezTo>
                  <a:cubicBezTo>
                    <a:pt x="375" y="188"/>
                    <a:pt x="531" y="177"/>
                    <a:pt x="677" y="146"/>
                  </a:cubicBezTo>
                  <a:cubicBezTo>
                    <a:pt x="760" y="125"/>
                    <a:pt x="844" y="104"/>
                    <a:pt x="927" y="83"/>
                  </a:cubicBezTo>
                  <a:cubicBezTo>
                    <a:pt x="979" y="73"/>
                    <a:pt x="1125" y="0"/>
                    <a:pt x="1166" y="10"/>
                  </a:cubicBezTo>
                  <a:cubicBezTo>
                    <a:pt x="1302" y="52"/>
                    <a:pt x="1302" y="344"/>
                    <a:pt x="1323" y="458"/>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2522015" y="2437325"/>
              <a:ext cx="3960" cy="360"/>
            </a:xfrm>
            <a:custGeom>
              <a:rect b="b" l="l" r="r" t="t"/>
              <a:pathLst>
                <a:path extrusionOk="0" h="1" w="11">
                  <a:moveTo>
                    <a:pt x="0" y="0"/>
                  </a:moveTo>
                  <a:lnTo>
                    <a:pt x="10" y="0"/>
                  </a:lnTo>
                  <a:lnTo>
                    <a:pt x="0" y="0"/>
                  </a:lnTo>
                </a:path>
              </a:pathLst>
            </a:custGeom>
            <a:solidFill>
              <a:srgbClr val="382525"/>
            </a:solidFill>
            <a:ln>
              <a:noFill/>
            </a:ln>
          </p:spPr>
        </p:sp>
        <p:sp>
          <p:nvSpPr>
            <p:cNvPr id="2246" name="Google Shape;2246;p25"/>
            <p:cNvSpPr/>
            <p:nvPr/>
          </p:nvSpPr>
          <p:spPr>
            <a:xfrm>
              <a:off x="2060495" y="2414645"/>
              <a:ext cx="990360" cy="945360"/>
            </a:xfrm>
            <a:custGeom>
              <a:rect b="b" l="l" r="r" t="t"/>
              <a:pathLst>
                <a:path extrusionOk="0" h="2626" w="2751">
                  <a:moveTo>
                    <a:pt x="230" y="2625"/>
                  </a:moveTo>
                  <a:lnTo>
                    <a:pt x="230" y="2625"/>
                  </a:lnTo>
                  <a:moveTo>
                    <a:pt x="0" y="2573"/>
                  </a:moveTo>
                  <a:lnTo>
                    <a:pt x="0" y="2573"/>
                  </a:lnTo>
                  <a:moveTo>
                    <a:pt x="0" y="2573"/>
                  </a:moveTo>
                  <a:lnTo>
                    <a:pt x="0" y="2573"/>
                  </a:lnTo>
                  <a:moveTo>
                    <a:pt x="261" y="2542"/>
                  </a:moveTo>
                  <a:lnTo>
                    <a:pt x="261" y="2542"/>
                  </a:lnTo>
                  <a:moveTo>
                    <a:pt x="740" y="2521"/>
                  </a:moveTo>
                  <a:cubicBezTo>
                    <a:pt x="584" y="2563"/>
                    <a:pt x="407" y="2625"/>
                    <a:pt x="240" y="2625"/>
                  </a:cubicBezTo>
                  <a:cubicBezTo>
                    <a:pt x="407" y="2625"/>
                    <a:pt x="584" y="2563"/>
                    <a:pt x="740" y="2521"/>
                  </a:cubicBezTo>
                  <a:moveTo>
                    <a:pt x="740" y="2521"/>
                  </a:moveTo>
                  <a:lnTo>
                    <a:pt x="740" y="2521"/>
                  </a:lnTo>
                  <a:moveTo>
                    <a:pt x="750" y="2521"/>
                  </a:moveTo>
                  <a:lnTo>
                    <a:pt x="750" y="2521"/>
                  </a:lnTo>
                  <a:moveTo>
                    <a:pt x="750" y="2521"/>
                  </a:moveTo>
                  <a:lnTo>
                    <a:pt x="750" y="2521"/>
                  </a:lnTo>
                  <a:moveTo>
                    <a:pt x="761" y="2511"/>
                  </a:moveTo>
                  <a:lnTo>
                    <a:pt x="761" y="2521"/>
                  </a:lnTo>
                  <a:lnTo>
                    <a:pt x="761" y="2511"/>
                  </a:lnTo>
                  <a:moveTo>
                    <a:pt x="803" y="2500"/>
                  </a:moveTo>
                  <a:cubicBezTo>
                    <a:pt x="803" y="2511"/>
                    <a:pt x="803" y="2511"/>
                    <a:pt x="803" y="2511"/>
                  </a:cubicBezTo>
                  <a:lnTo>
                    <a:pt x="803" y="2500"/>
                  </a:lnTo>
                  <a:moveTo>
                    <a:pt x="813" y="2500"/>
                  </a:moveTo>
                  <a:lnTo>
                    <a:pt x="813" y="2500"/>
                  </a:lnTo>
                  <a:moveTo>
                    <a:pt x="823" y="2500"/>
                  </a:moveTo>
                  <a:lnTo>
                    <a:pt x="823" y="2500"/>
                  </a:lnTo>
                  <a:moveTo>
                    <a:pt x="2011" y="2208"/>
                  </a:moveTo>
                  <a:cubicBezTo>
                    <a:pt x="1615" y="2302"/>
                    <a:pt x="1219" y="2396"/>
                    <a:pt x="823" y="2500"/>
                  </a:cubicBezTo>
                  <a:cubicBezTo>
                    <a:pt x="1219" y="2396"/>
                    <a:pt x="1615" y="2302"/>
                    <a:pt x="2011" y="2208"/>
                  </a:cubicBezTo>
                  <a:moveTo>
                    <a:pt x="2302" y="2042"/>
                  </a:moveTo>
                  <a:cubicBezTo>
                    <a:pt x="2011" y="2177"/>
                    <a:pt x="1667" y="2219"/>
                    <a:pt x="1365" y="2292"/>
                  </a:cubicBezTo>
                  <a:cubicBezTo>
                    <a:pt x="1032" y="2375"/>
                    <a:pt x="709" y="2479"/>
                    <a:pt x="386" y="2531"/>
                  </a:cubicBezTo>
                  <a:cubicBezTo>
                    <a:pt x="344" y="2542"/>
                    <a:pt x="303" y="2542"/>
                    <a:pt x="261" y="2542"/>
                  </a:cubicBezTo>
                  <a:cubicBezTo>
                    <a:pt x="303" y="2542"/>
                    <a:pt x="344" y="2542"/>
                    <a:pt x="386" y="2531"/>
                  </a:cubicBezTo>
                  <a:cubicBezTo>
                    <a:pt x="709" y="2479"/>
                    <a:pt x="1032" y="2375"/>
                    <a:pt x="1365" y="2292"/>
                  </a:cubicBezTo>
                  <a:cubicBezTo>
                    <a:pt x="1667" y="2219"/>
                    <a:pt x="2011" y="2177"/>
                    <a:pt x="2302" y="2042"/>
                  </a:cubicBezTo>
                  <a:moveTo>
                    <a:pt x="2167" y="11"/>
                  </a:moveTo>
                  <a:cubicBezTo>
                    <a:pt x="2178" y="11"/>
                    <a:pt x="2188" y="21"/>
                    <a:pt x="2198" y="42"/>
                  </a:cubicBezTo>
                  <a:cubicBezTo>
                    <a:pt x="2282" y="146"/>
                    <a:pt x="2302" y="313"/>
                    <a:pt x="2344" y="438"/>
                  </a:cubicBezTo>
                  <a:cubicBezTo>
                    <a:pt x="2396" y="636"/>
                    <a:pt x="2448" y="823"/>
                    <a:pt x="2500" y="1021"/>
                  </a:cubicBezTo>
                  <a:cubicBezTo>
                    <a:pt x="2573" y="1261"/>
                    <a:pt x="2750" y="1615"/>
                    <a:pt x="2636" y="1865"/>
                  </a:cubicBezTo>
                  <a:cubicBezTo>
                    <a:pt x="2542" y="2094"/>
                    <a:pt x="2240" y="2146"/>
                    <a:pt x="2021" y="2198"/>
                  </a:cubicBezTo>
                  <a:cubicBezTo>
                    <a:pt x="2240" y="2146"/>
                    <a:pt x="2542" y="2094"/>
                    <a:pt x="2636" y="1865"/>
                  </a:cubicBezTo>
                  <a:cubicBezTo>
                    <a:pt x="2750" y="1615"/>
                    <a:pt x="2573" y="1261"/>
                    <a:pt x="2500" y="1021"/>
                  </a:cubicBezTo>
                  <a:cubicBezTo>
                    <a:pt x="2448" y="823"/>
                    <a:pt x="2396" y="636"/>
                    <a:pt x="2344" y="438"/>
                  </a:cubicBezTo>
                  <a:cubicBezTo>
                    <a:pt x="2302" y="313"/>
                    <a:pt x="2282" y="146"/>
                    <a:pt x="2198" y="42"/>
                  </a:cubicBezTo>
                  <a:cubicBezTo>
                    <a:pt x="2188" y="21"/>
                    <a:pt x="2178" y="11"/>
                    <a:pt x="2167" y="11"/>
                  </a:cubicBezTo>
                  <a:moveTo>
                    <a:pt x="2167" y="0"/>
                  </a:moveTo>
                  <a:lnTo>
                    <a:pt x="2167" y="11"/>
                  </a:lnTo>
                  <a:lnTo>
                    <a:pt x="2167"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2008295" y="2388365"/>
              <a:ext cx="1042560" cy="971640"/>
            </a:xfrm>
            <a:custGeom>
              <a:rect b="b" l="l" r="r" t="t"/>
              <a:pathLst>
                <a:path extrusionOk="0" h="2699" w="2896">
                  <a:moveTo>
                    <a:pt x="2073" y="0"/>
                  </a:moveTo>
                  <a:cubicBezTo>
                    <a:pt x="2010" y="0"/>
                    <a:pt x="1927" y="21"/>
                    <a:pt x="1854" y="31"/>
                  </a:cubicBezTo>
                  <a:cubicBezTo>
                    <a:pt x="1864" y="63"/>
                    <a:pt x="1875" y="84"/>
                    <a:pt x="1875" y="115"/>
                  </a:cubicBezTo>
                  <a:cubicBezTo>
                    <a:pt x="1885" y="115"/>
                    <a:pt x="1885" y="115"/>
                    <a:pt x="1885" y="115"/>
                  </a:cubicBezTo>
                  <a:lnTo>
                    <a:pt x="1885" y="104"/>
                  </a:lnTo>
                  <a:lnTo>
                    <a:pt x="1895" y="104"/>
                  </a:lnTo>
                  <a:cubicBezTo>
                    <a:pt x="1958" y="94"/>
                    <a:pt x="2020" y="73"/>
                    <a:pt x="2083" y="73"/>
                  </a:cubicBezTo>
                  <a:cubicBezTo>
                    <a:pt x="2177" y="73"/>
                    <a:pt x="2260" y="115"/>
                    <a:pt x="2333" y="261"/>
                  </a:cubicBezTo>
                  <a:cubicBezTo>
                    <a:pt x="2343" y="261"/>
                    <a:pt x="2343" y="261"/>
                    <a:pt x="2343" y="261"/>
                  </a:cubicBezTo>
                  <a:cubicBezTo>
                    <a:pt x="2375" y="334"/>
                    <a:pt x="2385" y="427"/>
                    <a:pt x="2406" y="490"/>
                  </a:cubicBezTo>
                  <a:cubicBezTo>
                    <a:pt x="2447" y="656"/>
                    <a:pt x="2500" y="823"/>
                    <a:pt x="2541" y="990"/>
                  </a:cubicBezTo>
                  <a:cubicBezTo>
                    <a:pt x="2593" y="1146"/>
                    <a:pt x="2635" y="1313"/>
                    <a:pt x="2677" y="1479"/>
                  </a:cubicBezTo>
                  <a:cubicBezTo>
                    <a:pt x="2708" y="1584"/>
                    <a:pt x="2729" y="1677"/>
                    <a:pt x="2729" y="1761"/>
                  </a:cubicBezTo>
                  <a:cubicBezTo>
                    <a:pt x="2729" y="1896"/>
                    <a:pt x="2677" y="2011"/>
                    <a:pt x="2500" y="2094"/>
                  </a:cubicBezTo>
                  <a:cubicBezTo>
                    <a:pt x="2489" y="2104"/>
                    <a:pt x="2468" y="2115"/>
                    <a:pt x="2447" y="2115"/>
                  </a:cubicBezTo>
                  <a:cubicBezTo>
                    <a:pt x="2156" y="2250"/>
                    <a:pt x="1812" y="2292"/>
                    <a:pt x="1510" y="2365"/>
                  </a:cubicBezTo>
                  <a:cubicBezTo>
                    <a:pt x="1177" y="2448"/>
                    <a:pt x="854" y="2552"/>
                    <a:pt x="531" y="2604"/>
                  </a:cubicBezTo>
                  <a:cubicBezTo>
                    <a:pt x="489" y="2615"/>
                    <a:pt x="448" y="2615"/>
                    <a:pt x="406" y="2615"/>
                  </a:cubicBezTo>
                  <a:cubicBezTo>
                    <a:pt x="291" y="2615"/>
                    <a:pt x="187" y="2584"/>
                    <a:pt x="114" y="2511"/>
                  </a:cubicBezTo>
                  <a:cubicBezTo>
                    <a:pt x="93" y="2511"/>
                    <a:pt x="62" y="2511"/>
                    <a:pt x="41" y="2511"/>
                  </a:cubicBezTo>
                  <a:cubicBezTo>
                    <a:pt x="31" y="2511"/>
                    <a:pt x="10" y="2511"/>
                    <a:pt x="0" y="2511"/>
                  </a:cubicBezTo>
                  <a:cubicBezTo>
                    <a:pt x="41" y="2563"/>
                    <a:pt x="83" y="2615"/>
                    <a:pt x="145" y="2646"/>
                  </a:cubicBezTo>
                  <a:cubicBezTo>
                    <a:pt x="218" y="2688"/>
                    <a:pt x="302" y="2698"/>
                    <a:pt x="375" y="2698"/>
                  </a:cubicBezTo>
                  <a:lnTo>
                    <a:pt x="385" y="2698"/>
                  </a:lnTo>
                  <a:cubicBezTo>
                    <a:pt x="552" y="2698"/>
                    <a:pt x="729" y="2636"/>
                    <a:pt x="885" y="2594"/>
                  </a:cubicBezTo>
                  <a:lnTo>
                    <a:pt x="895" y="2594"/>
                  </a:lnTo>
                  <a:cubicBezTo>
                    <a:pt x="906" y="2594"/>
                    <a:pt x="906" y="2594"/>
                    <a:pt x="906" y="2594"/>
                  </a:cubicBezTo>
                  <a:lnTo>
                    <a:pt x="906" y="2584"/>
                  </a:lnTo>
                  <a:cubicBezTo>
                    <a:pt x="916" y="2584"/>
                    <a:pt x="937" y="2584"/>
                    <a:pt x="948" y="2584"/>
                  </a:cubicBezTo>
                  <a:lnTo>
                    <a:pt x="948" y="2573"/>
                  </a:lnTo>
                  <a:lnTo>
                    <a:pt x="958" y="2573"/>
                  </a:lnTo>
                  <a:cubicBezTo>
                    <a:pt x="968" y="2573"/>
                    <a:pt x="968" y="2573"/>
                    <a:pt x="968" y="2573"/>
                  </a:cubicBezTo>
                  <a:cubicBezTo>
                    <a:pt x="1364" y="2469"/>
                    <a:pt x="1760" y="2375"/>
                    <a:pt x="2156" y="2281"/>
                  </a:cubicBezTo>
                  <a:cubicBezTo>
                    <a:pt x="2166" y="2281"/>
                    <a:pt x="2166" y="2281"/>
                    <a:pt x="2166" y="2271"/>
                  </a:cubicBezTo>
                  <a:cubicBezTo>
                    <a:pt x="2385" y="2219"/>
                    <a:pt x="2687" y="2167"/>
                    <a:pt x="2781" y="1938"/>
                  </a:cubicBezTo>
                  <a:cubicBezTo>
                    <a:pt x="2895" y="1688"/>
                    <a:pt x="2718" y="1334"/>
                    <a:pt x="2645" y="1094"/>
                  </a:cubicBezTo>
                  <a:cubicBezTo>
                    <a:pt x="2593" y="896"/>
                    <a:pt x="2541" y="709"/>
                    <a:pt x="2489" y="511"/>
                  </a:cubicBezTo>
                  <a:cubicBezTo>
                    <a:pt x="2447" y="386"/>
                    <a:pt x="2427" y="219"/>
                    <a:pt x="2343" y="115"/>
                  </a:cubicBezTo>
                  <a:cubicBezTo>
                    <a:pt x="2333" y="94"/>
                    <a:pt x="2323" y="84"/>
                    <a:pt x="2312" y="84"/>
                  </a:cubicBezTo>
                  <a:lnTo>
                    <a:pt x="2312" y="73"/>
                  </a:lnTo>
                  <a:cubicBezTo>
                    <a:pt x="2250" y="21"/>
                    <a:pt x="2166" y="0"/>
                    <a:pt x="2073"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2049335" y="2414645"/>
              <a:ext cx="941760" cy="915480"/>
            </a:xfrm>
            <a:custGeom>
              <a:rect b="b" l="l" r="r" t="t"/>
              <a:pathLst>
                <a:path extrusionOk="0" h="2543" w="2616">
                  <a:moveTo>
                    <a:pt x="1969" y="0"/>
                  </a:moveTo>
                  <a:cubicBezTo>
                    <a:pt x="1906" y="0"/>
                    <a:pt x="1834" y="21"/>
                    <a:pt x="1771" y="42"/>
                  </a:cubicBezTo>
                  <a:lnTo>
                    <a:pt x="1761" y="42"/>
                  </a:lnTo>
                  <a:cubicBezTo>
                    <a:pt x="1771" y="52"/>
                    <a:pt x="1771" y="63"/>
                    <a:pt x="1771" y="73"/>
                  </a:cubicBezTo>
                  <a:cubicBezTo>
                    <a:pt x="1948" y="198"/>
                    <a:pt x="2084" y="406"/>
                    <a:pt x="2146" y="636"/>
                  </a:cubicBezTo>
                  <a:cubicBezTo>
                    <a:pt x="2240" y="1000"/>
                    <a:pt x="2302" y="1531"/>
                    <a:pt x="2052" y="1854"/>
                  </a:cubicBezTo>
                  <a:cubicBezTo>
                    <a:pt x="1813" y="2167"/>
                    <a:pt x="1323" y="2261"/>
                    <a:pt x="969" y="2323"/>
                  </a:cubicBezTo>
                  <a:cubicBezTo>
                    <a:pt x="656" y="2386"/>
                    <a:pt x="323" y="2438"/>
                    <a:pt x="0" y="2438"/>
                  </a:cubicBezTo>
                  <a:lnTo>
                    <a:pt x="0" y="2448"/>
                  </a:lnTo>
                  <a:cubicBezTo>
                    <a:pt x="84" y="2511"/>
                    <a:pt x="177" y="2542"/>
                    <a:pt x="292" y="2542"/>
                  </a:cubicBezTo>
                  <a:cubicBezTo>
                    <a:pt x="334" y="2542"/>
                    <a:pt x="365" y="2542"/>
                    <a:pt x="406" y="2531"/>
                  </a:cubicBezTo>
                  <a:lnTo>
                    <a:pt x="417" y="2531"/>
                  </a:lnTo>
                  <a:cubicBezTo>
                    <a:pt x="740" y="2479"/>
                    <a:pt x="1063" y="2375"/>
                    <a:pt x="1396" y="2292"/>
                  </a:cubicBezTo>
                  <a:cubicBezTo>
                    <a:pt x="1698" y="2219"/>
                    <a:pt x="2042" y="2177"/>
                    <a:pt x="2333" y="2042"/>
                  </a:cubicBezTo>
                  <a:cubicBezTo>
                    <a:pt x="2354" y="2042"/>
                    <a:pt x="2375" y="2031"/>
                    <a:pt x="2386" y="2021"/>
                  </a:cubicBezTo>
                  <a:cubicBezTo>
                    <a:pt x="2563" y="1938"/>
                    <a:pt x="2615" y="1823"/>
                    <a:pt x="2615" y="1688"/>
                  </a:cubicBezTo>
                  <a:cubicBezTo>
                    <a:pt x="2615" y="1604"/>
                    <a:pt x="2594" y="1511"/>
                    <a:pt x="2563" y="1406"/>
                  </a:cubicBezTo>
                  <a:cubicBezTo>
                    <a:pt x="2521" y="1240"/>
                    <a:pt x="2479" y="1073"/>
                    <a:pt x="2427" y="917"/>
                  </a:cubicBezTo>
                  <a:cubicBezTo>
                    <a:pt x="2386" y="750"/>
                    <a:pt x="2333" y="583"/>
                    <a:pt x="2292" y="417"/>
                  </a:cubicBezTo>
                  <a:cubicBezTo>
                    <a:pt x="2271" y="354"/>
                    <a:pt x="2261" y="261"/>
                    <a:pt x="2229" y="188"/>
                  </a:cubicBezTo>
                  <a:cubicBezTo>
                    <a:pt x="2219" y="188"/>
                    <a:pt x="2219" y="188"/>
                    <a:pt x="2219" y="188"/>
                  </a:cubicBezTo>
                  <a:cubicBezTo>
                    <a:pt x="2146" y="42"/>
                    <a:pt x="2063" y="0"/>
                    <a:pt x="196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2683295" y="2414645"/>
              <a:ext cx="168840" cy="68040"/>
            </a:xfrm>
            <a:custGeom>
              <a:rect b="b" l="l" r="r" t="t"/>
              <a:pathLst>
                <a:path extrusionOk="0" h="189" w="469">
                  <a:moveTo>
                    <a:pt x="468" y="188"/>
                  </a:moveTo>
                  <a:lnTo>
                    <a:pt x="468" y="188"/>
                  </a:lnTo>
                  <a:moveTo>
                    <a:pt x="458" y="188"/>
                  </a:moveTo>
                  <a:lnTo>
                    <a:pt x="458" y="188"/>
                  </a:lnTo>
                  <a:moveTo>
                    <a:pt x="0" y="42"/>
                  </a:moveTo>
                  <a:lnTo>
                    <a:pt x="0" y="42"/>
                  </a:lnTo>
                  <a:moveTo>
                    <a:pt x="208" y="0"/>
                  </a:moveTo>
                  <a:cubicBezTo>
                    <a:pt x="145" y="0"/>
                    <a:pt x="73" y="21"/>
                    <a:pt x="10" y="42"/>
                  </a:cubicBezTo>
                  <a:cubicBezTo>
                    <a:pt x="73" y="21"/>
                    <a:pt x="145" y="0"/>
                    <a:pt x="208" y="0"/>
                  </a:cubicBezTo>
                  <a:moveTo>
                    <a:pt x="208" y="0"/>
                  </a:moveTo>
                  <a:lnTo>
                    <a:pt x="208" y="0"/>
                  </a:lnTo>
                </a:path>
              </a:pathLst>
            </a:custGeom>
            <a:solidFill>
              <a:srgbClr val="BBD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2683295" y="2414645"/>
              <a:ext cx="307800" cy="735480"/>
            </a:xfrm>
            <a:custGeom>
              <a:rect b="b" l="l" r="r" t="t"/>
              <a:pathLst>
                <a:path extrusionOk="0" h="2043" w="855">
                  <a:moveTo>
                    <a:pt x="208" y="0"/>
                  </a:moveTo>
                  <a:cubicBezTo>
                    <a:pt x="145" y="0"/>
                    <a:pt x="83" y="21"/>
                    <a:pt x="20" y="31"/>
                  </a:cubicBezTo>
                  <a:cubicBezTo>
                    <a:pt x="10" y="31"/>
                    <a:pt x="10" y="31"/>
                    <a:pt x="10" y="31"/>
                  </a:cubicBezTo>
                  <a:lnTo>
                    <a:pt x="10" y="42"/>
                  </a:lnTo>
                  <a:lnTo>
                    <a:pt x="0" y="42"/>
                  </a:lnTo>
                  <a:cubicBezTo>
                    <a:pt x="10" y="42"/>
                    <a:pt x="10" y="42"/>
                    <a:pt x="10" y="42"/>
                  </a:cubicBezTo>
                  <a:cubicBezTo>
                    <a:pt x="73" y="21"/>
                    <a:pt x="145" y="0"/>
                    <a:pt x="208" y="0"/>
                  </a:cubicBezTo>
                  <a:cubicBezTo>
                    <a:pt x="302" y="0"/>
                    <a:pt x="385" y="42"/>
                    <a:pt x="458" y="188"/>
                  </a:cubicBezTo>
                  <a:lnTo>
                    <a:pt x="468" y="188"/>
                  </a:lnTo>
                  <a:cubicBezTo>
                    <a:pt x="500" y="261"/>
                    <a:pt x="510" y="354"/>
                    <a:pt x="531" y="417"/>
                  </a:cubicBezTo>
                  <a:cubicBezTo>
                    <a:pt x="572" y="583"/>
                    <a:pt x="625" y="750"/>
                    <a:pt x="666" y="917"/>
                  </a:cubicBezTo>
                  <a:cubicBezTo>
                    <a:pt x="718" y="1073"/>
                    <a:pt x="760" y="1240"/>
                    <a:pt x="802" y="1406"/>
                  </a:cubicBezTo>
                  <a:cubicBezTo>
                    <a:pt x="833" y="1511"/>
                    <a:pt x="854" y="1604"/>
                    <a:pt x="854" y="1688"/>
                  </a:cubicBezTo>
                  <a:cubicBezTo>
                    <a:pt x="854" y="1823"/>
                    <a:pt x="802" y="1938"/>
                    <a:pt x="625" y="2021"/>
                  </a:cubicBezTo>
                  <a:cubicBezTo>
                    <a:pt x="614" y="2031"/>
                    <a:pt x="593" y="2042"/>
                    <a:pt x="572" y="2042"/>
                  </a:cubicBezTo>
                  <a:cubicBezTo>
                    <a:pt x="593" y="2042"/>
                    <a:pt x="614" y="2031"/>
                    <a:pt x="625" y="2021"/>
                  </a:cubicBezTo>
                  <a:cubicBezTo>
                    <a:pt x="802" y="1938"/>
                    <a:pt x="854" y="1823"/>
                    <a:pt x="854" y="1688"/>
                  </a:cubicBezTo>
                  <a:cubicBezTo>
                    <a:pt x="854" y="1604"/>
                    <a:pt x="833" y="1511"/>
                    <a:pt x="802" y="1406"/>
                  </a:cubicBezTo>
                  <a:cubicBezTo>
                    <a:pt x="760" y="1240"/>
                    <a:pt x="718" y="1073"/>
                    <a:pt x="666" y="917"/>
                  </a:cubicBezTo>
                  <a:cubicBezTo>
                    <a:pt x="625" y="750"/>
                    <a:pt x="572" y="583"/>
                    <a:pt x="531" y="417"/>
                  </a:cubicBezTo>
                  <a:cubicBezTo>
                    <a:pt x="510" y="354"/>
                    <a:pt x="500" y="261"/>
                    <a:pt x="468" y="188"/>
                  </a:cubicBezTo>
                  <a:lnTo>
                    <a:pt x="458" y="188"/>
                  </a:lnTo>
                  <a:cubicBezTo>
                    <a:pt x="385" y="42"/>
                    <a:pt x="302" y="0"/>
                    <a:pt x="208" y="0"/>
                  </a:cubicBezTo>
                </a:path>
              </a:pathLst>
            </a:custGeom>
            <a:solidFill>
              <a:srgbClr val="291F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1944575" y="2688605"/>
              <a:ext cx="142560" cy="506520"/>
            </a:xfrm>
            <a:custGeom>
              <a:rect b="b" l="l" r="r" t="t"/>
              <a:pathLst>
                <a:path extrusionOk="0" h="1407" w="396">
                  <a:moveTo>
                    <a:pt x="93" y="0"/>
                  </a:moveTo>
                  <a:cubicBezTo>
                    <a:pt x="52" y="0"/>
                    <a:pt x="0" y="31"/>
                    <a:pt x="10" y="93"/>
                  </a:cubicBezTo>
                  <a:cubicBezTo>
                    <a:pt x="52" y="531"/>
                    <a:pt x="145" y="989"/>
                    <a:pt x="333" y="1385"/>
                  </a:cubicBezTo>
                  <a:cubicBezTo>
                    <a:pt x="343" y="1395"/>
                    <a:pt x="343" y="1406"/>
                    <a:pt x="354" y="1406"/>
                  </a:cubicBezTo>
                  <a:cubicBezTo>
                    <a:pt x="375" y="1406"/>
                    <a:pt x="395" y="1385"/>
                    <a:pt x="395" y="1364"/>
                  </a:cubicBezTo>
                  <a:cubicBezTo>
                    <a:pt x="333" y="927"/>
                    <a:pt x="239" y="500"/>
                    <a:pt x="177" y="62"/>
                  </a:cubicBezTo>
                  <a:cubicBezTo>
                    <a:pt x="177" y="20"/>
                    <a:pt x="135" y="0"/>
                    <a:pt x="93" y="0"/>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25"/>
          <p:cNvGrpSpPr/>
          <p:nvPr/>
        </p:nvGrpSpPr>
        <p:grpSpPr>
          <a:xfrm>
            <a:off x="6745713" y="3090541"/>
            <a:ext cx="1395360" cy="739080"/>
            <a:chOff x="5333975" y="3022325"/>
            <a:chExt cx="1395360" cy="739080"/>
          </a:xfrm>
        </p:grpSpPr>
        <p:sp>
          <p:nvSpPr>
            <p:cNvPr id="2253" name="Google Shape;2253;p25"/>
            <p:cNvSpPr/>
            <p:nvPr/>
          </p:nvSpPr>
          <p:spPr>
            <a:xfrm>
              <a:off x="5394095" y="3067325"/>
              <a:ext cx="1305360" cy="671400"/>
            </a:xfrm>
            <a:custGeom>
              <a:rect b="b" l="l" r="r" t="t"/>
              <a:pathLst>
                <a:path extrusionOk="0" h="1865" w="3626">
                  <a:moveTo>
                    <a:pt x="3604" y="1270"/>
                  </a:moveTo>
                  <a:cubicBezTo>
                    <a:pt x="3583" y="1427"/>
                    <a:pt x="3604" y="1593"/>
                    <a:pt x="3385" y="1666"/>
                  </a:cubicBezTo>
                  <a:cubicBezTo>
                    <a:pt x="3333" y="1677"/>
                    <a:pt x="3271" y="1677"/>
                    <a:pt x="3219" y="1677"/>
                  </a:cubicBezTo>
                  <a:cubicBezTo>
                    <a:pt x="3187" y="1677"/>
                    <a:pt x="3167" y="1677"/>
                    <a:pt x="3146" y="1687"/>
                  </a:cubicBezTo>
                  <a:cubicBezTo>
                    <a:pt x="2937" y="1698"/>
                    <a:pt x="2739" y="1708"/>
                    <a:pt x="2531" y="1718"/>
                  </a:cubicBezTo>
                  <a:cubicBezTo>
                    <a:pt x="2125" y="1739"/>
                    <a:pt x="1719" y="1760"/>
                    <a:pt x="1312" y="1770"/>
                  </a:cubicBezTo>
                  <a:cubicBezTo>
                    <a:pt x="1114" y="1781"/>
                    <a:pt x="906" y="1791"/>
                    <a:pt x="708" y="1802"/>
                  </a:cubicBezTo>
                  <a:cubicBezTo>
                    <a:pt x="542" y="1802"/>
                    <a:pt x="229" y="1864"/>
                    <a:pt x="62" y="1750"/>
                  </a:cubicBezTo>
                  <a:cubicBezTo>
                    <a:pt x="73" y="1739"/>
                    <a:pt x="73" y="1739"/>
                    <a:pt x="73" y="1739"/>
                  </a:cubicBezTo>
                  <a:cubicBezTo>
                    <a:pt x="62" y="1343"/>
                    <a:pt x="0" y="916"/>
                    <a:pt x="62" y="520"/>
                  </a:cubicBezTo>
                  <a:cubicBezTo>
                    <a:pt x="94" y="375"/>
                    <a:pt x="156" y="260"/>
                    <a:pt x="292" y="187"/>
                  </a:cubicBezTo>
                  <a:cubicBezTo>
                    <a:pt x="396" y="135"/>
                    <a:pt x="573" y="145"/>
                    <a:pt x="687" y="135"/>
                  </a:cubicBezTo>
                  <a:cubicBezTo>
                    <a:pt x="864" y="114"/>
                    <a:pt x="1042" y="93"/>
                    <a:pt x="1219" y="83"/>
                  </a:cubicBezTo>
                  <a:cubicBezTo>
                    <a:pt x="1594" y="62"/>
                    <a:pt x="1969" y="41"/>
                    <a:pt x="2344" y="41"/>
                  </a:cubicBezTo>
                  <a:cubicBezTo>
                    <a:pt x="2750" y="41"/>
                    <a:pt x="3198" y="0"/>
                    <a:pt x="3583" y="135"/>
                  </a:cubicBezTo>
                  <a:cubicBezTo>
                    <a:pt x="3625" y="218"/>
                    <a:pt x="3625" y="281"/>
                    <a:pt x="3625" y="385"/>
                  </a:cubicBezTo>
                  <a:cubicBezTo>
                    <a:pt x="3625" y="468"/>
                    <a:pt x="3625" y="552"/>
                    <a:pt x="3625" y="635"/>
                  </a:cubicBezTo>
                  <a:cubicBezTo>
                    <a:pt x="3614" y="843"/>
                    <a:pt x="3614" y="1052"/>
                    <a:pt x="3604" y="1270"/>
                  </a:cubicBezTo>
                  <a:moveTo>
                    <a:pt x="3135" y="1448"/>
                  </a:moveTo>
                  <a:cubicBezTo>
                    <a:pt x="3260" y="1489"/>
                    <a:pt x="3417" y="1395"/>
                    <a:pt x="3448" y="1270"/>
                  </a:cubicBezTo>
                  <a:cubicBezTo>
                    <a:pt x="3479" y="1156"/>
                    <a:pt x="3375" y="958"/>
                    <a:pt x="3239" y="979"/>
                  </a:cubicBezTo>
                  <a:cubicBezTo>
                    <a:pt x="3229" y="979"/>
                    <a:pt x="3229" y="979"/>
                    <a:pt x="3229" y="989"/>
                  </a:cubicBezTo>
                  <a:cubicBezTo>
                    <a:pt x="3125" y="979"/>
                    <a:pt x="3010" y="1041"/>
                    <a:pt x="2979" y="1145"/>
                  </a:cubicBezTo>
                  <a:cubicBezTo>
                    <a:pt x="2948" y="1260"/>
                    <a:pt x="3010" y="1406"/>
                    <a:pt x="3135" y="1448"/>
                  </a:cubicBezTo>
                  <a:moveTo>
                    <a:pt x="2417" y="1510"/>
                  </a:moveTo>
                  <a:cubicBezTo>
                    <a:pt x="2531" y="1593"/>
                    <a:pt x="2687" y="1552"/>
                    <a:pt x="2771" y="1437"/>
                  </a:cubicBezTo>
                  <a:cubicBezTo>
                    <a:pt x="2864" y="1312"/>
                    <a:pt x="2823" y="1125"/>
                    <a:pt x="2677" y="1052"/>
                  </a:cubicBezTo>
                  <a:cubicBezTo>
                    <a:pt x="2667" y="1052"/>
                    <a:pt x="2667" y="1052"/>
                    <a:pt x="2656" y="1052"/>
                  </a:cubicBezTo>
                  <a:cubicBezTo>
                    <a:pt x="2635" y="1031"/>
                    <a:pt x="2583" y="1020"/>
                    <a:pt x="2552" y="1020"/>
                  </a:cubicBezTo>
                  <a:cubicBezTo>
                    <a:pt x="2510" y="1031"/>
                    <a:pt x="2479" y="1041"/>
                    <a:pt x="2448" y="1073"/>
                  </a:cubicBezTo>
                  <a:cubicBezTo>
                    <a:pt x="2406" y="1083"/>
                    <a:pt x="2375" y="1114"/>
                    <a:pt x="2344" y="1145"/>
                  </a:cubicBezTo>
                  <a:cubicBezTo>
                    <a:pt x="2260" y="1260"/>
                    <a:pt x="2302" y="1427"/>
                    <a:pt x="2417" y="1510"/>
                  </a:cubicBezTo>
                  <a:moveTo>
                    <a:pt x="3042" y="625"/>
                  </a:moveTo>
                  <a:cubicBezTo>
                    <a:pt x="3156" y="698"/>
                    <a:pt x="3323" y="635"/>
                    <a:pt x="3396" y="520"/>
                  </a:cubicBezTo>
                  <a:cubicBezTo>
                    <a:pt x="3469" y="395"/>
                    <a:pt x="3406" y="229"/>
                    <a:pt x="3281" y="156"/>
                  </a:cubicBezTo>
                  <a:cubicBezTo>
                    <a:pt x="3187" y="83"/>
                    <a:pt x="3031" y="177"/>
                    <a:pt x="2969" y="260"/>
                  </a:cubicBezTo>
                  <a:cubicBezTo>
                    <a:pt x="2875" y="375"/>
                    <a:pt x="2917" y="541"/>
                    <a:pt x="3042" y="625"/>
                  </a:cubicBezTo>
                  <a:moveTo>
                    <a:pt x="1917" y="1562"/>
                  </a:moveTo>
                  <a:cubicBezTo>
                    <a:pt x="2052" y="1562"/>
                    <a:pt x="2156" y="1448"/>
                    <a:pt x="2156" y="1323"/>
                  </a:cubicBezTo>
                  <a:cubicBezTo>
                    <a:pt x="2156" y="1208"/>
                    <a:pt x="2042" y="1052"/>
                    <a:pt x="1917" y="1083"/>
                  </a:cubicBezTo>
                  <a:cubicBezTo>
                    <a:pt x="1802" y="1093"/>
                    <a:pt x="1708" y="1177"/>
                    <a:pt x="1687" y="1291"/>
                  </a:cubicBezTo>
                  <a:cubicBezTo>
                    <a:pt x="1666" y="1437"/>
                    <a:pt x="1771" y="1552"/>
                    <a:pt x="1917" y="1562"/>
                  </a:cubicBezTo>
                  <a:moveTo>
                    <a:pt x="1104" y="1625"/>
                  </a:moveTo>
                  <a:cubicBezTo>
                    <a:pt x="1250" y="1698"/>
                    <a:pt x="1437" y="1593"/>
                    <a:pt x="1479" y="1448"/>
                  </a:cubicBezTo>
                  <a:cubicBezTo>
                    <a:pt x="1521" y="1323"/>
                    <a:pt x="1437" y="1125"/>
                    <a:pt x="1292" y="1135"/>
                  </a:cubicBezTo>
                  <a:cubicBezTo>
                    <a:pt x="1177" y="1093"/>
                    <a:pt x="1042" y="1145"/>
                    <a:pt x="979" y="1260"/>
                  </a:cubicBezTo>
                  <a:cubicBezTo>
                    <a:pt x="906" y="1385"/>
                    <a:pt x="969" y="1573"/>
                    <a:pt x="1104" y="1625"/>
                  </a:cubicBezTo>
                  <a:moveTo>
                    <a:pt x="2437" y="687"/>
                  </a:moveTo>
                  <a:cubicBezTo>
                    <a:pt x="2583" y="729"/>
                    <a:pt x="2719" y="625"/>
                    <a:pt x="2750" y="479"/>
                  </a:cubicBezTo>
                  <a:cubicBezTo>
                    <a:pt x="2771" y="375"/>
                    <a:pt x="2698" y="166"/>
                    <a:pt x="2562" y="198"/>
                  </a:cubicBezTo>
                  <a:cubicBezTo>
                    <a:pt x="2437" y="166"/>
                    <a:pt x="2312" y="260"/>
                    <a:pt x="2271" y="375"/>
                  </a:cubicBezTo>
                  <a:cubicBezTo>
                    <a:pt x="2219" y="510"/>
                    <a:pt x="2302" y="645"/>
                    <a:pt x="2437" y="687"/>
                  </a:cubicBezTo>
                  <a:moveTo>
                    <a:pt x="1802" y="750"/>
                  </a:moveTo>
                  <a:cubicBezTo>
                    <a:pt x="1958" y="760"/>
                    <a:pt x="2094" y="635"/>
                    <a:pt x="2114" y="489"/>
                  </a:cubicBezTo>
                  <a:cubicBezTo>
                    <a:pt x="2125" y="343"/>
                    <a:pt x="1989" y="187"/>
                    <a:pt x="1844" y="218"/>
                  </a:cubicBezTo>
                  <a:cubicBezTo>
                    <a:pt x="1833" y="229"/>
                    <a:pt x="1833" y="229"/>
                    <a:pt x="1833" y="229"/>
                  </a:cubicBezTo>
                  <a:cubicBezTo>
                    <a:pt x="1708" y="239"/>
                    <a:pt x="1604" y="333"/>
                    <a:pt x="1562" y="448"/>
                  </a:cubicBezTo>
                  <a:cubicBezTo>
                    <a:pt x="1510" y="614"/>
                    <a:pt x="1635" y="750"/>
                    <a:pt x="1802" y="750"/>
                  </a:cubicBezTo>
                  <a:moveTo>
                    <a:pt x="417" y="1656"/>
                  </a:moveTo>
                  <a:cubicBezTo>
                    <a:pt x="573" y="1698"/>
                    <a:pt x="750" y="1604"/>
                    <a:pt x="802" y="1448"/>
                  </a:cubicBezTo>
                  <a:cubicBezTo>
                    <a:pt x="833" y="1343"/>
                    <a:pt x="771" y="1177"/>
                    <a:pt x="656" y="1135"/>
                  </a:cubicBezTo>
                  <a:cubicBezTo>
                    <a:pt x="521" y="1083"/>
                    <a:pt x="344" y="1166"/>
                    <a:pt x="271" y="1291"/>
                  </a:cubicBezTo>
                  <a:cubicBezTo>
                    <a:pt x="177" y="1427"/>
                    <a:pt x="260" y="1614"/>
                    <a:pt x="417" y="1656"/>
                  </a:cubicBezTo>
                  <a:moveTo>
                    <a:pt x="1010" y="791"/>
                  </a:moveTo>
                  <a:cubicBezTo>
                    <a:pt x="1323" y="979"/>
                    <a:pt x="1635" y="448"/>
                    <a:pt x="1323" y="312"/>
                  </a:cubicBezTo>
                  <a:cubicBezTo>
                    <a:pt x="1031" y="156"/>
                    <a:pt x="719" y="614"/>
                    <a:pt x="1010" y="791"/>
                  </a:cubicBezTo>
                  <a:moveTo>
                    <a:pt x="417" y="843"/>
                  </a:moveTo>
                  <a:cubicBezTo>
                    <a:pt x="719" y="937"/>
                    <a:pt x="927" y="458"/>
                    <a:pt x="646" y="354"/>
                  </a:cubicBezTo>
                  <a:cubicBezTo>
                    <a:pt x="646" y="343"/>
                    <a:pt x="646" y="343"/>
                    <a:pt x="646" y="343"/>
                  </a:cubicBezTo>
                  <a:cubicBezTo>
                    <a:pt x="500" y="270"/>
                    <a:pt x="312" y="354"/>
                    <a:pt x="260" y="510"/>
                  </a:cubicBezTo>
                  <a:cubicBezTo>
                    <a:pt x="219" y="635"/>
                    <a:pt x="281" y="802"/>
                    <a:pt x="417" y="843"/>
                  </a:cubicBez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a:off x="5333975" y="3022325"/>
              <a:ext cx="1395360" cy="739080"/>
            </a:xfrm>
            <a:custGeom>
              <a:rect b="b" l="l" r="r" t="t"/>
              <a:pathLst>
                <a:path extrusionOk="0" h="2053" w="3876">
                  <a:moveTo>
                    <a:pt x="3823" y="1479"/>
                  </a:moveTo>
                  <a:cubicBezTo>
                    <a:pt x="3802" y="1802"/>
                    <a:pt x="3656" y="1854"/>
                    <a:pt x="3354" y="1875"/>
                  </a:cubicBezTo>
                  <a:cubicBezTo>
                    <a:pt x="2927" y="1906"/>
                    <a:pt x="2490" y="1927"/>
                    <a:pt x="2052" y="1948"/>
                  </a:cubicBezTo>
                  <a:cubicBezTo>
                    <a:pt x="1604" y="1968"/>
                    <a:pt x="1156" y="1989"/>
                    <a:pt x="709" y="2000"/>
                  </a:cubicBezTo>
                  <a:cubicBezTo>
                    <a:pt x="479" y="2010"/>
                    <a:pt x="177" y="2052"/>
                    <a:pt x="94" y="1781"/>
                  </a:cubicBezTo>
                  <a:cubicBezTo>
                    <a:pt x="94" y="1770"/>
                    <a:pt x="94" y="1760"/>
                    <a:pt x="94" y="1760"/>
                  </a:cubicBezTo>
                  <a:cubicBezTo>
                    <a:pt x="42" y="1375"/>
                    <a:pt x="0" y="916"/>
                    <a:pt x="94" y="541"/>
                  </a:cubicBezTo>
                  <a:cubicBezTo>
                    <a:pt x="177" y="166"/>
                    <a:pt x="479" y="145"/>
                    <a:pt x="823" y="114"/>
                  </a:cubicBezTo>
                  <a:cubicBezTo>
                    <a:pt x="1677" y="31"/>
                    <a:pt x="2542" y="0"/>
                    <a:pt x="3406" y="20"/>
                  </a:cubicBezTo>
                  <a:cubicBezTo>
                    <a:pt x="3677" y="31"/>
                    <a:pt x="3834" y="41"/>
                    <a:pt x="3854" y="343"/>
                  </a:cubicBezTo>
                  <a:cubicBezTo>
                    <a:pt x="3875" y="718"/>
                    <a:pt x="3854" y="1114"/>
                    <a:pt x="3823" y="1479"/>
                  </a:cubicBezTo>
                  <a:moveTo>
                    <a:pt x="3552" y="1791"/>
                  </a:moveTo>
                  <a:cubicBezTo>
                    <a:pt x="3771" y="1718"/>
                    <a:pt x="3750" y="1552"/>
                    <a:pt x="3771" y="1395"/>
                  </a:cubicBezTo>
                  <a:cubicBezTo>
                    <a:pt x="3781" y="1177"/>
                    <a:pt x="3781" y="968"/>
                    <a:pt x="3792" y="760"/>
                  </a:cubicBezTo>
                  <a:cubicBezTo>
                    <a:pt x="3792" y="677"/>
                    <a:pt x="3792" y="593"/>
                    <a:pt x="3792" y="510"/>
                  </a:cubicBezTo>
                  <a:cubicBezTo>
                    <a:pt x="3792" y="406"/>
                    <a:pt x="3792" y="343"/>
                    <a:pt x="3750" y="260"/>
                  </a:cubicBezTo>
                  <a:cubicBezTo>
                    <a:pt x="3365" y="125"/>
                    <a:pt x="2917" y="166"/>
                    <a:pt x="2511" y="166"/>
                  </a:cubicBezTo>
                  <a:cubicBezTo>
                    <a:pt x="2136" y="166"/>
                    <a:pt x="1761" y="187"/>
                    <a:pt x="1386" y="208"/>
                  </a:cubicBezTo>
                  <a:cubicBezTo>
                    <a:pt x="1209" y="218"/>
                    <a:pt x="1031" y="239"/>
                    <a:pt x="854" y="260"/>
                  </a:cubicBezTo>
                  <a:cubicBezTo>
                    <a:pt x="740" y="270"/>
                    <a:pt x="563" y="260"/>
                    <a:pt x="459" y="312"/>
                  </a:cubicBezTo>
                  <a:cubicBezTo>
                    <a:pt x="323" y="385"/>
                    <a:pt x="261" y="500"/>
                    <a:pt x="229" y="645"/>
                  </a:cubicBezTo>
                  <a:cubicBezTo>
                    <a:pt x="167" y="1041"/>
                    <a:pt x="229" y="1468"/>
                    <a:pt x="240" y="1864"/>
                  </a:cubicBezTo>
                  <a:cubicBezTo>
                    <a:pt x="229" y="1875"/>
                    <a:pt x="229" y="1875"/>
                    <a:pt x="229" y="1875"/>
                  </a:cubicBezTo>
                  <a:cubicBezTo>
                    <a:pt x="396" y="1989"/>
                    <a:pt x="709" y="1927"/>
                    <a:pt x="875" y="1927"/>
                  </a:cubicBezTo>
                  <a:cubicBezTo>
                    <a:pt x="1073" y="1916"/>
                    <a:pt x="1281" y="1906"/>
                    <a:pt x="1479" y="1895"/>
                  </a:cubicBezTo>
                  <a:cubicBezTo>
                    <a:pt x="1886" y="1885"/>
                    <a:pt x="2292" y="1864"/>
                    <a:pt x="2698" y="1843"/>
                  </a:cubicBezTo>
                  <a:cubicBezTo>
                    <a:pt x="2906" y="1833"/>
                    <a:pt x="3104" y="1823"/>
                    <a:pt x="3313" y="1812"/>
                  </a:cubicBezTo>
                  <a:cubicBezTo>
                    <a:pt x="3334" y="1802"/>
                    <a:pt x="3354" y="1802"/>
                    <a:pt x="3386" y="1802"/>
                  </a:cubicBezTo>
                  <a:cubicBezTo>
                    <a:pt x="3438" y="1802"/>
                    <a:pt x="3500" y="1802"/>
                    <a:pt x="3552" y="1791"/>
                  </a:cubicBezTo>
                  <a:moveTo>
                    <a:pt x="3719" y="218"/>
                  </a:moveTo>
                  <a:cubicBezTo>
                    <a:pt x="3688" y="177"/>
                    <a:pt x="3656" y="145"/>
                    <a:pt x="3604" y="125"/>
                  </a:cubicBezTo>
                  <a:cubicBezTo>
                    <a:pt x="3552" y="104"/>
                    <a:pt x="3511" y="104"/>
                    <a:pt x="3459" y="93"/>
                  </a:cubicBezTo>
                  <a:cubicBezTo>
                    <a:pt x="3417" y="93"/>
                    <a:pt x="3365" y="93"/>
                    <a:pt x="3323" y="93"/>
                  </a:cubicBezTo>
                  <a:cubicBezTo>
                    <a:pt x="3219" y="83"/>
                    <a:pt x="3125" y="83"/>
                    <a:pt x="3021" y="83"/>
                  </a:cubicBezTo>
                  <a:cubicBezTo>
                    <a:pt x="2844" y="83"/>
                    <a:pt x="2656" y="83"/>
                    <a:pt x="2479" y="93"/>
                  </a:cubicBezTo>
                  <a:cubicBezTo>
                    <a:pt x="2084" y="93"/>
                    <a:pt x="1688" y="114"/>
                    <a:pt x="1292" y="145"/>
                  </a:cubicBezTo>
                  <a:cubicBezTo>
                    <a:pt x="1094" y="156"/>
                    <a:pt x="896" y="177"/>
                    <a:pt x="698" y="198"/>
                  </a:cubicBezTo>
                  <a:cubicBezTo>
                    <a:pt x="604" y="198"/>
                    <a:pt x="490" y="208"/>
                    <a:pt x="396" y="239"/>
                  </a:cubicBezTo>
                  <a:cubicBezTo>
                    <a:pt x="219" y="323"/>
                    <a:pt x="167" y="479"/>
                    <a:pt x="146" y="656"/>
                  </a:cubicBezTo>
                  <a:cubicBezTo>
                    <a:pt x="94" y="1020"/>
                    <a:pt x="136" y="1406"/>
                    <a:pt x="156" y="1770"/>
                  </a:cubicBezTo>
                  <a:cubicBezTo>
                    <a:pt x="167" y="1802"/>
                    <a:pt x="188" y="1833"/>
                    <a:pt x="219" y="1854"/>
                  </a:cubicBezTo>
                  <a:cubicBezTo>
                    <a:pt x="177" y="1593"/>
                    <a:pt x="167" y="1333"/>
                    <a:pt x="177" y="1073"/>
                  </a:cubicBezTo>
                  <a:cubicBezTo>
                    <a:pt x="177" y="895"/>
                    <a:pt x="167" y="687"/>
                    <a:pt x="219" y="510"/>
                  </a:cubicBezTo>
                  <a:cubicBezTo>
                    <a:pt x="344" y="177"/>
                    <a:pt x="771" y="229"/>
                    <a:pt x="1052" y="198"/>
                  </a:cubicBezTo>
                  <a:cubicBezTo>
                    <a:pt x="1552" y="156"/>
                    <a:pt x="2052" y="135"/>
                    <a:pt x="2552" y="135"/>
                  </a:cubicBezTo>
                  <a:cubicBezTo>
                    <a:pt x="2927" y="125"/>
                    <a:pt x="3354" y="93"/>
                    <a:pt x="3719" y="218"/>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a:off x="6455375" y="3412205"/>
              <a:ext cx="191520" cy="191160"/>
            </a:xfrm>
            <a:custGeom>
              <a:rect b="b" l="l" r="r" t="t"/>
              <a:pathLst>
                <a:path extrusionOk="0" h="531" w="532">
                  <a:moveTo>
                    <a:pt x="500" y="311"/>
                  </a:moveTo>
                  <a:cubicBezTo>
                    <a:pt x="469" y="436"/>
                    <a:pt x="312" y="530"/>
                    <a:pt x="187" y="489"/>
                  </a:cubicBezTo>
                  <a:cubicBezTo>
                    <a:pt x="62" y="447"/>
                    <a:pt x="0" y="301"/>
                    <a:pt x="31" y="187"/>
                  </a:cubicBezTo>
                  <a:cubicBezTo>
                    <a:pt x="62" y="83"/>
                    <a:pt x="177" y="21"/>
                    <a:pt x="281" y="31"/>
                  </a:cubicBezTo>
                  <a:cubicBezTo>
                    <a:pt x="281" y="21"/>
                    <a:pt x="281" y="21"/>
                    <a:pt x="291" y="21"/>
                  </a:cubicBezTo>
                  <a:cubicBezTo>
                    <a:pt x="427" y="0"/>
                    <a:pt x="531" y="198"/>
                    <a:pt x="500" y="311"/>
                  </a:cubicBezTo>
                  <a:moveTo>
                    <a:pt x="208" y="436"/>
                  </a:moveTo>
                  <a:cubicBezTo>
                    <a:pt x="312" y="468"/>
                    <a:pt x="437" y="384"/>
                    <a:pt x="458" y="280"/>
                  </a:cubicBezTo>
                  <a:cubicBezTo>
                    <a:pt x="458" y="229"/>
                    <a:pt x="448" y="177"/>
                    <a:pt x="406" y="135"/>
                  </a:cubicBezTo>
                  <a:cubicBezTo>
                    <a:pt x="396" y="104"/>
                    <a:pt x="375" y="94"/>
                    <a:pt x="354" y="83"/>
                  </a:cubicBezTo>
                  <a:cubicBezTo>
                    <a:pt x="250" y="62"/>
                    <a:pt x="125" y="83"/>
                    <a:pt x="83" y="187"/>
                  </a:cubicBezTo>
                  <a:cubicBezTo>
                    <a:pt x="41" y="280"/>
                    <a:pt x="114" y="416"/>
                    <a:pt x="208" y="436"/>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a:off x="6470135" y="3434165"/>
              <a:ext cx="150480" cy="146880"/>
            </a:xfrm>
            <a:custGeom>
              <a:rect b="b" l="l" r="r" t="t"/>
              <a:pathLst>
                <a:path extrusionOk="0" h="408" w="418">
                  <a:moveTo>
                    <a:pt x="417" y="219"/>
                  </a:moveTo>
                  <a:cubicBezTo>
                    <a:pt x="396" y="323"/>
                    <a:pt x="271" y="407"/>
                    <a:pt x="167" y="375"/>
                  </a:cubicBezTo>
                  <a:cubicBezTo>
                    <a:pt x="73" y="355"/>
                    <a:pt x="0" y="219"/>
                    <a:pt x="42" y="125"/>
                  </a:cubicBezTo>
                  <a:cubicBezTo>
                    <a:pt x="84" y="21"/>
                    <a:pt x="209" y="0"/>
                    <a:pt x="313" y="21"/>
                  </a:cubicBezTo>
                  <a:cubicBezTo>
                    <a:pt x="334" y="32"/>
                    <a:pt x="355" y="42"/>
                    <a:pt x="365" y="73"/>
                  </a:cubicBezTo>
                  <a:cubicBezTo>
                    <a:pt x="407" y="115"/>
                    <a:pt x="417" y="167"/>
                    <a:pt x="417" y="219"/>
                  </a:cubicBez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a:off x="6207695" y="3434165"/>
              <a:ext cx="217800" cy="206640"/>
            </a:xfrm>
            <a:custGeom>
              <a:rect b="b" l="l" r="r" t="t"/>
              <a:pathLst>
                <a:path extrusionOk="0" h="574" w="605">
                  <a:moveTo>
                    <a:pt x="511" y="417"/>
                  </a:moveTo>
                  <a:cubicBezTo>
                    <a:pt x="427" y="532"/>
                    <a:pt x="271" y="573"/>
                    <a:pt x="157" y="490"/>
                  </a:cubicBezTo>
                  <a:cubicBezTo>
                    <a:pt x="42" y="407"/>
                    <a:pt x="0" y="240"/>
                    <a:pt x="84" y="125"/>
                  </a:cubicBezTo>
                  <a:cubicBezTo>
                    <a:pt x="115" y="94"/>
                    <a:pt x="146" y="63"/>
                    <a:pt x="188" y="53"/>
                  </a:cubicBezTo>
                  <a:cubicBezTo>
                    <a:pt x="219" y="21"/>
                    <a:pt x="250" y="11"/>
                    <a:pt x="292" y="0"/>
                  </a:cubicBezTo>
                  <a:cubicBezTo>
                    <a:pt x="323" y="0"/>
                    <a:pt x="375" y="11"/>
                    <a:pt x="396" y="32"/>
                  </a:cubicBezTo>
                  <a:cubicBezTo>
                    <a:pt x="407" y="32"/>
                    <a:pt x="407" y="32"/>
                    <a:pt x="417" y="32"/>
                  </a:cubicBezTo>
                  <a:cubicBezTo>
                    <a:pt x="563" y="105"/>
                    <a:pt x="604" y="292"/>
                    <a:pt x="511" y="417"/>
                  </a:cubicBezTo>
                  <a:moveTo>
                    <a:pt x="323" y="480"/>
                  </a:moveTo>
                  <a:cubicBezTo>
                    <a:pt x="375" y="469"/>
                    <a:pt x="427" y="448"/>
                    <a:pt x="459" y="407"/>
                  </a:cubicBezTo>
                  <a:cubicBezTo>
                    <a:pt x="542" y="303"/>
                    <a:pt x="511" y="178"/>
                    <a:pt x="427" y="94"/>
                  </a:cubicBezTo>
                  <a:cubicBezTo>
                    <a:pt x="417" y="94"/>
                    <a:pt x="417" y="94"/>
                    <a:pt x="417" y="94"/>
                  </a:cubicBezTo>
                  <a:cubicBezTo>
                    <a:pt x="407" y="94"/>
                    <a:pt x="396" y="84"/>
                    <a:pt x="386" y="84"/>
                  </a:cubicBezTo>
                  <a:cubicBezTo>
                    <a:pt x="354" y="219"/>
                    <a:pt x="334" y="344"/>
                    <a:pt x="323" y="480"/>
                  </a:cubicBezTo>
                  <a:moveTo>
                    <a:pt x="250" y="448"/>
                  </a:moveTo>
                  <a:cubicBezTo>
                    <a:pt x="250" y="469"/>
                    <a:pt x="219" y="469"/>
                    <a:pt x="219" y="448"/>
                  </a:cubicBezTo>
                  <a:cubicBezTo>
                    <a:pt x="240" y="323"/>
                    <a:pt x="261" y="188"/>
                    <a:pt x="302" y="73"/>
                  </a:cubicBezTo>
                  <a:cubicBezTo>
                    <a:pt x="240" y="73"/>
                    <a:pt x="177" y="94"/>
                    <a:pt x="136" y="146"/>
                  </a:cubicBezTo>
                  <a:cubicBezTo>
                    <a:pt x="63" y="230"/>
                    <a:pt x="84" y="365"/>
                    <a:pt x="167" y="438"/>
                  </a:cubicBezTo>
                  <a:cubicBezTo>
                    <a:pt x="198" y="469"/>
                    <a:pt x="240" y="480"/>
                    <a:pt x="281" y="480"/>
                  </a:cubicBezTo>
                  <a:cubicBezTo>
                    <a:pt x="292" y="344"/>
                    <a:pt x="323" y="209"/>
                    <a:pt x="365" y="73"/>
                  </a:cubicBezTo>
                  <a:cubicBezTo>
                    <a:pt x="354" y="73"/>
                    <a:pt x="344" y="73"/>
                    <a:pt x="323" y="73"/>
                  </a:cubicBezTo>
                  <a:cubicBezTo>
                    <a:pt x="302" y="198"/>
                    <a:pt x="271" y="323"/>
                    <a:pt x="250" y="448"/>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a:off x="6323975" y="3464405"/>
              <a:ext cx="79200" cy="142920"/>
            </a:xfrm>
            <a:custGeom>
              <a:rect b="b" l="l" r="r" t="t"/>
              <a:pathLst>
                <a:path extrusionOk="0" h="397" w="220">
                  <a:moveTo>
                    <a:pt x="136" y="323"/>
                  </a:moveTo>
                  <a:cubicBezTo>
                    <a:pt x="104" y="364"/>
                    <a:pt x="52" y="385"/>
                    <a:pt x="0" y="396"/>
                  </a:cubicBezTo>
                  <a:cubicBezTo>
                    <a:pt x="11" y="260"/>
                    <a:pt x="31" y="135"/>
                    <a:pt x="63" y="0"/>
                  </a:cubicBezTo>
                  <a:cubicBezTo>
                    <a:pt x="73" y="0"/>
                    <a:pt x="84" y="10"/>
                    <a:pt x="94" y="10"/>
                  </a:cubicBezTo>
                  <a:cubicBezTo>
                    <a:pt x="104" y="10"/>
                    <a:pt x="104" y="10"/>
                    <a:pt x="104" y="10"/>
                  </a:cubicBezTo>
                  <a:cubicBezTo>
                    <a:pt x="188" y="94"/>
                    <a:pt x="219" y="219"/>
                    <a:pt x="136" y="323"/>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a:off x="6230375" y="3460445"/>
              <a:ext cx="109080" cy="146880"/>
            </a:xfrm>
            <a:custGeom>
              <a:rect b="b" l="l" r="r" t="t"/>
              <a:pathLst>
                <a:path extrusionOk="0" h="408" w="303">
                  <a:moveTo>
                    <a:pt x="156" y="375"/>
                  </a:moveTo>
                  <a:cubicBezTo>
                    <a:pt x="156" y="396"/>
                    <a:pt x="187" y="396"/>
                    <a:pt x="187" y="375"/>
                  </a:cubicBezTo>
                  <a:cubicBezTo>
                    <a:pt x="208" y="250"/>
                    <a:pt x="239" y="125"/>
                    <a:pt x="260" y="0"/>
                  </a:cubicBezTo>
                  <a:cubicBezTo>
                    <a:pt x="281" y="0"/>
                    <a:pt x="291" y="0"/>
                    <a:pt x="302" y="0"/>
                  </a:cubicBezTo>
                  <a:cubicBezTo>
                    <a:pt x="260" y="136"/>
                    <a:pt x="229" y="271"/>
                    <a:pt x="218" y="407"/>
                  </a:cubicBezTo>
                  <a:cubicBezTo>
                    <a:pt x="177" y="407"/>
                    <a:pt x="135" y="396"/>
                    <a:pt x="104" y="365"/>
                  </a:cubicBezTo>
                  <a:cubicBezTo>
                    <a:pt x="21" y="292"/>
                    <a:pt x="0" y="157"/>
                    <a:pt x="73" y="73"/>
                  </a:cubicBezTo>
                  <a:cubicBezTo>
                    <a:pt x="114" y="21"/>
                    <a:pt x="177" y="0"/>
                    <a:pt x="239" y="0"/>
                  </a:cubicBezTo>
                  <a:cubicBezTo>
                    <a:pt x="198" y="115"/>
                    <a:pt x="177" y="250"/>
                    <a:pt x="156" y="375"/>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a:off x="6429095" y="3096845"/>
              <a:ext cx="214200" cy="221760"/>
            </a:xfrm>
            <a:custGeom>
              <a:rect b="b" l="l" r="r" t="t"/>
              <a:pathLst>
                <a:path extrusionOk="0" h="616" w="595">
                  <a:moveTo>
                    <a:pt x="521" y="437"/>
                  </a:moveTo>
                  <a:cubicBezTo>
                    <a:pt x="448" y="552"/>
                    <a:pt x="281" y="615"/>
                    <a:pt x="167" y="542"/>
                  </a:cubicBezTo>
                  <a:cubicBezTo>
                    <a:pt x="42" y="458"/>
                    <a:pt x="0" y="292"/>
                    <a:pt x="94" y="177"/>
                  </a:cubicBezTo>
                  <a:cubicBezTo>
                    <a:pt x="156" y="94"/>
                    <a:pt x="312" y="0"/>
                    <a:pt x="406" y="73"/>
                  </a:cubicBezTo>
                  <a:cubicBezTo>
                    <a:pt x="531" y="146"/>
                    <a:pt x="594" y="312"/>
                    <a:pt x="521" y="437"/>
                  </a:cubicBezTo>
                  <a:moveTo>
                    <a:pt x="396" y="490"/>
                  </a:moveTo>
                  <a:cubicBezTo>
                    <a:pt x="437" y="458"/>
                    <a:pt x="469" y="427"/>
                    <a:pt x="489" y="375"/>
                  </a:cubicBezTo>
                  <a:cubicBezTo>
                    <a:pt x="521" y="271"/>
                    <a:pt x="469" y="167"/>
                    <a:pt x="385" y="104"/>
                  </a:cubicBezTo>
                  <a:cubicBezTo>
                    <a:pt x="354" y="94"/>
                    <a:pt x="323" y="94"/>
                    <a:pt x="292" y="104"/>
                  </a:cubicBezTo>
                  <a:cubicBezTo>
                    <a:pt x="333" y="229"/>
                    <a:pt x="364" y="354"/>
                    <a:pt x="396" y="479"/>
                  </a:cubicBezTo>
                  <a:cubicBezTo>
                    <a:pt x="396" y="490"/>
                    <a:pt x="396" y="490"/>
                    <a:pt x="396" y="490"/>
                  </a:cubicBezTo>
                  <a:moveTo>
                    <a:pt x="364" y="500"/>
                  </a:moveTo>
                  <a:lnTo>
                    <a:pt x="364" y="490"/>
                  </a:lnTo>
                  <a:cubicBezTo>
                    <a:pt x="333" y="365"/>
                    <a:pt x="302" y="229"/>
                    <a:pt x="281" y="104"/>
                  </a:cubicBezTo>
                  <a:cubicBezTo>
                    <a:pt x="271" y="104"/>
                    <a:pt x="260" y="115"/>
                    <a:pt x="250" y="115"/>
                  </a:cubicBezTo>
                  <a:cubicBezTo>
                    <a:pt x="281" y="240"/>
                    <a:pt x="323" y="375"/>
                    <a:pt x="354" y="500"/>
                  </a:cubicBezTo>
                  <a:cubicBezTo>
                    <a:pt x="364" y="500"/>
                    <a:pt x="364" y="500"/>
                    <a:pt x="364" y="500"/>
                  </a:cubicBezTo>
                  <a:moveTo>
                    <a:pt x="219" y="510"/>
                  </a:moveTo>
                  <a:cubicBezTo>
                    <a:pt x="260" y="521"/>
                    <a:pt x="292" y="521"/>
                    <a:pt x="323" y="510"/>
                  </a:cubicBezTo>
                  <a:cubicBezTo>
                    <a:pt x="292" y="385"/>
                    <a:pt x="260" y="260"/>
                    <a:pt x="229" y="125"/>
                  </a:cubicBezTo>
                  <a:cubicBezTo>
                    <a:pt x="177" y="156"/>
                    <a:pt x="135" y="187"/>
                    <a:pt x="114" y="240"/>
                  </a:cubicBezTo>
                  <a:cubicBezTo>
                    <a:pt x="62" y="333"/>
                    <a:pt x="114" y="469"/>
                    <a:pt x="219" y="51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a:off x="5993855" y="3445685"/>
              <a:ext cx="176760" cy="183960"/>
            </a:xfrm>
            <a:custGeom>
              <a:rect b="b" l="l" r="r" t="t"/>
              <a:pathLst>
                <a:path extrusionOk="0" h="511" w="491">
                  <a:moveTo>
                    <a:pt x="490" y="271"/>
                  </a:moveTo>
                  <a:cubicBezTo>
                    <a:pt x="490" y="396"/>
                    <a:pt x="386" y="510"/>
                    <a:pt x="251" y="510"/>
                  </a:cubicBezTo>
                  <a:cubicBezTo>
                    <a:pt x="105" y="500"/>
                    <a:pt x="0" y="385"/>
                    <a:pt x="21" y="239"/>
                  </a:cubicBezTo>
                  <a:cubicBezTo>
                    <a:pt x="42" y="125"/>
                    <a:pt x="136" y="41"/>
                    <a:pt x="251" y="31"/>
                  </a:cubicBezTo>
                  <a:cubicBezTo>
                    <a:pt x="376" y="0"/>
                    <a:pt x="490" y="156"/>
                    <a:pt x="490" y="271"/>
                  </a:cubicBezTo>
                  <a:moveTo>
                    <a:pt x="334" y="437"/>
                  </a:moveTo>
                  <a:cubicBezTo>
                    <a:pt x="407" y="406"/>
                    <a:pt x="448" y="323"/>
                    <a:pt x="438" y="250"/>
                  </a:cubicBezTo>
                  <a:cubicBezTo>
                    <a:pt x="428" y="156"/>
                    <a:pt x="376" y="114"/>
                    <a:pt x="303" y="83"/>
                  </a:cubicBezTo>
                  <a:cubicBezTo>
                    <a:pt x="323" y="198"/>
                    <a:pt x="323" y="323"/>
                    <a:pt x="334" y="437"/>
                  </a:cubicBezTo>
                  <a:moveTo>
                    <a:pt x="303" y="448"/>
                  </a:moveTo>
                  <a:cubicBezTo>
                    <a:pt x="292" y="323"/>
                    <a:pt x="282" y="198"/>
                    <a:pt x="292" y="73"/>
                  </a:cubicBezTo>
                  <a:cubicBezTo>
                    <a:pt x="282" y="73"/>
                    <a:pt x="271" y="73"/>
                    <a:pt x="261" y="62"/>
                  </a:cubicBezTo>
                  <a:cubicBezTo>
                    <a:pt x="251" y="73"/>
                    <a:pt x="251" y="73"/>
                    <a:pt x="251" y="73"/>
                  </a:cubicBezTo>
                  <a:cubicBezTo>
                    <a:pt x="261" y="135"/>
                    <a:pt x="251" y="208"/>
                    <a:pt x="261" y="271"/>
                  </a:cubicBezTo>
                  <a:cubicBezTo>
                    <a:pt x="261" y="333"/>
                    <a:pt x="282" y="396"/>
                    <a:pt x="282" y="458"/>
                  </a:cubicBezTo>
                  <a:cubicBezTo>
                    <a:pt x="292" y="458"/>
                    <a:pt x="292" y="458"/>
                    <a:pt x="303" y="448"/>
                  </a:cubicBezTo>
                  <a:moveTo>
                    <a:pt x="251" y="458"/>
                  </a:moveTo>
                  <a:cubicBezTo>
                    <a:pt x="261" y="458"/>
                    <a:pt x="261" y="458"/>
                    <a:pt x="261" y="458"/>
                  </a:cubicBezTo>
                  <a:cubicBezTo>
                    <a:pt x="240" y="396"/>
                    <a:pt x="240" y="323"/>
                    <a:pt x="230" y="260"/>
                  </a:cubicBezTo>
                  <a:cubicBezTo>
                    <a:pt x="230" y="198"/>
                    <a:pt x="230" y="135"/>
                    <a:pt x="240" y="73"/>
                  </a:cubicBezTo>
                  <a:cubicBezTo>
                    <a:pt x="157" y="93"/>
                    <a:pt x="94" y="146"/>
                    <a:pt x="73" y="239"/>
                  </a:cubicBezTo>
                  <a:cubicBezTo>
                    <a:pt x="53" y="354"/>
                    <a:pt x="136" y="458"/>
                    <a:pt x="251" y="458"/>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5"/>
            <p:cNvSpPr/>
            <p:nvPr/>
          </p:nvSpPr>
          <p:spPr>
            <a:xfrm>
              <a:off x="6102935" y="3475565"/>
              <a:ext cx="52560" cy="127800"/>
            </a:xfrm>
            <a:custGeom>
              <a:rect b="b" l="l" r="r" t="t"/>
              <a:pathLst>
                <a:path extrusionOk="0" h="355" w="146">
                  <a:moveTo>
                    <a:pt x="135" y="167"/>
                  </a:moveTo>
                  <a:cubicBezTo>
                    <a:pt x="145" y="240"/>
                    <a:pt x="104" y="323"/>
                    <a:pt x="31" y="354"/>
                  </a:cubicBezTo>
                  <a:cubicBezTo>
                    <a:pt x="20" y="240"/>
                    <a:pt x="20" y="115"/>
                    <a:pt x="0" y="0"/>
                  </a:cubicBezTo>
                  <a:cubicBezTo>
                    <a:pt x="73" y="31"/>
                    <a:pt x="125" y="73"/>
                    <a:pt x="135" y="167"/>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5"/>
            <p:cNvSpPr/>
            <p:nvPr/>
          </p:nvSpPr>
          <p:spPr>
            <a:xfrm>
              <a:off x="6084215" y="3468005"/>
              <a:ext cx="19080" cy="142920"/>
            </a:xfrm>
            <a:custGeom>
              <a:rect b="b" l="l" r="r" t="t"/>
              <a:pathLst>
                <a:path extrusionOk="0" h="397" w="53">
                  <a:moveTo>
                    <a:pt x="52" y="386"/>
                  </a:moveTo>
                  <a:cubicBezTo>
                    <a:pt x="41" y="396"/>
                    <a:pt x="41" y="396"/>
                    <a:pt x="31" y="396"/>
                  </a:cubicBezTo>
                  <a:cubicBezTo>
                    <a:pt x="31" y="334"/>
                    <a:pt x="10" y="271"/>
                    <a:pt x="10" y="209"/>
                  </a:cubicBezTo>
                  <a:cubicBezTo>
                    <a:pt x="0" y="146"/>
                    <a:pt x="10" y="73"/>
                    <a:pt x="0" y="11"/>
                  </a:cubicBezTo>
                  <a:cubicBezTo>
                    <a:pt x="10" y="0"/>
                    <a:pt x="10" y="0"/>
                    <a:pt x="10" y="0"/>
                  </a:cubicBezTo>
                  <a:cubicBezTo>
                    <a:pt x="20" y="11"/>
                    <a:pt x="31" y="11"/>
                    <a:pt x="41" y="11"/>
                  </a:cubicBezTo>
                  <a:cubicBezTo>
                    <a:pt x="31" y="136"/>
                    <a:pt x="41" y="261"/>
                    <a:pt x="52" y="38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5"/>
            <p:cNvSpPr/>
            <p:nvPr/>
          </p:nvSpPr>
          <p:spPr>
            <a:xfrm>
              <a:off x="6534215" y="3131045"/>
              <a:ext cx="82800" cy="142560"/>
            </a:xfrm>
            <a:custGeom>
              <a:rect b="b" l="l" r="r" t="t"/>
              <a:pathLst>
                <a:path extrusionOk="0" h="396" w="230">
                  <a:moveTo>
                    <a:pt x="197" y="280"/>
                  </a:moveTo>
                  <a:cubicBezTo>
                    <a:pt x="177" y="332"/>
                    <a:pt x="145" y="363"/>
                    <a:pt x="104" y="395"/>
                  </a:cubicBezTo>
                  <a:cubicBezTo>
                    <a:pt x="104" y="384"/>
                    <a:pt x="104" y="384"/>
                    <a:pt x="104" y="384"/>
                  </a:cubicBezTo>
                  <a:cubicBezTo>
                    <a:pt x="72" y="259"/>
                    <a:pt x="41" y="134"/>
                    <a:pt x="0" y="9"/>
                  </a:cubicBezTo>
                  <a:cubicBezTo>
                    <a:pt x="31" y="0"/>
                    <a:pt x="62" y="0"/>
                    <a:pt x="93" y="9"/>
                  </a:cubicBezTo>
                  <a:cubicBezTo>
                    <a:pt x="177" y="72"/>
                    <a:pt x="229" y="176"/>
                    <a:pt x="197" y="28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a:off x="6519095" y="3134645"/>
              <a:ext cx="41400" cy="142920"/>
            </a:xfrm>
            <a:custGeom>
              <a:rect b="b" l="l" r="r" t="t"/>
              <a:pathLst>
                <a:path extrusionOk="0" h="397" w="115">
                  <a:moveTo>
                    <a:pt x="114" y="386"/>
                  </a:moveTo>
                  <a:lnTo>
                    <a:pt x="114" y="396"/>
                  </a:lnTo>
                  <a:lnTo>
                    <a:pt x="104" y="396"/>
                  </a:lnTo>
                  <a:cubicBezTo>
                    <a:pt x="73" y="271"/>
                    <a:pt x="31" y="136"/>
                    <a:pt x="0" y="11"/>
                  </a:cubicBezTo>
                  <a:cubicBezTo>
                    <a:pt x="10" y="11"/>
                    <a:pt x="21" y="0"/>
                    <a:pt x="31" y="0"/>
                  </a:cubicBezTo>
                  <a:cubicBezTo>
                    <a:pt x="52" y="125"/>
                    <a:pt x="83" y="261"/>
                    <a:pt x="114" y="38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5"/>
            <p:cNvSpPr/>
            <p:nvPr/>
          </p:nvSpPr>
          <p:spPr>
            <a:xfrm>
              <a:off x="6012935" y="3471965"/>
              <a:ext cx="75240" cy="138960"/>
            </a:xfrm>
            <a:custGeom>
              <a:rect b="b" l="l" r="r" t="t"/>
              <a:pathLst>
                <a:path extrusionOk="0" h="386" w="209">
                  <a:moveTo>
                    <a:pt x="208" y="385"/>
                  </a:moveTo>
                  <a:cubicBezTo>
                    <a:pt x="198" y="385"/>
                    <a:pt x="198" y="385"/>
                    <a:pt x="198" y="385"/>
                  </a:cubicBezTo>
                  <a:cubicBezTo>
                    <a:pt x="83" y="385"/>
                    <a:pt x="0" y="281"/>
                    <a:pt x="20" y="166"/>
                  </a:cubicBezTo>
                  <a:cubicBezTo>
                    <a:pt x="41" y="73"/>
                    <a:pt x="104" y="20"/>
                    <a:pt x="187" y="0"/>
                  </a:cubicBezTo>
                  <a:cubicBezTo>
                    <a:pt x="177" y="62"/>
                    <a:pt x="177" y="125"/>
                    <a:pt x="177" y="187"/>
                  </a:cubicBezTo>
                  <a:cubicBezTo>
                    <a:pt x="187" y="250"/>
                    <a:pt x="187" y="323"/>
                    <a:pt x="208" y="385"/>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5"/>
            <p:cNvSpPr/>
            <p:nvPr/>
          </p:nvSpPr>
          <p:spPr>
            <a:xfrm>
              <a:off x="6451415" y="3142205"/>
              <a:ext cx="94320" cy="142920"/>
            </a:xfrm>
            <a:custGeom>
              <a:rect b="b" l="l" r="r" t="t"/>
              <a:pathLst>
                <a:path extrusionOk="0" h="397" w="262">
                  <a:moveTo>
                    <a:pt x="261" y="385"/>
                  </a:moveTo>
                  <a:cubicBezTo>
                    <a:pt x="230" y="396"/>
                    <a:pt x="198" y="396"/>
                    <a:pt x="157" y="385"/>
                  </a:cubicBezTo>
                  <a:cubicBezTo>
                    <a:pt x="52" y="344"/>
                    <a:pt x="0" y="208"/>
                    <a:pt x="52" y="115"/>
                  </a:cubicBezTo>
                  <a:cubicBezTo>
                    <a:pt x="73" y="62"/>
                    <a:pt x="115" y="31"/>
                    <a:pt x="167" y="0"/>
                  </a:cubicBezTo>
                  <a:cubicBezTo>
                    <a:pt x="198" y="135"/>
                    <a:pt x="230" y="260"/>
                    <a:pt x="261" y="385"/>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a:off x="5720255" y="3460445"/>
              <a:ext cx="221760" cy="218160"/>
            </a:xfrm>
            <a:custGeom>
              <a:rect b="b" l="l" r="r" t="t"/>
              <a:pathLst>
                <a:path extrusionOk="0" h="606" w="616">
                  <a:moveTo>
                    <a:pt x="573" y="355"/>
                  </a:moveTo>
                  <a:cubicBezTo>
                    <a:pt x="531" y="500"/>
                    <a:pt x="344" y="605"/>
                    <a:pt x="198" y="532"/>
                  </a:cubicBezTo>
                  <a:cubicBezTo>
                    <a:pt x="63" y="480"/>
                    <a:pt x="0" y="292"/>
                    <a:pt x="73" y="167"/>
                  </a:cubicBezTo>
                  <a:cubicBezTo>
                    <a:pt x="136" y="52"/>
                    <a:pt x="271" y="0"/>
                    <a:pt x="386" y="42"/>
                  </a:cubicBezTo>
                  <a:cubicBezTo>
                    <a:pt x="531" y="32"/>
                    <a:pt x="615" y="230"/>
                    <a:pt x="573" y="355"/>
                  </a:cubicBezTo>
                  <a:moveTo>
                    <a:pt x="396" y="480"/>
                  </a:moveTo>
                  <a:cubicBezTo>
                    <a:pt x="469" y="448"/>
                    <a:pt x="521" y="396"/>
                    <a:pt x="531" y="323"/>
                  </a:cubicBezTo>
                  <a:cubicBezTo>
                    <a:pt x="563" y="198"/>
                    <a:pt x="479" y="125"/>
                    <a:pt x="375" y="94"/>
                  </a:cubicBezTo>
                  <a:cubicBezTo>
                    <a:pt x="386" y="219"/>
                    <a:pt x="386" y="344"/>
                    <a:pt x="406" y="469"/>
                  </a:cubicBezTo>
                  <a:cubicBezTo>
                    <a:pt x="406" y="469"/>
                    <a:pt x="406" y="480"/>
                    <a:pt x="396" y="480"/>
                  </a:cubicBezTo>
                  <a:cubicBezTo>
                    <a:pt x="396" y="480"/>
                    <a:pt x="375" y="480"/>
                    <a:pt x="375" y="469"/>
                  </a:cubicBezTo>
                  <a:cubicBezTo>
                    <a:pt x="365" y="344"/>
                    <a:pt x="354" y="209"/>
                    <a:pt x="365" y="84"/>
                  </a:cubicBezTo>
                  <a:cubicBezTo>
                    <a:pt x="354" y="84"/>
                    <a:pt x="354" y="84"/>
                    <a:pt x="354" y="84"/>
                  </a:cubicBezTo>
                  <a:lnTo>
                    <a:pt x="344" y="73"/>
                  </a:lnTo>
                  <a:cubicBezTo>
                    <a:pt x="333" y="73"/>
                    <a:pt x="323" y="73"/>
                    <a:pt x="313" y="73"/>
                  </a:cubicBezTo>
                  <a:cubicBezTo>
                    <a:pt x="323" y="209"/>
                    <a:pt x="333" y="355"/>
                    <a:pt x="323" y="490"/>
                  </a:cubicBezTo>
                  <a:cubicBezTo>
                    <a:pt x="323" y="500"/>
                    <a:pt x="313" y="500"/>
                    <a:pt x="313" y="500"/>
                  </a:cubicBezTo>
                  <a:cubicBezTo>
                    <a:pt x="344" y="500"/>
                    <a:pt x="375" y="490"/>
                    <a:pt x="396" y="480"/>
                  </a:cubicBezTo>
                  <a:moveTo>
                    <a:pt x="302" y="500"/>
                  </a:moveTo>
                  <a:cubicBezTo>
                    <a:pt x="302" y="500"/>
                    <a:pt x="292" y="500"/>
                    <a:pt x="292" y="490"/>
                  </a:cubicBezTo>
                  <a:cubicBezTo>
                    <a:pt x="281" y="355"/>
                    <a:pt x="292" y="219"/>
                    <a:pt x="292" y="73"/>
                  </a:cubicBezTo>
                  <a:cubicBezTo>
                    <a:pt x="229" y="84"/>
                    <a:pt x="177" y="115"/>
                    <a:pt x="136" y="167"/>
                  </a:cubicBezTo>
                  <a:cubicBezTo>
                    <a:pt x="52" y="261"/>
                    <a:pt x="94" y="417"/>
                    <a:pt x="198" y="480"/>
                  </a:cubicBezTo>
                  <a:cubicBezTo>
                    <a:pt x="240" y="500"/>
                    <a:pt x="271" y="500"/>
                    <a:pt x="302" y="50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a:off x="5855255" y="3494285"/>
              <a:ext cx="68040" cy="139320"/>
            </a:xfrm>
            <a:custGeom>
              <a:rect b="b" l="l" r="r" t="t"/>
              <a:pathLst>
                <a:path extrusionOk="0" h="387" w="189">
                  <a:moveTo>
                    <a:pt x="156" y="229"/>
                  </a:moveTo>
                  <a:cubicBezTo>
                    <a:pt x="146" y="302"/>
                    <a:pt x="94" y="354"/>
                    <a:pt x="21" y="386"/>
                  </a:cubicBezTo>
                  <a:cubicBezTo>
                    <a:pt x="31" y="386"/>
                    <a:pt x="31" y="375"/>
                    <a:pt x="31" y="375"/>
                  </a:cubicBezTo>
                  <a:cubicBezTo>
                    <a:pt x="11" y="250"/>
                    <a:pt x="11" y="125"/>
                    <a:pt x="0" y="0"/>
                  </a:cubicBezTo>
                  <a:cubicBezTo>
                    <a:pt x="104" y="31"/>
                    <a:pt x="188" y="104"/>
                    <a:pt x="156" y="229"/>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a:off x="5832935" y="3486725"/>
              <a:ext cx="30240" cy="154080"/>
            </a:xfrm>
            <a:custGeom>
              <a:rect b="b" l="l" r="r" t="t"/>
              <a:pathLst>
                <a:path extrusionOk="0" h="428" w="84">
                  <a:moveTo>
                    <a:pt x="83" y="407"/>
                  </a:moveTo>
                  <a:cubicBezTo>
                    <a:pt x="62" y="417"/>
                    <a:pt x="31" y="427"/>
                    <a:pt x="0" y="427"/>
                  </a:cubicBezTo>
                  <a:cubicBezTo>
                    <a:pt x="0" y="427"/>
                    <a:pt x="10" y="427"/>
                    <a:pt x="10" y="417"/>
                  </a:cubicBezTo>
                  <a:cubicBezTo>
                    <a:pt x="20" y="282"/>
                    <a:pt x="10" y="136"/>
                    <a:pt x="0" y="0"/>
                  </a:cubicBezTo>
                  <a:cubicBezTo>
                    <a:pt x="10" y="0"/>
                    <a:pt x="20" y="0"/>
                    <a:pt x="31" y="0"/>
                  </a:cubicBezTo>
                  <a:lnTo>
                    <a:pt x="41" y="11"/>
                  </a:lnTo>
                  <a:cubicBezTo>
                    <a:pt x="52" y="11"/>
                    <a:pt x="52" y="11"/>
                    <a:pt x="52" y="11"/>
                  </a:cubicBezTo>
                  <a:cubicBezTo>
                    <a:pt x="41" y="136"/>
                    <a:pt x="52" y="271"/>
                    <a:pt x="62" y="396"/>
                  </a:cubicBezTo>
                  <a:cubicBezTo>
                    <a:pt x="62" y="407"/>
                    <a:pt x="83" y="407"/>
                    <a:pt x="83" y="407"/>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a:off x="5367815" y="3052205"/>
              <a:ext cx="1305360" cy="637920"/>
            </a:xfrm>
            <a:custGeom>
              <a:rect b="b" l="l" r="r" t="t"/>
              <a:pathLst>
                <a:path extrusionOk="0" h="1772" w="3626">
                  <a:moveTo>
                    <a:pt x="3510" y="42"/>
                  </a:moveTo>
                  <a:cubicBezTo>
                    <a:pt x="3562" y="62"/>
                    <a:pt x="3594" y="94"/>
                    <a:pt x="3625" y="135"/>
                  </a:cubicBezTo>
                  <a:cubicBezTo>
                    <a:pt x="3260" y="10"/>
                    <a:pt x="2833" y="42"/>
                    <a:pt x="2458" y="52"/>
                  </a:cubicBezTo>
                  <a:cubicBezTo>
                    <a:pt x="1958" y="52"/>
                    <a:pt x="1458" y="73"/>
                    <a:pt x="958" y="115"/>
                  </a:cubicBezTo>
                  <a:cubicBezTo>
                    <a:pt x="677" y="146"/>
                    <a:pt x="250" y="94"/>
                    <a:pt x="125" y="427"/>
                  </a:cubicBezTo>
                  <a:cubicBezTo>
                    <a:pt x="73" y="604"/>
                    <a:pt x="83" y="812"/>
                    <a:pt x="83" y="990"/>
                  </a:cubicBezTo>
                  <a:cubicBezTo>
                    <a:pt x="73" y="1250"/>
                    <a:pt x="83" y="1510"/>
                    <a:pt x="125" y="1771"/>
                  </a:cubicBezTo>
                  <a:cubicBezTo>
                    <a:pt x="94" y="1750"/>
                    <a:pt x="73" y="1719"/>
                    <a:pt x="62" y="1687"/>
                  </a:cubicBezTo>
                  <a:cubicBezTo>
                    <a:pt x="42" y="1323"/>
                    <a:pt x="0" y="937"/>
                    <a:pt x="52" y="573"/>
                  </a:cubicBezTo>
                  <a:cubicBezTo>
                    <a:pt x="73" y="396"/>
                    <a:pt x="125" y="240"/>
                    <a:pt x="302" y="156"/>
                  </a:cubicBezTo>
                  <a:cubicBezTo>
                    <a:pt x="396" y="125"/>
                    <a:pt x="510" y="115"/>
                    <a:pt x="604" y="115"/>
                  </a:cubicBezTo>
                  <a:cubicBezTo>
                    <a:pt x="802" y="94"/>
                    <a:pt x="1000" y="73"/>
                    <a:pt x="1198" y="62"/>
                  </a:cubicBezTo>
                  <a:cubicBezTo>
                    <a:pt x="1594" y="31"/>
                    <a:pt x="1990" y="10"/>
                    <a:pt x="2385" y="10"/>
                  </a:cubicBezTo>
                  <a:cubicBezTo>
                    <a:pt x="2562" y="0"/>
                    <a:pt x="2750" y="0"/>
                    <a:pt x="2927" y="0"/>
                  </a:cubicBezTo>
                  <a:cubicBezTo>
                    <a:pt x="3031" y="0"/>
                    <a:pt x="3125" y="0"/>
                    <a:pt x="3229" y="10"/>
                  </a:cubicBezTo>
                  <a:cubicBezTo>
                    <a:pt x="3271" y="10"/>
                    <a:pt x="3323" y="10"/>
                    <a:pt x="3365" y="10"/>
                  </a:cubicBezTo>
                  <a:cubicBezTo>
                    <a:pt x="3417" y="21"/>
                    <a:pt x="3458" y="21"/>
                    <a:pt x="3510" y="42"/>
                  </a:cubicBezTo>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a:off x="6312815" y="3153365"/>
              <a:ext cx="75240" cy="142920"/>
            </a:xfrm>
            <a:custGeom>
              <a:rect b="b" l="l" r="r" t="t"/>
              <a:pathLst>
                <a:path extrusionOk="0" h="397" w="209">
                  <a:moveTo>
                    <a:pt x="21" y="0"/>
                  </a:moveTo>
                  <a:cubicBezTo>
                    <a:pt x="208" y="63"/>
                    <a:pt x="167" y="334"/>
                    <a:pt x="10" y="396"/>
                  </a:cubicBezTo>
                  <a:cubicBezTo>
                    <a:pt x="10" y="261"/>
                    <a:pt x="0" y="125"/>
                    <a:pt x="0" y="0"/>
                  </a:cubicBezTo>
                  <a:cubicBezTo>
                    <a:pt x="10" y="0"/>
                    <a:pt x="10" y="0"/>
                    <a:pt x="21"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a:off x="6192935" y="3126725"/>
              <a:ext cx="199080" cy="203040"/>
            </a:xfrm>
            <a:custGeom>
              <a:rect b="b" l="l" r="r" t="t"/>
              <a:pathLst>
                <a:path extrusionOk="0" h="564" w="553">
                  <a:moveTo>
                    <a:pt x="531" y="313"/>
                  </a:moveTo>
                  <a:cubicBezTo>
                    <a:pt x="500" y="459"/>
                    <a:pt x="364" y="563"/>
                    <a:pt x="218" y="521"/>
                  </a:cubicBezTo>
                  <a:cubicBezTo>
                    <a:pt x="83" y="479"/>
                    <a:pt x="0" y="344"/>
                    <a:pt x="52" y="209"/>
                  </a:cubicBezTo>
                  <a:cubicBezTo>
                    <a:pt x="93" y="94"/>
                    <a:pt x="218" y="0"/>
                    <a:pt x="343" y="32"/>
                  </a:cubicBezTo>
                  <a:cubicBezTo>
                    <a:pt x="479" y="0"/>
                    <a:pt x="552" y="209"/>
                    <a:pt x="531" y="313"/>
                  </a:cubicBezTo>
                  <a:moveTo>
                    <a:pt x="343" y="469"/>
                  </a:moveTo>
                  <a:cubicBezTo>
                    <a:pt x="500" y="407"/>
                    <a:pt x="541" y="136"/>
                    <a:pt x="354" y="73"/>
                  </a:cubicBezTo>
                  <a:cubicBezTo>
                    <a:pt x="343" y="73"/>
                    <a:pt x="343" y="73"/>
                    <a:pt x="333" y="73"/>
                  </a:cubicBezTo>
                  <a:cubicBezTo>
                    <a:pt x="333" y="198"/>
                    <a:pt x="343" y="334"/>
                    <a:pt x="343" y="469"/>
                  </a:cubicBezTo>
                  <a:moveTo>
                    <a:pt x="312" y="479"/>
                  </a:moveTo>
                  <a:cubicBezTo>
                    <a:pt x="312" y="469"/>
                    <a:pt x="312" y="469"/>
                    <a:pt x="312" y="469"/>
                  </a:cubicBezTo>
                  <a:cubicBezTo>
                    <a:pt x="302" y="334"/>
                    <a:pt x="302" y="209"/>
                    <a:pt x="322" y="73"/>
                  </a:cubicBezTo>
                  <a:cubicBezTo>
                    <a:pt x="302" y="73"/>
                    <a:pt x="291" y="73"/>
                    <a:pt x="281" y="73"/>
                  </a:cubicBezTo>
                  <a:cubicBezTo>
                    <a:pt x="270" y="146"/>
                    <a:pt x="270" y="209"/>
                    <a:pt x="270" y="282"/>
                  </a:cubicBezTo>
                  <a:cubicBezTo>
                    <a:pt x="270" y="344"/>
                    <a:pt x="291" y="417"/>
                    <a:pt x="302" y="479"/>
                  </a:cubicBezTo>
                  <a:lnTo>
                    <a:pt x="312" y="479"/>
                  </a:lnTo>
                  <a:moveTo>
                    <a:pt x="208" y="469"/>
                  </a:moveTo>
                  <a:cubicBezTo>
                    <a:pt x="229" y="469"/>
                    <a:pt x="250" y="479"/>
                    <a:pt x="270" y="479"/>
                  </a:cubicBezTo>
                  <a:cubicBezTo>
                    <a:pt x="229" y="354"/>
                    <a:pt x="239" y="209"/>
                    <a:pt x="260" y="73"/>
                  </a:cubicBezTo>
                  <a:cubicBezTo>
                    <a:pt x="187" y="94"/>
                    <a:pt x="125" y="146"/>
                    <a:pt x="93" y="219"/>
                  </a:cubicBezTo>
                  <a:cubicBezTo>
                    <a:pt x="52" y="323"/>
                    <a:pt x="114" y="427"/>
                    <a:pt x="208" y="469"/>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a:off x="5738975" y="3486725"/>
              <a:ext cx="90360" cy="154080"/>
            </a:xfrm>
            <a:custGeom>
              <a:rect b="b" l="l" r="r" t="t"/>
              <a:pathLst>
                <a:path extrusionOk="0" h="428" w="251">
                  <a:moveTo>
                    <a:pt x="240" y="417"/>
                  </a:moveTo>
                  <a:cubicBezTo>
                    <a:pt x="240" y="427"/>
                    <a:pt x="250" y="427"/>
                    <a:pt x="250" y="427"/>
                  </a:cubicBezTo>
                  <a:cubicBezTo>
                    <a:pt x="219" y="427"/>
                    <a:pt x="188" y="427"/>
                    <a:pt x="146" y="407"/>
                  </a:cubicBezTo>
                  <a:cubicBezTo>
                    <a:pt x="42" y="344"/>
                    <a:pt x="0" y="188"/>
                    <a:pt x="84" y="94"/>
                  </a:cubicBezTo>
                  <a:cubicBezTo>
                    <a:pt x="125" y="42"/>
                    <a:pt x="177" y="11"/>
                    <a:pt x="240" y="0"/>
                  </a:cubicBezTo>
                  <a:cubicBezTo>
                    <a:pt x="240" y="146"/>
                    <a:pt x="229" y="282"/>
                    <a:pt x="240" y="417"/>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a:off x="6290135" y="3153365"/>
              <a:ext cx="19080" cy="146520"/>
            </a:xfrm>
            <a:custGeom>
              <a:rect b="b" l="l" r="r" t="t"/>
              <a:pathLst>
                <a:path extrusionOk="0" h="407" w="53">
                  <a:moveTo>
                    <a:pt x="42" y="396"/>
                  </a:moveTo>
                  <a:cubicBezTo>
                    <a:pt x="42" y="406"/>
                    <a:pt x="42" y="406"/>
                    <a:pt x="42" y="406"/>
                  </a:cubicBezTo>
                  <a:lnTo>
                    <a:pt x="32" y="406"/>
                  </a:lnTo>
                  <a:cubicBezTo>
                    <a:pt x="21" y="344"/>
                    <a:pt x="0" y="271"/>
                    <a:pt x="0" y="209"/>
                  </a:cubicBezTo>
                  <a:cubicBezTo>
                    <a:pt x="0" y="136"/>
                    <a:pt x="0" y="73"/>
                    <a:pt x="11" y="0"/>
                  </a:cubicBezTo>
                  <a:cubicBezTo>
                    <a:pt x="21" y="0"/>
                    <a:pt x="32" y="0"/>
                    <a:pt x="52" y="0"/>
                  </a:cubicBezTo>
                  <a:cubicBezTo>
                    <a:pt x="32" y="136"/>
                    <a:pt x="32" y="261"/>
                    <a:pt x="42" y="39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a:off x="6211655" y="3153365"/>
              <a:ext cx="78840" cy="146520"/>
            </a:xfrm>
            <a:custGeom>
              <a:rect b="b" l="l" r="r" t="t"/>
              <a:pathLst>
                <a:path extrusionOk="0" h="407" w="219">
                  <a:moveTo>
                    <a:pt x="218" y="406"/>
                  </a:moveTo>
                  <a:cubicBezTo>
                    <a:pt x="198" y="406"/>
                    <a:pt x="177" y="396"/>
                    <a:pt x="156" y="396"/>
                  </a:cubicBezTo>
                  <a:cubicBezTo>
                    <a:pt x="62" y="354"/>
                    <a:pt x="0" y="250"/>
                    <a:pt x="41" y="146"/>
                  </a:cubicBezTo>
                  <a:cubicBezTo>
                    <a:pt x="73" y="73"/>
                    <a:pt x="135" y="21"/>
                    <a:pt x="208" y="0"/>
                  </a:cubicBezTo>
                  <a:cubicBezTo>
                    <a:pt x="187" y="136"/>
                    <a:pt x="177" y="281"/>
                    <a:pt x="218" y="40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a:off x="5937695" y="3134645"/>
              <a:ext cx="221760" cy="206640"/>
            </a:xfrm>
            <a:custGeom>
              <a:rect b="b" l="l" r="r" t="t"/>
              <a:pathLst>
                <a:path extrusionOk="0" h="574" w="616">
                  <a:moveTo>
                    <a:pt x="604" y="302"/>
                  </a:moveTo>
                  <a:cubicBezTo>
                    <a:pt x="584" y="448"/>
                    <a:pt x="448" y="573"/>
                    <a:pt x="292" y="563"/>
                  </a:cubicBezTo>
                  <a:cubicBezTo>
                    <a:pt x="125" y="563"/>
                    <a:pt x="0" y="427"/>
                    <a:pt x="52" y="261"/>
                  </a:cubicBezTo>
                  <a:cubicBezTo>
                    <a:pt x="94" y="146"/>
                    <a:pt x="198" y="52"/>
                    <a:pt x="323" y="42"/>
                  </a:cubicBezTo>
                  <a:lnTo>
                    <a:pt x="334" y="31"/>
                  </a:lnTo>
                  <a:cubicBezTo>
                    <a:pt x="479" y="0"/>
                    <a:pt x="615" y="156"/>
                    <a:pt x="604" y="302"/>
                  </a:cubicBezTo>
                  <a:moveTo>
                    <a:pt x="375" y="500"/>
                  </a:moveTo>
                  <a:cubicBezTo>
                    <a:pt x="469" y="469"/>
                    <a:pt x="542" y="396"/>
                    <a:pt x="552" y="292"/>
                  </a:cubicBezTo>
                  <a:cubicBezTo>
                    <a:pt x="563" y="188"/>
                    <a:pt x="479" y="104"/>
                    <a:pt x="386" y="83"/>
                  </a:cubicBezTo>
                  <a:cubicBezTo>
                    <a:pt x="375" y="83"/>
                    <a:pt x="365" y="83"/>
                    <a:pt x="365" y="83"/>
                  </a:cubicBezTo>
                  <a:cubicBezTo>
                    <a:pt x="375" y="156"/>
                    <a:pt x="375" y="229"/>
                    <a:pt x="375" y="302"/>
                  </a:cubicBezTo>
                  <a:cubicBezTo>
                    <a:pt x="375" y="365"/>
                    <a:pt x="386" y="438"/>
                    <a:pt x="375" y="500"/>
                  </a:cubicBezTo>
                  <a:moveTo>
                    <a:pt x="354" y="500"/>
                  </a:moveTo>
                  <a:cubicBezTo>
                    <a:pt x="344" y="427"/>
                    <a:pt x="344" y="344"/>
                    <a:pt x="344" y="271"/>
                  </a:cubicBezTo>
                  <a:cubicBezTo>
                    <a:pt x="344" y="208"/>
                    <a:pt x="344" y="146"/>
                    <a:pt x="344" y="83"/>
                  </a:cubicBezTo>
                  <a:cubicBezTo>
                    <a:pt x="334" y="83"/>
                    <a:pt x="323" y="83"/>
                    <a:pt x="313" y="94"/>
                  </a:cubicBezTo>
                  <a:cubicBezTo>
                    <a:pt x="313" y="156"/>
                    <a:pt x="302" y="229"/>
                    <a:pt x="302" y="302"/>
                  </a:cubicBezTo>
                  <a:cubicBezTo>
                    <a:pt x="302" y="375"/>
                    <a:pt x="302" y="448"/>
                    <a:pt x="292" y="511"/>
                  </a:cubicBezTo>
                  <a:cubicBezTo>
                    <a:pt x="302" y="511"/>
                    <a:pt x="302" y="511"/>
                    <a:pt x="302" y="511"/>
                  </a:cubicBezTo>
                  <a:cubicBezTo>
                    <a:pt x="323" y="511"/>
                    <a:pt x="344" y="511"/>
                    <a:pt x="354" y="500"/>
                  </a:cubicBezTo>
                  <a:moveTo>
                    <a:pt x="115" y="250"/>
                  </a:moveTo>
                  <a:cubicBezTo>
                    <a:pt x="63" y="375"/>
                    <a:pt x="136" y="500"/>
                    <a:pt x="271" y="511"/>
                  </a:cubicBezTo>
                  <a:cubicBezTo>
                    <a:pt x="261" y="386"/>
                    <a:pt x="271" y="229"/>
                    <a:pt x="292" y="94"/>
                  </a:cubicBezTo>
                  <a:cubicBezTo>
                    <a:pt x="219" y="115"/>
                    <a:pt x="156" y="167"/>
                    <a:pt x="115" y="25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a:off x="5458175" y="3457205"/>
              <a:ext cx="236520" cy="221760"/>
            </a:xfrm>
            <a:custGeom>
              <a:rect b="b" l="l" r="r" t="t"/>
              <a:pathLst>
                <a:path extrusionOk="0" h="616" w="657">
                  <a:moveTo>
                    <a:pt x="625" y="365"/>
                  </a:moveTo>
                  <a:cubicBezTo>
                    <a:pt x="573" y="521"/>
                    <a:pt x="396" y="615"/>
                    <a:pt x="240" y="573"/>
                  </a:cubicBezTo>
                  <a:cubicBezTo>
                    <a:pt x="83" y="531"/>
                    <a:pt x="0" y="344"/>
                    <a:pt x="94" y="208"/>
                  </a:cubicBezTo>
                  <a:cubicBezTo>
                    <a:pt x="167" y="83"/>
                    <a:pt x="344" y="0"/>
                    <a:pt x="479" y="52"/>
                  </a:cubicBezTo>
                  <a:cubicBezTo>
                    <a:pt x="594" y="94"/>
                    <a:pt x="656" y="260"/>
                    <a:pt x="625" y="365"/>
                  </a:cubicBezTo>
                  <a:moveTo>
                    <a:pt x="396" y="521"/>
                  </a:moveTo>
                  <a:cubicBezTo>
                    <a:pt x="479" y="490"/>
                    <a:pt x="552" y="417"/>
                    <a:pt x="573" y="333"/>
                  </a:cubicBezTo>
                  <a:cubicBezTo>
                    <a:pt x="604" y="208"/>
                    <a:pt x="521" y="135"/>
                    <a:pt x="427" y="83"/>
                  </a:cubicBezTo>
                  <a:cubicBezTo>
                    <a:pt x="417" y="83"/>
                    <a:pt x="396" y="83"/>
                    <a:pt x="385" y="94"/>
                  </a:cubicBezTo>
                  <a:cubicBezTo>
                    <a:pt x="406" y="229"/>
                    <a:pt x="406" y="375"/>
                    <a:pt x="396" y="521"/>
                  </a:cubicBezTo>
                  <a:moveTo>
                    <a:pt x="323" y="531"/>
                  </a:moveTo>
                  <a:cubicBezTo>
                    <a:pt x="344" y="531"/>
                    <a:pt x="354" y="531"/>
                    <a:pt x="375" y="521"/>
                  </a:cubicBezTo>
                  <a:cubicBezTo>
                    <a:pt x="375" y="375"/>
                    <a:pt x="375" y="240"/>
                    <a:pt x="375" y="94"/>
                  </a:cubicBezTo>
                  <a:cubicBezTo>
                    <a:pt x="354" y="94"/>
                    <a:pt x="344" y="94"/>
                    <a:pt x="323" y="104"/>
                  </a:cubicBezTo>
                  <a:cubicBezTo>
                    <a:pt x="344" y="240"/>
                    <a:pt x="354" y="375"/>
                    <a:pt x="344" y="521"/>
                  </a:cubicBezTo>
                  <a:cubicBezTo>
                    <a:pt x="344" y="521"/>
                    <a:pt x="333" y="531"/>
                    <a:pt x="323" y="521"/>
                  </a:cubicBezTo>
                  <a:cubicBezTo>
                    <a:pt x="323" y="521"/>
                    <a:pt x="312" y="521"/>
                    <a:pt x="312" y="510"/>
                  </a:cubicBezTo>
                  <a:cubicBezTo>
                    <a:pt x="312" y="375"/>
                    <a:pt x="312" y="240"/>
                    <a:pt x="312" y="104"/>
                  </a:cubicBezTo>
                  <a:cubicBezTo>
                    <a:pt x="250" y="125"/>
                    <a:pt x="198" y="156"/>
                    <a:pt x="156" y="198"/>
                  </a:cubicBezTo>
                  <a:cubicBezTo>
                    <a:pt x="62" y="312"/>
                    <a:pt x="115" y="479"/>
                    <a:pt x="260" y="521"/>
                  </a:cubicBezTo>
                  <a:cubicBezTo>
                    <a:pt x="281" y="531"/>
                    <a:pt x="302" y="531"/>
                    <a:pt x="323" y="53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a:off x="6069095" y="3164165"/>
              <a:ext cx="71640" cy="150480"/>
            </a:xfrm>
            <a:custGeom>
              <a:rect b="b" l="l" r="r" t="t"/>
              <a:pathLst>
                <a:path extrusionOk="0" h="418" w="199">
                  <a:moveTo>
                    <a:pt x="187" y="209"/>
                  </a:moveTo>
                  <a:cubicBezTo>
                    <a:pt x="177" y="313"/>
                    <a:pt x="104" y="386"/>
                    <a:pt x="10" y="417"/>
                  </a:cubicBezTo>
                  <a:cubicBezTo>
                    <a:pt x="21" y="355"/>
                    <a:pt x="10" y="282"/>
                    <a:pt x="10" y="219"/>
                  </a:cubicBezTo>
                  <a:cubicBezTo>
                    <a:pt x="10" y="146"/>
                    <a:pt x="10" y="73"/>
                    <a:pt x="0" y="0"/>
                  </a:cubicBezTo>
                  <a:cubicBezTo>
                    <a:pt x="0" y="0"/>
                    <a:pt x="10" y="0"/>
                    <a:pt x="21" y="0"/>
                  </a:cubicBezTo>
                  <a:cubicBezTo>
                    <a:pt x="114" y="21"/>
                    <a:pt x="198" y="105"/>
                    <a:pt x="187" y="209"/>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a:off x="6042815" y="3164165"/>
              <a:ext cx="22680" cy="154440"/>
            </a:xfrm>
            <a:custGeom>
              <a:rect b="b" l="l" r="r" t="t"/>
              <a:pathLst>
                <a:path extrusionOk="0" h="429" w="63">
                  <a:moveTo>
                    <a:pt x="62" y="417"/>
                  </a:moveTo>
                  <a:cubicBezTo>
                    <a:pt x="52" y="428"/>
                    <a:pt x="31" y="428"/>
                    <a:pt x="10" y="428"/>
                  </a:cubicBezTo>
                  <a:cubicBezTo>
                    <a:pt x="0" y="428"/>
                    <a:pt x="0" y="428"/>
                    <a:pt x="0" y="428"/>
                  </a:cubicBezTo>
                  <a:cubicBezTo>
                    <a:pt x="10" y="365"/>
                    <a:pt x="10" y="292"/>
                    <a:pt x="10" y="219"/>
                  </a:cubicBezTo>
                  <a:cubicBezTo>
                    <a:pt x="10" y="146"/>
                    <a:pt x="21" y="73"/>
                    <a:pt x="21" y="11"/>
                  </a:cubicBezTo>
                  <a:cubicBezTo>
                    <a:pt x="31" y="0"/>
                    <a:pt x="42" y="0"/>
                    <a:pt x="52" y="0"/>
                  </a:cubicBezTo>
                  <a:cubicBezTo>
                    <a:pt x="52" y="63"/>
                    <a:pt x="52" y="125"/>
                    <a:pt x="52" y="188"/>
                  </a:cubicBezTo>
                  <a:cubicBezTo>
                    <a:pt x="52" y="261"/>
                    <a:pt x="52" y="344"/>
                    <a:pt x="62" y="417"/>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a:off x="5596415" y="3486725"/>
              <a:ext cx="79200" cy="158040"/>
            </a:xfrm>
            <a:custGeom>
              <a:rect b="b" l="l" r="r" t="t"/>
              <a:pathLst>
                <a:path extrusionOk="0" h="439" w="220">
                  <a:moveTo>
                    <a:pt x="188" y="250"/>
                  </a:moveTo>
                  <a:cubicBezTo>
                    <a:pt x="167" y="334"/>
                    <a:pt x="94" y="407"/>
                    <a:pt x="11" y="438"/>
                  </a:cubicBezTo>
                  <a:cubicBezTo>
                    <a:pt x="21" y="292"/>
                    <a:pt x="21" y="146"/>
                    <a:pt x="0" y="11"/>
                  </a:cubicBezTo>
                  <a:cubicBezTo>
                    <a:pt x="11" y="0"/>
                    <a:pt x="32" y="0"/>
                    <a:pt x="42" y="0"/>
                  </a:cubicBezTo>
                  <a:cubicBezTo>
                    <a:pt x="136" y="52"/>
                    <a:pt x="219" y="125"/>
                    <a:pt x="188" y="25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a:off x="5574095" y="3490685"/>
              <a:ext cx="19080" cy="157680"/>
            </a:xfrm>
            <a:custGeom>
              <a:rect b="b" l="l" r="r" t="t"/>
              <a:pathLst>
                <a:path extrusionOk="0" h="438" w="53">
                  <a:moveTo>
                    <a:pt x="52" y="427"/>
                  </a:moveTo>
                  <a:cubicBezTo>
                    <a:pt x="31" y="437"/>
                    <a:pt x="21" y="437"/>
                    <a:pt x="0" y="437"/>
                  </a:cubicBezTo>
                  <a:cubicBezTo>
                    <a:pt x="0" y="427"/>
                    <a:pt x="0" y="427"/>
                    <a:pt x="0" y="427"/>
                  </a:cubicBezTo>
                  <a:cubicBezTo>
                    <a:pt x="10" y="437"/>
                    <a:pt x="21" y="427"/>
                    <a:pt x="21" y="427"/>
                  </a:cubicBezTo>
                  <a:cubicBezTo>
                    <a:pt x="31" y="281"/>
                    <a:pt x="21" y="146"/>
                    <a:pt x="0" y="10"/>
                  </a:cubicBezTo>
                  <a:cubicBezTo>
                    <a:pt x="21" y="0"/>
                    <a:pt x="31" y="0"/>
                    <a:pt x="52" y="0"/>
                  </a:cubicBezTo>
                  <a:cubicBezTo>
                    <a:pt x="52" y="146"/>
                    <a:pt x="52" y="281"/>
                    <a:pt x="52" y="427"/>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5"/>
            <p:cNvSpPr/>
            <p:nvPr/>
          </p:nvSpPr>
          <p:spPr>
            <a:xfrm>
              <a:off x="5480135" y="3494285"/>
              <a:ext cx="94320" cy="154080"/>
            </a:xfrm>
            <a:custGeom>
              <a:rect b="b" l="l" r="r" t="t"/>
              <a:pathLst>
                <a:path extrusionOk="0" h="428" w="262">
                  <a:moveTo>
                    <a:pt x="261" y="417"/>
                  </a:moveTo>
                  <a:cubicBezTo>
                    <a:pt x="261" y="427"/>
                    <a:pt x="261" y="427"/>
                    <a:pt x="261" y="427"/>
                  </a:cubicBezTo>
                  <a:cubicBezTo>
                    <a:pt x="240" y="427"/>
                    <a:pt x="219" y="427"/>
                    <a:pt x="198" y="417"/>
                  </a:cubicBezTo>
                  <a:cubicBezTo>
                    <a:pt x="53" y="375"/>
                    <a:pt x="0" y="208"/>
                    <a:pt x="94" y="94"/>
                  </a:cubicBezTo>
                  <a:cubicBezTo>
                    <a:pt x="136" y="52"/>
                    <a:pt x="188" y="21"/>
                    <a:pt x="250" y="0"/>
                  </a:cubicBezTo>
                  <a:cubicBezTo>
                    <a:pt x="250" y="136"/>
                    <a:pt x="250" y="271"/>
                    <a:pt x="250" y="406"/>
                  </a:cubicBezTo>
                  <a:cubicBezTo>
                    <a:pt x="250" y="417"/>
                    <a:pt x="261" y="417"/>
                    <a:pt x="261" y="417"/>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a:off x="5960375" y="3168125"/>
              <a:ext cx="82800" cy="150480"/>
            </a:xfrm>
            <a:custGeom>
              <a:rect b="b" l="l" r="r" t="t"/>
              <a:pathLst>
                <a:path extrusionOk="0" h="418" w="230">
                  <a:moveTo>
                    <a:pt x="208" y="417"/>
                  </a:moveTo>
                  <a:cubicBezTo>
                    <a:pt x="73" y="406"/>
                    <a:pt x="0" y="281"/>
                    <a:pt x="52" y="156"/>
                  </a:cubicBezTo>
                  <a:cubicBezTo>
                    <a:pt x="93" y="73"/>
                    <a:pt x="156" y="21"/>
                    <a:pt x="229" y="0"/>
                  </a:cubicBezTo>
                  <a:cubicBezTo>
                    <a:pt x="208" y="135"/>
                    <a:pt x="198" y="292"/>
                    <a:pt x="208" y="417"/>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5"/>
            <p:cNvSpPr/>
            <p:nvPr/>
          </p:nvSpPr>
          <p:spPr>
            <a:xfrm>
              <a:off x="5802695" y="3183605"/>
              <a:ext cx="131760" cy="160920"/>
            </a:xfrm>
            <a:custGeom>
              <a:rect b="b" l="l" r="r" t="t"/>
              <a:pathLst>
                <a:path extrusionOk="0" h="447" w="366">
                  <a:moveTo>
                    <a:pt x="157" y="9"/>
                  </a:moveTo>
                  <a:cubicBezTo>
                    <a:pt x="365" y="113"/>
                    <a:pt x="250" y="374"/>
                    <a:pt x="84" y="436"/>
                  </a:cubicBezTo>
                  <a:cubicBezTo>
                    <a:pt x="94" y="436"/>
                    <a:pt x="94" y="436"/>
                    <a:pt x="94" y="436"/>
                  </a:cubicBezTo>
                  <a:cubicBezTo>
                    <a:pt x="104" y="301"/>
                    <a:pt x="104" y="155"/>
                    <a:pt x="104" y="19"/>
                  </a:cubicBezTo>
                  <a:lnTo>
                    <a:pt x="94" y="19"/>
                  </a:lnTo>
                  <a:cubicBezTo>
                    <a:pt x="73" y="155"/>
                    <a:pt x="63" y="290"/>
                    <a:pt x="63" y="426"/>
                  </a:cubicBezTo>
                  <a:cubicBezTo>
                    <a:pt x="63" y="436"/>
                    <a:pt x="63" y="436"/>
                    <a:pt x="73" y="436"/>
                  </a:cubicBezTo>
                  <a:cubicBezTo>
                    <a:pt x="52" y="446"/>
                    <a:pt x="32" y="446"/>
                    <a:pt x="0" y="446"/>
                  </a:cubicBezTo>
                  <a:cubicBezTo>
                    <a:pt x="11" y="446"/>
                    <a:pt x="21" y="436"/>
                    <a:pt x="21" y="426"/>
                  </a:cubicBezTo>
                  <a:cubicBezTo>
                    <a:pt x="32" y="290"/>
                    <a:pt x="42" y="155"/>
                    <a:pt x="42" y="19"/>
                  </a:cubicBezTo>
                  <a:cubicBezTo>
                    <a:pt x="42" y="9"/>
                    <a:pt x="32" y="9"/>
                    <a:pt x="32" y="9"/>
                  </a:cubicBezTo>
                  <a:cubicBezTo>
                    <a:pt x="63" y="0"/>
                    <a:pt x="104" y="0"/>
                    <a:pt x="146" y="9"/>
                  </a:cubicBezTo>
                  <a:cubicBezTo>
                    <a:pt x="157" y="9"/>
                    <a:pt x="157" y="9"/>
                    <a:pt x="157" y="9"/>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5"/>
            <p:cNvSpPr/>
            <p:nvPr/>
          </p:nvSpPr>
          <p:spPr>
            <a:xfrm>
              <a:off x="5727815" y="3186845"/>
              <a:ext cx="82800" cy="157680"/>
            </a:xfrm>
            <a:custGeom>
              <a:rect b="b" l="l" r="r" t="t"/>
              <a:pathLst>
                <a:path extrusionOk="0" h="438" w="230">
                  <a:moveTo>
                    <a:pt x="208" y="437"/>
                  </a:moveTo>
                  <a:cubicBezTo>
                    <a:pt x="177" y="437"/>
                    <a:pt x="135" y="427"/>
                    <a:pt x="94" y="385"/>
                  </a:cubicBezTo>
                  <a:cubicBezTo>
                    <a:pt x="0" y="312"/>
                    <a:pt x="10" y="167"/>
                    <a:pt x="94" y="73"/>
                  </a:cubicBezTo>
                  <a:cubicBezTo>
                    <a:pt x="135" y="31"/>
                    <a:pt x="177" y="10"/>
                    <a:pt x="229" y="0"/>
                  </a:cubicBezTo>
                  <a:cubicBezTo>
                    <a:pt x="219" y="0"/>
                    <a:pt x="219" y="10"/>
                    <a:pt x="219" y="10"/>
                  </a:cubicBezTo>
                  <a:cubicBezTo>
                    <a:pt x="208" y="146"/>
                    <a:pt x="208" y="281"/>
                    <a:pt x="198" y="417"/>
                  </a:cubicBezTo>
                  <a:cubicBezTo>
                    <a:pt x="198" y="427"/>
                    <a:pt x="208" y="437"/>
                    <a:pt x="208" y="437"/>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5"/>
            <p:cNvSpPr/>
            <p:nvPr/>
          </p:nvSpPr>
          <p:spPr>
            <a:xfrm>
              <a:off x="5652935" y="3123485"/>
              <a:ext cx="330120" cy="296640"/>
            </a:xfrm>
            <a:custGeom>
              <a:rect b="b" l="l" r="r" t="t"/>
              <a:pathLst>
                <a:path extrusionOk="0" h="824" w="917">
                  <a:moveTo>
                    <a:pt x="604" y="156"/>
                  </a:moveTo>
                  <a:cubicBezTo>
                    <a:pt x="916" y="292"/>
                    <a:pt x="604" y="823"/>
                    <a:pt x="291" y="635"/>
                  </a:cubicBezTo>
                  <a:cubicBezTo>
                    <a:pt x="0" y="458"/>
                    <a:pt x="312" y="0"/>
                    <a:pt x="604" y="156"/>
                  </a:cubicBezTo>
                  <a:moveTo>
                    <a:pt x="500" y="604"/>
                  </a:moveTo>
                  <a:cubicBezTo>
                    <a:pt x="666" y="542"/>
                    <a:pt x="781" y="281"/>
                    <a:pt x="573" y="177"/>
                  </a:cubicBezTo>
                  <a:cubicBezTo>
                    <a:pt x="562" y="177"/>
                    <a:pt x="562" y="177"/>
                    <a:pt x="562" y="177"/>
                  </a:cubicBezTo>
                  <a:cubicBezTo>
                    <a:pt x="520" y="167"/>
                    <a:pt x="479" y="167"/>
                    <a:pt x="448" y="177"/>
                  </a:cubicBezTo>
                  <a:cubicBezTo>
                    <a:pt x="448" y="177"/>
                    <a:pt x="458" y="177"/>
                    <a:pt x="458" y="187"/>
                  </a:cubicBezTo>
                  <a:cubicBezTo>
                    <a:pt x="458" y="323"/>
                    <a:pt x="448" y="458"/>
                    <a:pt x="437" y="594"/>
                  </a:cubicBezTo>
                  <a:cubicBezTo>
                    <a:pt x="437" y="604"/>
                    <a:pt x="427" y="614"/>
                    <a:pt x="416" y="614"/>
                  </a:cubicBezTo>
                  <a:cubicBezTo>
                    <a:pt x="416" y="614"/>
                    <a:pt x="406" y="604"/>
                    <a:pt x="406" y="594"/>
                  </a:cubicBezTo>
                  <a:cubicBezTo>
                    <a:pt x="416" y="458"/>
                    <a:pt x="416" y="323"/>
                    <a:pt x="427" y="187"/>
                  </a:cubicBezTo>
                  <a:cubicBezTo>
                    <a:pt x="427" y="187"/>
                    <a:pt x="427" y="177"/>
                    <a:pt x="437" y="177"/>
                  </a:cubicBezTo>
                  <a:cubicBezTo>
                    <a:pt x="385" y="187"/>
                    <a:pt x="343" y="208"/>
                    <a:pt x="302" y="250"/>
                  </a:cubicBezTo>
                  <a:cubicBezTo>
                    <a:pt x="218" y="344"/>
                    <a:pt x="208" y="489"/>
                    <a:pt x="302" y="562"/>
                  </a:cubicBezTo>
                  <a:cubicBezTo>
                    <a:pt x="343" y="604"/>
                    <a:pt x="385" y="614"/>
                    <a:pt x="416" y="614"/>
                  </a:cubicBezTo>
                  <a:cubicBezTo>
                    <a:pt x="448" y="614"/>
                    <a:pt x="468" y="614"/>
                    <a:pt x="489" y="604"/>
                  </a:cubicBezTo>
                  <a:cubicBezTo>
                    <a:pt x="479" y="604"/>
                    <a:pt x="479" y="604"/>
                    <a:pt x="479" y="594"/>
                  </a:cubicBezTo>
                  <a:cubicBezTo>
                    <a:pt x="479" y="458"/>
                    <a:pt x="489" y="323"/>
                    <a:pt x="510" y="187"/>
                  </a:cubicBezTo>
                  <a:lnTo>
                    <a:pt x="520" y="187"/>
                  </a:lnTo>
                  <a:cubicBezTo>
                    <a:pt x="520" y="323"/>
                    <a:pt x="520" y="469"/>
                    <a:pt x="510" y="604"/>
                  </a:cubicBezTo>
                  <a:cubicBezTo>
                    <a:pt x="500" y="604"/>
                    <a:pt x="500" y="604"/>
                    <a:pt x="500" y="60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a:off x="5472935" y="3164525"/>
              <a:ext cx="255240" cy="240480"/>
            </a:xfrm>
            <a:custGeom>
              <a:rect b="b" l="l" r="r" t="t"/>
              <a:pathLst>
                <a:path extrusionOk="0" h="668" w="709">
                  <a:moveTo>
                    <a:pt x="427" y="84"/>
                  </a:moveTo>
                  <a:cubicBezTo>
                    <a:pt x="708" y="188"/>
                    <a:pt x="500" y="667"/>
                    <a:pt x="198" y="573"/>
                  </a:cubicBezTo>
                  <a:cubicBezTo>
                    <a:pt x="62" y="532"/>
                    <a:pt x="0" y="365"/>
                    <a:pt x="41" y="240"/>
                  </a:cubicBezTo>
                  <a:cubicBezTo>
                    <a:pt x="93" y="84"/>
                    <a:pt x="281" y="0"/>
                    <a:pt x="427" y="73"/>
                  </a:cubicBezTo>
                  <a:lnTo>
                    <a:pt x="427" y="84"/>
                  </a:lnTo>
                  <a:moveTo>
                    <a:pt x="291" y="511"/>
                  </a:moveTo>
                  <a:cubicBezTo>
                    <a:pt x="281" y="521"/>
                    <a:pt x="270" y="521"/>
                    <a:pt x="270" y="511"/>
                  </a:cubicBezTo>
                  <a:cubicBezTo>
                    <a:pt x="302" y="375"/>
                    <a:pt x="302" y="240"/>
                    <a:pt x="312" y="94"/>
                  </a:cubicBezTo>
                  <a:cubicBezTo>
                    <a:pt x="302" y="94"/>
                    <a:pt x="291" y="94"/>
                    <a:pt x="281" y="94"/>
                  </a:cubicBezTo>
                  <a:cubicBezTo>
                    <a:pt x="291" y="240"/>
                    <a:pt x="281" y="396"/>
                    <a:pt x="250" y="532"/>
                  </a:cubicBezTo>
                  <a:cubicBezTo>
                    <a:pt x="479" y="563"/>
                    <a:pt x="635" y="188"/>
                    <a:pt x="364" y="94"/>
                  </a:cubicBezTo>
                  <a:cubicBezTo>
                    <a:pt x="364" y="84"/>
                    <a:pt x="364" y="84"/>
                    <a:pt x="364" y="84"/>
                  </a:cubicBezTo>
                  <a:cubicBezTo>
                    <a:pt x="354" y="84"/>
                    <a:pt x="343" y="84"/>
                    <a:pt x="333" y="94"/>
                  </a:cubicBezTo>
                  <a:cubicBezTo>
                    <a:pt x="343" y="230"/>
                    <a:pt x="323" y="386"/>
                    <a:pt x="291" y="511"/>
                  </a:cubicBezTo>
                  <a:moveTo>
                    <a:pt x="198" y="511"/>
                  </a:moveTo>
                  <a:cubicBezTo>
                    <a:pt x="208" y="521"/>
                    <a:pt x="218" y="521"/>
                    <a:pt x="229" y="521"/>
                  </a:cubicBezTo>
                  <a:cubicBezTo>
                    <a:pt x="239" y="448"/>
                    <a:pt x="250" y="386"/>
                    <a:pt x="250" y="313"/>
                  </a:cubicBezTo>
                  <a:cubicBezTo>
                    <a:pt x="260" y="240"/>
                    <a:pt x="260" y="167"/>
                    <a:pt x="260" y="105"/>
                  </a:cubicBezTo>
                  <a:cubicBezTo>
                    <a:pt x="198" y="125"/>
                    <a:pt x="145" y="157"/>
                    <a:pt x="114" y="219"/>
                  </a:cubicBezTo>
                  <a:cubicBezTo>
                    <a:pt x="62" y="313"/>
                    <a:pt x="93" y="469"/>
                    <a:pt x="198" y="51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a:off x="5562935" y="3194405"/>
              <a:ext cx="138960" cy="172800"/>
            </a:xfrm>
            <a:custGeom>
              <a:rect b="b" l="l" r="r" t="t"/>
              <a:pathLst>
                <a:path extrusionOk="0" h="480" w="386">
                  <a:moveTo>
                    <a:pt x="20" y="427"/>
                  </a:moveTo>
                  <a:cubicBezTo>
                    <a:pt x="20" y="437"/>
                    <a:pt x="31" y="437"/>
                    <a:pt x="41" y="427"/>
                  </a:cubicBezTo>
                  <a:cubicBezTo>
                    <a:pt x="73" y="302"/>
                    <a:pt x="93" y="146"/>
                    <a:pt x="83" y="10"/>
                  </a:cubicBezTo>
                  <a:cubicBezTo>
                    <a:pt x="93" y="0"/>
                    <a:pt x="104" y="0"/>
                    <a:pt x="114" y="0"/>
                  </a:cubicBezTo>
                  <a:cubicBezTo>
                    <a:pt x="114" y="10"/>
                    <a:pt x="114" y="10"/>
                    <a:pt x="114" y="10"/>
                  </a:cubicBezTo>
                  <a:cubicBezTo>
                    <a:pt x="385" y="104"/>
                    <a:pt x="229" y="479"/>
                    <a:pt x="0" y="448"/>
                  </a:cubicBezTo>
                  <a:cubicBezTo>
                    <a:pt x="31" y="312"/>
                    <a:pt x="41" y="156"/>
                    <a:pt x="31" y="10"/>
                  </a:cubicBezTo>
                  <a:cubicBezTo>
                    <a:pt x="41" y="10"/>
                    <a:pt x="52" y="10"/>
                    <a:pt x="62" y="10"/>
                  </a:cubicBezTo>
                  <a:cubicBezTo>
                    <a:pt x="52" y="156"/>
                    <a:pt x="52" y="291"/>
                    <a:pt x="20" y="427"/>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a:off x="5495615" y="3201965"/>
              <a:ext cx="71640" cy="150120"/>
            </a:xfrm>
            <a:custGeom>
              <a:rect b="b" l="l" r="r" t="t"/>
              <a:pathLst>
                <a:path extrusionOk="0" h="417" w="199">
                  <a:moveTo>
                    <a:pt x="167" y="416"/>
                  </a:moveTo>
                  <a:cubicBezTo>
                    <a:pt x="156" y="416"/>
                    <a:pt x="146" y="416"/>
                    <a:pt x="136" y="406"/>
                  </a:cubicBezTo>
                  <a:cubicBezTo>
                    <a:pt x="31" y="364"/>
                    <a:pt x="0" y="208"/>
                    <a:pt x="52" y="114"/>
                  </a:cubicBezTo>
                  <a:cubicBezTo>
                    <a:pt x="83" y="52"/>
                    <a:pt x="136" y="20"/>
                    <a:pt x="198" y="0"/>
                  </a:cubicBezTo>
                  <a:cubicBezTo>
                    <a:pt x="198" y="62"/>
                    <a:pt x="198" y="135"/>
                    <a:pt x="188" y="208"/>
                  </a:cubicBezTo>
                  <a:cubicBezTo>
                    <a:pt x="188" y="281"/>
                    <a:pt x="177" y="343"/>
                    <a:pt x="167" y="41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a:off x="5499215" y="3471965"/>
              <a:ext cx="1136520" cy="195120"/>
            </a:xfrm>
            <a:custGeom>
              <a:rect b="b" l="l" r="r" t="t"/>
              <a:pathLst>
                <a:path extrusionOk="0" h="542" w="3157">
                  <a:moveTo>
                    <a:pt x="208" y="541"/>
                  </a:moveTo>
                  <a:lnTo>
                    <a:pt x="208" y="541"/>
                  </a:lnTo>
                  <a:moveTo>
                    <a:pt x="1187" y="323"/>
                  </a:moveTo>
                  <a:lnTo>
                    <a:pt x="1187" y="323"/>
                  </a:lnTo>
                  <a:moveTo>
                    <a:pt x="1187" y="323"/>
                  </a:moveTo>
                  <a:lnTo>
                    <a:pt x="1187" y="323"/>
                  </a:lnTo>
                  <a:moveTo>
                    <a:pt x="1864" y="198"/>
                  </a:moveTo>
                  <a:cubicBezTo>
                    <a:pt x="1864" y="323"/>
                    <a:pt x="1760" y="437"/>
                    <a:pt x="1635" y="437"/>
                  </a:cubicBezTo>
                  <a:cubicBezTo>
                    <a:pt x="1760" y="437"/>
                    <a:pt x="1864" y="323"/>
                    <a:pt x="1864" y="198"/>
                  </a:cubicBezTo>
                  <a:moveTo>
                    <a:pt x="1864" y="198"/>
                  </a:moveTo>
                  <a:lnTo>
                    <a:pt x="1864" y="198"/>
                  </a:lnTo>
                  <a:moveTo>
                    <a:pt x="1864" y="198"/>
                  </a:moveTo>
                  <a:lnTo>
                    <a:pt x="1864" y="198"/>
                  </a:lnTo>
                  <a:moveTo>
                    <a:pt x="0" y="135"/>
                  </a:moveTo>
                  <a:lnTo>
                    <a:pt x="0" y="135"/>
                  </a:lnTo>
                  <a:moveTo>
                    <a:pt x="3156" y="135"/>
                  </a:moveTo>
                  <a:lnTo>
                    <a:pt x="3156" y="135"/>
                  </a:lnTo>
                  <a:moveTo>
                    <a:pt x="250" y="0"/>
                  </a:moveTo>
                  <a:cubicBezTo>
                    <a:pt x="156" y="10"/>
                    <a:pt x="52" y="62"/>
                    <a:pt x="0" y="135"/>
                  </a:cubicBezTo>
                  <a:cubicBezTo>
                    <a:pt x="52" y="62"/>
                    <a:pt x="156" y="10"/>
                    <a:pt x="250" y="0"/>
                  </a:cubicBezTo>
                </a:path>
              </a:pathLst>
            </a:custGeom>
            <a:solidFill>
              <a:srgbClr val="F0E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a:off x="5405255" y="3134645"/>
              <a:ext cx="1290240" cy="585360"/>
            </a:xfrm>
            <a:custGeom>
              <a:rect b="b" l="l" r="r" t="t"/>
              <a:pathLst>
                <a:path extrusionOk="0" h="1626" w="3584">
                  <a:moveTo>
                    <a:pt x="261" y="0"/>
                  </a:moveTo>
                  <a:cubicBezTo>
                    <a:pt x="136" y="63"/>
                    <a:pt x="73" y="177"/>
                    <a:pt x="42" y="313"/>
                  </a:cubicBezTo>
                  <a:cubicBezTo>
                    <a:pt x="42" y="323"/>
                    <a:pt x="31" y="333"/>
                    <a:pt x="31" y="333"/>
                  </a:cubicBezTo>
                  <a:cubicBezTo>
                    <a:pt x="11" y="479"/>
                    <a:pt x="0" y="615"/>
                    <a:pt x="0" y="761"/>
                  </a:cubicBezTo>
                  <a:cubicBezTo>
                    <a:pt x="0" y="1021"/>
                    <a:pt x="31" y="1292"/>
                    <a:pt x="42" y="1552"/>
                  </a:cubicBezTo>
                  <a:cubicBezTo>
                    <a:pt x="31" y="1563"/>
                    <a:pt x="31" y="1563"/>
                    <a:pt x="31" y="1563"/>
                  </a:cubicBezTo>
                  <a:cubicBezTo>
                    <a:pt x="42" y="1563"/>
                    <a:pt x="42" y="1563"/>
                    <a:pt x="42" y="1563"/>
                  </a:cubicBezTo>
                  <a:cubicBezTo>
                    <a:pt x="115" y="1615"/>
                    <a:pt x="229" y="1625"/>
                    <a:pt x="344" y="1625"/>
                  </a:cubicBezTo>
                  <a:cubicBezTo>
                    <a:pt x="427" y="1625"/>
                    <a:pt x="511" y="1625"/>
                    <a:pt x="583" y="1615"/>
                  </a:cubicBezTo>
                  <a:cubicBezTo>
                    <a:pt x="615" y="1615"/>
                    <a:pt x="646" y="1615"/>
                    <a:pt x="667" y="1615"/>
                  </a:cubicBezTo>
                  <a:lnTo>
                    <a:pt x="677" y="1615"/>
                  </a:lnTo>
                  <a:cubicBezTo>
                    <a:pt x="875" y="1604"/>
                    <a:pt x="1083" y="1594"/>
                    <a:pt x="1281" y="1583"/>
                  </a:cubicBezTo>
                  <a:cubicBezTo>
                    <a:pt x="1688" y="1573"/>
                    <a:pt x="2094" y="1552"/>
                    <a:pt x="2500" y="1531"/>
                  </a:cubicBezTo>
                  <a:cubicBezTo>
                    <a:pt x="2708" y="1521"/>
                    <a:pt x="2906" y="1511"/>
                    <a:pt x="3115" y="1500"/>
                  </a:cubicBezTo>
                  <a:cubicBezTo>
                    <a:pt x="3125" y="1490"/>
                    <a:pt x="3146" y="1490"/>
                    <a:pt x="3167" y="1490"/>
                  </a:cubicBezTo>
                  <a:lnTo>
                    <a:pt x="3177" y="1490"/>
                  </a:lnTo>
                  <a:lnTo>
                    <a:pt x="3188" y="1490"/>
                  </a:lnTo>
                  <a:lnTo>
                    <a:pt x="3198" y="1490"/>
                  </a:lnTo>
                  <a:lnTo>
                    <a:pt x="3208" y="1490"/>
                  </a:lnTo>
                  <a:cubicBezTo>
                    <a:pt x="3261" y="1490"/>
                    <a:pt x="3302" y="1490"/>
                    <a:pt x="3344" y="1479"/>
                  </a:cubicBezTo>
                  <a:lnTo>
                    <a:pt x="3354" y="1479"/>
                  </a:lnTo>
                  <a:cubicBezTo>
                    <a:pt x="3365" y="1469"/>
                    <a:pt x="3386" y="1469"/>
                    <a:pt x="3396" y="1458"/>
                  </a:cubicBezTo>
                  <a:cubicBezTo>
                    <a:pt x="3563" y="1375"/>
                    <a:pt x="3563" y="1229"/>
                    <a:pt x="3573" y="1083"/>
                  </a:cubicBezTo>
                  <a:cubicBezTo>
                    <a:pt x="3573" y="1073"/>
                    <a:pt x="3573" y="1063"/>
                    <a:pt x="3573" y="1052"/>
                  </a:cubicBezTo>
                  <a:cubicBezTo>
                    <a:pt x="3573" y="990"/>
                    <a:pt x="3573" y="917"/>
                    <a:pt x="3583" y="854"/>
                  </a:cubicBezTo>
                  <a:cubicBezTo>
                    <a:pt x="3511" y="865"/>
                    <a:pt x="3448" y="875"/>
                    <a:pt x="3375" y="886"/>
                  </a:cubicBezTo>
                  <a:cubicBezTo>
                    <a:pt x="3417" y="948"/>
                    <a:pt x="3427" y="1011"/>
                    <a:pt x="3417" y="1073"/>
                  </a:cubicBezTo>
                  <a:lnTo>
                    <a:pt x="3417" y="1083"/>
                  </a:lnTo>
                  <a:cubicBezTo>
                    <a:pt x="3386" y="1188"/>
                    <a:pt x="3281" y="1271"/>
                    <a:pt x="3177" y="1271"/>
                  </a:cubicBezTo>
                  <a:cubicBezTo>
                    <a:pt x="3146" y="1271"/>
                    <a:pt x="3125" y="1261"/>
                    <a:pt x="3104" y="1261"/>
                  </a:cubicBezTo>
                  <a:cubicBezTo>
                    <a:pt x="3094" y="1250"/>
                    <a:pt x="3094" y="1250"/>
                    <a:pt x="3094" y="1250"/>
                  </a:cubicBezTo>
                  <a:lnTo>
                    <a:pt x="3083" y="1250"/>
                  </a:lnTo>
                  <a:cubicBezTo>
                    <a:pt x="3000" y="1208"/>
                    <a:pt x="2938" y="1115"/>
                    <a:pt x="2938" y="1021"/>
                  </a:cubicBezTo>
                  <a:cubicBezTo>
                    <a:pt x="2938" y="1000"/>
                    <a:pt x="2948" y="990"/>
                    <a:pt x="2948" y="969"/>
                  </a:cubicBezTo>
                  <a:cubicBezTo>
                    <a:pt x="2886" y="979"/>
                    <a:pt x="2823" y="990"/>
                    <a:pt x="2771" y="1000"/>
                  </a:cubicBezTo>
                  <a:cubicBezTo>
                    <a:pt x="2781" y="1031"/>
                    <a:pt x="2792" y="1063"/>
                    <a:pt x="2792" y="1104"/>
                  </a:cubicBezTo>
                  <a:cubicBezTo>
                    <a:pt x="2792" y="1146"/>
                    <a:pt x="2781" y="1188"/>
                    <a:pt x="2750" y="1229"/>
                  </a:cubicBezTo>
                  <a:cubicBezTo>
                    <a:pt x="2750" y="1240"/>
                    <a:pt x="2740" y="1250"/>
                    <a:pt x="2740" y="1250"/>
                  </a:cubicBezTo>
                  <a:cubicBezTo>
                    <a:pt x="2688" y="1323"/>
                    <a:pt x="2604" y="1365"/>
                    <a:pt x="2521" y="1365"/>
                  </a:cubicBezTo>
                  <a:cubicBezTo>
                    <a:pt x="2469" y="1365"/>
                    <a:pt x="2427" y="1354"/>
                    <a:pt x="2386" y="1323"/>
                  </a:cubicBezTo>
                  <a:lnTo>
                    <a:pt x="2375" y="1323"/>
                  </a:lnTo>
                  <a:lnTo>
                    <a:pt x="2375" y="1313"/>
                  </a:lnTo>
                  <a:cubicBezTo>
                    <a:pt x="2313" y="1261"/>
                    <a:pt x="2271" y="1177"/>
                    <a:pt x="2271" y="1094"/>
                  </a:cubicBezTo>
                  <a:cubicBezTo>
                    <a:pt x="2271" y="1083"/>
                    <a:pt x="2271" y="1073"/>
                    <a:pt x="2271" y="1063"/>
                  </a:cubicBezTo>
                  <a:cubicBezTo>
                    <a:pt x="2219" y="1073"/>
                    <a:pt x="2167" y="1073"/>
                    <a:pt x="2115" y="1083"/>
                  </a:cubicBezTo>
                  <a:cubicBezTo>
                    <a:pt x="2125" y="1094"/>
                    <a:pt x="2125" y="1115"/>
                    <a:pt x="2125" y="1136"/>
                  </a:cubicBezTo>
                  <a:cubicBezTo>
                    <a:pt x="2125" y="1261"/>
                    <a:pt x="2021" y="1375"/>
                    <a:pt x="1896" y="1375"/>
                  </a:cubicBezTo>
                  <a:cubicBezTo>
                    <a:pt x="1886" y="1375"/>
                    <a:pt x="1886" y="1375"/>
                    <a:pt x="1886" y="1375"/>
                  </a:cubicBezTo>
                  <a:cubicBezTo>
                    <a:pt x="1761" y="1365"/>
                    <a:pt x="1656" y="1271"/>
                    <a:pt x="1656" y="1146"/>
                  </a:cubicBezTo>
                  <a:cubicBezTo>
                    <a:pt x="1656" y="1136"/>
                    <a:pt x="1656" y="1115"/>
                    <a:pt x="1656" y="1104"/>
                  </a:cubicBezTo>
                  <a:cubicBezTo>
                    <a:pt x="1604" y="1115"/>
                    <a:pt x="1542" y="1115"/>
                    <a:pt x="1479" y="1115"/>
                  </a:cubicBezTo>
                  <a:cubicBezTo>
                    <a:pt x="1469" y="1115"/>
                    <a:pt x="1458" y="1115"/>
                    <a:pt x="1448" y="1115"/>
                  </a:cubicBezTo>
                  <a:cubicBezTo>
                    <a:pt x="1469" y="1156"/>
                    <a:pt x="1469" y="1219"/>
                    <a:pt x="1448" y="1261"/>
                  </a:cubicBezTo>
                  <a:cubicBezTo>
                    <a:pt x="1417" y="1375"/>
                    <a:pt x="1292" y="1458"/>
                    <a:pt x="1167" y="1458"/>
                  </a:cubicBezTo>
                  <a:cubicBezTo>
                    <a:pt x="1136" y="1458"/>
                    <a:pt x="1104" y="1458"/>
                    <a:pt x="1073" y="1448"/>
                  </a:cubicBezTo>
                  <a:lnTo>
                    <a:pt x="1073" y="1438"/>
                  </a:lnTo>
                  <a:cubicBezTo>
                    <a:pt x="1063" y="1438"/>
                    <a:pt x="1042" y="1427"/>
                    <a:pt x="1031" y="1417"/>
                  </a:cubicBezTo>
                  <a:cubicBezTo>
                    <a:pt x="958" y="1365"/>
                    <a:pt x="917" y="1281"/>
                    <a:pt x="917" y="1188"/>
                  </a:cubicBezTo>
                  <a:cubicBezTo>
                    <a:pt x="917" y="1156"/>
                    <a:pt x="927" y="1115"/>
                    <a:pt x="938" y="1083"/>
                  </a:cubicBezTo>
                  <a:cubicBezTo>
                    <a:pt x="865" y="1073"/>
                    <a:pt x="802" y="1052"/>
                    <a:pt x="729" y="1031"/>
                  </a:cubicBezTo>
                  <a:cubicBezTo>
                    <a:pt x="760" y="1083"/>
                    <a:pt x="781" y="1136"/>
                    <a:pt x="781" y="1198"/>
                  </a:cubicBezTo>
                  <a:cubicBezTo>
                    <a:pt x="781" y="1208"/>
                    <a:pt x="771" y="1229"/>
                    <a:pt x="771" y="1240"/>
                  </a:cubicBezTo>
                  <a:cubicBezTo>
                    <a:pt x="771" y="1250"/>
                    <a:pt x="771" y="1261"/>
                    <a:pt x="771" y="1261"/>
                  </a:cubicBezTo>
                  <a:cubicBezTo>
                    <a:pt x="771" y="1271"/>
                    <a:pt x="760" y="1271"/>
                    <a:pt x="760" y="1271"/>
                  </a:cubicBezTo>
                  <a:cubicBezTo>
                    <a:pt x="719" y="1396"/>
                    <a:pt x="594" y="1479"/>
                    <a:pt x="469" y="1479"/>
                  </a:cubicBezTo>
                  <a:cubicBezTo>
                    <a:pt x="438" y="1479"/>
                    <a:pt x="417" y="1479"/>
                    <a:pt x="386" y="1469"/>
                  </a:cubicBezTo>
                  <a:cubicBezTo>
                    <a:pt x="271" y="1438"/>
                    <a:pt x="198" y="1333"/>
                    <a:pt x="198" y="1229"/>
                  </a:cubicBezTo>
                  <a:cubicBezTo>
                    <a:pt x="198" y="1188"/>
                    <a:pt x="208" y="1136"/>
                    <a:pt x="240" y="1104"/>
                  </a:cubicBezTo>
                  <a:cubicBezTo>
                    <a:pt x="240" y="1094"/>
                    <a:pt x="250" y="1083"/>
                    <a:pt x="261" y="1073"/>
                  </a:cubicBezTo>
                  <a:cubicBezTo>
                    <a:pt x="313" y="1000"/>
                    <a:pt x="417" y="948"/>
                    <a:pt x="511" y="938"/>
                  </a:cubicBezTo>
                  <a:cubicBezTo>
                    <a:pt x="427" y="875"/>
                    <a:pt x="354" y="802"/>
                    <a:pt x="302" y="708"/>
                  </a:cubicBezTo>
                  <a:cubicBezTo>
                    <a:pt x="271" y="646"/>
                    <a:pt x="261" y="583"/>
                    <a:pt x="240" y="521"/>
                  </a:cubicBezTo>
                  <a:cubicBezTo>
                    <a:pt x="229" y="479"/>
                    <a:pt x="219" y="448"/>
                    <a:pt x="219" y="406"/>
                  </a:cubicBezTo>
                  <a:cubicBezTo>
                    <a:pt x="219" y="386"/>
                    <a:pt x="219" y="354"/>
                    <a:pt x="229" y="333"/>
                  </a:cubicBezTo>
                  <a:cubicBezTo>
                    <a:pt x="229" y="219"/>
                    <a:pt x="240" y="115"/>
                    <a:pt x="261"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a:off x="5405255" y="3246965"/>
              <a:ext cx="1286640" cy="450360"/>
            </a:xfrm>
            <a:custGeom>
              <a:rect b="b" l="l" r="r" t="t"/>
              <a:pathLst>
                <a:path extrusionOk="0" h="1251" w="3574">
                  <a:moveTo>
                    <a:pt x="42" y="1239"/>
                  </a:moveTo>
                  <a:cubicBezTo>
                    <a:pt x="31" y="1250"/>
                    <a:pt x="31" y="1250"/>
                    <a:pt x="31" y="1250"/>
                  </a:cubicBezTo>
                  <a:cubicBezTo>
                    <a:pt x="42" y="1239"/>
                    <a:pt x="42" y="1239"/>
                    <a:pt x="42" y="1239"/>
                  </a:cubicBezTo>
                  <a:moveTo>
                    <a:pt x="3573" y="739"/>
                  </a:moveTo>
                  <a:cubicBezTo>
                    <a:pt x="3573" y="750"/>
                    <a:pt x="3573" y="760"/>
                    <a:pt x="3573" y="770"/>
                  </a:cubicBezTo>
                  <a:cubicBezTo>
                    <a:pt x="3563" y="916"/>
                    <a:pt x="3563" y="1062"/>
                    <a:pt x="3396" y="1145"/>
                  </a:cubicBezTo>
                  <a:cubicBezTo>
                    <a:pt x="3563" y="1062"/>
                    <a:pt x="3563" y="916"/>
                    <a:pt x="3573" y="770"/>
                  </a:cubicBezTo>
                  <a:cubicBezTo>
                    <a:pt x="3573" y="760"/>
                    <a:pt x="3573" y="750"/>
                    <a:pt x="3573" y="739"/>
                  </a:cubicBezTo>
                  <a:moveTo>
                    <a:pt x="42" y="0"/>
                  </a:moveTo>
                  <a:cubicBezTo>
                    <a:pt x="42" y="10"/>
                    <a:pt x="31" y="20"/>
                    <a:pt x="31" y="20"/>
                  </a:cubicBezTo>
                  <a:cubicBezTo>
                    <a:pt x="11" y="166"/>
                    <a:pt x="0" y="302"/>
                    <a:pt x="0" y="448"/>
                  </a:cubicBezTo>
                  <a:cubicBezTo>
                    <a:pt x="0" y="302"/>
                    <a:pt x="11" y="166"/>
                    <a:pt x="31" y="20"/>
                  </a:cubicBezTo>
                  <a:cubicBezTo>
                    <a:pt x="31" y="20"/>
                    <a:pt x="42" y="10"/>
                    <a:pt x="42" y="0"/>
                  </a:cubicBezTo>
                  <a:moveTo>
                    <a:pt x="42" y="0"/>
                  </a:moveTo>
                  <a:lnTo>
                    <a:pt x="42" y="0"/>
                  </a:lnTo>
                  <a:moveTo>
                    <a:pt x="42" y="0"/>
                  </a:moveTo>
                  <a:lnTo>
                    <a:pt x="42" y="0"/>
                  </a:ln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a:off x="6462935" y="3453245"/>
              <a:ext cx="176400" cy="138960"/>
            </a:xfrm>
            <a:custGeom>
              <a:rect b="b" l="l" r="r" t="t"/>
              <a:pathLst>
                <a:path extrusionOk="0" h="386" w="490">
                  <a:moveTo>
                    <a:pt x="239" y="385"/>
                  </a:moveTo>
                  <a:lnTo>
                    <a:pt x="239" y="385"/>
                  </a:lnTo>
                  <a:moveTo>
                    <a:pt x="166" y="375"/>
                  </a:moveTo>
                  <a:cubicBezTo>
                    <a:pt x="187" y="375"/>
                    <a:pt x="208" y="385"/>
                    <a:pt x="239" y="385"/>
                  </a:cubicBezTo>
                  <a:cubicBezTo>
                    <a:pt x="208" y="385"/>
                    <a:pt x="187" y="375"/>
                    <a:pt x="166" y="375"/>
                  </a:cubicBezTo>
                  <a:moveTo>
                    <a:pt x="156" y="364"/>
                  </a:moveTo>
                  <a:lnTo>
                    <a:pt x="156" y="364"/>
                  </a:lnTo>
                  <a:moveTo>
                    <a:pt x="156" y="364"/>
                  </a:moveTo>
                  <a:lnTo>
                    <a:pt x="156" y="364"/>
                  </a:lnTo>
                  <a:moveTo>
                    <a:pt x="145" y="364"/>
                  </a:moveTo>
                  <a:lnTo>
                    <a:pt x="145" y="364"/>
                  </a:lnTo>
                  <a:moveTo>
                    <a:pt x="145" y="364"/>
                  </a:moveTo>
                  <a:lnTo>
                    <a:pt x="145" y="364"/>
                  </a:lnTo>
                  <a:moveTo>
                    <a:pt x="479" y="197"/>
                  </a:moveTo>
                  <a:lnTo>
                    <a:pt x="479" y="197"/>
                  </a:lnTo>
                  <a:moveTo>
                    <a:pt x="479" y="187"/>
                  </a:moveTo>
                  <a:lnTo>
                    <a:pt x="479" y="187"/>
                  </a:lnTo>
                  <a:moveTo>
                    <a:pt x="10" y="83"/>
                  </a:moveTo>
                  <a:cubicBezTo>
                    <a:pt x="10" y="104"/>
                    <a:pt x="0" y="114"/>
                    <a:pt x="0" y="135"/>
                  </a:cubicBezTo>
                  <a:cubicBezTo>
                    <a:pt x="0" y="229"/>
                    <a:pt x="62" y="322"/>
                    <a:pt x="145" y="364"/>
                  </a:cubicBezTo>
                  <a:cubicBezTo>
                    <a:pt x="62" y="322"/>
                    <a:pt x="0" y="229"/>
                    <a:pt x="0" y="135"/>
                  </a:cubicBezTo>
                  <a:cubicBezTo>
                    <a:pt x="0" y="114"/>
                    <a:pt x="10" y="104"/>
                    <a:pt x="10" y="83"/>
                  </a:cubicBezTo>
                  <a:moveTo>
                    <a:pt x="437" y="0"/>
                  </a:moveTo>
                  <a:cubicBezTo>
                    <a:pt x="468" y="52"/>
                    <a:pt x="479" y="104"/>
                    <a:pt x="479" y="156"/>
                  </a:cubicBezTo>
                  <a:cubicBezTo>
                    <a:pt x="479" y="166"/>
                    <a:pt x="479" y="177"/>
                    <a:pt x="479" y="187"/>
                  </a:cubicBezTo>
                  <a:cubicBezTo>
                    <a:pt x="489" y="125"/>
                    <a:pt x="479" y="62"/>
                    <a:pt x="437"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a:off x="6222815" y="3494285"/>
              <a:ext cx="187920" cy="131760"/>
            </a:xfrm>
            <a:custGeom>
              <a:rect b="b" l="l" r="r" t="t"/>
              <a:pathLst>
                <a:path extrusionOk="0" h="366" w="522">
                  <a:moveTo>
                    <a:pt x="250" y="365"/>
                  </a:moveTo>
                  <a:lnTo>
                    <a:pt x="250" y="365"/>
                  </a:lnTo>
                  <a:moveTo>
                    <a:pt x="104" y="323"/>
                  </a:moveTo>
                  <a:lnTo>
                    <a:pt x="115" y="323"/>
                  </a:lnTo>
                  <a:lnTo>
                    <a:pt x="104" y="323"/>
                  </a:lnTo>
                  <a:moveTo>
                    <a:pt x="104" y="313"/>
                  </a:moveTo>
                  <a:lnTo>
                    <a:pt x="104" y="323"/>
                  </a:lnTo>
                  <a:lnTo>
                    <a:pt x="104" y="313"/>
                  </a:lnTo>
                  <a:moveTo>
                    <a:pt x="469" y="250"/>
                  </a:moveTo>
                  <a:lnTo>
                    <a:pt x="469" y="250"/>
                  </a:lnTo>
                  <a:moveTo>
                    <a:pt x="469" y="250"/>
                  </a:moveTo>
                  <a:lnTo>
                    <a:pt x="469" y="250"/>
                  </a:lnTo>
                  <a:moveTo>
                    <a:pt x="469" y="250"/>
                  </a:moveTo>
                  <a:lnTo>
                    <a:pt x="469" y="250"/>
                  </a:lnTo>
                  <a:moveTo>
                    <a:pt x="479" y="229"/>
                  </a:moveTo>
                  <a:lnTo>
                    <a:pt x="479" y="229"/>
                  </a:lnTo>
                  <a:moveTo>
                    <a:pt x="479" y="229"/>
                  </a:moveTo>
                  <a:lnTo>
                    <a:pt x="479" y="229"/>
                  </a:lnTo>
                  <a:moveTo>
                    <a:pt x="479" y="229"/>
                  </a:moveTo>
                  <a:lnTo>
                    <a:pt x="479" y="229"/>
                  </a:lnTo>
                  <a:moveTo>
                    <a:pt x="0" y="63"/>
                  </a:moveTo>
                  <a:cubicBezTo>
                    <a:pt x="0" y="73"/>
                    <a:pt x="0" y="83"/>
                    <a:pt x="0" y="94"/>
                  </a:cubicBezTo>
                  <a:cubicBezTo>
                    <a:pt x="0" y="177"/>
                    <a:pt x="42" y="261"/>
                    <a:pt x="104" y="313"/>
                  </a:cubicBezTo>
                  <a:cubicBezTo>
                    <a:pt x="42" y="261"/>
                    <a:pt x="0" y="177"/>
                    <a:pt x="0" y="94"/>
                  </a:cubicBezTo>
                  <a:cubicBezTo>
                    <a:pt x="0" y="83"/>
                    <a:pt x="0" y="73"/>
                    <a:pt x="0" y="63"/>
                  </a:cubicBezTo>
                  <a:moveTo>
                    <a:pt x="500" y="0"/>
                  </a:moveTo>
                  <a:cubicBezTo>
                    <a:pt x="510" y="31"/>
                    <a:pt x="521" y="63"/>
                    <a:pt x="521" y="104"/>
                  </a:cubicBezTo>
                  <a:cubicBezTo>
                    <a:pt x="521" y="146"/>
                    <a:pt x="510" y="188"/>
                    <a:pt x="479" y="229"/>
                  </a:cubicBezTo>
                  <a:cubicBezTo>
                    <a:pt x="510" y="188"/>
                    <a:pt x="521" y="146"/>
                    <a:pt x="521" y="104"/>
                  </a:cubicBezTo>
                  <a:cubicBezTo>
                    <a:pt x="521" y="63"/>
                    <a:pt x="510" y="31"/>
                    <a:pt x="500"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a:off x="6001415" y="3524165"/>
              <a:ext cx="169200" cy="105480"/>
            </a:xfrm>
            <a:custGeom>
              <a:rect b="b" l="l" r="r" t="t"/>
              <a:pathLst>
                <a:path extrusionOk="0" h="293" w="470">
                  <a:moveTo>
                    <a:pt x="240" y="292"/>
                  </a:moveTo>
                  <a:cubicBezTo>
                    <a:pt x="230" y="292"/>
                    <a:pt x="230" y="292"/>
                    <a:pt x="230" y="292"/>
                  </a:cubicBezTo>
                  <a:lnTo>
                    <a:pt x="240" y="292"/>
                  </a:lnTo>
                  <a:moveTo>
                    <a:pt x="469" y="53"/>
                  </a:moveTo>
                  <a:lnTo>
                    <a:pt x="469" y="53"/>
                  </a:lnTo>
                  <a:moveTo>
                    <a:pt x="469" y="53"/>
                  </a:moveTo>
                  <a:lnTo>
                    <a:pt x="469" y="53"/>
                  </a:lnTo>
                  <a:moveTo>
                    <a:pt x="0" y="21"/>
                  </a:moveTo>
                  <a:cubicBezTo>
                    <a:pt x="0" y="32"/>
                    <a:pt x="0" y="53"/>
                    <a:pt x="0" y="63"/>
                  </a:cubicBezTo>
                  <a:cubicBezTo>
                    <a:pt x="0" y="188"/>
                    <a:pt x="105" y="282"/>
                    <a:pt x="230" y="292"/>
                  </a:cubicBezTo>
                  <a:cubicBezTo>
                    <a:pt x="105" y="282"/>
                    <a:pt x="0" y="188"/>
                    <a:pt x="0" y="63"/>
                  </a:cubicBezTo>
                  <a:cubicBezTo>
                    <a:pt x="0" y="53"/>
                    <a:pt x="0" y="32"/>
                    <a:pt x="0" y="21"/>
                  </a:cubicBezTo>
                  <a:moveTo>
                    <a:pt x="459" y="0"/>
                  </a:moveTo>
                  <a:cubicBezTo>
                    <a:pt x="469" y="11"/>
                    <a:pt x="469" y="32"/>
                    <a:pt x="469" y="53"/>
                  </a:cubicBezTo>
                  <a:cubicBezTo>
                    <a:pt x="469" y="32"/>
                    <a:pt x="469" y="11"/>
                    <a:pt x="459"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a:off x="5735375" y="3524165"/>
              <a:ext cx="199080" cy="135360"/>
            </a:xfrm>
            <a:custGeom>
              <a:rect b="b" l="l" r="r" t="t"/>
              <a:pathLst>
                <a:path extrusionOk="0" h="376" w="553">
                  <a:moveTo>
                    <a:pt x="250" y="375"/>
                  </a:moveTo>
                  <a:lnTo>
                    <a:pt x="250" y="375"/>
                  </a:lnTo>
                  <a:moveTo>
                    <a:pt x="156" y="355"/>
                  </a:moveTo>
                  <a:lnTo>
                    <a:pt x="156" y="365"/>
                  </a:lnTo>
                  <a:lnTo>
                    <a:pt x="156" y="355"/>
                  </a:lnTo>
                  <a:moveTo>
                    <a:pt x="114" y="334"/>
                  </a:moveTo>
                  <a:lnTo>
                    <a:pt x="114" y="334"/>
                  </a:lnTo>
                  <a:moveTo>
                    <a:pt x="531" y="178"/>
                  </a:moveTo>
                  <a:lnTo>
                    <a:pt x="531" y="178"/>
                  </a:lnTo>
                  <a:moveTo>
                    <a:pt x="531" y="32"/>
                  </a:moveTo>
                  <a:cubicBezTo>
                    <a:pt x="541" y="53"/>
                    <a:pt x="541" y="84"/>
                    <a:pt x="541" y="115"/>
                  </a:cubicBezTo>
                  <a:cubicBezTo>
                    <a:pt x="541" y="136"/>
                    <a:pt x="541" y="157"/>
                    <a:pt x="531" y="178"/>
                  </a:cubicBezTo>
                  <a:cubicBezTo>
                    <a:pt x="552" y="136"/>
                    <a:pt x="552" y="73"/>
                    <a:pt x="531" y="32"/>
                  </a:cubicBezTo>
                  <a:moveTo>
                    <a:pt x="21" y="0"/>
                  </a:moveTo>
                  <a:cubicBezTo>
                    <a:pt x="10" y="32"/>
                    <a:pt x="0" y="73"/>
                    <a:pt x="0" y="105"/>
                  </a:cubicBezTo>
                  <a:cubicBezTo>
                    <a:pt x="0" y="198"/>
                    <a:pt x="41" y="282"/>
                    <a:pt x="114" y="334"/>
                  </a:cubicBezTo>
                  <a:cubicBezTo>
                    <a:pt x="41" y="282"/>
                    <a:pt x="0" y="198"/>
                    <a:pt x="0" y="105"/>
                  </a:cubicBezTo>
                  <a:cubicBezTo>
                    <a:pt x="0" y="73"/>
                    <a:pt x="10" y="32"/>
                    <a:pt x="21"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a:off x="5476535" y="3471965"/>
              <a:ext cx="210240" cy="195120"/>
            </a:xfrm>
            <a:custGeom>
              <a:rect b="b" l="l" r="r" t="t"/>
              <a:pathLst>
                <a:path extrusionOk="0" h="542" w="584">
                  <a:moveTo>
                    <a:pt x="573" y="323"/>
                  </a:moveTo>
                  <a:lnTo>
                    <a:pt x="573" y="323"/>
                  </a:lnTo>
                  <a:moveTo>
                    <a:pt x="573" y="323"/>
                  </a:moveTo>
                  <a:lnTo>
                    <a:pt x="573" y="323"/>
                  </a:lnTo>
                  <a:moveTo>
                    <a:pt x="573" y="323"/>
                  </a:moveTo>
                  <a:lnTo>
                    <a:pt x="573" y="323"/>
                  </a:lnTo>
                  <a:moveTo>
                    <a:pt x="573" y="302"/>
                  </a:moveTo>
                  <a:lnTo>
                    <a:pt x="573" y="302"/>
                  </a:lnTo>
                  <a:moveTo>
                    <a:pt x="573" y="302"/>
                  </a:moveTo>
                  <a:lnTo>
                    <a:pt x="573" y="302"/>
                  </a:lnTo>
                  <a:moveTo>
                    <a:pt x="573" y="302"/>
                  </a:moveTo>
                  <a:lnTo>
                    <a:pt x="573" y="302"/>
                  </a:lnTo>
                  <a:moveTo>
                    <a:pt x="573" y="302"/>
                  </a:moveTo>
                  <a:lnTo>
                    <a:pt x="573" y="302"/>
                  </a:lnTo>
                  <a:moveTo>
                    <a:pt x="0" y="291"/>
                  </a:moveTo>
                  <a:cubicBezTo>
                    <a:pt x="0" y="395"/>
                    <a:pt x="73" y="500"/>
                    <a:pt x="188" y="531"/>
                  </a:cubicBezTo>
                  <a:cubicBezTo>
                    <a:pt x="219" y="541"/>
                    <a:pt x="240" y="541"/>
                    <a:pt x="271" y="541"/>
                  </a:cubicBezTo>
                  <a:cubicBezTo>
                    <a:pt x="240" y="541"/>
                    <a:pt x="219" y="541"/>
                    <a:pt x="188" y="531"/>
                  </a:cubicBezTo>
                  <a:cubicBezTo>
                    <a:pt x="73" y="500"/>
                    <a:pt x="0" y="395"/>
                    <a:pt x="0" y="291"/>
                  </a:cubicBezTo>
                  <a:moveTo>
                    <a:pt x="63" y="135"/>
                  </a:moveTo>
                  <a:lnTo>
                    <a:pt x="63" y="135"/>
                  </a:lnTo>
                  <a:moveTo>
                    <a:pt x="63" y="135"/>
                  </a:moveTo>
                  <a:lnTo>
                    <a:pt x="63" y="135"/>
                  </a:lnTo>
                  <a:moveTo>
                    <a:pt x="531" y="93"/>
                  </a:moveTo>
                  <a:cubicBezTo>
                    <a:pt x="562" y="145"/>
                    <a:pt x="583" y="198"/>
                    <a:pt x="583" y="260"/>
                  </a:cubicBezTo>
                  <a:cubicBezTo>
                    <a:pt x="583" y="270"/>
                    <a:pt x="573" y="291"/>
                    <a:pt x="573" y="302"/>
                  </a:cubicBezTo>
                  <a:cubicBezTo>
                    <a:pt x="573" y="291"/>
                    <a:pt x="583" y="270"/>
                    <a:pt x="583" y="260"/>
                  </a:cubicBezTo>
                  <a:cubicBezTo>
                    <a:pt x="583" y="198"/>
                    <a:pt x="562" y="145"/>
                    <a:pt x="531" y="93"/>
                  </a:cubicBezTo>
                  <a:moveTo>
                    <a:pt x="313" y="0"/>
                  </a:moveTo>
                  <a:cubicBezTo>
                    <a:pt x="219" y="10"/>
                    <a:pt x="115" y="62"/>
                    <a:pt x="63" y="135"/>
                  </a:cubicBezTo>
                  <a:cubicBezTo>
                    <a:pt x="115" y="62"/>
                    <a:pt x="219" y="10"/>
                    <a:pt x="313"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a:off x="5484095" y="3254165"/>
              <a:ext cx="7920" cy="68040"/>
            </a:xfrm>
            <a:custGeom>
              <a:rect b="b" l="l" r="r" t="t"/>
              <a:pathLst>
                <a:path extrusionOk="0" h="189" w="22">
                  <a:moveTo>
                    <a:pt x="10" y="0"/>
                  </a:moveTo>
                  <a:cubicBezTo>
                    <a:pt x="0" y="21"/>
                    <a:pt x="0" y="53"/>
                    <a:pt x="0" y="73"/>
                  </a:cubicBezTo>
                  <a:cubicBezTo>
                    <a:pt x="0" y="115"/>
                    <a:pt x="10" y="146"/>
                    <a:pt x="21" y="188"/>
                  </a:cubicBezTo>
                  <a:cubicBezTo>
                    <a:pt x="10" y="146"/>
                    <a:pt x="0" y="115"/>
                    <a:pt x="0" y="73"/>
                  </a:cubicBezTo>
                  <a:cubicBezTo>
                    <a:pt x="0" y="53"/>
                    <a:pt x="0" y="21"/>
                    <a:pt x="10"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a:off x="5337935" y="3175685"/>
              <a:ext cx="1372680" cy="570240"/>
            </a:xfrm>
            <a:custGeom>
              <a:rect b="b" l="l" r="r" t="t"/>
              <a:pathLst>
                <a:path extrusionOk="0" h="1584" w="3813">
                  <a:moveTo>
                    <a:pt x="500" y="1583"/>
                  </a:moveTo>
                  <a:lnTo>
                    <a:pt x="500" y="1583"/>
                  </a:lnTo>
                  <a:moveTo>
                    <a:pt x="645" y="1573"/>
                  </a:moveTo>
                  <a:cubicBezTo>
                    <a:pt x="604" y="1573"/>
                    <a:pt x="552" y="1583"/>
                    <a:pt x="500" y="1583"/>
                  </a:cubicBezTo>
                  <a:cubicBezTo>
                    <a:pt x="552" y="1583"/>
                    <a:pt x="604" y="1573"/>
                    <a:pt x="645" y="1573"/>
                  </a:cubicBezTo>
                  <a:moveTo>
                    <a:pt x="666" y="1573"/>
                  </a:moveTo>
                  <a:lnTo>
                    <a:pt x="666" y="1573"/>
                  </a:lnTo>
                  <a:moveTo>
                    <a:pt x="698" y="1573"/>
                  </a:moveTo>
                  <a:cubicBezTo>
                    <a:pt x="687" y="1573"/>
                    <a:pt x="687" y="1573"/>
                    <a:pt x="677" y="1573"/>
                  </a:cubicBezTo>
                  <a:cubicBezTo>
                    <a:pt x="687" y="1573"/>
                    <a:pt x="687" y="1573"/>
                    <a:pt x="698" y="1573"/>
                  </a:cubicBezTo>
                  <a:moveTo>
                    <a:pt x="2041" y="1521"/>
                  </a:moveTo>
                  <a:cubicBezTo>
                    <a:pt x="1593" y="1541"/>
                    <a:pt x="1145" y="1562"/>
                    <a:pt x="698" y="1573"/>
                  </a:cubicBezTo>
                  <a:cubicBezTo>
                    <a:pt x="1145" y="1562"/>
                    <a:pt x="1593" y="1541"/>
                    <a:pt x="2041" y="1521"/>
                  </a:cubicBezTo>
                  <a:moveTo>
                    <a:pt x="531" y="1510"/>
                  </a:moveTo>
                  <a:lnTo>
                    <a:pt x="531" y="1510"/>
                  </a:lnTo>
                  <a:moveTo>
                    <a:pt x="770" y="1500"/>
                  </a:moveTo>
                  <a:cubicBezTo>
                    <a:pt x="698" y="1510"/>
                    <a:pt x="614" y="1510"/>
                    <a:pt x="531" y="1510"/>
                  </a:cubicBezTo>
                  <a:cubicBezTo>
                    <a:pt x="614" y="1510"/>
                    <a:pt x="698" y="1510"/>
                    <a:pt x="770" y="1500"/>
                  </a:cubicBezTo>
                  <a:moveTo>
                    <a:pt x="854" y="1500"/>
                  </a:moveTo>
                  <a:lnTo>
                    <a:pt x="854" y="1500"/>
                  </a:lnTo>
                  <a:moveTo>
                    <a:pt x="229" y="1448"/>
                  </a:moveTo>
                  <a:lnTo>
                    <a:pt x="229" y="1448"/>
                  </a:lnTo>
                  <a:moveTo>
                    <a:pt x="229" y="1448"/>
                  </a:moveTo>
                  <a:lnTo>
                    <a:pt x="229" y="1448"/>
                  </a:lnTo>
                  <a:moveTo>
                    <a:pt x="3395" y="1375"/>
                  </a:moveTo>
                  <a:lnTo>
                    <a:pt x="3395" y="1375"/>
                  </a:lnTo>
                  <a:moveTo>
                    <a:pt x="3375" y="1375"/>
                  </a:moveTo>
                  <a:lnTo>
                    <a:pt x="3385" y="1375"/>
                  </a:lnTo>
                  <a:cubicBezTo>
                    <a:pt x="3375" y="1375"/>
                    <a:pt x="3375" y="1375"/>
                    <a:pt x="3375" y="1375"/>
                  </a:cubicBezTo>
                  <a:moveTo>
                    <a:pt x="3364" y="1375"/>
                  </a:moveTo>
                  <a:lnTo>
                    <a:pt x="3375" y="1375"/>
                  </a:lnTo>
                  <a:cubicBezTo>
                    <a:pt x="3364" y="1375"/>
                    <a:pt x="3364" y="1375"/>
                    <a:pt x="3364" y="1375"/>
                  </a:cubicBezTo>
                  <a:moveTo>
                    <a:pt x="3354" y="1375"/>
                  </a:moveTo>
                  <a:cubicBezTo>
                    <a:pt x="3333" y="1375"/>
                    <a:pt x="3312" y="1375"/>
                    <a:pt x="3302" y="1385"/>
                  </a:cubicBezTo>
                  <a:cubicBezTo>
                    <a:pt x="3312" y="1375"/>
                    <a:pt x="3333" y="1375"/>
                    <a:pt x="3354" y="1375"/>
                  </a:cubicBezTo>
                  <a:moveTo>
                    <a:pt x="3354" y="1375"/>
                  </a:moveTo>
                  <a:lnTo>
                    <a:pt x="3354" y="1375"/>
                  </a:lnTo>
                  <a:moveTo>
                    <a:pt x="3531" y="1364"/>
                  </a:moveTo>
                  <a:cubicBezTo>
                    <a:pt x="3489" y="1375"/>
                    <a:pt x="3448" y="1375"/>
                    <a:pt x="3395" y="1375"/>
                  </a:cubicBezTo>
                  <a:cubicBezTo>
                    <a:pt x="3448" y="1375"/>
                    <a:pt x="3489" y="1375"/>
                    <a:pt x="3531" y="1364"/>
                  </a:cubicBezTo>
                  <a:moveTo>
                    <a:pt x="83" y="1354"/>
                  </a:moveTo>
                  <a:cubicBezTo>
                    <a:pt x="83" y="1364"/>
                    <a:pt x="83" y="1364"/>
                    <a:pt x="83" y="1364"/>
                  </a:cubicBezTo>
                  <a:lnTo>
                    <a:pt x="83" y="1354"/>
                  </a:lnTo>
                  <a:moveTo>
                    <a:pt x="83" y="1354"/>
                  </a:moveTo>
                  <a:lnTo>
                    <a:pt x="83" y="1354"/>
                  </a:lnTo>
                  <a:moveTo>
                    <a:pt x="3812" y="1052"/>
                  </a:moveTo>
                  <a:cubicBezTo>
                    <a:pt x="3791" y="1375"/>
                    <a:pt x="3645" y="1427"/>
                    <a:pt x="3343" y="1448"/>
                  </a:cubicBezTo>
                  <a:cubicBezTo>
                    <a:pt x="3645" y="1427"/>
                    <a:pt x="3791" y="1375"/>
                    <a:pt x="3812" y="1052"/>
                  </a:cubicBezTo>
                  <a:moveTo>
                    <a:pt x="125" y="0"/>
                  </a:moveTo>
                  <a:cubicBezTo>
                    <a:pt x="104" y="31"/>
                    <a:pt x="93" y="73"/>
                    <a:pt x="83" y="114"/>
                  </a:cubicBezTo>
                  <a:cubicBezTo>
                    <a:pt x="0" y="458"/>
                    <a:pt x="20" y="875"/>
                    <a:pt x="73" y="1239"/>
                  </a:cubicBezTo>
                  <a:cubicBezTo>
                    <a:pt x="20" y="875"/>
                    <a:pt x="0" y="458"/>
                    <a:pt x="83" y="114"/>
                  </a:cubicBezTo>
                  <a:cubicBezTo>
                    <a:pt x="93" y="73"/>
                    <a:pt x="104" y="31"/>
                    <a:pt x="125" y="0"/>
                  </a:cubicBezTo>
                  <a:moveTo>
                    <a:pt x="125" y="0"/>
                  </a:moveTo>
                  <a:lnTo>
                    <a:pt x="125"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a:off x="5405255" y="3134645"/>
              <a:ext cx="1290240" cy="585360"/>
            </a:xfrm>
            <a:custGeom>
              <a:rect b="b" l="l" r="r" t="t"/>
              <a:pathLst>
                <a:path extrusionOk="0" h="1626" w="3584">
                  <a:moveTo>
                    <a:pt x="344" y="1625"/>
                  </a:moveTo>
                  <a:lnTo>
                    <a:pt x="344" y="1625"/>
                  </a:lnTo>
                  <a:moveTo>
                    <a:pt x="583" y="1615"/>
                  </a:moveTo>
                  <a:cubicBezTo>
                    <a:pt x="511" y="1625"/>
                    <a:pt x="427" y="1625"/>
                    <a:pt x="344" y="1625"/>
                  </a:cubicBezTo>
                  <a:cubicBezTo>
                    <a:pt x="427" y="1625"/>
                    <a:pt x="511" y="1625"/>
                    <a:pt x="583" y="1615"/>
                  </a:cubicBezTo>
                  <a:moveTo>
                    <a:pt x="667" y="1615"/>
                  </a:moveTo>
                  <a:lnTo>
                    <a:pt x="667" y="1615"/>
                  </a:lnTo>
                  <a:moveTo>
                    <a:pt x="42" y="1563"/>
                  </a:moveTo>
                  <a:lnTo>
                    <a:pt x="42" y="1563"/>
                  </a:lnTo>
                  <a:moveTo>
                    <a:pt x="42" y="1563"/>
                  </a:moveTo>
                  <a:lnTo>
                    <a:pt x="42" y="1563"/>
                  </a:lnTo>
                  <a:moveTo>
                    <a:pt x="31" y="1563"/>
                  </a:moveTo>
                  <a:lnTo>
                    <a:pt x="31" y="1563"/>
                  </a:lnTo>
                  <a:moveTo>
                    <a:pt x="3208" y="1490"/>
                  </a:moveTo>
                  <a:lnTo>
                    <a:pt x="3208" y="1490"/>
                  </a:lnTo>
                  <a:moveTo>
                    <a:pt x="3177" y="1490"/>
                  </a:moveTo>
                  <a:lnTo>
                    <a:pt x="3188" y="1490"/>
                  </a:lnTo>
                  <a:lnTo>
                    <a:pt x="3198" y="1490"/>
                  </a:lnTo>
                  <a:cubicBezTo>
                    <a:pt x="3188" y="1490"/>
                    <a:pt x="3188" y="1490"/>
                    <a:pt x="3188" y="1490"/>
                  </a:cubicBezTo>
                  <a:cubicBezTo>
                    <a:pt x="3177" y="1490"/>
                    <a:pt x="3177" y="1490"/>
                    <a:pt x="3177" y="1490"/>
                  </a:cubicBezTo>
                  <a:moveTo>
                    <a:pt x="3167" y="1490"/>
                  </a:moveTo>
                  <a:cubicBezTo>
                    <a:pt x="3146" y="1490"/>
                    <a:pt x="3125" y="1490"/>
                    <a:pt x="3115" y="1500"/>
                  </a:cubicBezTo>
                  <a:cubicBezTo>
                    <a:pt x="3125" y="1490"/>
                    <a:pt x="3146" y="1490"/>
                    <a:pt x="3167" y="1490"/>
                  </a:cubicBezTo>
                  <a:moveTo>
                    <a:pt x="3167" y="1490"/>
                  </a:moveTo>
                  <a:lnTo>
                    <a:pt x="3167" y="1490"/>
                  </a:lnTo>
                  <a:moveTo>
                    <a:pt x="3344" y="1479"/>
                  </a:moveTo>
                  <a:cubicBezTo>
                    <a:pt x="3302" y="1490"/>
                    <a:pt x="3261" y="1490"/>
                    <a:pt x="3208" y="1490"/>
                  </a:cubicBezTo>
                  <a:cubicBezTo>
                    <a:pt x="3261" y="1490"/>
                    <a:pt x="3302" y="1490"/>
                    <a:pt x="3344" y="1479"/>
                  </a:cubicBezTo>
                  <a:moveTo>
                    <a:pt x="3583" y="854"/>
                  </a:moveTo>
                  <a:cubicBezTo>
                    <a:pt x="3573" y="917"/>
                    <a:pt x="3573" y="990"/>
                    <a:pt x="3573" y="1052"/>
                  </a:cubicBezTo>
                  <a:cubicBezTo>
                    <a:pt x="3573" y="990"/>
                    <a:pt x="3573" y="917"/>
                    <a:pt x="3583" y="854"/>
                  </a:cubicBezTo>
                  <a:moveTo>
                    <a:pt x="0" y="761"/>
                  </a:moveTo>
                  <a:cubicBezTo>
                    <a:pt x="0" y="1021"/>
                    <a:pt x="31" y="1292"/>
                    <a:pt x="42" y="1552"/>
                  </a:cubicBezTo>
                  <a:cubicBezTo>
                    <a:pt x="31" y="1292"/>
                    <a:pt x="0" y="1021"/>
                    <a:pt x="0" y="761"/>
                  </a:cubicBezTo>
                  <a:moveTo>
                    <a:pt x="42" y="313"/>
                  </a:moveTo>
                  <a:lnTo>
                    <a:pt x="42" y="313"/>
                  </a:lnTo>
                  <a:moveTo>
                    <a:pt x="42" y="313"/>
                  </a:moveTo>
                  <a:lnTo>
                    <a:pt x="42" y="313"/>
                  </a:lnTo>
                  <a:moveTo>
                    <a:pt x="261" y="0"/>
                  </a:moveTo>
                  <a:cubicBezTo>
                    <a:pt x="136" y="63"/>
                    <a:pt x="73" y="177"/>
                    <a:pt x="42" y="313"/>
                  </a:cubicBezTo>
                  <a:cubicBezTo>
                    <a:pt x="73" y="177"/>
                    <a:pt x="136" y="63"/>
                    <a:pt x="261" y="0"/>
                  </a:cubicBez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a:off x="5378975" y="3100805"/>
              <a:ext cx="127800" cy="589320"/>
            </a:xfrm>
            <a:custGeom>
              <a:rect b="b" l="l" r="r" t="t"/>
              <a:pathLst>
                <a:path extrusionOk="0" h="1637" w="355">
                  <a:moveTo>
                    <a:pt x="0" y="834"/>
                  </a:moveTo>
                  <a:cubicBezTo>
                    <a:pt x="0" y="1073"/>
                    <a:pt x="21" y="1313"/>
                    <a:pt x="31" y="1552"/>
                  </a:cubicBezTo>
                  <a:cubicBezTo>
                    <a:pt x="42" y="1584"/>
                    <a:pt x="63" y="1615"/>
                    <a:pt x="94" y="1636"/>
                  </a:cubicBezTo>
                  <a:cubicBezTo>
                    <a:pt x="63" y="1615"/>
                    <a:pt x="42" y="1584"/>
                    <a:pt x="31" y="1552"/>
                  </a:cubicBezTo>
                  <a:cubicBezTo>
                    <a:pt x="21" y="1313"/>
                    <a:pt x="0" y="1073"/>
                    <a:pt x="0" y="834"/>
                  </a:cubicBezTo>
                  <a:moveTo>
                    <a:pt x="94" y="292"/>
                  </a:moveTo>
                  <a:cubicBezTo>
                    <a:pt x="42" y="469"/>
                    <a:pt x="52" y="677"/>
                    <a:pt x="52" y="855"/>
                  </a:cubicBezTo>
                  <a:cubicBezTo>
                    <a:pt x="42" y="896"/>
                    <a:pt x="42" y="927"/>
                    <a:pt x="42" y="969"/>
                  </a:cubicBezTo>
                  <a:cubicBezTo>
                    <a:pt x="42" y="1063"/>
                    <a:pt x="52" y="1157"/>
                    <a:pt x="52" y="1250"/>
                  </a:cubicBezTo>
                  <a:cubicBezTo>
                    <a:pt x="52" y="1157"/>
                    <a:pt x="42" y="1063"/>
                    <a:pt x="42" y="969"/>
                  </a:cubicBezTo>
                  <a:cubicBezTo>
                    <a:pt x="42" y="927"/>
                    <a:pt x="42" y="896"/>
                    <a:pt x="52" y="855"/>
                  </a:cubicBezTo>
                  <a:cubicBezTo>
                    <a:pt x="52" y="677"/>
                    <a:pt x="42" y="469"/>
                    <a:pt x="94" y="292"/>
                  </a:cubicBezTo>
                  <a:moveTo>
                    <a:pt x="94" y="292"/>
                  </a:moveTo>
                  <a:lnTo>
                    <a:pt x="94" y="292"/>
                  </a:lnTo>
                  <a:moveTo>
                    <a:pt x="104" y="292"/>
                  </a:moveTo>
                  <a:lnTo>
                    <a:pt x="104" y="292"/>
                  </a:lnTo>
                  <a:moveTo>
                    <a:pt x="271" y="21"/>
                  </a:moveTo>
                  <a:lnTo>
                    <a:pt x="271" y="21"/>
                  </a:lnTo>
                  <a:moveTo>
                    <a:pt x="271" y="21"/>
                  </a:moveTo>
                  <a:lnTo>
                    <a:pt x="271" y="21"/>
                  </a:lnTo>
                  <a:moveTo>
                    <a:pt x="354" y="0"/>
                  </a:moveTo>
                  <a:cubicBezTo>
                    <a:pt x="323" y="11"/>
                    <a:pt x="302" y="11"/>
                    <a:pt x="271" y="21"/>
                  </a:cubicBezTo>
                  <a:cubicBezTo>
                    <a:pt x="302" y="11"/>
                    <a:pt x="323" y="11"/>
                    <a:pt x="354" y="0"/>
                  </a:cubicBez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a:off x="6485255" y="3479165"/>
              <a:ext cx="150480" cy="113040"/>
            </a:xfrm>
            <a:custGeom>
              <a:rect b="b" l="l" r="r" t="t"/>
              <a:pathLst>
                <a:path extrusionOk="0" h="314" w="418">
                  <a:moveTo>
                    <a:pt x="177" y="313"/>
                  </a:moveTo>
                  <a:lnTo>
                    <a:pt x="177" y="313"/>
                  </a:lnTo>
                  <a:moveTo>
                    <a:pt x="177" y="261"/>
                  </a:moveTo>
                  <a:lnTo>
                    <a:pt x="177" y="261"/>
                  </a:lnTo>
                  <a:moveTo>
                    <a:pt x="417" y="125"/>
                  </a:moveTo>
                  <a:cubicBezTo>
                    <a:pt x="386" y="230"/>
                    <a:pt x="281" y="313"/>
                    <a:pt x="177" y="313"/>
                  </a:cubicBezTo>
                  <a:cubicBezTo>
                    <a:pt x="281" y="313"/>
                    <a:pt x="386" y="230"/>
                    <a:pt x="417" y="125"/>
                  </a:cubicBezTo>
                  <a:moveTo>
                    <a:pt x="417" y="115"/>
                  </a:moveTo>
                  <a:lnTo>
                    <a:pt x="417" y="125"/>
                  </a:lnTo>
                  <a:lnTo>
                    <a:pt x="417" y="115"/>
                  </a:lnTo>
                  <a:moveTo>
                    <a:pt x="417" y="115"/>
                  </a:moveTo>
                  <a:lnTo>
                    <a:pt x="417" y="115"/>
                  </a:lnTo>
                  <a:moveTo>
                    <a:pt x="417" y="115"/>
                  </a:moveTo>
                  <a:lnTo>
                    <a:pt x="417" y="115"/>
                  </a:lnTo>
                  <a:moveTo>
                    <a:pt x="375" y="94"/>
                  </a:moveTo>
                  <a:cubicBezTo>
                    <a:pt x="354" y="167"/>
                    <a:pt x="302" y="230"/>
                    <a:pt x="240" y="250"/>
                  </a:cubicBezTo>
                  <a:lnTo>
                    <a:pt x="229" y="250"/>
                  </a:lnTo>
                  <a:lnTo>
                    <a:pt x="219" y="250"/>
                  </a:lnTo>
                  <a:cubicBezTo>
                    <a:pt x="219" y="250"/>
                    <a:pt x="208" y="250"/>
                    <a:pt x="208" y="261"/>
                  </a:cubicBezTo>
                  <a:cubicBezTo>
                    <a:pt x="198" y="261"/>
                    <a:pt x="188" y="261"/>
                    <a:pt x="177" y="261"/>
                  </a:cubicBezTo>
                  <a:cubicBezTo>
                    <a:pt x="261" y="261"/>
                    <a:pt x="354" y="188"/>
                    <a:pt x="375" y="94"/>
                  </a:cubicBezTo>
                  <a:moveTo>
                    <a:pt x="0" y="0"/>
                  </a:moveTo>
                  <a:lnTo>
                    <a:pt x="0"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a:off x="6515135" y="3520565"/>
              <a:ext cx="120600" cy="68040"/>
            </a:xfrm>
            <a:custGeom>
              <a:rect b="b" l="l" r="r" t="t"/>
              <a:pathLst>
                <a:path extrusionOk="0" h="189" w="335">
                  <a:moveTo>
                    <a:pt x="11" y="177"/>
                  </a:moveTo>
                  <a:lnTo>
                    <a:pt x="21" y="188"/>
                  </a:lnTo>
                  <a:cubicBezTo>
                    <a:pt x="11" y="177"/>
                    <a:pt x="11" y="177"/>
                    <a:pt x="11" y="177"/>
                  </a:cubicBezTo>
                  <a:moveTo>
                    <a:pt x="11" y="177"/>
                  </a:moveTo>
                  <a:lnTo>
                    <a:pt x="11" y="177"/>
                  </a:lnTo>
                  <a:moveTo>
                    <a:pt x="0" y="177"/>
                  </a:moveTo>
                  <a:lnTo>
                    <a:pt x="11" y="177"/>
                  </a:lnTo>
                  <a:lnTo>
                    <a:pt x="0" y="177"/>
                  </a:lnTo>
                  <a:moveTo>
                    <a:pt x="0" y="177"/>
                  </a:moveTo>
                  <a:lnTo>
                    <a:pt x="0" y="177"/>
                  </a:lnTo>
                  <a:moveTo>
                    <a:pt x="0" y="177"/>
                  </a:moveTo>
                  <a:lnTo>
                    <a:pt x="0" y="177"/>
                  </a:lnTo>
                  <a:moveTo>
                    <a:pt x="334" y="0"/>
                  </a:moveTo>
                  <a:lnTo>
                    <a:pt x="334" y="10"/>
                  </a:lnTo>
                  <a:cubicBezTo>
                    <a:pt x="334" y="0"/>
                    <a:pt x="334" y="0"/>
                    <a:pt x="334" y="0"/>
                  </a:cubicBezTo>
                  <a:moveTo>
                    <a:pt x="334" y="0"/>
                  </a:moveTo>
                  <a:lnTo>
                    <a:pt x="334" y="0"/>
                  </a:ln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6462935" y="3453245"/>
              <a:ext cx="172800" cy="138960"/>
            </a:xfrm>
            <a:custGeom>
              <a:rect b="b" l="l" r="r" t="t"/>
              <a:pathLst>
                <a:path extrusionOk="0" h="386" w="480">
                  <a:moveTo>
                    <a:pt x="437" y="0"/>
                  </a:moveTo>
                  <a:cubicBezTo>
                    <a:pt x="427" y="10"/>
                    <a:pt x="406" y="10"/>
                    <a:pt x="385" y="10"/>
                  </a:cubicBezTo>
                  <a:lnTo>
                    <a:pt x="385" y="20"/>
                  </a:lnTo>
                  <a:cubicBezTo>
                    <a:pt x="416" y="52"/>
                    <a:pt x="437" y="93"/>
                    <a:pt x="437" y="145"/>
                  </a:cubicBezTo>
                  <a:cubicBezTo>
                    <a:pt x="437" y="156"/>
                    <a:pt x="437" y="156"/>
                    <a:pt x="437" y="166"/>
                  </a:cubicBezTo>
                  <a:cubicBezTo>
                    <a:pt x="416" y="260"/>
                    <a:pt x="323" y="333"/>
                    <a:pt x="239" y="333"/>
                  </a:cubicBezTo>
                  <a:cubicBezTo>
                    <a:pt x="229" y="333"/>
                    <a:pt x="218" y="333"/>
                    <a:pt x="218" y="333"/>
                  </a:cubicBezTo>
                  <a:cubicBezTo>
                    <a:pt x="208" y="333"/>
                    <a:pt x="198" y="333"/>
                    <a:pt x="198" y="322"/>
                  </a:cubicBezTo>
                  <a:lnTo>
                    <a:pt x="187" y="322"/>
                  </a:lnTo>
                  <a:cubicBezTo>
                    <a:pt x="114" y="302"/>
                    <a:pt x="52" y="218"/>
                    <a:pt x="52" y="135"/>
                  </a:cubicBezTo>
                  <a:cubicBezTo>
                    <a:pt x="52" y="114"/>
                    <a:pt x="52" y="93"/>
                    <a:pt x="62" y="72"/>
                  </a:cubicBezTo>
                  <a:cubicBezTo>
                    <a:pt x="52" y="72"/>
                    <a:pt x="31" y="83"/>
                    <a:pt x="10" y="83"/>
                  </a:cubicBezTo>
                  <a:cubicBezTo>
                    <a:pt x="10" y="104"/>
                    <a:pt x="0" y="114"/>
                    <a:pt x="0" y="135"/>
                  </a:cubicBezTo>
                  <a:cubicBezTo>
                    <a:pt x="0" y="229"/>
                    <a:pt x="62" y="322"/>
                    <a:pt x="145" y="364"/>
                  </a:cubicBezTo>
                  <a:lnTo>
                    <a:pt x="156" y="364"/>
                  </a:lnTo>
                  <a:lnTo>
                    <a:pt x="166" y="375"/>
                  </a:lnTo>
                  <a:cubicBezTo>
                    <a:pt x="187" y="375"/>
                    <a:pt x="208" y="385"/>
                    <a:pt x="239" y="385"/>
                  </a:cubicBezTo>
                  <a:cubicBezTo>
                    <a:pt x="343" y="385"/>
                    <a:pt x="448" y="302"/>
                    <a:pt x="479" y="197"/>
                  </a:cubicBezTo>
                  <a:lnTo>
                    <a:pt x="479" y="187"/>
                  </a:lnTo>
                  <a:cubicBezTo>
                    <a:pt x="479" y="177"/>
                    <a:pt x="479" y="166"/>
                    <a:pt x="479" y="156"/>
                  </a:cubicBezTo>
                  <a:cubicBezTo>
                    <a:pt x="479" y="104"/>
                    <a:pt x="468" y="52"/>
                    <a:pt x="437"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6485255" y="3456845"/>
              <a:ext cx="135360" cy="116640"/>
            </a:xfrm>
            <a:custGeom>
              <a:rect b="b" l="l" r="r" t="t"/>
              <a:pathLst>
                <a:path extrusionOk="0" h="324" w="376">
                  <a:moveTo>
                    <a:pt x="208" y="323"/>
                  </a:moveTo>
                  <a:cubicBezTo>
                    <a:pt x="198" y="323"/>
                    <a:pt x="188" y="323"/>
                    <a:pt x="177" y="323"/>
                  </a:cubicBezTo>
                  <a:cubicBezTo>
                    <a:pt x="167" y="323"/>
                    <a:pt x="156" y="323"/>
                    <a:pt x="156" y="323"/>
                  </a:cubicBezTo>
                  <a:cubicBezTo>
                    <a:pt x="156" y="323"/>
                    <a:pt x="167" y="323"/>
                    <a:pt x="177" y="323"/>
                  </a:cubicBezTo>
                  <a:cubicBezTo>
                    <a:pt x="188" y="323"/>
                    <a:pt x="198" y="323"/>
                    <a:pt x="208" y="323"/>
                  </a:cubicBezTo>
                  <a:moveTo>
                    <a:pt x="219" y="312"/>
                  </a:moveTo>
                  <a:cubicBezTo>
                    <a:pt x="219" y="312"/>
                    <a:pt x="208" y="312"/>
                    <a:pt x="208" y="323"/>
                  </a:cubicBezTo>
                  <a:cubicBezTo>
                    <a:pt x="208" y="312"/>
                    <a:pt x="219" y="312"/>
                    <a:pt x="219" y="312"/>
                  </a:cubicBezTo>
                  <a:moveTo>
                    <a:pt x="125" y="312"/>
                  </a:moveTo>
                  <a:lnTo>
                    <a:pt x="136" y="312"/>
                  </a:lnTo>
                  <a:lnTo>
                    <a:pt x="125" y="312"/>
                  </a:lnTo>
                  <a:moveTo>
                    <a:pt x="219" y="312"/>
                  </a:moveTo>
                  <a:lnTo>
                    <a:pt x="219" y="312"/>
                  </a:lnTo>
                  <a:moveTo>
                    <a:pt x="219" y="312"/>
                  </a:moveTo>
                  <a:lnTo>
                    <a:pt x="219" y="312"/>
                  </a:lnTo>
                  <a:moveTo>
                    <a:pt x="229" y="312"/>
                  </a:moveTo>
                  <a:lnTo>
                    <a:pt x="229" y="312"/>
                  </a:lnTo>
                  <a:moveTo>
                    <a:pt x="240" y="312"/>
                  </a:moveTo>
                  <a:lnTo>
                    <a:pt x="229" y="312"/>
                  </a:lnTo>
                  <a:cubicBezTo>
                    <a:pt x="240" y="312"/>
                    <a:pt x="240" y="312"/>
                    <a:pt x="240" y="312"/>
                  </a:cubicBezTo>
                  <a:moveTo>
                    <a:pt x="240" y="312"/>
                  </a:moveTo>
                  <a:lnTo>
                    <a:pt x="240" y="312"/>
                  </a:lnTo>
                  <a:moveTo>
                    <a:pt x="375" y="135"/>
                  </a:moveTo>
                  <a:cubicBezTo>
                    <a:pt x="375" y="146"/>
                    <a:pt x="375" y="146"/>
                    <a:pt x="375" y="156"/>
                  </a:cubicBezTo>
                  <a:cubicBezTo>
                    <a:pt x="354" y="229"/>
                    <a:pt x="302" y="292"/>
                    <a:pt x="240" y="312"/>
                  </a:cubicBezTo>
                  <a:cubicBezTo>
                    <a:pt x="302" y="292"/>
                    <a:pt x="354" y="229"/>
                    <a:pt x="375" y="156"/>
                  </a:cubicBezTo>
                  <a:cubicBezTo>
                    <a:pt x="375" y="146"/>
                    <a:pt x="375" y="146"/>
                    <a:pt x="375" y="135"/>
                  </a:cubicBezTo>
                  <a:moveTo>
                    <a:pt x="0" y="62"/>
                  </a:moveTo>
                  <a:lnTo>
                    <a:pt x="0" y="62"/>
                  </a:lnTo>
                  <a:moveTo>
                    <a:pt x="323" y="0"/>
                  </a:moveTo>
                  <a:cubicBezTo>
                    <a:pt x="323" y="10"/>
                    <a:pt x="323" y="10"/>
                    <a:pt x="323" y="10"/>
                  </a:cubicBezTo>
                  <a:lnTo>
                    <a:pt x="323" y="0"/>
                  </a:ln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6560135" y="3569165"/>
              <a:ext cx="11880" cy="4320"/>
            </a:xfrm>
            <a:custGeom>
              <a:rect b="b" l="l" r="r" t="t"/>
              <a:pathLst>
                <a:path extrusionOk="0" h="12" w="33">
                  <a:moveTo>
                    <a:pt x="0" y="11"/>
                  </a:moveTo>
                  <a:lnTo>
                    <a:pt x="0" y="11"/>
                  </a:lnTo>
                  <a:moveTo>
                    <a:pt x="11" y="0"/>
                  </a:moveTo>
                  <a:lnTo>
                    <a:pt x="11" y="0"/>
                  </a:lnTo>
                  <a:moveTo>
                    <a:pt x="11" y="0"/>
                  </a:moveTo>
                  <a:lnTo>
                    <a:pt x="11" y="0"/>
                  </a:lnTo>
                  <a:moveTo>
                    <a:pt x="21" y="0"/>
                  </a:moveTo>
                  <a:lnTo>
                    <a:pt x="11" y="0"/>
                  </a:lnTo>
                  <a:lnTo>
                    <a:pt x="21" y="0"/>
                  </a:lnTo>
                  <a:moveTo>
                    <a:pt x="21" y="0"/>
                  </a:moveTo>
                  <a:lnTo>
                    <a:pt x="21" y="0"/>
                  </a:lnTo>
                  <a:moveTo>
                    <a:pt x="32" y="0"/>
                  </a:moveTo>
                  <a:lnTo>
                    <a:pt x="32" y="0"/>
                  </a:lnTo>
                  <a:moveTo>
                    <a:pt x="32" y="0"/>
                  </a:moveTo>
                  <a:lnTo>
                    <a:pt x="32" y="0"/>
                  </a:lnTo>
                </a:path>
              </a:pathLst>
            </a:custGeom>
            <a:solidFill>
              <a:srgbClr val="F0E5E9"/>
            </a:solidFill>
            <a:ln>
              <a:noFill/>
            </a:ln>
          </p:spPr>
        </p:sp>
        <p:sp>
          <p:nvSpPr>
            <p:cNvPr id="2308" name="Google Shape;2308;p25"/>
            <p:cNvSpPr/>
            <p:nvPr/>
          </p:nvSpPr>
          <p:spPr>
            <a:xfrm>
              <a:off x="6481655" y="3460445"/>
              <a:ext cx="138960" cy="109080"/>
            </a:xfrm>
            <a:custGeom>
              <a:rect b="b" l="l" r="r" t="t"/>
              <a:pathLst>
                <a:path extrusionOk="0" h="303" w="386">
                  <a:moveTo>
                    <a:pt x="10" y="52"/>
                  </a:moveTo>
                  <a:cubicBezTo>
                    <a:pt x="0" y="73"/>
                    <a:pt x="0" y="94"/>
                    <a:pt x="0" y="115"/>
                  </a:cubicBezTo>
                  <a:cubicBezTo>
                    <a:pt x="0" y="198"/>
                    <a:pt x="62" y="282"/>
                    <a:pt x="135" y="302"/>
                  </a:cubicBezTo>
                  <a:cubicBezTo>
                    <a:pt x="62" y="282"/>
                    <a:pt x="0" y="198"/>
                    <a:pt x="0" y="115"/>
                  </a:cubicBezTo>
                  <a:cubicBezTo>
                    <a:pt x="0" y="94"/>
                    <a:pt x="0" y="73"/>
                    <a:pt x="10" y="52"/>
                  </a:cubicBezTo>
                  <a:moveTo>
                    <a:pt x="333" y="0"/>
                  </a:moveTo>
                  <a:cubicBezTo>
                    <a:pt x="364" y="32"/>
                    <a:pt x="385" y="73"/>
                    <a:pt x="385" y="125"/>
                  </a:cubicBezTo>
                  <a:cubicBezTo>
                    <a:pt x="385" y="73"/>
                    <a:pt x="364" y="32"/>
                    <a:pt x="333"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6481655" y="3456845"/>
              <a:ext cx="138960" cy="116640"/>
            </a:xfrm>
            <a:custGeom>
              <a:rect b="b" l="l" r="r" t="t"/>
              <a:pathLst>
                <a:path extrusionOk="0" h="324" w="386">
                  <a:moveTo>
                    <a:pt x="333" y="0"/>
                  </a:moveTo>
                  <a:cubicBezTo>
                    <a:pt x="229" y="21"/>
                    <a:pt x="125" y="42"/>
                    <a:pt x="10" y="62"/>
                  </a:cubicBezTo>
                  <a:cubicBezTo>
                    <a:pt x="0" y="83"/>
                    <a:pt x="0" y="104"/>
                    <a:pt x="0" y="125"/>
                  </a:cubicBezTo>
                  <a:cubicBezTo>
                    <a:pt x="0" y="208"/>
                    <a:pt x="62" y="292"/>
                    <a:pt x="135" y="312"/>
                  </a:cubicBezTo>
                  <a:cubicBezTo>
                    <a:pt x="156" y="323"/>
                    <a:pt x="166" y="323"/>
                    <a:pt x="187" y="323"/>
                  </a:cubicBezTo>
                  <a:cubicBezTo>
                    <a:pt x="198" y="323"/>
                    <a:pt x="208" y="323"/>
                    <a:pt x="218" y="323"/>
                  </a:cubicBezTo>
                  <a:cubicBezTo>
                    <a:pt x="218" y="312"/>
                    <a:pt x="229" y="312"/>
                    <a:pt x="229" y="312"/>
                  </a:cubicBezTo>
                  <a:lnTo>
                    <a:pt x="239" y="312"/>
                  </a:lnTo>
                  <a:cubicBezTo>
                    <a:pt x="250" y="312"/>
                    <a:pt x="250" y="312"/>
                    <a:pt x="250" y="312"/>
                  </a:cubicBezTo>
                  <a:cubicBezTo>
                    <a:pt x="312" y="292"/>
                    <a:pt x="364" y="229"/>
                    <a:pt x="385" y="156"/>
                  </a:cubicBezTo>
                  <a:cubicBezTo>
                    <a:pt x="385" y="146"/>
                    <a:pt x="385" y="146"/>
                    <a:pt x="385" y="135"/>
                  </a:cubicBezTo>
                  <a:cubicBezTo>
                    <a:pt x="385" y="83"/>
                    <a:pt x="364" y="42"/>
                    <a:pt x="333" y="10"/>
                  </a:cubicBezTo>
                  <a:cubicBezTo>
                    <a:pt x="333" y="0"/>
                    <a:pt x="333" y="0"/>
                    <a:pt x="333"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6286535" y="3505445"/>
              <a:ext cx="30240" cy="97920"/>
            </a:xfrm>
            <a:custGeom>
              <a:rect b="b" l="l" r="r" t="t"/>
              <a:pathLst>
                <a:path extrusionOk="0" h="272" w="84">
                  <a:moveTo>
                    <a:pt x="83" y="0"/>
                  </a:moveTo>
                  <a:cubicBezTo>
                    <a:pt x="73" y="0"/>
                    <a:pt x="62" y="0"/>
                    <a:pt x="42" y="11"/>
                  </a:cubicBezTo>
                  <a:cubicBezTo>
                    <a:pt x="31" y="84"/>
                    <a:pt x="10" y="167"/>
                    <a:pt x="0" y="250"/>
                  </a:cubicBezTo>
                  <a:cubicBezTo>
                    <a:pt x="0" y="261"/>
                    <a:pt x="10" y="271"/>
                    <a:pt x="21" y="271"/>
                  </a:cubicBezTo>
                  <a:cubicBezTo>
                    <a:pt x="21" y="271"/>
                    <a:pt x="31" y="261"/>
                    <a:pt x="31" y="250"/>
                  </a:cubicBezTo>
                  <a:cubicBezTo>
                    <a:pt x="31" y="240"/>
                    <a:pt x="31" y="240"/>
                    <a:pt x="31" y="240"/>
                  </a:cubicBezTo>
                  <a:cubicBezTo>
                    <a:pt x="52" y="157"/>
                    <a:pt x="62" y="84"/>
                    <a:pt x="83"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a:off x="6286535" y="3591845"/>
              <a:ext cx="11520" cy="3960"/>
            </a:xfrm>
            <a:custGeom>
              <a:rect b="b" l="l" r="r" t="t"/>
              <a:pathLst>
                <a:path extrusionOk="0" h="11" w="32">
                  <a:moveTo>
                    <a:pt x="31" y="10"/>
                  </a:moveTo>
                  <a:lnTo>
                    <a:pt x="31" y="10"/>
                  </a:lnTo>
                  <a:moveTo>
                    <a:pt x="0" y="10"/>
                  </a:moveTo>
                  <a:lnTo>
                    <a:pt x="0" y="10"/>
                  </a:lnTo>
                  <a:moveTo>
                    <a:pt x="0" y="10"/>
                  </a:moveTo>
                  <a:lnTo>
                    <a:pt x="0" y="10"/>
                  </a:lnTo>
                  <a:moveTo>
                    <a:pt x="31" y="10"/>
                  </a:moveTo>
                  <a:lnTo>
                    <a:pt x="31" y="10"/>
                  </a:lnTo>
                  <a:moveTo>
                    <a:pt x="31" y="0"/>
                  </a:moveTo>
                  <a:lnTo>
                    <a:pt x="31" y="10"/>
                  </a:lnTo>
                  <a:cubicBezTo>
                    <a:pt x="31" y="0"/>
                    <a:pt x="31" y="0"/>
                    <a:pt x="31" y="0"/>
                  </a:cubicBezTo>
                  <a:moveTo>
                    <a:pt x="31" y="0"/>
                  </a:moveTo>
                  <a:lnTo>
                    <a:pt x="31" y="0"/>
                  </a:lnTo>
                  <a:moveTo>
                    <a:pt x="31" y="0"/>
                  </a:moveTo>
                  <a:lnTo>
                    <a:pt x="31"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a:off x="6264215" y="3584285"/>
              <a:ext cx="127800" cy="41760"/>
            </a:xfrm>
            <a:custGeom>
              <a:rect b="b" l="l" r="r" t="t"/>
              <a:pathLst>
                <a:path extrusionOk="0" h="116" w="355">
                  <a:moveTo>
                    <a:pt x="135" y="115"/>
                  </a:moveTo>
                  <a:lnTo>
                    <a:pt x="135" y="115"/>
                  </a:lnTo>
                  <a:moveTo>
                    <a:pt x="0" y="73"/>
                  </a:moveTo>
                  <a:lnTo>
                    <a:pt x="0" y="73"/>
                  </a:lnTo>
                  <a:moveTo>
                    <a:pt x="354" y="0"/>
                  </a:moveTo>
                  <a:cubicBezTo>
                    <a:pt x="302" y="73"/>
                    <a:pt x="218" y="115"/>
                    <a:pt x="135" y="115"/>
                  </a:cubicBezTo>
                  <a:cubicBezTo>
                    <a:pt x="218" y="115"/>
                    <a:pt x="302" y="73"/>
                    <a:pt x="354"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a:off x="6260255" y="3576725"/>
              <a:ext cx="135360" cy="34200"/>
            </a:xfrm>
            <a:custGeom>
              <a:rect b="b" l="l" r="r" t="t"/>
              <a:pathLst>
                <a:path extrusionOk="0" h="95" w="376">
                  <a:moveTo>
                    <a:pt x="0" y="94"/>
                  </a:moveTo>
                  <a:lnTo>
                    <a:pt x="0" y="94"/>
                  </a:lnTo>
                  <a:moveTo>
                    <a:pt x="0" y="84"/>
                  </a:moveTo>
                  <a:lnTo>
                    <a:pt x="0" y="84"/>
                  </a:lnTo>
                  <a:moveTo>
                    <a:pt x="365" y="21"/>
                  </a:moveTo>
                  <a:lnTo>
                    <a:pt x="365" y="21"/>
                  </a:lnTo>
                  <a:moveTo>
                    <a:pt x="365" y="21"/>
                  </a:moveTo>
                  <a:lnTo>
                    <a:pt x="365" y="21"/>
                  </a:lnTo>
                  <a:moveTo>
                    <a:pt x="375" y="0"/>
                  </a:moveTo>
                  <a:cubicBezTo>
                    <a:pt x="375" y="11"/>
                    <a:pt x="365" y="21"/>
                    <a:pt x="365" y="21"/>
                  </a:cubicBezTo>
                  <a:cubicBezTo>
                    <a:pt x="365" y="21"/>
                    <a:pt x="375" y="11"/>
                    <a:pt x="375" y="0"/>
                  </a:cubicBezTo>
                  <a:moveTo>
                    <a:pt x="375" y="0"/>
                  </a:moveTo>
                  <a:lnTo>
                    <a:pt x="375" y="0"/>
                  </a:lnTo>
                  <a:moveTo>
                    <a:pt x="375" y="0"/>
                  </a:moveTo>
                  <a:lnTo>
                    <a:pt x="375" y="0"/>
                  </a:lnTo>
                  <a:moveTo>
                    <a:pt x="375" y="0"/>
                  </a:moveTo>
                  <a:lnTo>
                    <a:pt x="375" y="0"/>
                  </a:ln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6222815" y="3494285"/>
              <a:ext cx="187920" cy="131760"/>
            </a:xfrm>
            <a:custGeom>
              <a:rect b="b" l="l" r="r" t="t"/>
              <a:pathLst>
                <a:path extrusionOk="0" h="366" w="522">
                  <a:moveTo>
                    <a:pt x="500" y="0"/>
                  </a:moveTo>
                  <a:cubicBezTo>
                    <a:pt x="479" y="0"/>
                    <a:pt x="458" y="0"/>
                    <a:pt x="448" y="0"/>
                  </a:cubicBezTo>
                  <a:cubicBezTo>
                    <a:pt x="458" y="31"/>
                    <a:pt x="469" y="73"/>
                    <a:pt x="469" y="104"/>
                  </a:cubicBezTo>
                  <a:cubicBezTo>
                    <a:pt x="469" y="146"/>
                    <a:pt x="448" y="198"/>
                    <a:pt x="417" y="240"/>
                  </a:cubicBezTo>
                  <a:cubicBezTo>
                    <a:pt x="385" y="281"/>
                    <a:pt x="333" y="302"/>
                    <a:pt x="281" y="313"/>
                  </a:cubicBezTo>
                  <a:cubicBezTo>
                    <a:pt x="281" y="302"/>
                    <a:pt x="281" y="302"/>
                    <a:pt x="281" y="302"/>
                  </a:cubicBezTo>
                  <a:lnTo>
                    <a:pt x="281" y="292"/>
                  </a:lnTo>
                  <a:cubicBezTo>
                    <a:pt x="292" y="198"/>
                    <a:pt x="302" y="115"/>
                    <a:pt x="323" y="21"/>
                  </a:cubicBezTo>
                  <a:cubicBezTo>
                    <a:pt x="312" y="21"/>
                    <a:pt x="302" y="21"/>
                    <a:pt x="292" y="31"/>
                  </a:cubicBezTo>
                  <a:cubicBezTo>
                    <a:pt x="260" y="115"/>
                    <a:pt x="250" y="219"/>
                    <a:pt x="239" y="313"/>
                  </a:cubicBezTo>
                  <a:cubicBezTo>
                    <a:pt x="198" y="313"/>
                    <a:pt x="156" y="302"/>
                    <a:pt x="125" y="271"/>
                  </a:cubicBezTo>
                  <a:cubicBezTo>
                    <a:pt x="73" y="229"/>
                    <a:pt x="52" y="156"/>
                    <a:pt x="52" y="94"/>
                  </a:cubicBezTo>
                  <a:cubicBezTo>
                    <a:pt x="52" y="83"/>
                    <a:pt x="52" y="73"/>
                    <a:pt x="52" y="63"/>
                  </a:cubicBezTo>
                  <a:cubicBezTo>
                    <a:pt x="31" y="63"/>
                    <a:pt x="21" y="63"/>
                    <a:pt x="0" y="63"/>
                  </a:cubicBezTo>
                  <a:cubicBezTo>
                    <a:pt x="0" y="73"/>
                    <a:pt x="0" y="83"/>
                    <a:pt x="0" y="94"/>
                  </a:cubicBezTo>
                  <a:cubicBezTo>
                    <a:pt x="0" y="177"/>
                    <a:pt x="42" y="261"/>
                    <a:pt x="104" y="313"/>
                  </a:cubicBezTo>
                  <a:lnTo>
                    <a:pt x="104" y="323"/>
                  </a:lnTo>
                  <a:lnTo>
                    <a:pt x="115" y="323"/>
                  </a:lnTo>
                  <a:cubicBezTo>
                    <a:pt x="156" y="354"/>
                    <a:pt x="198" y="365"/>
                    <a:pt x="250" y="365"/>
                  </a:cubicBezTo>
                  <a:cubicBezTo>
                    <a:pt x="333" y="365"/>
                    <a:pt x="417" y="323"/>
                    <a:pt x="469" y="250"/>
                  </a:cubicBezTo>
                  <a:cubicBezTo>
                    <a:pt x="469" y="250"/>
                    <a:pt x="479" y="240"/>
                    <a:pt x="479" y="229"/>
                  </a:cubicBezTo>
                  <a:cubicBezTo>
                    <a:pt x="510" y="188"/>
                    <a:pt x="521" y="146"/>
                    <a:pt x="521" y="104"/>
                  </a:cubicBezTo>
                  <a:cubicBezTo>
                    <a:pt x="521" y="63"/>
                    <a:pt x="510" y="31"/>
                    <a:pt x="500"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6323975" y="3494285"/>
              <a:ext cx="68040" cy="113040"/>
            </a:xfrm>
            <a:custGeom>
              <a:rect b="b" l="l" r="r" t="t"/>
              <a:pathLst>
                <a:path extrusionOk="0" h="314" w="189">
                  <a:moveTo>
                    <a:pt x="0" y="313"/>
                  </a:moveTo>
                  <a:lnTo>
                    <a:pt x="0" y="313"/>
                  </a:lnTo>
                  <a:moveTo>
                    <a:pt x="0" y="302"/>
                  </a:moveTo>
                  <a:lnTo>
                    <a:pt x="0" y="302"/>
                  </a:lnTo>
                  <a:moveTo>
                    <a:pt x="0" y="292"/>
                  </a:moveTo>
                  <a:cubicBezTo>
                    <a:pt x="0" y="302"/>
                    <a:pt x="0" y="302"/>
                    <a:pt x="0" y="302"/>
                  </a:cubicBezTo>
                  <a:lnTo>
                    <a:pt x="0" y="292"/>
                  </a:lnTo>
                  <a:moveTo>
                    <a:pt x="0" y="292"/>
                  </a:moveTo>
                  <a:lnTo>
                    <a:pt x="0" y="292"/>
                  </a:lnTo>
                  <a:moveTo>
                    <a:pt x="136" y="240"/>
                  </a:moveTo>
                  <a:cubicBezTo>
                    <a:pt x="104" y="281"/>
                    <a:pt x="52" y="302"/>
                    <a:pt x="0" y="313"/>
                  </a:cubicBezTo>
                  <a:cubicBezTo>
                    <a:pt x="52" y="302"/>
                    <a:pt x="104" y="281"/>
                    <a:pt x="136" y="240"/>
                  </a:cubicBezTo>
                  <a:moveTo>
                    <a:pt x="42" y="21"/>
                  </a:moveTo>
                  <a:cubicBezTo>
                    <a:pt x="21" y="115"/>
                    <a:pt x="11" y="198"/>
                    <a:pt x="0" y="292"/>
                  </a:cubicBezTo>
                  <a:cubicBezTo>
                    <a:pt x="11" y="198"/>
                    <a:pt x="21" y="115"/>
                    <a:pt x="42" y="21"/>
                  </a:cubicBezTo>
                  <a:moveTo>
                    <a:pt x="167" y="0"/>
                  </a:moveTo>
                  <a:cubicBezTo>
                    <a:pt x="156" y="0"/>
                    <a:pt x="156" y="0"/>
                    <a:pt x="156" y="0"/>
                  </a:cubicBezTo>
                  <a:cubicBezTo>
                    <a:pt x="177" y="31"/>
                    <a:pt x="188" y="73"/>
                    <a:pt x="188" y="104"/>
                  </a:cubicBezTo>
                  <a:cubicBezTo>
                    <a:pt x="188" y="146"/>
                    <a:pt x="167" y="198"/>
                    <a:pt x="136" y="240"/>
                  </a:cubicBezTo>
                  <a:cubicBezTo>
                    <a:pt x="167" y="198"/>
                    <a:pt x="188" y="146"/>
                    <a:pt x="188" y="104"/>
                  </a:cubicBezTo>
                  <a:cubicBezTo>
                    <a:pt x="188" y="73"/>
                    <a:pt x="177" y="31"/>
                    <a:pt x="167"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a:off x="6241535" y="3516965"/>
              <a:ext cx="67680" cy="90360"/>
            </a:xfrm>
            <a:custGeom>
              <a:rect b="b" l="l" r="r" t="t"/>
              <a:pathLst>
                <a:path extrusionOk="0" h="251" w="188">
                  <a:moveTo>
                    <a:pt x="187" y="250"/>
                  </a:moveTo>
                  <a:lnTo>
                    <a:pt x="187" y="250"/>
                  </a:lnTo>
                  <a:moveTo>
                    <a:pt x="187" y="250"/>
                  </a:moveTo>
                  <a:lnTo>
                    <a:pt x="187" y="250"/>
                  </a:lnTo>
                  <a:moveTo>
                    <a:pt x="73" y="208"/>
                  </a:moveTo>
                  <a:lnTo>
                    <a:pt x="73" y="208"/>
                  </a:lnTo>
                  <a:moveTo>
                    <a:pt x="0" y="0"/>
                  </a:moveTo>
                  <a:cubicBezTo>
                    <a:pt x="0" y="10"/>
                    <a:pt x="0" y="20"/>
                    <a:pt x="0" y="31"/>
                  </a:cubicBezTo>
                  <a:cubicBezTo>
                    <a:pt x="0" y="93"/>
                    <a:pt x="21" y="166"/>
                    <a:pt x="73" y="208"/>
                  </a:cubicBezTo>
                  <a:cubicBezTo>
                    <a:pt x="21" y="166"/>
                    <a:pt x="0" y="93"/>
                    <a:pt x="0" y="31"/>
                  </a:cubicBezTo>
                  <a:cubicBezTo>
                    <a:pt x="0" y="20"/>
                    <a:pt x="0" y="10"/>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6323975" y="3580685"/>
              <a:ext cx="49320" cy="26640"/>
            </a:xfrm>
            <a:custGeom>
              <a:rect b="b" l="l" r="r" t="t"/>
              <a:pathLst>
                <a:path extrusionOk="0" h="74" w="137">
                  <a:moveTo>
                    <a:pt x="0" y="73"/>
                  </a:moveTo>
                  <a:lnTo>
                    <a:pt x="0" y="73"/>
                  </a:lnTo>
                  <a:moveTo>
                    <a:pt x="0" y="62"/>
                  </a:moveTo>
                  <a:lnTo>
                    <a:pt x="0" y="73"/>
                  </a:lnTo>
                  <a:cubicBezTo>
                    <a:pt x="0" y="62"/>
                    <a:pt x="0" y="62"/>
                    <a:pt x="0" y="62"/>
                  </a:cubicBezTo>
                  <a:moveTo>
                    <a:pt x="0" y="62"/>
                  </a:moveTo>
                  <a:lnTo>
                    <a:pt x="0" y="62"/>
                  </a:lnTo>
                  <a:moveTo>
                    <a:pt x="0" y="52"/>
                  </a:moveTo>
                  <a:lnTo>
                    <a:pt x="0" y="52"/>
                  </a:lnTo>
                  <a:moveTo>
                    <a:pt x="0" y="52"/>
                  </a:moveTo>
                  <a:lnTo>
                    <a:pt x="0" y="52"/>
                  </a:lnTo>
                  <a:moveTo>
                    <a:pt x="136" y="0"/>
                  </a:moveTo>
                  <a:lnTo>
                    <a:pt x="136" y="0"/>
                  </a:ln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6323975" y="3494285"/>
              <a:ext cx="68040" cy="113040"/>
            </a:xfrm>
            <a:custGeom>
              <a:rect b="b" l="l" r="r" t="t"/>
              <a:pathLst>
                <a:path extrusionOk="0" h="314" w="189">
                  <a:moveTo>
                    <a:pt x="156" y="0"/>
                  </a:moveTo>
                  <a:cubicBezTo>
                    <a:pt x="125" y="11"/>
                    <a:pt x="84" y="21"/>
                    <a:pt x="42" y="21"/>
                  </a:cubicBezTo>
                  <a:cubicBezTo>
                    <a:pt x="21" y="115"/>
                    <a:pt x="11" y="198"/>
                    <a:pt x="0" y="292"/>
                  </a:cubicBezTo>
                  <a:cubicBezTo>
                    <a:pt x="0" y="302"/>
                    <a:pt x="0" y="302"/>
                    <a:pt x="0" y="302"/>
                  </a:cubicBezTo>
                  <a:lnTo>
                    <a:pt x="0" y="313"/>
                  </a:lnTo>
                  <a:cubicBezTo>
                    <a:pt x="52" y="302"/>
                    <a:pt x="104" y="281"/>
                    <a:pt x="136" y="240"/>
                  </a:cubicBezTo>
                  <a:cubicBezTo>
                    <a:pt x="167" y="198"/>
                    <a:pt x="188" y="146"/>
                    <a:pt x="188" y="104"/>
                  </a:cubicBezTo>
                  <a:cubicBezTo>
                    <a:pt x="188" y="73"/>
                    <a:pt x="177" y="31"/>
                    <a:pt x="156"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6297695" y="3505445"/>
              <a:ext cx="30600" cy="101880"/>
            </a:xfrm>
            <a:custGeom>
              <a:rect b="b" l="l" r="r" t="t"/>
              <a:pathLst>
                <a:path extrusionOk="0" h="283" w="85">
                  <a:moveTo>
                    <a:pt x="52" y="0"/>
                  </a:moveTo>
                  <a:cubicBezTo>
                    <a:pt x="31" y="84"/>
                    <a:pt x="21" y="157"/>
                    <a:pt x="0" y="240"/>
                  </a:cubicBezTo>
                  <a:cubicBezTo>
                    <a:pt x="21" y="157"/>
                    <a:pt x="31" y="84"/>
                    <a:pt x="52" y="0"/>
                  </a:cubicBezTo>
                  <a:moveTo>
                    <a:pt x="84" y="0"/>
                  </a:moveTo>
                  <a:cubicBezTo>
                    <a:pt x="52" y="84"/>
                    <a:pt x="42" y="188"/>
                    <a:pt x="31" y="282"/>
                  </a:cubicBezTo>
                  <a:cubicBezTo>
                    <a:pt x="42" y="188"/>
                    <a:pt x="52" y="84"/>
                    <a:pt x="84"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6286535" y="3509405"/>
              <a:ext cx="15480" cy="86400"/>
            </a:xfrm>
            <a:custGeom>
              <a:rect b="b" l="l" r="r" t="t"/>
              <a:pathLst>
                <a:path extrusionOk="0" h="240" w="43">
                  <a:moveTo>
                    <a:pt x="31" y="229"/>
                  </a:moveTo>
                  <a:lnTo>
                    <a:pt x="31" y="229"/>
                  </a:lnTo>
                  <a:moveTo>
                    <a:pt x="42" y="0"/>
                  </a:moveTo>
                  <a:cubicBezTo>
                    <a:pt x="31" y="73"/>
                    <a:pt x="10" y="156"/>
                    <a:pt x="0" y="239"/>
                  </a:cubicBezTo>
                  <a:cubicBezTo>
                    <a:pt x="10" y="156"/>
                    <a:pt x="31" y="73"/>
                    <a:pt x="42"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6267815" y="3591845"/>
              <a:ext cx="360" cy="360"/>
            </a:xfrm>
            <a:custGeom>
              <a:rect b="b" l="l" r="r" t="t"/>
              <a:pathLst>
                <a:path extrusionOk="0" h="1" w="1">
                  <a:moveTo>
                    <a:pt x="0" y="0"/>
                  </a:moveTo>
                  <a:lnTo>
                    <a:pt x="0" y="0"/>
                  </a:lnTo>
                </a:path>
              </a:pathLst>
            </a:custGeom>
            <a:solidFill>
              <a:srgbClr val="382525"/>
            </a:solidFill>
            <a:ln>
              <a:noFill/>
            </a:ln>
          </p:spPr>
        </p:sp>
        <p:sp>
          <p:nvSpPr>
            <p:cNvPr id="2322" name="Google Shape;2322;p25"/>
            <p:cNvSpPr/>
            <p:nvPr/>
          </p:nvSpPr>
          <p:spPr>
            <a:xfrm>
              <a:off x="6267815" y="3591845"/>
              <a:ext cx="41400" cy="15480"/>
            </a:xfrm>
            <a:custGeom>
              <a:rect b="b" l="l" r="r" t="t"/>
              <a:pathLst>
                <a:path extrusionOk="0" h="43" w="115">
                  <a:moveTo>
                    <a:pt x="83" y="10"/>
                  </a:moveTo>
                  <a:lnTo>
                    <a:pt x="83" y="10"/>
                  </a:lnTo>
                  <a:moveTo>
                    <a:pt x="83" y="0"/>
                  </a:moveTo>
                  <a:lnTo>
                    <a:pt x="83" y="0"/>
                  </a:lnTo>
                  <a:moveTo>
                    <a:pt x="0" y="0"/>
                  </a:moveTo>
                  <a:cubicBezTo>
                    <a:pt x="31" y="31"/>
                    <a:pt x="73" y="42"/>
                    <a:pt x="114" y="42"/>
                  </a:cubicBezTo>
                  <a:cubicBezTo>
                    <a:pt x="73" y="42"/>
                    <a:pt x="31" y="21"/>
                    <a:pt x="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6297695" y="3595445"/>
              <a:ext cx="360" cy="360"/>
            </a:xfrm>
            <a:custGeom>
              <a:rect b="b" l="l" r="r" t="t"/>
              <a:pathLst>
                <a:path extrusionOk="0" h="1" w="1">
                  <a:moveTo>
                    <a:pt x="0" y="0"/>
                  </a:moveTo>
                  <a:lnTo>
                    <a:pt x="0" y="0"/>
                  </a:lnTo>
                </a:path>
              </a:pathLst>
            </a:custGeom>
            <a:solidFill>
              <a:srgbClr val="382525"/>
            </a:solidFill>
            <a:ln>
              <a:noFill/>
            </a:ln>
          </p:spPr>
        </p:sp>
        <p:sp>
          <p:nvSpPr>
            <p:cNvPr id="2324" name="Google Shape;2324;p25"/>
            <p:cNvSpPr/>
            <p:nvPr/>
          </p:nvSpPr>
          <p:spPr>
            <a:xfrm>
              <a:off x="6241535" y="3505445"/>
              <a:ext cx="86760" cy="101880"/>
            </a:xfrm>
            <a:custGeom>
              <a:rect b="b" l="l" r="r" t="t"/>
              <a:pathLst>
                <a:path extrusionOk="0" h="283" w="241">
                  <a:moveTo>
                    <a:pt x="240" y="0"/>
                  </a:moveTo>
                  <a:cubicBezTo>
                    <a:pt x="229" y="0"/>
                    <a:pt x="219" y="0"/>
                    <a:pt x="208" y="0"/>
                  </a:cubicBezTo>
                  <a:cubicBezTo>
                    <a:pt x="187" y="84"/>
                    <a:pt x="177" y="157"/>
                    <a:pt x="156" y="240"/>
                  </a:cubicBezTo>
                  <a:lnTo>
                    <a:pt x="156" y="250"/>
                  </a:lnTo>
                  <a:cubicBezTo>
                    <a:pt x="156" y="261"/>
                    <a:pt x="146" y="271"/>
                    <a:pt x="146" y="271"/>
                  </a:cubicBezTo>
                  <a:cubicBezTo>
                    <a:pt x="135" y="271"/>
                    <a:pt x="125" y="261"/>
                    <a:pt x="125" y="250"/>
                  </a:cubicBezTo>
                  <a:cubicBezTo>
                    <a:pt x="135" y="167"/>
                    <a:pt x="156" y="84"/>
                    <a:pt x="167" y="11"/>
                  </a:cubicBezTo>
                  <a:cubicBezTo>
                    <a:pt x="115" y="11"/>
                    <a:pt x="52" y="21"/>
                    <a:pt x="0" y="32"/>
                  </a:cubicBezTo>
                  <a:cubicBezTo>
                    <a:pt x="0" y="42"/>
                    <a:pt x="0" y="52"/>
                    <a:pt x="0" y="63"/>
                  </a:cubicBezTo>
                  <a:cubicBezTo>
                    <a:pt x="0" y="125"/>
                    <a:pt x="21" y="198"/>
                    <a:pt x="73" y="240"/>
                  </a:cubicBezTo>
                  <a:cubicBezTo>
                    <a:pt x="104" y="261"/>
                    <a:pt x="146" y="282"/>
                    <a:pt x="187" y="282"/>
                  </a:cubicBezTo>
                  <a:cubicBezTo>
                    <a:pt x="198" y="188"/>
                    <a:pt x="208" y="84"/>
                    <a:pt x="240"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6170255" y="3543245"/>
              <a:ext cx="360" cy="360"/>
            </a:xfrm>
            <a:custGeom>
              <a:rect b="b" l="l" r="r" t="t"/>
              <a:pathLst>
                <a:path extrusionOk="0" h="1" w="1">
                  <a:moveTo>
                    <a:pt x="0" y="0"/>
                  </a:moveTo>
                  <a:lnTo>
                    <a:pt x="0" y="0"/>
                  </a:lnTo>
                </a:path>
              </a:pathLst>
            </a:custGeom>
            <a:solidFill>
              <a:srgbClr val="887C7C"/>
            </a:solidFill>
            <a:ln>
              <a:noFill/>
            </a:ln>
          </p:spPr>
        </p:sp>
        <p:sp>
          <p:nvSpPr>
            <p:cNvPr id="2326" name="Google Shape;2326;p25"/>
            <p:cNvSpPr/>
            <p:nvPr/>
          </p:nvSpPr>
          <p:spPr>
            <a:xfrm>
              <a:off x="6170255" y="3543245"/>
              <a:ext cx="360" cy="360"/>
            </a:xfrm>
            <a:custGeom>
              <a:rect b="b" l="l" r="r" t="t"/>
              <a:pathLst>
                <a:path extrusionOk="0" h="1" w="1">
                  <a:moveTo>
                    <a:pt x="0" y="0"/>
                  </a:moveTo>
                  <a:lnTo>
                    <a:pt x="0" y="0"/>
                  </a:lnTo>
                </a:path>
              </a:pathLst>
            </a:custGeom>
            <a:solidFill>
              <a:srgbClr val="7B676A"/>
            </a:solidFill>
            <a:ln>
              <a:noFill/>
            </a:ln>
          </p:spPr>
        </p:sp>
        <p:sp>
          <p:nvSpPr>
            <p:cNvPr id="2327" name="Google Shape;2327;p25"/>
            <p:cNvSpPr/>
            <p:nvPr/>
          </p:nvSpPr>
          <p:spPr>
            <a:xfrm>
              <a:off x="6084215" y="3543245"/>
              <a:ext cx="86400" cy="86400"/>
            </a:xfrm>
            <a:custGeom>
              <a:rect b="b" l="l" r="r" t="t"/>
              <a:pathLst>
                <a:path extrusionOk="0" h="240" w="240">
                  <a:moveTo>
                    <a:pt x="0" y="239"/>
                  </a:moveTo>
                  <a:lnTo>
                    <a:pt x="0" y="239"/>
                  </a:lnTo>
                  <a:moveTo>
                    <a:pt x="239" y="0"/>
                  </a:moveTo>
                  <a:cubicBezTo>
                    <a:pt x="239" y="125"/>
                    <a:pt x="135" y="239"/>
                    <a:pt x="10" y="239"/>
                  </a:cubicBezTo>
                  <a:cubicBezTo>
                    <a:pt x="135" y="239"/>
                    <a:pt x="239" y="125"/>
                    <a:pt x="239"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5"/>
            <p:cNvSpPr/>
            <p:nvPr/>
          </p:nvSpPr>
          <p:spPr>
            <a:xfrm>
              <a:off x="6001415" y="3524165"/>
              <a:ext cx="169200" cy="105480"/>
            </a:xfrm>
            <a:custGeom>
              <a:rect b="b" l="l" r="r" t="t"/>
              <a:pathLst>
                <a:path extrusionOk="0" h="293" w="470">
                  <a:moveTo>
                    <a:pt x="459" y="0"/>
                  </a:moveTo>
                  <a:cubicBezTo>
                    <a:pt x="448" y="0"/>
                    <a:pt x="427" y="0"/>
                    <a:pt x="417" y="0"/>
                  </a:cubicBezTo>
                  <a:cubicBezTo>
                    <a:pt x="417" y="11"/>
                    <a:pt x="417" y="21"/>
                    <a:pt x="417" y="32"/>
                  </a:cubicBezTo>
                  <a:lnTo>
                    <a:pt x="417" y="42"/>
                  </a:lnTo>
                  <a:cubicBezTo>
                    <a:pt x="417" y="125"/>
                    <a:pt x="375" y="188"/>
                    <a:pt x="313" y="219"/>
                  </a:cubicBezTo>
                  <a:cubicBezTo>
                    <a:pt x="302" y="146"/>
                    <a:pt x="302" y="84"/>
                    <a:pt x="302" y="11"/>
                  </a:cubicBezTo>
                  <a:cubicBezTo>
                    <a:pt x="292" y="11"/>
                    <a:pt x="282" y="11"/>
                    <a:pt x="271" y="11"/>
                  </a:cubicBezTo>
                  <a:cubicBezTo>
                    <a:pt x="271" y="84"/>
                    <a:pt x="282" y="146"/>
                    <a:pt x="282" y="219"/>
                  </a:cubicBezTo>
                  <a:lnTo>
                    <a:pt x="282" y="230"/>
                  </a:lnTo>
                  <a:cubicBezTo>
                    <a:pt x="271" y="240"/>
                    <a:pt x="271" y="240"/>
                    <a:pt x="261" y="240"/>
                  </a:cubicBezTo>
                  <a:cubicBezTo>
                    <a:pt x="261" y="178"/>
                    <a:pt x="240" y="115"/>
                    <a:pt x="240" y="53"/>
                  </a:cubicBezTo>
                  <a:cubicBezTo>
                    <a:pt x="240" y="42"/>
                    <a:pt x="240" y="32"/>
                    <a:pt x="240" y="11"/>
                  </a:cubicBezTo>
                  <a:cubicBezTo>
                    <a:pt x="230" y="11"/>
                    <a:pt x="219" y="11"/>
                    <a:pt x="209" y="11"/>
                  </a:cubicBezTo>
                  <a:cubicBezTo>
                    <a:pt x="209" y="21"/>
                    <a:pt x="209" y="32"/>
                    <a:pt x="209" y="42"/>
                  </a:cubicBezTo>
                  <a:cubicBezTo>
                    <a:pt x="219" y="105"/>
                    <a:pt x="219" y="178"/>
                    <a:pt x="240" y="240"/>
                  </a:cubicBezTo>
                  <a:cubicBezTo>
                    <a:pt x="230" y="240"/>
                    <a:pt x="230" y="240"/>
                    <a:pt x="230" y="240"/>
                  </a:cubicBezTo>
                  <a:cubicBezTo>
                    <a:pt x="125" y="240"/>
                    <a:pt x="52" y="157"/>
                    <a:pt x="52" y="53"/>
                  </a:cubicBezTo>
                  <a:cubicBezTo>
                    <a:pt x="52" y="42"/>
                    <a:pt x="52" y="32"/>
                    <a:pt x="52" y="21"/>
                  </a:cubicBezTo>
                  <a:cubicBezTo>
                    <a:pt x="32" y="21"/>
                    <a:pt x="21" y="21"/>
                    <a:pt x="0" y="21"/>
                  </a:cubicBezTo>
                  <a:cubicBezTo>
                    <a:pt x="0" y="32"/>
                    <a:pt x="0" y="53"/>
                    <a:pt x="0" y="63"/>
                  </a:cubicBezTo>
                  <a:cubicBezTo>
                    <a:pt x="0" y="188"/>
                    <a:pt x="105" y="282"/>
                    <a:pt x="230" y="292"/>
                  </a:cubicBezTo>
                  <a:lnTo>
                    <a:pt x="240" y="292"/>
                  </a:lnTo>
                  <a:cubicBezTo>
                    <a:pt x="365" y="292"/>
                    <a:pt x="469" y="178"/>
                    <a:pt x="469" y="53"/>
                  </a:cubicBezTo>
                  <a:cubicBezTo>
                    <a:pt x="469" y="32"/>
                    <a:pt x="469" y="11"/>
                    <a:pt x="459"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6114095" y="3524165"/>
              <a:ext cx="37800" cy="79200"/>
            </a:xfrm>
            <a:custGeom>
              <a:rect b="b" l="l" r="r" t="t"/>
              <a:pathLst>
                <a:path extrusionOk="0" h="220" w="105">
                  <a:moveTo>
                    <a:pt x="104" y="42"/>
                  </a:moveTo>
                  <a:cubicBezTo>
                    <a:pt x="104" y="125"/>
                    <a:pt x="62" y="188"/>
                    <a:pt x="0" y="219"/>
                  </a:cubicBezTo>
                  <a:cubicBezTo>
                    <a:pt x="62" y="188"/>
                    <a:pt x="104" y="125"/>
                    <a:pt x="104" y="42"/>
                  </a:cubicBezTo>
                  <a:moveTo>
                    <a:pt x="104" y="0"/>
                  </a:moveTo>
                  <a:cubicBezTo>
                    <a:pt x="104" y="11"/>
                    <a:pt x="104" y="21"/>
                    <a:pt x="104" y="32"/>
                  </a:cubicBezTo>
                  <a:cubicBezTo>
                    <a:pt x="104" y="21"/>
                    <a:pt x="104" y="11"/>
                    <a:pt x="104"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5"/>
            <p:cNvSpPr/>
            <p:nvPr/>
          </p:nvSpPr>
          <p:spPr>
            <a:xfrm>
              <a:off x="6087815" y="3528125"/>
              <a:ext cx="15480" cy="82800"/>
            </a:xfrm>
            <a:custGeom>
              <a:rect b="b" l="l" r="r" t="t"/>
              <a:pathLst>
                <a:path extrusionOk="0" h="230" w="43">
                  <a:moveTo>
                    <a:pt x="42" y="208"/>
                  </a:moveTo>
                  <a:lnTo>
                    <a:pt x="42" y="219"/>
                  </a:lnTo>
                  <a:cubicBezTo>
                    <a:pt x="42" y="208"/>
                    <a:pt x="42" y="208"/>
                    <a:pt x="42" y="208"/>
                  </a:cubicBezTo>
                  <a:moveTo>
                    <a:pt x="0" y="0"/>
                  </a:moveTo>
                  <a:cubicBezTo>
                    <a:pt x="0" y="21"/>
                    <a:pt x="0" y="31"/>
                    <a:pt x="0" y="42"/>
                  </a:cubicBezTo>
                  <a:cubicBezTo>
                    <a:pt x="0" y="104"/>
                    <a:pt x="21" y="167"/>
                    <a:pt x="21" y="229"/>
                  </a:cubicBezTo>
                  <a:cubicBezTo>
                    <a:pt x="31" y="229"/>
                    <a:pt x="31" y="229"/>
                    <a:pt x="42" y="219"/>
                  </a:cubicBezTo>
                  <a:cubicBezTo>
                    <a:pt x="31" y="229"/>
                    <a:pt x="31" y="229"/>
                    <a:pt x="21" y="229"/>
                  </a:cubicBezTo>
                  <a:cubicBezTo>
                    <a:pt x="21" y="167"/>
                    <a:pt x="0" y="104"/>
                    <a:pt x="0" y="42"/>
                  </a:cubicBezTo>
                  <a:cubicBezTo>
                    <a:pt x="0" y="31"/>
                    <a:pt x="0" y="21"/>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5"/>
            <p:cNvSpPr/>
            <p:nvPr/>
          </p:nvSpPr>
          <p:spPr>
            <a:xfrm>
              <a:off x="6020135" y="3531725"/>
              <a:ext cx="68040" cy="79200"/>
            </a:xfrm>
            <a:custGeom>
              <a:rect b="b" l="l" r="r" t="t"/>
              <a:pathLst>
                <a:path extrusionOk="0" h="220" w="189">
                  <a:moveTo>
                    <a:pt x="0" y="0"/>
                  </a:moveTo>
                  <a:cubicBezTo>
                    <a:pt x="0" y="11"/>
                    <a:pt x="0" y="21"/>
                    <a:pt x="0" y="32"/>
                  </a:cubicBezTo>
                  <a:cubicBezTo>
                    <a:pt x="0" y="136"/>
                    <a:pt x="73" y="219"/>
                    <a:pt x="178" y="219"/>
                  </a:cubicBezTo>
                  <a:cubicBezTo>
                    <a:pt x="188" y="219"/>
                    <a:pt x="188" y="219"/>
                    <a:pt x="188" y="219"/>
                  </a:cubicBezTo>
                  <a:cubicBezTo>
                    <a:pt x="178" y="219"/>
                    <a:pt x="178" y="219"/>
                    <a:pt x="178" y="219"/>
                  </a:cubicBezTo>
                  <a:cubicBezTo>
                    <a:pt x="73" y="219"/>
                    <a:pt x="0" y="136"/>
                    <a:pt x="0" y="32"/>
                  </a:cubicBezTo>
                  <a:cubicBezTo>
                    <a:pt x="0" y="21"/>
                    <a:pt x="0" y="11"/>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5"/>
            <p:cNvSpPr/>
            <p:nvPr/>
          </p:nvSpPr>
          <p:spPr>
            <a:xfrm>
              <a:off x="6110135" y="3528125"/>
              <a:ext cx="4320" cy="75240"/>
            </a:xfrm>
            <a:custGeom>
              <a:rect b="b" l="l" r="r" t="t"/>
              <a:pathLst>
                <a:path extrusionOk="0" h="209" w="12">
                  <a:moveTo>
                    <a:pt x="0" y="0"/>
                  </a:moveTo>
                  <a:cubicBezTo>
                    <a:pt x="0" y="73"/>
                    <a:pt x="0" y="135"/>
                    <a:pt x="11" y="208"/>
                  </a:cubicBezTo>
                  <a:cubicBezTo>
                    <a:pt x="0" y="135"/>
                    <a:pt x="0" y="73"/>
                    <a:pt x="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6110135" y="3524165"/>
              <a:ext cx="41760" cy="79200"/>
            </a:xfrm>
            <a:custGeom>
              <a:rect b="b" l="l" r="r" t="t"/>
              <a:pathLst>
                <a:path extrusionOk="0" h="220" w="116">
                  <a:moveTo>
                    <a:pt x="115" y="0"/>
                  </a:moveTo>
                  <a:cubicBezTo>
                    <a:pt x="73" y="0"/>
                    <a:pt x="32" y="11"/>
                    <a:pt x="0" y="11"/>
                  </a:cubicBezTo>
                  <a:cubicBezTo>
                    <a:pt x="0" y="84"/>
                    <a:pt x="0" y="146"/>
                    <a:pt x="11" y="219"/>
                  </a:cubicBezTo>
                  <a:cubicBezTo>
                    <a:pt x="73" y="188"/>
                    <a:pt x="115" y="125"/>
                    <a:pt x="115" y="42"/>
                  </a:cubicBezTo>
                  <a:lnTo>
                    <a:pt x="115" y="32"/>
                  </a:lnTo>
                  <a:cubicBezTo>
                    <a:pt x="115" y="21"/>
                    <a:pt x="115" y="11"/>
                    <a:pt x="115"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6098975" y="3528125"/>
              <a:ext cx="4320" cy="75240"/>
            </a:xfrm>
            <a:custGeom>
              <a:rect b="b" l="l" r="r" t="t"/>
              <a:pathLst>
                <a:path extrusionOk="0" h="209" w="12">
                  <a:moveTo>
                    <a:pt x="0" y="0"/>
                  </a:moveTo>
                  <a:cubicBezTo>
                    <a:pt x="0" y="73"/>
                    <a:pt x="11" y="135"/>
                    <a:pt x="11" y="208"/>
                  </a:cubicBezTo>
                  <a:cubicBezTo>
                    <a:pt x="11" y="135"/>
                    <a:pt x="0" y="73"/>
                    <a:pt x="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5"/>
            <p:cNvSpPr/>
            <p:nvPr/>
          </p:nvSpPr>
          <p:spPr>
            <a:xfrm>
              <a:off x="6087815" y="3528125"/>
              <a:ext cx="15480" cy="82800"/>
            </a:xfrm>
            <a:custGeom>
              <a:rect b="b" l="l" r="r" t="t"/>
              <a:pathLst>
                <a:path extrusionOk="0" h="230" w="43">
                  <a:moveTo>
                    <a:pt x="31" y="0"/>
                  </a:moveTo>
                  <a:cubicBezTo>
                    <a:pt x="21" y="0"/>
                    <a:pt x="10" y="0"/>
                    <a:pt x="0" y="0"/>
                  </a:cubicBezTo>
                  <a:cubicBezTo>
                    <a:pt x="0" y="21"/>
                    <a:pt x="0" y="31"/>
                    <a:pt x="0" y="42"/>
                  </a:cubicBezTo>
                  <a:cubicBezTo>
                    <a:pt x="0" y="104"/>
                    <a:pt x="21" y="167"/>
                    <a:pt x="21" y="229"/>
                  </a:cubicBezTo>
                  <a:cubicBezTo>
                    <a:pt x="31" y="229"/>
                    <a:pt x="31" y="229"/>
                    <a:pt x="42" y="219"/>
                  </a:cubicBezTo>
                  <a:cubicBezTo>
                    <a:pt x="42" y="208"/>
                    <a:pt x="42" y="208"/>
                    <a:pt x="42" y="208"/>
                  </a:cubicBezTo>
                  <a:cubicBezTo>
                    <a:pt x="42" y="135"/>
                    <a:pt x="31" y="73"/>
                    <a:pt x="31"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5"/>
            <p:cNvSpPr/>
            <p:nvPr/>
          </p:nvSpPr>
          <p:spPr>
            <a:xfrm>
              <a:off x="6076655" y="3528125"/>
              <a:ext cx="11520" cy="82800"/>
            </a:xfrm>
            <a:custGeom>
              <a:rect b="b" l="l" r="r" t="t"/>
              <a:pathLst>
                <a:path extrusionOk="0" h="230" w="32">
                  <a:moveTo>
                    <a:pt x="0" y="0"/>
                  </a:moveTo>
                  <a:cubicBezTo>
                    <a:pt x="0" y="10"/>
                    <a:pt x="0" y="21"/>
                    <a:pt x="0" y="31"/>
                  </a:cubicBezTo>
                  <a:cubicBezTo>
                    <a:pt x="10" y="94"/>
                    <a:pt x="10" y="167"/>
                    <a:pt x="31" y="229"/>
                  </a:cubicBezTo>
                  <a:cubicBezTo>
                    <a:pt x="10" y="167"/>
                    <a:pt x="10" y="94"/>
                    <a:pt x="0" y="31"/>
                  </a:cubicBezTo>
                  <a:cubicBezTo>
                    <a:pt x="0" y="21"/>
                    <a:pt x="0" y="10"/>
                    <a:pt x="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6020135" y="3528125"/>
              <a:ext cx="68040" cy="82800"/>
            </a:xfrm>
            <a:custGeom>
              <a:rect b="b" l="l" r="r" t="t"/>
              <a:pathLst>
                <a:path extrusionOk="0" h="230" w="189">
                  <a:moveTo>
                    <a:pt x="157" y="0"/>
                  </a:moveTo>
                  <a:cubicBezTo>
                    <a:pt x="105" y="10"/>
                    <a:pt x="53" y="10"/>
                    <a:pt x="0" y="10"/>
                  </a:cubicBezTo>
                  <a:cubicBezTo>
                    <a:pt x="0" y="21"/>
                    <a:pt x="0" y="31"/>
                    <a:pt x="0" y="42"/>
                  </a:cubicBezTo>
                  <a:cubicBezTo>
                    <a:pt x="0" y="146"/>
                    <a:pt x="73" y="229"/>
                    <a:pt x="178" y="229"/>
                  </a:cubicBezTo>
                  <a:cubicBezTo>
                    <a:pt x="188" y="229"/>
                    <a:pt x="188" y="229"/>
                    <a:pt x="188" y="229"/>
                  </a:cubicBezTo>
                  <a:cubicBezTo>
                    <a:pt x="167" y="167"/>
                    <a:pt x="167" y="94"/>
                    <a:pt x="157" y="31"/>
                  </a:cubicBezTo>
                  <a:cubicBezTo>
                    <a:pt x="157" y="21"/>
                    <a:pt x="157" y="10"/>
                    <a:pt x="157"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5859215" y="3531725"/>
              <a:ext cx="7560" cy="97920"/>
            </a:xfrm>
            <a:custGeom>
              <a:rect b="b" l="l" r="r" t="t"/>
              <a:pathLst>
                <a:path extrusionOk="0" h="272" w="21">
                  <a:moveTo>
                    <a:pt x="20" y="271"/>
                  </a:moveTo>
                  <a:lnTo>
                    <a:pt x="20" y="271"/>
                  </a:lnTo>
                  <a:moveTo>
                    <a:pt x="20" y="261"/>
                  </a:moveTo>
                  <a:lnTo>
                    <a:pt x="20" y="261"/>
                  </a:lnTo>
                  <a:moveTo>
                    <a:pt x="0" y="0"/>
                  </a:moveTo>
                  <a:cubicBezTo>
                    <a:pt x="0" y="94"/>
                    <a:pt x="10" y="177"/>
                    <a:pt x="20" y="261"/>
                  </a:cubicBezTo>
                  <a:cubicBezTo>
                    <a:pt x="10" y="177"/>
                    <a:pt x="0" y="94"/>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5926535" y="3588245"/>
              <a:ext cx="360" cy="360"/>
            </a:xfrm>
            <a:custGeom>
              <a:rect b="b" l="l" r="r" t="t"/>
              <a:pathLst>
                <a:path extrusionOk="0" h="1" w="1">
                  <a:moveTo>
                    <a:pt x="0" y="0"/>
                  </a:moveTo>
                  <a:lnTo>
                    <a:pt x="0" y="0"/>
                  </a:lnTo>
                </a:path>
              </a:pathLst>
            </a:custGeom>
            <a:solidFill>
              <a:srgbClr val="887C7C"/>
            </a:solidFill>
            <a:ln>
              <a:noFill/>
            </a:ln>
          </p:spPr>
        </p:sp>
        <p:sp>
          <p:nvSpPr>
            <p:cNvPr id="2340" name="Google Shape;2340;p25"/>
            <p:cNvSpPr/>
            <p:nvPr/>
          </p:nvSpPr>
          <p:spPr>
            <a:xfrm>
              <a:off x="5791535" y="3588245"/>
              <a:ext cx="135360" cy="71280"/>
            </a:xfrm>
            <a:custGeom>
              <a:rect b="b" l="l" r="r" t="t"/>
              <a:pathLst>
                <a:path extrusionOk="0" h="198" w="376">
                  <a:moveTo>
                    <a:pt x="94" y="145"/>
                  </a:moveTo>
                  <a:lnTo>
                    <a:pt x="94" y="145"/>
                  </a:lnTo>
                  <a:moveTo>
                    <a:pt x="104" y="145"/>
                  </a:moveTo>
                  <a:lnTo>
                    <a:pt x="94" y="145"/>
                  </a:lnTo>
                  <a:cubicBezTo>
                    <a:pt x="104" y="145"/>
                    <a:pt x="104" y="145"/>
                    <a:pt x="104" y="145"/>
                  </a:cubicBezTo>
                  <a:moveTo>
                    <a:pt x="10" y="125"/>
                  </a:moveTo>
                  <a:lnTo>
                    <a:pt x="10" y="125"/>
                  </a:lnTo>
                  <a:moveTo>
                    <a:pt x="10" y="125"/>
                  </a:moveTo>
                  <a:lnTo>
                    <a:pt x="10" y="125"/>
                  </a:lnTo>
                  <a:moveTo>
                    <a:pt x="10" y="125"/>
                  </a:moveTo>
                  <a:lnTo>
                    <a:pt x="10" y="125"/>
                  </a:lnTo>
                  <a:moveTo>
                    <a:pt x="10" y="125"/>
                  </a:moveTo>
                  <a:lnTo>
                    <a:pt x="10" y="125"/>
                  </a:lnTo>
                  <a:moveTo>
                    <a:pt x="10" y="125"/>
                  </a:moveTo>
                  <a:lnTo>
                    <a:pt x="10" y="125"/>
                  </a:lnTo>
                  <a:moveTo>
                    <a:pt x="0" y="125"/>
                  </a:moveTo>
                  <a:cubicBezTo>
                    <a:pt x="10" y="125"/>
                    <a:pt x="10" y="125"/>
                    <a:pt x="10" y="125"/>
                  </a:cubicBezTo>
                  <a:lnTo>
                    <a:pt x="0" y="125"/>
                  </a:lnTo>
                  <a:moveTo>
                    <a:pt x="375" y="0"/>
                  </a:moveTo>
                  <a:cubicBezTo>
                    <a:pt x="344" y="114"/>
                    <a:pt x="219" y="197"/>
                    <a:pt x="94" y="197"/>
                  </a:cubicBezTo>
                  <a:cubicBezTo>
                    <a:pt x="219" y="197"/>
                    <a:pt x="344" y="114"/>
                    <a:pt x="375"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5776415" y="3644405"/>
              <a:ext cx="360" cy="360"/>
            </a:xfrm>
            <a:custGeom>
              <a:rect b="b" l="l" r="r" t="t"/>
              <a:pathLst>
                <a:path extrusionOk="0" h="1" w="1">
                  <a:moveTo>
                    <a:pt x="0" y="0"/>
                  </a:moveTo>
                  <a:lnTo>
                    <a:pt x="0" y="0"/>
                  </a:lnTo>
                </a:path>
              </a:pathLst>
            </a:custGeom>
            <a:solidFill>
              <a:srgbClr val="7B676A"/>
            </a:solidFill>
            <a:ln>
              <a:noFill/>
            </a:ln>
          </p:spPr>
        </p:sp>
        <p:sp>
          <p:nvSpPr>
            <p:cNvPr id="2342" name="Google Shape;2342;p25"/>
            <p:cNvSpPr/>
            <p:nvPr/>
          </p:nvSpPr>
          <p:spPr>
            <a:xfrm>
              <a:off x="5776415" y="3644405"/>
              <a:ext cx="15480" cy="7920"/>
            </a:xfrm>
            <a:custGeom>
              <a:rect b="b" l="l" r="r" t="t"/>
              <a:pathLst>
                <a:path extrusionOk="0" h="22" w="43">
                  <a:moveTo>
                    <a:pt x="0" y="0"/>
                  </a:moveTo>
                  <a:cubicBezTo>
                    <a:pt x="11" y="10"/>
                    <a:pt x="32" y="21"/>
                    <a:pt x="42" y="21"/>
                  </a:cubicBezTo>
                  <a:cubicBezTo>
                    <a:pt x="32" y="21"/>
                    <a:pt x="11" y="10"/>
                    <a:pt x="0" y="0"/>
                  </a:cubicBez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5735375" y="3524165"/>
              <a:ext cx="195120" cy="135360"/>
            </a:xfrm>
            <a:custGeom>
              <a:rect b="b" l="l" r="r" t="t"/>
              <a:pathLst>
                <a:path extrusionOk="0" h="376" w="542">
                  <a:moveTo>
                    <a:pt x="21" y="0"/>
                  </a:moveTo>
                  <a:cubicBezTo>
                    <a:pt x="10" y="32"/>
                    <a:pt x="0" y="73"/>
                    <a:pt x="0" y="105"/>
                  </a:cubicBezTo>
                  <a:cubicBezTo>
                    <a:pt x="0" y="198"/>
                    <a:pt x="41" y="282"/>
                    <a:pt x="114" y="334"/>
                  </a:cubicBezTo>
                  <a:cubicBezTo>
                    <a:pt x="125" y="344"/>
                    <a:pt x="146" y="355"/>
                    <a:pt x="156" y="355"/>
                  </a:cubicBezTo>
                  <a:lnTo>
                    <a:pt x="156" y="365"/>
                  </a:lnTo>
                  <a:cubicBezTo>
                    <a:pt x="187" y="375"/>
                    <a:pt x="219" y="375"/>
                    <a:pt x="250" y="375"/>
                  </a:cubicBezTo>
                  <a:cubicBezTo>
                    <a:pt x="375" y="375"/>
                    <a:pt x="500" y="292"/>
                    <a:pt x="531" y="178"/>
                  </a:cubicBezTo>
                  <a:cubicBezTo>
                    <a:pt x="541" y="157"/>
                    <a:pt x="541" y="136"/>
                    <a:pt x="541" y="115"/>
                  </a:cubicBezTo>
                  <a:cubicBezTo>
                    <a:pt x="541" y="84"/>
                    <a:pt x="541" y="53"/>
                    <a:pt x="531" y="32"/>
                  </a:cubicBezTo>
                  <a:cubicBezTo>
                    <a:pt x="510" y="32"/>
                    <a:pt x="500" y="32"/>
                    <a:pt x="479" y="32"/>
                  </a:cubicBezTo>
                  <a:cubicBezTo>
                    <a:pt x="489" y="53"/>
                    <a:pt x="500" y="73"/>
                    <a:pt x="500" y="94"/>
                  </a:cubicBezTo>
                  <a:cubicBezTo>
                    <a:pt x="500" y="115"/>
                    <a:pt x="489" y="125"/>
                    <a:pt x="489" y="146"/>
                  </a:cubicBezTo>
                  <a:cubicBezTo>
                    <a:pt x="479" y="219"/>
                    <a:pt x="427" y="271"/>
                    <a:pt x="354" y="303"/>
                  </a:cubicBezTo>
                  <a:cubicBezTo>
                    <a:pt x="333" y="313"/>
                    <a:pt x="302" y="323"/>
                    <a:pt x="271" y="323"/>
                  </a:cubicBezTo>
                  <a:cubicBezTo>
                    <a:pt x="271" y="323"/>
                    <a:pt x="281" y="323"/>
                    <a:pt x="281" y="313"/>
                  </a:cubicBezTo>
                  <a:cubicBezTo>
                    <a:pt x="281" y="261"/>
                    <a:pt x="281" y="219"/>
                    <a:pt x="281" y="167"/>
                  </a:cubicBezTo>
                  <a:cubicBezTo>
                    <a:pt x="281" y="115"/>
                    <a:pt x="281" y="73"/>
                    <a:pt x="281" y="21"/>
                  </a:cubicBezTo>
                  <a:cubicBezTo>
                    <a:pt x="271" y="21"/>
                    <a:pt x="260" y="21"/>
                    <a:pt x="250" y="21"/>
                  </a:cubicBezTo>
                  <a:cubicBezTo>
                    <a:pt x="250" y="63"/>
                    <a:pt x="239" y="115"/>
                    <a:pt x="239" y="167"/>
                  </a:cubicBezTo>
                  <a:cubicBezTo>
                    <a:pt x="239" y="209"/>
                    <a:pt x="250" y="261"/>
                    <a:pt x="250" y="313"/>
                  </a:cubicBezTo>
                  <a:cubicBezTo>
                    <a:pt x="250" y="323"/>
                    <a:pt x="260" y="323"/>
                    <a:pt x="260" y="323"/>
                  </a:cubicBezTo>
                  <a:lnTo>
                    <a:pt x="250" y="323"/>
                  </a:lnTo>
                  <a:cubicBezTo>
                    <a:pt x="229" y="323"/>
                    <a:pt x="198" y="323"/>
                    <a:pt x="177" y="313"/>
                  </a:cubicBezTo>
                  <a:lnTo>
                    <a:pt x="166" y="313"/>
                  </a:lnTo>
                  <a:lnTo>
                    <a:pt x="166" y="303"/>
                  </a:lnTo>
                  <a:lnTo>
                    <a:pt x="156" y="303"/>
                  </a:lnTo>
                  <a:cubicBezTo>
                    <a:pt x="135" y="292"/>
                    <a:pt x="114" y="271"/>
                    <a:pt x="94" y="240"/>
                  </a:cubicBezTo>
                  <a:cubicBezTo>
                    <a:pt x="62" y="209"/>
                    <a:pt x="52" y="157"/>
                    <a:pt x="52" y="105"/>
                  </a:cubicBezTo>
                  <a:cubicBezTo>
                    <a:pt x="52" y="73"/>
                    <a:pt x="62" y="32"/>
                    <a:pt x="83" y="0"/>
                  </a:cubicBezTo>
                  <a:cubicBezTo>
                    <a:pt x="62" y="0"/>
                    <a:pt x="41" y="0"/>
                    <a:pt x="21"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5862815" y="3535685"/>
              <a:ext cx="52920" cy="97920"/>
            </a:xfrm>
            <a:custGeom>
              <a:rect b="b" l="l" r="r" t="t"/>
              <a:pathLst>
                <a:path extrusionOk="0" h="272" w="147">
                  <a:moveTo>
                    <a:pt x="125" y="0"/>
                  </a:moveTo>
                  <a:cubicBezTo>
                    <a:pt x="135" y="21"/>
                    <a:pt x="146" y="41"/>
                    <a:pt x="146" y="62"/>
                  </a:cubicBezTo>
                  <a:cubicBezTo>
                    <a:pt x="146" y="83"/>
                    <a:pt x="135" y="93"/>
                    <a:pt x="135" y="114"/>
                  </a:cubicBezTo>
                  <a:cubicBezTo>
                    <a:pt x="125" y="187"/>
                    <a:pt x="73" y="239"/>
                    <a:pt x="0" y="271"/>
                  </a:cubicBezTo>
                  <a:cubicBezTo>
                    <a:pt x="73" y="239"/>
                    <a:pt x="125" y="187"/>
                    <a:pt x="135" y="114"/>
                  </a:cubicBezTo>
                  <a:cubicBezTo>
                    <a:pt x="135" y="93"/>
                    <a:pt x="146" y="83"/>
                    <a:pt x="146" y="62"/>
                  </a:cubicBezTo>
                  <a:cubicBezTo>
                    <a:pt x="146" y="41"/>
                    <a:pt x="135" y="21"/>
                    <a:pt x="125"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5"/>
            <p:cNvSpPr/>
            <p:nvPr/>
          </p:nvSpPr>
          <p:spPr>
            <a:xfrm>
              <a:off x="5832935" y="3633245"/>
              <a:ext cx="30240" cy="7560"/>
            </a:xfrm>
            <a:custGeom>
              <a:rect b="b" l="l" r="r" t="t"/>
              <a:pathLst>
                <a:path extrusionOk="0" h="21" w="84">
                  <a:moveTo>
                    <a:pt x="10" y="10"/>
                  </a:moveTo>
                  <a:lnTo>
                    <a:pt x="10" y="10"/>
                  </a:lnTo>
                  <a:moveTo>
                    <a:pt x="10" y="10"/>
                  </a:moveTo>
                  <a:lnTo>
                    <a:pt x="10" y="10"/>
                  </a:lnTo>
                  <a:moveTo>
                    <a:pt x="83" y="0"/>
                  </a:moveTo>
                  <a:cubicBezTo>
                    <a:pt x="62" y="10"/>
                    <a:pt x="31" y="20"/>
                    <a:pt x="0" y="20"/>
                  </a:cubicBezTo>
                  <a:cubicBezTo>
                    <a:pt x="31" y="20"/>
                    <a:pt x="62" y="10"/>
                    <a:pt x="83"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5"/>
            <p:cNvSpPr/>
            <p:nvPr/>
          </p:nvSpPr>
          <p:spPr>
            <a:xfrm>
              <a:off x="5754095" y="3524165"/>
              <a:ext cx="75240" cy="116640"/>
            </a:xfrm>
            <a:custGeom>
              <a:rect b="b" l="l" r="r" t="t"/>
              <a:pathLst>
                <a:path extrusionOk="0" h="324" w="209">
                  <a:moveTo>
                    <a:pt x="198" y="313"/>
                  </a:moveTo>
                  <a:lnTo>
                    <a:pt x="198" y="313"/>
                  </a:lnTo>
                  <a:moveTo>
                    <a:pt x="125" y="313"/>
                  </a:moveTo>
                  <a:cubicBezTo>
                    <a:pt x="146" y="323"/>
                    <a:pt x="177" y="323"/>
                    <a:pt x="198" y="323"/>
                  </a:cubicBezTo>
                  <a:cubicBezTo>
                    <a:pt x="208" y="323"/>
                    <a:pt x="208" y="323"/>
                    <a:pt x="208" y="323"/>
                  </a:cubicBezTo>
                  <a:lnTo>
                    <a:pt x="198" y="323"/>
                  </a:lnTo>
                  <a:cubicBezTo>
                    <a:pt x="177" y="323"/>
                    <a:pt x="146" y="323"/>
                    <a:pt x="125" y="313"/>
                  </a:cubicBezTo>
                  <a:moveTo>
                    <a:pt x="198" y="313"/>
                  </a:moveTo>
                  <a:lnTo>
                    <a:pt x="198" y="313"/>
                  </a:lnTo>
                  <a:moveTo>
                    <a:pt x="125" y="313"/>
                  </a:moveTo>
                  <a:lnTo>
                    <a:pt x="125" y="313"/>
                  </a:lnTo>
                  <a:moveTo>
                    <a:pt x="125" y="313"/>
                  </a:moveTo>
                  <a:lnTo>
                    <a:pt x="125" y="313"/>
                  </a:lnTo>
                  <a:moveTo>
                    <a:pt x="125" y="313"/>
                  </a:moveTo>
                  <a:lnTo>
                    <a:pt x="125" y="313"/>
                  </a:lnTo>
                  <a:moveTo>
                    <a:pt x="125" y="313"/>
                  </a:moveTo>
                  <a:lnTo>
                    <a:pt x="125" y="313"/>
                  </a:lnTo>
                  <a:moveTo>
                    <a:pt x="114" y="313"/>
                  </a:moveTo>
                  <a:cubicBezTo>
                    <a:pt x="125" y="313"/>
                    <a:pt x="125" y="313"/>
                    <a:pt x="125" y="313"/>
                  </a:cubicBezTo>
                  <a:lnTo>
                    <a:pt x="114" y="313"/>
                  </a:lnTo>
                  <a:moveTo>
                    <a:pt x="114" y="313"/>
                  </a:moveTo>
                  <a:lnTo>
                    <a:pt x="114" y="313"/>
                  </a:lnTo>
                  <a:moveTo>
                    <a:pt x="114" y="303"/>
                  </a:moveTo>
                  <a:cubicBezTo>
                    <a:pt x="114" y="313"/>
                    <a:pt x="114" y="313"/>
                    <a:pt x="114" y="313"/>
                  </a:cubicBezTo>
                  <a:lnTo>
                    <a:pt x="114" y="303"/>
                  </a:lnTo>
                  <a:moveTo>
                    <a:pt x="114" y="303"/>
                  </a:moveTo>
                  <a:lnTo>
                    <a:pt x="114" y="303"/>
                  </a:lnTo>
                  <a:moveTo>
                    <a:pt x="114" y="303"/>
                  </a:moveTo>
                  <a:lnTo>
                    <a:pt x="114" y="303"/>
                  </a:lnTo>
                  <a:moveTo>
                    <a:pt x="114" y="303"/>
                  </a:moveTo>
                  <a:lnTo>
                    <a:pt x="114" y="303"/>
                  </a:lnTo>
                  <a:moveTo>
                    <a:pt x="114" y="303"/>
                  </a:moveTo>
                  <a:lnTo>
                    <a:pt x="114" y="303"/>
                  </a:lnTo>
                  <a:moveTo>
                    <a:pt x="114" y="303"/>
                  </a:moveTo>
                  <a:lnTo>
                    <a:pt x="114" y="303"/>
                  </a:lnTo>
                  <a:moveTo>
                    <a:pt x="114" y="303"/>
                  </a:moveTo>
                  <a:lnTo>
                    <a:pt x="114" y="303"/>
                  </a:lnTo>
                  <a:moveTo>
                    <a:pt x="114" y="303"/>
                  </a:moveTo>
                  <a:lnTo>
                    <a:pt x="114" y="303"/>
                  </a:lnTo>
                  <a:moveTo>
                    <a:pt x="104" y="303"/>
                  </a:moveTo>
                  <a:lnTo>
                    <a:pt x="104" y="303"/>
                  </a:lnTo>
                  <a:moveTo>
                    <a:pt x="42" y="240"/>
                  </a:moveTo>
                  <a:lnTo>
                    <a:pt x="42" y="240"/>
                  </a:lnTo>
                  <a:moveTo>
                    <a:pt x="42" y="240"/>
                  </a:moveTo>
                  <a:lnTo>
                    <a:pt x="42" y="240"/>
                  </a:lnTo>
                  <a:moveTo>
                    <a:pt x="31" y="0"/>
                  </a:moveTo>
                  <a:cubicBezTo>
                    <a:pt x="10" y="32"/>
                    <a:pt x="0" y="73"/>
                    <a:pt x="0" y="105"/>
                  </a:cubicBezTo>
                  <a:cubicBezTo>
                    <a:pt x="0" y="157"/>
                    <a:pt x="10" y="209"/>
                    <a:pt x="42" y="240"/>
                  </a:cubicBezTo>
                  <a:cubicBezTo>
                    <a:pt x="10" y="209"/>
                    <a:pt x="0" y="157"/>
                    <a:pt x="0" y="105"/>
                  </a:cubicBezTo>
                  <a:cubicBezTo>
                    <a:pt x="0" y="73"/>
                    <a:pt x="10" y="32"/>
                    <a:pt x="31"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5862815" y="3625685"/>
              <a:ext cx="3960" cy="7920"/>
            </a:xfrm>
            <a:custGeom>
              <a:rect b="b" l="l" r="r" t="t"/>
              <a:pathLst>
                <a:path extrusionOk="0" h="22" w="11">
                  <a:moveTo>
                    <a:pt x="10" y="10"/>
                  </a:moveTo>
                  <a:cubicBezTo>
                    <a:pt x="10" y="10"/>
                    <a:pt x="10" y="21"/>
                    <a:pt x="0" y="21"/>
                  </a:cubicBezTo>
                  <a:cubicBezTo>
                    <a:pt x="10" y="21"/>
                    <a:pt x="10" y="10"/>
                    <a:pt x="10" y="10"/>
                  </a:cubicBezTo>
                  <a:moveTo>
                    <a:pt x="10" y="0"/>
                  </a:moveTo>
                  <a:lnTo>
                    <a:pt x="10" y="10"/>
                  </a:lnTo>
                  <a:lnTo>
                    <a:pt x="10" y="0"/>
                  </a:lnTo>
                  <a:moveTo>
                    <a:pt x="10" y="0"/>
                  </a:moveTo>
                  <a:lnTo>
                    <a:pt x="10" y="0"/>
                  </a:ln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5"/>
            <p:cNvSpPr/>
            <p:nvPr/>
          </p:nvSpPr>
          <p:spPr>
            <a:xfrm>
              <a:off x="5859215" y="3531725"/>
              <a:ext cx="56520" cy="101880"/>
            </a:xfrm>
            <a:custGeom>
              <a:rect b="b" l="l" r="r" t="t"/>
              <a:pathLst>
                <a:path extrusionOk="0" h="283" w="157">
                  <a:moveTo>
                    <a:pt x="0" y="0"/>
                  </a:moveTo>
                  <a:cubicBezTo>
                    <a:pt x="0" y="94"/>
                    <a:pt x="10" y="177"/>
                    <a:pt x="20" y="261"/>
                  </a:cubicBezTo>
                  <a:lnTo>
                    <a:pt x="20" y="271"/>
                  </a:lnTo>
                  <a:cubicBezTo>
                    <a:pt x="20" y="271"/>
                    <a:pt x="20" y="282"/>
                    <a:pt x="10" y="282"/>
                  </a:cubicBezTo>
                  <a:cubicBezTo>
                    <a:pt x="83" y="250"/>
                    <a:pt x="135" y="198"/>
                    <a:pt x="145" y="125"/>
                  </a:cubicBezTo>
                  <a:cubicBezTo>
                    <a:pt x="145" y="104"/>
                    <a:pt x="156" y="94"/>
                    <a:pt x="156" y="73"/>
                  </a:cubicBezTo>
                  <a:cubicBezTo>
                    <a:pt x="156" y="52"/>
                    <a:pt x="145" y="32"/>
                    <a:pt x="135" y="11"/>
                  </a:cubicBezTo>
                  <a:cubicBezTo>
                    <a:pt x="93" y="11"/>
                    <a:pt x="41" y="0"/>
                    <a:pt x="0" y="0"/>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5"/>
            <p:cNvSpPr/>
            <p:nvPr/>
          </p:nvSpPr>
          <p:spPr>
            <a:xfrm>
              <a:off x="5832935" y="3531725"/>
              <a:ext cx="30240" cy="109080"/>
            </a:xfrm>
            <a:custGeom>
              <a:rect b="b" l="l" r="r" t="t"/>
              <a:pathLst>
                <a:path extrusionOk="0" h="303" w="84">
                  <a:moveTo>
                    <a:pt x="10" y="292"/>
                  </a:moveTo>
                  <a:cubicBezTo>
                    <a:pt x="10" y="302"/>
                    <a:pt x="0" y="302"/>
                    <a:pt x="0" y="302"/>
                  </a:cubicBezTo>
                  <a:cubicBezTo>
                    <a:pt x="0" y="302"/>
                    <a:pt x="10" y="302"/>
                    <a:pt x="10" y="292"/>
                  </a:cubicBezTo>
                  <a:moveTo>
                    <a:pt x="10" y="292"/>
                  </a:moveTo>
                  <a:lnTo>
                    <a:pt x="10" y="292"/>
                  </a:lnTo>
                  <a:moveTo>
                    <a:pt x="73" y="282"/>
                  </a:moveTo>
                  <a:lnTo>
                    <a:pt x="83" y="282"/>
                  </a:lnTo>
                  <a:cubicBezTo>
                    <a:pt x="73" y="282"/>
                    <a:pt x="73" y="282"/>
                    <a:pt x="73" y="282"/>
                  </a:cubicBezTo>
                  <a:moveTo>
                    <a:pt x="83" y="282"/>
                  </a:moveTo>
                  <a:lnTo>
                    <a:pt x="83" y="282"/>
                  </a:lnTo>
                  <a:moveTo>
                    <a:pt x="83" y="282"/>
                  </a:moveTo>
                  <a:lnTo>
                    <a:pt x="83" y="282"/>
                  </a:lnTo>
                  <a:moveTo>
                    <a:pt x="62" y="271"/>
                  </a:moveTo>
                  <a:lnTo>
                    <a:pt x="62" y="271"/>
                  </a:lnTo>
                  <a:moveTo>
                    <a:pt x="41" y="0"/>
                  </a:moveTo>
                  <a:lnTo>
                    <a:pt x="41" y="11"/>
                  </a:lnTo>
                  <a:cubicBezTo>
                    <a:pt x="41" y="94"/>
                    <a:pt x="52" y="188"/>
                    <a:pt x="62" y="271"/>
                  </a:cubicBezTo>
                  <a:cubicBezTo>
                    <a:pt x="52" y="188"/>
                    <a:pt x="41" y="104"/>
                    <a:pt x="41" y="11"/>
                  </a:cubicBezTo>
                  <a:lnTo>
                    <a:pt x="41" y="0"/>
                  </a:lnTo>
                  <a:moveTo>
                    <a:pt x="10" y="0"/>
                  </a:moveTo>
                  <a:cubicBezTo>
                    <a:pt x="10" y="52"/>
                    <a:pt x="10" y="94"/>
                    <a:pt x="10" y="146"/>
                  </a:cubicBezTo>
                  <a:cubicBezTo>
                    <a:pt x="10" y="198"/>
                    <a:pt x="10" y="240"/>
                    <a:pt x="10" y="292"/>
                  </a:cubicBezTo>
                  <a:cubicBezTo>
                    <a:pt x="10" y="240"/>
                    <a:pt x="10" y="188"/>
                    <a:pt x="10" y="146"/>
                  </a:cubicBezTo>
                  <a:cubicBezTo>
                    <a:pt x="10" y="94"/>
                    <a:pt x="10" y="52"/>
                    <a:pt x="1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5862815" y="3633245"/>
              <a:ext cx="360" cy="360"/>
            </a:xfrm>
            <a:custGeom>
              <a:rect b="b" l="l" r="r" t="t"/>
              <a:pathLst>
                <a:path extrusionOk="0" h="1" w="1">
                  <a:moveTo>
                    <a:pt x="0" y="0"/>
                  </a:moveTo>
                  <a:lnTo>
                    <a:pt x="0" y="0"/>
                  </a:lnTo>
                </a:path>
              </a:pathLst>
            </a:custGeom>
            <a:solidFill>
              <a:srgbClr val="FFFFFF"/>
            </a:solidFill>
            <a:ln>
              <a:noFill/>
            </a:ln>
          </p:spPr>
        </p:sp>
        <p:sp>
          <p:nvSpPr>
            <p:cNvPr id="2351" name="Google Shape;2351;p25"/>
            <p:cNvSpPr/>
            <p:nvPr/>
          </p:nvSpPr>
          <p:spPr>
            <a:xfrm>
              <a:off x="5832935" y="3531725"/>
              <a:ext cx="30240" cy="109080"/>
            </a:xfrm>
            <a:custGeom>
              <a:rect b="b" l="l" r="r" t="t"/>
              <a:pathLst>
                <a:path extrusionOk="0" h="303" w="84">
                  <a:moveTo>
                    <a:pt x="10" y="0"/>
                  </a:moveTo>
                  <a:cubicBezTo>
                    <a:pt x="10" y="52"/>
                    <a:pt x="10" y="94"/>
                    <a:pt x="10" y="146"/>
                  </a:cubicBezTo>
                  <a:cubicBezTo>
                    <a:pt x="10" y="188"/>
                    <a:pt x="10" y="240"/>
                    <a:pt x="10" y="292"/>
                  </a:cubicBezTo>
                  <a:cubicBezTo>
                    <a:pt x="10" y="302"/>
                    <a:pt x="0" y="302"/>
                    <a:pt x="0" y="302"/>
                  </a:cubicBezTo>
                  <a:cubicBezTo>
                    <a:pt x="31" y="302"/>
                    <a:pt x="62" y="292"/>
                    <a:pt x="83" y="282"/>
                  </a:cubicBezTo>
                  <a:cubicBezTo>
                    <a:pt x="73" y="282"/>
                    <a:pt x="73" y="282"/>
                    <a:pt x="73" y="282"/>
                  </a:cubicBezTo>
                  <a:cubicBezTo>
                    <a:pt x="73" y="282"/>
                    <a:pt x="62" y="282"/>
                    <a:pt x="62" y="271"/>
                  </a:cubicBezTo>
                  <a:cubicBezTo>
                    <a:pt x="52" y="188"/>
                    <a:pt x="41" y="94"/>
                    <a:pt x="41" y="11"/>
                  </a:cubicBezTo>
                  <a:lnTo>
                    <a:pt x="41" y="0"/>
                  </a:lnTo>
                  <a:cubicBezTo>
                    <a:pt x="31" y="0"/>
                    <a:pt x="20" y="0"/>
                    <a:pt x="10" y="0"/>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5"/>
            <p:cNvSpPr/>
            <p:nvPr/>
          </p:nvSpPr>
          <p:spPr>
            <a:xfrm>
              <a:off x="5378975" y="3108365"/>
              <a:ext cx="97920" cy="293040"/>
            </a:xfrm>
            <a:custGeom>
              <a:rect b="b" l="l" r="r" t="t"/>
              <a:pathLst>
                <a:path extrusionOk="0" h="814" w="272">
                  <a:moveTo>
                    <a:pt x="271" y="0"/>
                  </a:moveTo>
                  <a:cubicBezTo>
                    <a:pt x="94" y="84"/>
                    <a:pt x="42" y="240"/>
                    <a:pt x="21" y="417"/>
                  </a:cubicBezTo>
                  <a:cubicBezTo>
                    <a:pt x="0" y="552"/>
                    <a:pt x="0" y="677"/>
                    <a:pt x="0" y="813"/>
                  </a:cubicBezTo>
                  <a:cubicBezTo>
                    <a:pt x="0" y="677"/>
                    <a:pt x="0" y="552"/>
                    <a:pt x="21" y="417"/>
                  </a:cubicBezTo>
                  <a:cubicBezTo>
                    <a:pt x="42" y="240"/>
                    <a:pt x="94" y="84"/>
                    <a:pt x="271" y="0"/>
                  </a:cubicBezTo>
                  <a:moveTo>
                    <a:pt x="271" y="0"/>
                  </a:moveTo>
                  <a:lnTo>
                    <a:pt x="271" y="0"/>
                  </a:lnTo>
                  <a:moveTo>
                    <a:pt x="271" y="0"/>
                  </a:moveTo>
                  <a:lnTo>
                    <a:pt x="271" y="0"/>
                  </a:ln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5"/>
            <p:cNvSpPr/>
            <p:nvPr/>
          </p:nvSpPr>
          <p:spPr>
            <a:xfrm>
              <a:off x="5416415" y="3119525"/>
              <a:ext cx="86760" cy="86760"/>
            </a:xfrm>
            <a:custGeom>
              <a:rect b="b" l="l" r="r" t="t"/>
              <a:pathLst>
                <a:path extrusionOk="0" h="241" w="241">
                  <a:moveTo>
                    <a:pt x="240" y="0"/>
                  </a:moveTo>
                  <a:cubicBezTo>
                    <a:pt x="125" y="42"/>
                    <a:pt x="42" y="115"/>
                    <a:pt x="0" y="240"/>
                  </a:cubicBezTo>
                  <a:cubicBezTo>
                    <a:pt x="42" y="115"/>
                    <a:pt x="125" y="42"/>
                    <a:pt x="240"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5412815" y="3205565"/>
              <a:ext cx="3960" cy="360"/>
            </a:xfrm>
            <a:custGeom>
              <a:rect b="b" l="l" r="r" t="t"/>
              <a:pathLst>
                <a:path extrusionOk="0" h="1" w="11">
                  <a:moveTo>
                    <a:pt x="10" y="0"/>
                  </a:moveTo>
                  <a:lnTo>
                    <a:pt x="0" y="0"/>
                  </a:lnTo>
                  <a:cubicBezTo>
                    <a:pt x="10" y="0"/>
                    <a:pt x="10" y="0"/>
                    <a:pt x="10" y="0"/>
                  </a:cubicBez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5397695" y="3205565"/>
              <a:ext cx="15480" cy="484200"/>
            </a:xfrm>
            <a:custGeom>
              <a:rect b="b" l="l" r="r" t="t"/>
              <a:pathLst>
                <a:path extrusionOk="0" h="1345" w="43">
                  <a:moveTo>
                    <a:pt x="0" y="958"/>
                  </a:moveTo>
                  <a:cubicBezTo>
                    <a:pt x="11" y="1083"/>
                    <a:pt x="21" y="1219"/>
                    <a:pt x="42" y="1344"/>
                  </a:cubicBezTo>
                  <a:cubicBezTo>
                    <a:pt x="21" y="1219"/>
                    <a:pt x="11" y="1083"/>
                    <a:pt x="0" y="958"/>
                  </a:cubicBezTo>
                  <a:moveTo>
                    <a:pt x="42" y="0"/>
                  </a:moveTo>
                  <a:lnTo>
                    <a:pt x="42" y="0"/>
                  </a:lnTo>
                </a:path>
              </a:pathLst>
            </a:custGeom>
            <a:solidFill>
              <a:srgbClr val="3521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5378975" y="3100805"/>
              <a:ext cx="127800" cy="589320"/>
            </a:xfrm>
            <a:custGeom>
              <a:rect b="b" l="l" r="r" t="t"/>
              <a:pathLst>
                <a:path extrusionOk="0" h="1637" w="355">
                  <a:moveTo>
                    <a:pt x="354" y="0"/>
                  </a:moveTo>
                  <a:cubicBezTo>
                    <a:pt x="323" y="11"/>
                    <a:pt x="302" y="11"/>
                    <a:pt x="271" y="21"/>
                  </a:cubicBezTo>
                  <a:cubicBezTo>
                    <a:pt x="94" y="105"/>
                    <a:pt x="42" y="261"/>
                    <a:pt x="21" y="438"/>
                  </a:cubicBezTo>
                  <a:cubicBezTo>
                    <a:pt x="0" y="573"/>
                    <a:pt x="0" y="698"/>
                    <a:pt x="0" y="834"/>
                  </a:cubicBezTo>
                  <a:cubicBezTo>
                    <a:pt x="0" y="1073"/>
                    <a:pt x="21" y="1313"/>
                    <a:pt x="31" y="1552"/>
                  </a:cubicBezTo>
                  <a:cubicBezTo>
                    <a:pt x="42" y="1584"/>
                    <a:pt x="63" y="1615"/>
                    <a:pt x="94" y="1636"/>
                  </a:cubicBezTo>
                  <a:cubicBezTo>
                    <a:pt x="73" y="1511"/>
                    <a:pt x="63" y="1375"/>
                    <a:pt x="52" y="1250"/>
                  </a:cubicBezTo>
                  <a:cubicBezTo>
                    <a:pt x="52" y="1157"/>
                    <a:pt x="42" y="1063"/>
                    <a:pt x="42" y="969"/>
                  </a:cubicBezTo>
                  <a:cubicBezTo>
                    <a:pt x="42" y="927"/>
                    <a:pt x="42" y="896"/>
                    <a:pt x="52" y="855"/>
                  </a:cubicBezTo>
                  <a:cubicBezTo>
                    <a:pt x="52" y="677"/>
                    <a:pt x="42" y="469"/>
                    <a:pt x="94" y="292"/>
                  </a:cubicBezTo>
                  <a:cubicBezTo>
                    <a:pt x="104" y="292"/>
                    <a:pt x="104" y="292"/>
                    <a:pt x="104" y="292"/>
                  </a:cubicBezTo>
                  <a:cubicBezTo>
                    <a:pt x="146" y="167"/>
                    <a:pt x="229" y="94"/>
                    <a:pt x="344" y="52"/>
                  </a:cubicBezTo>
                  <a:cubicBezTo>
                    <a:pt x="344" y="32"/>
                    <a:pt x="354" y="21"/>
                    <a:pt x="354"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5"/>
            <p:cNvSpPr/>
            <p:nvPr/>
          </p:nvSpPr>
          <p:spPr>
            <a:xfrm>
              <a:off x="5795135" y="3633245"/>
              <a:ext cx="360" cy="360"/>
            </a:xfrm>
            <a:custGeom>
              <a:rect b="b" l="l" r="r" t="t"/>
              <a:pathLst>
                <a:path extrusionOk="0" h="1" w="1">
                  <a:moveTo>
                    <a:pt x="0" y="0"/>
                  </a:moveTo>
                  <a:lnTo>
                    <a:pt x="0" y="0"/>
                  </a:lnTo>
                  <a:moveTo>
                    <a:pt x="0" y="0"/>
                  </a:moveTo>
                  <a:lnTo>
                    <a:pt x="0" y="0"/>
                  </a:lnTo>
                  <a:moveTo>
                    <a:pt x="0" y="0"/>
                  </a:moveTo>
                  <a:lnTo>
                    <a:pt x="0" y="0"/>
                  </a:lnTo>
                </a:path>
              </a:pathLst>
            </a:custGeom>
            <a:solidFill>
              <a:srgbClr val="FFFFFF"/>
            </a:solidFill>
            <a:ln>
              <a:noFill/>
            </a:ln>
          </p:spPr>
        </p:sp>
        <p:sp>
          <p:nvSpPr>
            <p:cNvPr id="2358" name="Google Shape;2358;p25"/>
            <p:cNvSpPr/>
            <p:nvPr/>
          </p:nvSpPr>
          <p:spPr>
            <a:xfrm>
              <a:off x="5769215" y="3531725"/>
              <a:ext cx="60120" cy="109080"/>
            </a:xfrm>
            <a:custGeom>
              <a:rect b="b" l="l" r="r" t="t"/>
              <a:pathLst>
                <a:path extrusionOk="0" h="303" w="167">
                  <a:moveTo>
                    <a:pt x="156" y="292"/>
                  </a:moveTo>
                  <a:cubicBezTo>
                    <a:pt x="156" y="302"/>
                    <a:pt x="166" y="302"/>
                    <a:pt x="166" y="302"/>
                  </a:cubicBezTo>
                  <a:cubicBezTo>
                    <a:pt x="166" y="302"/>
                    <a:pt x="156" y="302"/>
                    <a:pt x="156" y="292"/>
                  </a:cubicBezTo>
                  <a:moveTo>
                    <a:pt x="156" y="292"/>
                  </a:moveTo>
                  <a:lnTo>
                    <a:pt x="156" y="292"/>
                  </a:lnTo>
                  <a:moveTo>
                    <a:pt x="72" y="282"/>
                  </a:moveTo>
                  <a:lnTo>
                    <a:pt x="72" y="282"/>
                  </a:lnTo>
                  <a:moveTo>
                    <a:pt x="72" y="282"/>
                  </a:moveTo>
                  <a:lnTo>
                    <a:pt x="72" y="282"/>
                  </a:lnTo>
                  <a:moveTo>
                    <a:pt x="72" y="282"/>
                  </a:moveTo>
                  <a:lnTo>
                    <a:pt x="72" y="282"/>
                  </a:lnTo>
                  <a:moveTo>
                    <a:pt x="72" y="282"/>
                  </a:moveTo>
                  <a:lnTo>
                    <a:pt x="72" y="282"/>
                  </a:lnTo>
                  <a:moveTo>
                    <a:pt x="72" y="282"/>
                  </a:moveTo>
                  <a:lnTo>
                    <a:pt x="72" y="282"/>
                  </a:lnTo>
                  <a:moveTo>
                    <a:pt x="72" y="282"/>
                  </a:moveTo>
                  <a:lnTo>
                    <a:pt x="72" y="282"/>
                  </a:lnTo>
                  <a:moveTo>
                    <a:pt x="72" y="282"/>
                  </a:moveTo>
                  <a:lnTo>
                    <a:pt x="72" y="282"/>
                  </a:lnTo>
                  <a:moveTo>
                    <a:pt x="0" y="219"/>
                  </a:moveTo>
                  <a:cubicBezTo>
                    <a:pt x="20" y="250"/>
                    <a:pt x="41" y="271"/>
                    <a:pt x="62" y="282"/>
                  </a:cubicBezTo>
                  <a:cubicBezTo>
                    <a:pt x="41" y="271"/>
                    <a:pt x="20" y="250"/>
                    <a:pt x="0" y="219"/>
                  </a:cubicBezTo>
                  <a:moveTo>
                    <a:pt x="0" y="219"/>
                  </a:moveTo>
                  <a:lnTo>
                    <a:pt x="0" y="219"/>
                  </a:lnTo>
                  <a:moveTo>
                    <a:pt x="0" y="219"/>
                  </a:moveTo>
                  <a:lnTo>
                    <a:pt x="0" y="219"/>
                  </a:lnTo>
                  <a:moveTo>
                    <a:pt x="156" y="0"/>
                  </a:moveTo>
                  <a:cubicBezTo>
                    <a:pt x="156" y="42"/>
                    <a:pt x="145" y="94"/>
                    <a:pt x="145" y="146"/>
                  </a:cubicBezTo>
                  <a:cubicBezTo>
                    <a:pt x="145" y="188"/>
                    <a:pt x="156" y="240"/>
                    <a:pt x="156" y="292"/>
                  </a:cubicBezTo>
                  <a:cubicBezTo>
                    <a:pt x="156" y="240"/>
                    <a:pt x="145" y="188"/>
                    <a:pt x="145" y="146"/>
                  </a:cubicBezTo>
                  <a:cubicBezTo>
                    <a:pt x="145" y="94"/>
                    <a:pt x="156" y="42"/>
                    <a:pt x="156"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5"/>
            <p:cNvSpPr/>
            <p:nvPr/>
          </p:nvSpPr>
          <p:spPr>
            <a:xfrm>
              <a:off x="5754095" y="3524165"/>
              <a:ext cx="75240" cy="116640"/>
            </a:xfrm>
            <a:custGeom>
              <a:rect b="b" l="l" r="r" t="t"/>
              <a:pathLst>
                <a:path extrusionOk="0" h="324" w="209">
                  <a:moveTo>
                    <a:pt x="31" y="0"/>
                  </a:moveTo>
                  <a:cubicBezTo>
                    <a:pt x="10" y="32"/>
                    <a:pt x="0" y="73"/>
                    <a:pt x="0" y="105"/>
                  </a:cubicBezTo>
                  <a:cubicBezTo>
                    <a:pt x="0" y="157"/>
                    <a:pt x="10" y="209"/>
                    <a:pt x="42" y="240"/>
                  </a:cubicBezTo>
                  <a:cubicBezTo>
                    <a:pt x="62" y="271"/>
                    <a:pt x="83" y="292"/>
                    <a:pt x="104" y="303"/>
                  </a:cubicBezTo>
                  <a:cubicBezTo>
                    <a:pt x="114" y="303"/>
                    <a:pt x="114" y="303"/>
                    <a:pt x="114" y="303"/>
                  </a:cubicBezTo>
                  <a:cubicBezTo>
                    <a:pt x="146" y="323"/>
                    <a:pt x="177" y="323"/>
                    <a:pt x="198" y="323"/>
                  </a:cubicBezTo>
                  <a:cubicBezTo>
                    <a:pt x="208" y="323"/>
                    <a:pt x="208" y="323"/>
                    <a:pt x="208" y="323"/>
                  </a:cubicBezTo>
                  <a:cubicBezTo>
                    <a:pt x="208" y="323"/>
                    <a:pt x="198" y="323"/>
                    <a:pt x="198" y="313"/>
                  </a:cubicBezTo>
                  <a:cubicBezTo>
                    <a:pt x="198" y="261"/>
                    <a:pt x="187" y="209"/>
                    <a:pt x="187" y="167"/>
                  </a:cubicBezTo>
                  <a:cubicBezTo>
                    <a:pt x="187" y="115"/>
                    <a:pt x="198" y="63"/>
                    <a:pt x="198" y="21"/>
                  </a:cubicBezTo>
                  <a:cubicBezTo>
                    <a:pt x="187" y="21"/>
                    <a:pt x="187" y="21"/>
                    <a:pt x="187" y="21"/>
                  </a:cubicBezTo>
                  <a:cubicBezTo>
                    <a:pt x="135" y="11"/>
                    <a:pt x="83" y="11"/>
                    <a:pt x="31" y="0"/>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5"/>
            <p:cNvSpPr/>
            <p:nvPr/>
          </p:nvSpPr>
          <p:spPr>
            <a:xfrm>
              <a:off x="5491655" y="3520565"/>
              <a:ext cx="7920" cy="11520"/>
            </a:xfrm>
            <a:custGeom>
              <a:rect b="b" l="l" r="r" t="t"/>
              <a:pathLst>
                <a:path extrusionOk="0" h="32" w="22">
                  <a:moveTo>
                    <a:pt x="0" y="21"/>
                  </a:moveTo>
                  <a:lnTo>
                    <a:pt x="0" y="31"/>
                  </a:lnTo>
                  <a:cubicBezTo>
                    <a:pt x="0" y="21"/>
                    <a:pt x="0" y="21"/>
                    <a:pt x="0" y="21"/>
                  </a:cubicBezTo>
                  <a:moveTo>
                    <a:pt x="21" y="0"/>
                  </a:moveTo>
                  <a:cubicBezTo>
                    <a:pt x="10" y="10"/>
                    <a:pt x="10" y="10"/>
                    <a:pt x="0" y="21"/>
                  </a:cubicBezTo>
                  <a:cubicBezTo>
                    <a:pt x="10" y="10"/>
                    <a:pt x="10" y="0"/>
                    <a:pt x="21" y="0"/>
                  </a:cubicBezTo>
                  <a:moveTo>
                    <a:pt x="21" y="0"/>
                  </a:moveTo>
                  <a:lnTo>
                    <a:pt x="21" y="0"/>
                  </a:lnTo>
                  <a:moveTo>
                    <a:pt x="21" y="0"/>
                  </a:moveTo>
                  <a:lnTo>
                    <a:pt x="21"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5"/>
            <p:cNvSpPr/>
            <p:nvPr/>
          </p:nvSpPr>
          <p:spPr>
            <a:xfrm>
              <a:off x="5476535" y="3520565"/>
              <a:ext cx="23040" cy="56520"/>
            </a:xfrm>
            <a:custGeom>
              <a:rect b="b" l="l" r="r" t="t"/>
              <a:pathLst>
                <a:path extrusionOk="0" h="157" w="64">
                  <a:moveTo>
                    <a:pt x="63" y="0"/>
                  </a:moveTo>
                  <a:cubicBezTo>
                    <a:pt x="52" y="10"/>
                    <a:pt x="42" y="21"/>
                    <a:pt x="42" y="31"/>
                  </a:cubicBezTo>
                  <a:cubicBezTo>
                    <a:pt x="10" y="63"/>
                    <a:pt x="0" y="115"/>
                    <a:pt x="0" y="156"/>
                  </a:cubicBezTo>
                  <a:cubicBezTo>
                    <a:pt x="0" y="115"/>
                    <a:pt x="10" y="63"/>
                    <a:pt x="42" y="31"/>
                  </a:cubicBezTo>
                  <a:cubicBezTo>
                    <a:pt x="42" y="21"/>
                    <a:pt x="42" y="21"/>
                    <a:pt x="42" y="21"/>
                  </a:cubicBezTo>
                  <a:cubicBezTo>
                    <a:pt x="52" y="10"/>
                    <a:pt x="52" y="10"/>
                    <a:pt x="63" y="0"/>
                  </a:cubicBezTo>
                  <a:moveTo>
                    <a:pt x="63" y="0"/>
                  </a:moveTo>
                  <a:lnTo>
                    <a:pt x="63" y="0"/>
                  </a:ln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5"/>
            <p:cNvSpPr/>
            <p:nvPr/>
          </p:nvSpPr>
          <p:spPr>
            <a:xfrm>
              <a:off x="5682815" y="3580685"/>
              <a:ext cx="360" cy="360"/>
            </a:xfrm>
            <a:custGeom>
              <a:rect b="b" l="l" r="r" t="t"/>
              <a:pathLst>
                <a:path extrusionOk="0" h="1" w="1">
                  <a:moveTo>
                    <a:pt x="0" y="0"/>
                  </a:moveTo>
                  <a:lnTo>
                    <a:pt x="0" y="0"/>
                  </a:lnTo>
                </a:path>
              </a:pathLst>
            </a:custGeom>
            <a:solidFill>
              <a:srgbClr val="7B676A"/>
            </a:solidFill>
            <a:ln>
              <a:noFill/>
            </a:ln>
          </p:spPr>
        </p:sp>
        <p:sp>
          <p:nvSpPr>
            <p:cNvPr id="2363" name="Google Shape;2363;p25"/>
            <p:cNvSpPr/>
            <p:nvPr/>
          </p:nvSpPr>
          <p:spPr>
            <a:xfrm>
              <a:off x="5682815" y="3580685"/>
              <a:ext cx="360" cy="360"/>
            </a:xfrm>
            <a:custGeom>
              <a:rect b="b" l="l" r="r" t="t"/>
              <a:pathLst>
                <a:path extrusionOk="0" h="1" w="1">
                  <a:moveTo>
                    <a:pt x="0" y="0"/>
                  </a:moveTo>
                  <a:lnTo>
                    <a:pt x="0" y="0"/>
                  </a:lnTo>
                </a:path>
              </a:pathLst>
            </a:custGeom>
            <a:solidFill>
              <a:srgbClr val="7B676A"/>
            </a:solidFill>
            <a:ln>
              <a:noFill/>
            </a:ln>
          </p:spPr>
        </p:sp>
        <p:sp>
          <p:nvSpPr>
            <p:cNvPr id="2364" name="Google Shape;2364;p25"/>
            <p:cNvSpPr/>
            <p:nvPr/>
          </p:nvSpPr>
          <p:spPr>
            <a:xfrm>
              <a:off x="5682815" y="3580685"/>
              <a:ext cx="360" cy="360"/>
            </a:xfrm>
            <a:custGeom>
              <a:rect b="b" l="l" r="r" t="t"/>
              <a:pathLst>
                <a:path extrusionOk="0" h="1" w="1">
                  <a:moveTo>
                    <a:pt x="0" y="0"/>
                  </a:moveTo>
                  <a:lnTo>
                    <a:pt x="0" y="0"/>
                  </a:lnTo>
                </a:path>
              </a:pathLst>
            </a:custGeom>
            <a:solidFill>
              <a:srgbClr val="7B676A"/>
            </a:solidFill>
            <a:ln>
              <a:noFill/>
            </a:ln>
          </p:spPr>
        </p:sp>
        <p:sp>
          <p:nvSpPr>
            <p:cNvPr id="2365" name="Google Shape;2365;p25"/>
            <p:cNvSpPr/>
            <p:nvPr/>
          </p:nvSpPr>
          <p:spPr>
            <a:xfrm>
              <a:off x="5682815" y="3580685"/>
              <a:ext cx="360" cy="7920"/>
            </a:xfrm>
            <a:custGeom>
              <a:rect b="b" l="l" r="r" t="t"/>
              <a:pathLst>
                <a:path extrusionOk="0" h="22" w="1">
                  <a:moveTo>
                    <a:pt x="0" y="0"/>
                  </a:moveTo>
                  <a:cubicBezTo>
                    <a:pt x="0" y="10"/>
                    <a:pt x="0" y="21"/>
                    <a:pt x="0" y="21"/>
                  </a:cubicBezTo>
                  <a:cubicBezTo>
                    <a:pt x="0" y="21"/>
                    <a:pt x="0" y="10"/>
                    <a:pt x="0" y="0"/>
                  </a:cubicBez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5"/>
            <p:cNvSpPr/>
            <p:nvPr/>
          </p:nvSpPr>
          <p:spPr>
            <a:xfrm>
              <a:off x="5682815" y="3588245"/>
              <a:ext cx="360" cy="360"/>
            </a:xfrm>
            <a:custGeom>
              <a:rect b="b" l="l" r="r" t="t"/>
              <a:pathLst>
                <a:path extrusionOk="0" h="1" w="1">
                  <a:moveTo>
                    <a:pt x="0" y="0"/>
                  </a:moveTo>
                  <a:lnTo>
                    <a:pt x="0" y="0"/>
                  </a:lnTo>
                </a:path>
              </a:pathLst>
            </a:custGeom>
            <a:solidFill>
              <a:srgbClr val="7B676A"/>
            </a:solidFill>
            <a:ln>
              <a:noFill/>
            </a:ln>
          </p:spPr>
        </p:sp>
        <p:sp>
          <p:nvSpPr>
            <p:cNvPr id="2367" name="Google Shape;2367;p25"/>
            <p:cNvSpPr/>
            <p:nvPr/>
          </p:nvSpPr>
          <p:spPr>
            <a:xfrm>
              <a:off x="5682815" y="3588245"/>
              <a:ext cx="360" cy="360"/>
            </a:xfrm>
            <a:custGeom>
              <a:rect b="b" l="l" r="r" t="t"/>
              <a:pathLst>
                <a:path extrusionOk="0" h="1" w="1">
                  <a:moveTo>
                    <a:pt x="0" y="0"/>
                  </a:moveTo>
                  <a:lnTo>
                    <a:pt x="0" y="0"/>
                  </a:lnTo>
                </a:path>
              </a:pathLst>
            </a:custGeom>
            <a:solidFill>
              <a:srgbClr val="7B676A"/>
            </a:solidFill>
            <a:ln>
              <a:noFill/>
            </a:ln>
          </p:spPr>
        </p:sp>
        <p:sp>
          <p:nvSpPr>
            <p:cNvPr id="2368" name="Google Shape;2368;p25"/>
            <p:cNvSpPr/>
            <p:nvPr/>
          </p:nvSpPr>
          <p:spPr>
            <a:xfrm>
              <a:off x="5574095" y="3588245"/>
              <a:ext cx="109080" cy="78840"/>
            </a:xfrm>
            <a:custGeom>
              <a:rect b="b" l="l" r="r" t="t"/>
              <a:pathLst>
                <a:path extrusionOk="0" h="219" w="303">
                  <a:moveTo>
                    <a:pt x="291" y="10"/>
                  </a:moveTo>
                  <a:cubicBezTo>
                    <a:pt x="250" y="135"/>
                    <a:pt x="125" y="218"/>
                    <a:pt x="0" y="218"/>
                  </a:cubicBezTo>
                  <a:cubicBezTo>
                    <a:pt x="125" y="218"/>
                    <a:pt x="250" y="135"/>
                    <a:pt x="291" y="10"/>
                  </a:cubicBezTo>
                  <a:moveTo>
                    <a:pt x="302" y="0"/>
                  </a:moveTo>
                  <a:cubicBezTo>
                    <a:pt x="302" y="10"/>
                    <a:pt x="291" y="10"/>
                    <a:pt x="291" y="10"/>
                  </a:cubicBezTo>
                  <a:cubicBezTo>
                    <a:pt x="291" y="10"/>
                    <a:pt x="302" y="10"/>
                    <a:pt x="302"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5"/>
            <p:cNvSpPr/>
            <p:nvPr/>
          </p:nvSpPr>
          <p:spPr>
            <a:xfrm>
              <a:off x="5574095" y="3588245"/>
              <a:ext cx="109080" cy="78840"/>
            </a:xfrm>
            <a:custGeom>
              <a:rect b="b" l="l" r="r" t="t"/>
              <a:pathLst>
                <a:path extrusionOk="0" h="219" w="303">
                  <a:moveTo>
                    <a:pt x="302" y="0"/>
                  </a:moveTo>
                  <a:cubicBezTo>
                    <a:pt x="302" y="10"/>
                    <a:pt x="291" y="10"/>
                    <a:pt x="291" y="10"/>
                  </a:cubicBezTo>
                  <a:cubicBezTo>
                    <a:pt x="250" y="135"/>
                    <a:pt x="125" y="218"/>
                    <a:pt x="0" y="218"/>
                  </a:cubicBezTo>
                  <a:cubicBezTo>
                    <a:pt x="125" y="218"/>
                    <a:pt x="250" y="135"/>
                    <a:pt x="291" y="10"/>
                  </a:cubicBezTo>
                  <a:cubicBezTo>
                    <a:pt x="291" y="10"/>
                    <a:pt x="302" y="10"/>
                    <a:pt x="302" y="0"/>
                  </a:cubicBezTo>
                </a:path>
              </a:pathLst>
            </a:custGeom>
            <a:solidFill>
              <a:srgbClr val="7B67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5"/>
            <p:cNvSpPr/>
            <p:nvPr/>
          </p:nvSpPr>
          <p:spPr>
            <a:xfrm>
              <a:off x="5551415" y="3595445"/>
              <a:ext cx="41760" cy="52920"/>
            </a:xfrm>
            <a:custGeom>
              <a:rect b="b" l="l" r="r" t="t"/>
              <a:pathLst>
                <a:path extrusionOk="0" h="147" w="116">
                  <a:moveTo>
                    <a:pt x="52" y="146"/>
                  </a:moveTo>
                  <a:lnTo>
                    <a:pt x="52" y="146"/>
                  </a:lnTo>
                  <a:moveTo>
                    <a:pt x="73" y="146"/>
                  </a:moveTo>
                  <a:lnTo>
                    <a:pt x="73" y="146"/>
                  </a:lnTo>
                  <a:moveTo>
                    <a:pt x="0" y="136"/>
                  </a:moveTo>
                  <a:lnTo>
                    <a:pt x="0" y="136"/>
                  </a:lnTo>
                  <a:moveTo>
                    <a:pt x="0" y="136"/>
                  </a:moveTo>
                  <a:lnTo>
                    <a:pt x="0" y="136"/>
                  </a:lnTo>
                  <a:moveTo>
                    <a:pt x="84" y="136"/>
                  </a:moveTo>
                  <a:lnTo>
                    <a:pt x="73" y="146"/>
                  </a:lnTo>
                  <a:lnTo>
                    <a:pt x="84" y="136"/>
                  </a:lnTo>
                  <a:moveTo>
                    <a:pt x="115" y="0"/>
                  </a:moveTo>
                  <a:cubicBezTo>
                    <a:pt x="115" y="42"/>
                    <a:pt x="115" y="94"/>
                    <a:pt x="115" y="136"/>
                  </a:cubicBezTo>
                  <a:cubicBezTo>
                    <a:pt x="94" y="146"/>
                    <a:pt x="84" y="146"/>
                    <a:pt x="63" y="146"/>
                  </a:cubicBezTo>
                  <a:lnTo>
                    <a:pt x="52" y="146"/>
                  </a:lnTo>
                  <a:cubicBezTo>
                    <a:pt x="63" y="146"/>
                    <a:pt x="63" y="146"/>
                    <a:pt x="63" y="146"/>
                  </a:cubicBezTo>
                  <a:cubicBezTo>
                    <a:pt x="84" y="146"/>
                    <a:pt x="94" y="146"/>
                    <a:pt x="115" y="136"/>
                  </a:cubicBezTo>
                  <a:cubicBezTo>
                    <a:pt x="115" y="94"/>
                    <a:pt x="115" y="42"/>
                    <a:pt x="115"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5"/>
            <p:cNvSpPr/>
            <p:nvPr/>
          </p:nvSpPr>
          <p:spPr>
            <a:xfrm>
              <a:off x="5476535" y="3471965"/>
              <a:ext cx="210240" cy="195120"/>
            </a:xfrm>
            <a:custGeom>
              <a:rect b="b" l="l" r="r" t="t"/>
              <a:pathLst>
                <a:path extrusionOk="0" h="542" w="584">
                  <a:moveTo>
                    <a:pt x="271" y="62"/>
                  </a:moveTo>
                  <a:cubicBezTo>
                    <a:pt x="292" y="52"/>
                    <a:pt x="302" y="52"/>
                    <a:pt x="323" y="52"/>
                  </a:cubicBezTo>
                  <a:cubicBezTo>
                    <a:pt x="323" y="62"/>
                    <a:pt x="323" y="73"/>
                    <a:pt x="323" y="83"/>
                  </a:cubicBezTo>
                  <a:cubicBezTo>
                    <a:pt x="323" y="166"/>
                    <a:pt x="323" y="260"/>
                    <a:pt x="323" y="343"/>
                  </a:cubicBezTo>
                  <a:cubicBezTo>
                    <a:pt x="323" y="385"/>
                    <a:pt x="323" y="437"/>
                    <a:pt x="323" y="479"/>
                  </a:cubicBezTo>
                  <a:cubicBezTo>
                    <a:pt x="302" y="489"/>
                    <a:pt x="292" y="489"/>
                    <a:pt x="271" y="489"/>
                  </a:cubicBezTo>
                  <a:lnTo>
                    <a:pt x="260" y="489"/>
                  </a:lnTo>
                  <a:cubicBezTo>
                    <a:pt x="250" y="489"/>
                    <a:pt x="229" y="479"/>
                    <a:pt x="208" y="479"/>
                  </a:cubicBezTo>
                  <a:cubicBezTo>
                    <a:pt x="115" y="448"/>
                    <a:pt x="63" y="375"/>
                    <a:pt x="63" y="291"/>
                  </a:cubicBezTo>
                  <a:cubicBezTo>
                    <a:pt x="63" y="239"/>
                    <a:pt x="73" y="198"/>
                    <a:pt x="104" y="156"/>
                  </a:cubicBezTo>
                  <a:cubicBezTo>
                    <a:pt x="146" y="114"/>
                    <a:pt x="198" y="83"/>
                    <a:pt x="260" y="62"/>
                  </a:cubicBezTo>
                  <a:cubicBezTo>
                    <a:pt x="260" y="198"/>
                    <a:pt x="260" y="333"/>
                    <a:pt x="260" y="468"/>
                  </a:cubicBezTo>
                  <a:cubicBezTo>
                    <a:pt x="260" y="479"/>
                    <a:pt x="271" y="479"/>
                    <a:pt x="271" y="479"/>
                  </a:cubicBezTo>
                  <a:cubicBezTo>
                    <a:pt x="281" y="489"/>
                    <a:pt x="281" y="489"/>
                    <a:pt x="281" y="489"/>
                  </a:cubicBezTo>
                  <a:lnTo>
                    <a:pt x="292" y="479"/>
                  </a:lnTo>
                  <a:cubicBezTo>
                    <a:pt x="292" y="437"/>
                    <a:pt x="292" y="395"/>
                    <a:pt x="292" y="354"/>
                  </a:cubicBezTo>
                  <a:cubicBezTo>
                    <a:pt x="292" y="260"/>
                    <a:pt x="292" y="156"/>
                    <a:pt x="271" y="62"/>
                  </a:cubicBezTo>
                  <a:moveTo>
                    <a:pt x="333" y="52"/>
                  </a:moveTo>
                  <a:cubicBezTo>
                    <a:pt x="344" y="41"/>
                    <a:pt x="365" y="41"/>
                    <a:pt x="375" y="41"/>
                  </a:cubicBezTo>
                  <a:cubicBezTo>
                    <a:pt x="458" y="83"/>
                    <a:pt x="531" y="145"/>
                    <a:pt x="531" y="239"/>
                  </a:cubicBezTo>
                  <a:cubicBezTo>
                    <a:pt x="531" y="260"/>
                    <a:pt x="521" y="270"/>
                    <a:pt x="521" y="291"/>
                  </a:cubicBezTo>
                  <a:cubicBezTo>
                    <a:pt x="500" y="375"/>
                    <a:pt x="427" y="448"/>
                    <a:pt x="344" y="479"/>
                  </a:cubicBezTo>
                  <a:lnTo>
                    <a:pt x="344" y="468"/>
                  </a:lnTo>
                  <a:cubicBezTo>
                    <a:pt x="354" y="427"/>
                    <a:pt x="354" y="375"/>
                    <a:pt x="354" y="323"/>
                  </a:cubicBezTo>
                  <a:cubicBezTo>
                    <a:pt x="354" y="229"/>
                    <a:pt x="344" y="135"/>
                    <a:pt x="333" y="52"/>
                  </a:cubicBezTo>
                  <a:moveTo>
                    <a:pt x="313" y="0"/>
                  </a:moveTo>
                  <a:cubicBezTo>
                    <a:pt x="219" y="10"/>
                    <a:pt x="115" y="62"/>
                    <a:pt x="63" y="135"/>
                  </a:cubicBezTo>
                  <a:cubicBezTo>
                    <a:pt x="52" y="135"/>
                    <a:pt x="52" y="145"/>
                    <a:pt x="42" y="156"/>
                  </a:cubicBezTo>
                  <a:lnTo>
                    <a:pt x="42" y="166"/>
                  </a:lnTo>
                  <a:cubicBezTo>
                    <a:pt x="10" y="198"/>
                    <a:pt x="0" y="250"/>
                    <a:pt x="0" y="291"/>
                  </a:cubicBezTo>
                  <a:cubicBezTo>
                    <a:pt x="0" y="395"/>
                    <a:pt x="73" y="500"/>
                    <a:pt x="188" y="531"/>
                  </a:cubicBezTo>
                  <a:cubicBezTo>
                    <a:pt x="219" y="541"/>
                    <a:pt x="240" y="541"/>
                    <a:pt x="271" y="541"/>
                  </a:cubicBezTo>
                  <a:cubicBezTo>
                    <a:pt x="396" y="541"/>
                    <a:pt x="521" y="458"/>
                    <a:pt x="562" y="333"/>
                  </a:cubicBezTo>
                  <a:cubicBezTo>
                    <a:pt x="562" y="333"/>
                    <a:pt x="573" y="333"/>
                    <a:pt x="573" y="323"/>
                  </a:cubicBezTo>
                  <a:cubicBezTo>
                    <a:pt x="573" y="323"/>
                    <a:pt x="573" y="312"/>
                    <a:pt x="573" y="302"/>
                  </a:cubicBezTo>
                  <a:cubicBezTo>
                    <a:pt x="573" y="291"/>
                    <a:pt x="583" y="270"/>
                    <a:pt x="583" y="260"/>
                  </a:cubicBezTo>
                  <a:cubicBezTo>
                    <a:pt x="583" y="198"/>
                    <a:pt x="562" y="145"/>
                    <a:pt x="531" y="93"/>
                  </a:cubicBezTo>
                  <a:cubicBezTo>
                    <a:pt x="448" y="73"/>
                    <a:pt x="375" y="41"/>
                    <a:pt x="313"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5"/>
            <p:cNvSpPr/>
            <p:nvPr/>
          </p:nvSpPr>
          <p:spPr>
            <a:xfrm>
              <a:off x="5574095" y="3490685"/>
              <a:ext cx="19080" cy="157680"/>
            </a:xfrm>
            <a:custGeom>
              <a:rect b="b" l="l" r="r" t="t"/>
              <a:pathLst>
                <a:path extrusionOk="0" h="438" w="53">
                  <a:moveTo>
                    <a:pt x="52" y="291"/>
                  </a:moveTo>
                  <a:cubicBezTo>
                    <a:pt x="52" y="333"/>
                    <a:pt x="52" y="385"/>
                    <a:pt x="52" y="427"/>
                  </a:cubicBezTo>
                  <a:cubicBezTo>
                    <a:pt x="31" y="437"/>
                    <a:pt x="21" y="437"/>
                    <a:pt x="10" y="437"/>
                  </a:cubicBezTo>
                  <a:lnTo>
                    <a:pt x="0" y="437"/>
                  </a:lnTo>
                  <a:cubicBezTo>
                    <a:pt x="21" y="437"/>
                    <a:pt x="31" y="437"/>
                    <a:pt x="52" y="427"/>
                  </a:cubicBezTo>
                  <a:cubicBezTo>
                    <a:pt x="52" y="385"/>
                    <a:pt x="52" y="333"/>
                    <a:pt x="52" y="291"/>
                  </a:cubicBezTo>
                  <a:moveTo>
                    <a:pt x="0" y="10"/>
                  </a:moveTo>
                  <a:cubicBezTo>
                    <a:pt x="21" y="104"/>
                    <a:pt x="21" y="208"/>
                    <a:pt x="21" y="302"/>
                  </a:cubicBezTo>
                  <a:cubicBezTo>
                    <a:pt x="21" y="208"/>
                    <a:pt x="21" y="104"/>
                    <a:pt x="0" y="10"/>
                  </a:cubicBezTo>
                  <a:moveTo>
                    <a:pt x="52" y="0"/>
                  </a:moveTo>
                  <a:cubicBezTo>
                    <a:pt x="52" y="10"/>
                    <a:pt x="52" y="10"/>
                    <a:pt x="52" y="21"/>
                  </a:cubicBezTo>
                  <a:cubicBezTo>
                    <a:pt x="52" y="31"/>
                    <a:pt x="52" y="31"/>
                    <a:pt x="52" y="31"/>
                  </a:cubicBezTo>
                  <a:cubicBezTo>
                    <a:pt x="52" y="21"/>
                    <a:pt x="52" y="10"/>
                    <a:pt x="52"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5"/>
            <p:cNvSpPr/>
            <p:nvPr/>
          </p:nvSpPr>
          <p:spPr>
            <a:xfrm>
              <a:off x="5499215" y="3576725"/>
              <a:ext cx="75240" cy="71640"/>
            </a:xfrm>
            <a:custGeom>
              <a:rect b="b" l="l" r="r" t="t"/>
              <a:pathLst>
                <a:path extrusionOk="0" h="199" w="209">
                  <a:moveTo>
                    <a:pt x="0" y="0"/>
                  </a:moveTo>
                  <a:cubicBezTo>
                    <a:pt x="0" y="84"/>
                    <a:pt x="52" y="157"/>
                    <a:pt x="145" y="188"/>
                  </a:cubicBezTo>
                  <a:cubicBezTo>
                    <a:pt x="166" y="188"/>
                    <a:pt x="187" y="198"/>
                    <a:pt x="197" y="198"/>
                  </a:cubicBezTo>
                  <a:cubicBezTo>
                    <a:pt x="208" y="198"/>
                    <a:pt x="208" y="198"/>
                    <a:pt x="208" y="198"/>
                  </a:cubicBezTo>
                  <a:lnTo>
                    <a:pt x="197" y="198"/>
                  </a:lnTo>
                  <a:cubicBezTo>
                    <a:pt x="187" y="198"/>
                    <a:pt x="166" y="188"/>
                    <a:pt x="145" y="188"/>
                  </a:cubicBezTo>
                  <a:cubicBezTo>
                    <a:pt x="52" y="157"/>
                    <a:pt x="0" y="84"/>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5"/>
            <p:cNvSpPr/>
            <p:nvPr/>
          </p:nvSpPr>
          <p:spPr>
            <a:xfrm>
              <a:off x="5600375" y="3588245"/>
              <a:ext cx="3960" cy="56520"/>
            </a:xfrm>
            <a:custGeom>
              <a:rect b="b" l="l" r="r" t="t"/>
              <a:pathLst>
                <a:path extrusionOk="0" h="157" w="11">
                  <a:moveTo>
                    <a:pt x="10" y="0"/>
                  </a:moveTo>
                  <a:cubicBezTo>
                    <a:pt x="10" y="52"/>
                    <a:pt x="10" y="104"/>
                    <a:pt x="0" y="145"/>
                  </a:cubicBezTo>
                  <a:lnTo>
                    <a:pt x="0" y="156"/>
                  </a:lnTo>
                  <a:cubicBezTo>
                    <a:pt x="10" y="104"/>
                    <a:pt x="10" y="52"/>
                    <a:pt x="10"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5"/>
            <p:cNvSpPr/>
            <p:nvPr/>
          </p:nvSpPr>
          <p:spPr>
            <a:xfrm>
              <a:off x="5596415" y="3486725"/>
              <a:ext cx="71640" cy="158040"/>
            </a:xfrm>
            <a:custGeom>
              <a:rect b="b" l="l" r="r" t="t"/>
              <a:pathLst>
                <a:path extrusionOk="0" h="439" w="199">
                  <a:moveTo>
                    <a:pt x="42" y="0"/>
                  </a:moveTo>
                  <a:cubicBezTo>
                    <a:pt x="32" y="0"/>
                    <a:pt x="11" y="0"/>
                    <a:pt x="0" y="11"/>
                  </a:cubicBezTo>
                  <a:cubicBezTo>
                    <a:pt x="11" y="94"/>
                    <a:pt x="21" y="188"/>
                    <a:pt x="21" y="282"/>
                  </a:cubicBezTo>
                  <a:cubicBezTo>
                    <a:pt x="21" y="334"/>
                    <a:pt x="21" y="386"/>
                    <a:pt x="11" y="438"/>
                  </a:cubicBezTo>
                  <a:cubicBezTo>
                    <a:pt x="94" y="407"/>
                    <a:pt x="167" y="334"/>
                    <a:pt x="188" y="250"/>
                  </a:cubicBezTo>
                  <a:cubicBezTo>
                    <a:pt x="188" y="229"/>
                    <a:pt x="198" y="219"/>
                    <a:pt x="198" y="198"/>
                  </a:cubicBezTo>
                  <a:cubicBezTo>
                    <a:pt x="198" y="104"/>
                    <a:pt x="125" y="42"/>
                    <a:pt x="42"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5"/>
            <p:cNvSpPr/>
            <p:nvPr/>
          </p:nvSpPr>
          <p:spPr>
            <a:xfrm>
              <a:off x="5574095" y="3490685"/>
              <a:ext cx="19080" cy="157680"/>
            </a:xfrm>
            <a:custGeom>
              <a:rect b="b" l="l" r="r" t="t"/>
              <a:pathLst>
                <a:path extrusionOk="0" h="438" w="53">
                  <a:moveTo>
                    <a:pt x="52" y="0"/>
                  </a:moveTo>
                  <a:cubicBezTo>
                    <a:pt x="31" y="0"/>
                    <a:pt x="21" y="0"/>
                    <a:pt x="0" y="10"/>
                  </a:cubicBezTo>
                  <a:cubicBezTo>
                    <a:pt x="21" y="104"/>
                    <a:pt x="21" y="208"/>
                    <a:pt x="21" y="302"/>
                  </a:cubicBezTo>
                  <a:cubicBezTo>
                    <a:pt x="21" y="343"/>
                    <a:pt x="21" y="385"/>
                    <a:pt x="21" y="427"/>
                  </a:cubicBezTo>
                  <a:lnTo>
                    <a:pt x="10" y="437"/>
                  </a:lnTo>
                  <a:lnTo>
                    <a:pt x="0" y="427"/>
                  </a:lnTo>
                  <a:cubicBezTo>
                    <a:pt x="0" y="437"/>
                    <a:pt x="0" y="437"/>
                    <a:pt x="0" y="437"/>
                  </a:cubicBezTo>
                  <a:cubicBezTo>
                    <a:pt x="10" y="437"/>
                    <a:pt x="10" y="437"/>
                    <a:pt x="10" y="437"/>
                  </a:cubicBezTo>
                  <a:cubicBezTo>
                    <a:pt x="21" y="437"/>
                    <a:pt x="31" y="437"/>
                    <a:pt x="52" y="427"/>
                  </a:cubicBezTo>
                  <a:cubicBezTo>
                    <a:pt x="52" y="385"/>
                    <a:pt x="52" y="333"/>
                    <a:pt x="52" y="291"/>
                  </a:cubicBezTo>
                  <a:cubicBezTo>
                    <a:pt x="52" y="208"/>
                    <a:pt x="52" y="114"/>
                    <a:pt x="52" y="31"/>
                  </a:cubicBezTo>
                  <a:lnTo>
                    <a:pt x="52" y="21"/>
                  </a:lnTo>
                  <a:cubicBezTo>
                    <a:pt x="52" y="10"/>
                    <a:pt x="52" y="10"/>
                    <a:pt x="52"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5"/>
            <p:cNvSpPr/>
            <p:nvPr/>
          </p:nvSpPr>
          <p:spPr>
            <a:xfrm>
              <a:off x="5499215" y="3494285"/>
              <a:ext cx="75240" cy="154080"/>
            </a:xfrm>
            <a:custGeom>
              <a:rect b="b" l="l" r="r" t="t"/>
              <a:pathLst>
                <a:path extrusionOk="0" h="428" w="209">
                  <a:moveTo>
                    <a:pt x="197" y="0"/>
                  </a:moveTo>
                  <a:cubicBezTo>
                    <a:pt x="135" y="21"/>
                    <a:pt x="83" y="52"/>
                    <a:pt x="41" y="94"/>
                  </a:cubicBezTo>
                  <a:cubicBezTo>
                    <a:pt x="10" y="136"/>
                    <a:pt x="0" y="177"/>
                    <a:pt x="0" y="229"/>
                  </a:cubicBezTo>
                  <a:cubicBezTo>
                    <a:pt x="0" y="313"/>
                    <a:pt x="52" y="386"/>
                    <a:pt x="145" y="417"/>
                  </a:cubicBezTo>
                  <a:cubicBezTo>
                    <a:pt x="166" y="417"/>
                    <a:pt x="187" y="427"/>
                    <a:pt x="197" y="427"/>
                  </a:cubicBezTo>
                  <a:cubicBezTo>
                    <a:pt x="208" y="427"/>
                    <a:pt x="208" y="427"/>
                    <a:pt x="208" y="427"/>
                  </a:cubicBezTo>
                  <a:cubicBezTo>
                    <a:pt x="208" y="417"/>
                    <a:pt x="208" y="417"/>
                    <a:pt x="208" y="417"/>
                  </a:cubicBezTo>
                  <a:cubicBezTo>
                    <a:pt x="208" y="417"/>
                    <a:pt x="197" y="417"/>
                    <a:pt x="197" y="406"/>
                  </a:cubicBezTo>
                  <a:cubicBezTo>
                    <a:pt x="197" y="271"/>
                    <a:pt x="197" y="136"/>
                    <a:pt x="197"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5"/>
            <p:cNvSpPr/>
            <p:nvPr/>
          </p:nvSpPr>
          <p:spPr>
            <a:xfrm>
              <a:off x="5484095" y="3254165"/>
              <a:ext cx="7920" cy="68040"/>
            </a:xfrm>
            <a:custGeom>
              <a:rect b="b" l="l" r="r" t="t"/>
              <a:pathLst>
                <a:path extrusionOk="0" h="189" w="22">
                  <a:moveTo>
                    <a:pt x="10" y="0"/>
                  </a:moveTo>
                  <a:cubicBezTo>
                    <a:pt x="0" y="21"/>
                    <a:pt x="0" y="53"/>
                    <a:pt x="0" y="73"/>
                  </a:cubicBezTo>
                  <a:cubicBezTo>
                    <a:pt x="0" y="115"/>
                    <a:pt x="10" y="146"/>
                    <a:pt x="21" y="188"/>
                  </a:cubicBezTo>
                  <a:cubicBezTo>
                    <a:pt x="10" y="125"/>
                    <a:pt x="10" y="63"/>
                    <a:pt x="10"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5"/>
            <p:cNvSpPr/>
            <p:nvPr/>
          </p:nvSpPr>
          <p:spPr>
            <a:xfrm>
              <a:off x="5603975" y="3127085"/>
              <a:ext cx="900360" cy="79200"/>
            </a:xfrm>
            <a:custGeom>
              <a:rect b="b" l="l" r="r" t="t"/>
              <a:pathLst>
                <a:path extrusionOk="0" h="220" w="2501">
                  <a:moveTo>
                    <a:pt x="11" y="198"/>
                  </a:moveTo>
                  <a:cubicBezTo>
                    <a:pt x="21" y="209"/>
                    <a:pt x="31" y="209"/>
                    <a:pt x="42" y="219"/>
                  </a:cubicBezTo>
                  <a:cubicBezTo>
                    <a:pt x="31" y="209"/>
                    <a:pt x="21" y="209"/>
                    <a:pt x="11" y="198"/>
                  </a:cubicBezTo>
                  <a:moveTo>
                    <a:pt x="11" y="198"/>
                  </a:moveTo>
                  <a:lnTo>
                    <a:pt x="11" y="198"/>
                  </a:lnTo>
                  <a:moveTo>
                    <a:pt x="0" y="198"/>
                  </a:moveTo>
                  <a:lnTo>
                    <a:pt x="0" y="198"/>
                  </a:lnTo>
                  <a:moveTo>
                    <a:pt x="63" y="188"/>
                  </a:moveTo>
                  <a:cubicBezTo>
                    <a:pt x="84" y="188"/>
                    <a:pt x="94" y="198"/>
                    <a:pt x="115" y="209"/>
                  </a:cubicBezTo>
                  <a:cubicBezTo>
                    <a:pt x="94" y="198"/>
                    <a:pt x="84" y="188"/>
                    <a:pt x="63" y="188"/>
                  </a:cubicBezTo>
                  <a:moveTo>
                    <a:pt x="63" y="167"/>
                  </a:moveTo>
                  <a:lnTo>
                    <a:pt x="63" y="177"/>
                  </a:lnTo>
                  <a:lnTo>
                    <a:pt x="63" y="167"/>
                  </a:lnTo>
                  <a:moveTo>
                    <a:pt x="615" y="115"/>
                  </a:moveTo>
                  <a:cubicBezTo>
                    <a:pt x="552" y="115"/>
                    <a:pt x="500" y="136"/>
                    <a:pt x="448" y="167"/>
                  </a:cubicBezTo>
                  <a:cubicBezTo>
                    <a:pt x="500" y="136"/>
                    <a:pt x="552" y="115"/>
                    <a:pt x="615" y="115"/>
                  </a:cubicBezTo>
                  <a:moveTo>
                    <a:pt x="615" y="115"/>
                  </a:moveTo>
                  <a:lnTo>
                    <a:pt x="615" y="115"/>
                  </a:lnTo>
                  <a:moveTo>
                    <a:pt x="1292" y="52"/>
                  </a:moveTo>
                  <a:cubicBezTo>
                    <a:pt x="1281" y="52"/>
                    <a:pt x="1271" y="52"/>
                    <a:pt x="1261" y="52"/>
                  </a:cubicBezTo>
                  <a:cubicBezTo>
                    <a:pt x="1271" y="52"/>
                    <a:pt x="1281" y="52"/>
                    <a:pt x="1292" y="52"/>
                  </a:cubicBezTo>
                  <a:moveTo>
                    <a:pt x="1292" y="52"/>
                  </a:moveTo>
                  <a:lnTo>
                    <a:pt x="1292" y="52"/>
                  </a:lnTo>
                  <a:moveTo>
                    <a:pt x="1979" y="32"/>
                  </a:moveTo>
                  <a:lnTo>
                    <a:pt x="1979" y="32"/>
                  </a:lnTo>
                  <a:moveTo>
                    <a:pt x="2000" y="21"/>
                  </a:moveTo>
                  <a:cubicBezTo>
                    <a:pt x="1990" y="21"/>
                    <a:pt x="1979" y="21"/>
                    <a:pt x="1979" y="32"/>
                  </a:cubicBezTo>
                  <a:cubicBezTo>
                    <a:pt x="1979" y="21"/>
                    <a:pt x="1990" y="21"/>
                    <a:pt x="2000" y="21"/>
                  </a:cubicBezTo>
                  <a:moveTo>
                    <a:pt x="2000" y="21"/>
                  </a:moveTo>
                  <a:lnTo>
                    <a:pt x="2000" y="21"/>
                  </a:lnTo>
                  <a:moveTo>
                    <a:pt x="1927" y="21"/>
                  </a:moveTo>
                  <a:cubicBezTo>
                    <a:pt x="1865" y="21"/>
                    <a:pt x="1792" y="63"/>
                    <a:pt x="1740" y="115"/>
                  </a:cubicBezTo>
                  <a:cubicBezTo>
                    <a:pt x="1792" y="63"/>
                    <a:pt x="1865" y="21"/>
                    <a:pt x="1927" y="21"/>
                  </a:cubicBezTo>
                  <a:moveTo>
                    <a:pt x="1938" y="21"/>
                  </a:moveTo>
                  <a:lnTo>
                    <a:pt x="1938" y="21"/>
                  </a:lnTo>
                  <a:moveTo>
                    <a:pt x="2500" y="0"/>
                  </a:moveTo>
                  <a:cubicBezTo>
                    <a:pt x="2459" y="21"/>
                    <a:pt x="2417" y="52"/>
                    <a:pt x="2386" y="84"/>
                  </a:cubicBezTo>
                  <a:cubicBezTo>
                    <a:pt x="2417" y="52"/>
                    <a:pt x="2459" y="21"/>
                    <a:pt x="2500"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5"/>
            <p:cNvSpPr/>
            <p:nvPr/>
          </p:nvSpPr>
          <p:spPr>
            <a:xfrm>
              <a:off x="5603975" y="3093605"/>
              <a:ext cx="900360" cy="109080"/>
            </a:xfrm>
            <a:custGeom>
              <a:rect b="b" l="l" r="r" t="t"/>
              <a:pathLst>
                <a:path extrusionOk="0" h="303" w="2501">
                  <a:moveTo>
                    <a:pt x="1729" y="0"/>
                  </a:moveTo>
                  <a:cubicBezTo>
                    <a:pt x="1146" y="0"/>
                    <a:pt x="563" y="72"/>
                    <a:pt x="11" y="239"/>
                  </a:cubicBezTo>
                  <a:cubicBezTo>
                    <a:pt x="11" y="239"/>
                    <a:pt x="0" y="239"/>
                    <a:pt x="0" y="250"/>
                  </a:cubicBezTo>
                  <a:cubicBezTo>
                    <a:pt x="21" y="250"/>
                    <a:pt x="42" y="260"/>
                    <a:pt x="63" y="260"/>
                  </a:cubicBezTo>
                  <a:lnTo>
                    <a:pt x="63" y="270"/>
                  </a:lnTo>
                  <a:lnTo>
                    <a:pt x="63" y="281"/>
                  </a:lnTo>
                  <a:cubicBezTo>
                    <a:pt x="84" y="281"/>
                    <a:pt x="94" y="291"/>
                    <a:pt x="115" y="302"/>
                  </a:cubicBezTo>
                  <a:cubicBezTo>
                    <a:pt x="229" y="291"/>
                    <a:pt x="334" y="270"/>
                    <a:pt x="448" y="260"/>
                  </a:cubicBezTo>
                  <a:cubicBezTo>
                    <a:pt x="500" y="229"/>
                    <a:pt x="552" y="208"/>
                    <a:pt x="615" y="208"/>
                  </a:cubicBezTo>
                  <a:cubicBezTo>
                    <a:pt x="646" y="208"/>
                    <a:pt x="688" y="218"/>
                    <a:pt x="729" y="239"/>
                  </a:cubicBezTo>
                  <a:cubicBezTo>
                    <a:pt x="854" y="229"/>
                    <a:pt x="979" y="218"/>
                    <a:pt x="1094" y="218"/>
                  </a:cubicBezTo>
                  <a:cubicBezTo>
                    <a:pt x="1136" y="187"/>
                    <a:pt x="1188" y="166"/>
                    <a:pt x="1250" y="156"/>
                  </a:cubicBezTo>
                  <a:lnTo>
                    <a:pt x="1261" y="145"/>
                  </a:lnTo>
                  <a:cubicBezTo>
                    <a:pt x="1271" y="145"/>
                    <a:pt x="1281" y="145"/>
                    <a:pt x="1292" y="145"/>
                  </a:cubicBezTo>
                  <a:cubicBezTo>
                    <a:pt x="1354" y="145"/>
                    <a:pt x="1406" y="166"/>
                    <a:pt x="1438" y="208"/>
                  </a:cubicBezTo>
                  <a:cubicBezTo>
                    <a:pt x="1479" y="208"/>
                    <a:pt x="1521" y="208"/>
                    <a:pt x="1563" y="208"/>
                  </a:cubicBezTo>
                  <a:cubicBezTo>
                    <a:pt x="1625" y="208"/>
                    <a:pt x="1688" y="208"/>
                    <a:pt x="1740" y="208"/>
                  </a:cubicBezTo>
                  <a:cubicBezTo>
                    <a:pt x="1792" y="156"/>
                    <a:pt x="1865" y="114"/>
                    <a:pt x="1927" y="114"/>
                  </a:cubicBezTo>
                  <a:cubicBezTo>
                    <a:pt x="1938" y="114"/>
                    <a:pt x="1938" y="114"/>
                    <a:pt x="1938" y="114"/>
                  </a:cubicBezTo>
                  <a:cubicBezTo>
                    <a:pt x="1948" y="114"/>
                    <a:pt x="1958" y="114"/>
                    <a:pt x="1979" y="125"/>
                  </a:cubicBezTo>
                  <a:cubicBezTo>
                    <a:pt x="1979" y="114"/>
                    <a:pt x="1990" y="114"/>
                    <a:pt x="2000" y="114"/>
                  </a:cubicBezTo>
                  <a:cubicBezTo>
                    <a:pt x="2063" y="114"/>
                    <a:pt x="2104" y="166"/>
                    <a:pt x="2136" y="218"/>
                  </a:cubicBezTo>
                  <a:cubicBezTo>
                    <a:pt x="2209" y="229"/>
                    <a:pt x="2281" y="229"/>
                    <a:pt x="2354" y="239"/>
                  </a:cubicBezTo>
                  <a:cubicBezTo>
                    <a:pt x="2365" y="218"/>
                    <a:pt x="2375" y="197"/>
                    <a:pt x="2386" y="187"/>
                  </a:cubicBezTo>
                  <a:lnTo>
                    <a:pt x="2386" y="177"/>
                  </a:lnTo>
                  <a:cubicBezTo>
                    <a:pt x="2417" y="145"/>
                    <a:pt x="2459" y="114"/>
                    <a:pt x="2500" y="93"/>
                  </a:cubicBezTo>
                  <a:cubicBezTo>
                    <a:pt x="2490" y="62"/>
                    <a:pt x="2459" y="41"/>
                    <a:pt x="2417" y="31"/>
                  </a:cubicBezTo>
                  <a:cubicBezTo>
                    <a:pt x="2188" y="10"/>
                    <a:pt x="1958" y="0"/>
                    <a:pt x="1729" y="0"/>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1" name="Google Shape;2381;p25"/>
          <p:cNvGrpSpPr/>
          <p:nvPr/>
        </p:nvGrpSpPr>
        <p:grpSpPr>
          <a:xfrm>
            <a:off x="2967855" y="3258201"/>
            <a:ext cx="399093" cy="403761"/>
            <a:chOff x="3567815" y="2186045"/>
            <a:chExt cx="307800" cy="311400"/>
          </a:xfrm>
        </p:grpSpPr>
        <p:sp>
          <p:nvSpPr>
            <p:cNvPr id="2382" name="Google Shape;2382;p25"/>
            <p:cNvSpPr/>
            <p:nvPr/>
          </p:nvSpPr>
          <p:spPr>
            <a:xfrm>
              <a:off x="3567815" y="2186045"/>
              <a:ext cx="307800" cy="311400"/>
            </a:xfrm>
            <a:custGeom>
              <a:rect b="b" l="l" r="r" t="t"/>
              <a:pathLst>
                <a:path extrusionOk="0" h="865" w="855">
                  <a:moveTo>
                    <a:pt x="729" y="260"/>
                  </a:moveTo>
                  <a:cubicBezTo>
                    <a:pt x="854" y="458"/>
                    <a:pt x="781" y="781"/>
                    <a:pt x="531" y="833"/>
                  </a:cubicBezTo>
                  <a:cubicBezTo>
                    <a:pt x="417" y="864"/>
                    <a:pt x="260" y="843"/>
                    <a:pt x="167" y="791"/>
                  </a:cubicBezTo>
                  <a:cubicBezTo>
                    <a:pt x="62" y="718"/>
                    <a:pt x="31" y="593"/>
                    <a:pt x="21" y="479"/>
                  </a:cubicBezTo>
                  <a:cubicBezTo>
                    <a:pt x="10" y="448"/>
                    <a:pt x="10" y="427"/>
                    <a:pt x="10" y="396"/>
                  </a:cubicBezTo>
                  <a:cubicBezTo>
                    <a:pt x="0" y="187"/>
                    <a:pt x="177" y="21"/>
                    <a:pt x="385" y="10"/>
                  </a:cubicBezTo>
                  <a:cubicBezTo>
                    <a:pt x="573" y="0"/>
                    <a:pt x="687" y="104"/>
                    <a:pt x="729" y="250"/>
                  </a:cubicBezTo>
                  <a:cubicBezTo>
                    <a:pt x="729" y="260"/>
                    <a:pt x="729" y="260"/>
                    <a:pt x="729" y="260"/>
                  </a:cubicBezTo>
                  <a:moveTo>
                    <a:pt x="729" y="573"/>
                  </a:moveTo>
                  <a:cubicBezTo>
                    <a:pt x="750" y="510"/>
                    <a:pt x="750" y="437"/>
                    <a:pt x="739" y="375"/>
                  </a:cubicBezTo>
                  <a:cubicBezTo>
                    <a:pt x="739" y="573"/>
                    <a:pt x="604" y="791"/>
                    <a:pt x="354" y="739"/>
                  </a:cubicBezTo>
                  <a:lnTo>
                    <a:pt x="344" y="739"/>
                  </a:lnTo>
                  <a:cubicBezTo>
                    <a:pt x="208" y="739"/>
                    <a:pt x="83" y="646"/>
                    <a:pt x="31" y="510"/>
                  </a:cubicBezTo>
                  <a:cubicBezTo>
                    <a:pt x="52" y="593"/>
                    <a:pt x="83" y="666"/>
                    <a:pt x="146" y="718"/>
                  </a:cubicBezTo>
                  <a:cubicBezTo>
                    <a:pt x="219" y="791"/>
                    <a:pt x="312" y="812"/>
                    <a:pt x="417" y="812"/>
                  </a:cubicBezTo>
                  <a:cubicBezTo>
                    <a:pt x="573" y="812"/>
                    <a:pt x="687" y="729"/>
                    <a:pt x="729" y="573"/>
                  </a:cubicBezTo>
                  <a:moveTo>
                    <a:pt x="698" y="375"/>
                  </a:moveTo>
                  <a:cubicBezTo>
                    <a:pt x="708" y="198"/>
                    <a:pt x="594" y="10"/>
                    <a:pt x="344" y="52"/>
                  </a:cubicBezTo>
                  <a:cubicBezTo>
                    <a:pt x="229" y="73"/>
                    <a:pt x="125" y="146"/>
                    <a:pt x="83" y="250"/>
                  </a:cubicBezTo>
                  <a:cubicBezTo>
                    <a:pt x="281" y="260"/>
                    <a:pt x="490" y="312"/>
                    <a:pt x="687" y="364"/>
                  </a:cubicBezTo>
                  <a:cubicBezTo>
                    <a:pt x="698" y="364"/>
                    <a:pt x="698" y="375"/>
                    <a:pt x="698" y="375"/>
                  </a:cubicBezTo>
                  <a:cubicBezTo>
                    <a:pt x="698" y="396"/>
                    <a:pt x="687" y="406"/>
                    <a:pt x="677" y="406"/>
                  </a:cubicBezTo>
                  <a:cubicBezTo>
                    <a:pt x="469" y="343"/>
                    <a:pt x="271" y="312"/>
                    <a:pt x="73" y="271"/>
                  </a:cubicBezTo>
                  <a:cubicBezTo>
                    <a:pt x="62" y="281"/>
                    <a:pt x="62" y="291"/>
                    <a:pt x="62" y="312"/>
                  </a:cubicBezTo>
                  <a:cubicBezTo>
                    <a:pt x="260" y="333"/>
                    <a:pt x="479" y="364"/>
                    <a:pt x="677" y="416"/>
                  </a:cubicBezTo>
                  <a:cubicBezTo>
                    <a:pt x="698" y="427"/>
                    <a:pt x="698" y="448"/>
                    <a:pt x="677" y="448"/>
                  </a:cubicBezTo>
                  <a:cubicBezTo>
                    <a:pt x="469" y="437"/>
                    <a:pt x="250" y="385"/>
                    <a:pt x="52" y="333"/>
                  </a:cubicBezTo>
                  <a:cubicBezTo>
                    <a:pt x="52" y="364"/>
                    <a:pt x="42" y="396"/>
                    <a:pt x="52" y="427"/>
                  </a:cubicBezTo>
                  <a:cubicBezTo>
                    <a:pt x="73" y="625"/>
                    <a:pt x="229" y="698"/>
                    <a:pt x="406" y="718"/>
                  </a:cubicBezTo>
                  <a:cubicBezTo>
                    <a:pt x="594" y="718"/>
                    <a:pt x="698" y="552"/>
                    <a:pt x="698" y="375"/>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5"/>
            <p:cNvSpPr/>
            <p:nvPr/>
          </p:nvSpPr>
          <p:spPr>
            <a:xfrm>
              <a:off x="3579335" y="2321045"/>
              <a:ext cx="259200" cy="157680"/>
            </a:xfrm>
            <a:custGeom>
              <a:rect b="b" l="l" r="r" t="t"/>
              <a:pathLst>
                <a:path extrusionOk="0" h="438" w="720">
                  <a:moveTo>
                    <a:pt x="708" y="0"/>
                  </a:moveTo>
                  <a:cubicBezTo>
                    <a:pt x="719" y="62"/>
                    <a:pt x="719" y="135"/>
                    <a:pt x="698" y="198"/>
                  </a:cubicBezTo>
                  <a:cubicBezTo>
                    <a:pt x="656" y="354"/>
                    <a:pt x="542" y="437"/>
                    <a:pt x="386" y="437"/>
                  </a:cubicBezTo>
                  <a:cubicBezTo>
                    <a:pt x="281" y="437"/>
                    <a:pt x="188" y="416"/>
                    <a:pt x="115" y="343"/>
                  </a:cubicBezTo>
                  <a:cubicBezTo>
                    <a:pt x="52" y="291"/>
                    <a:pt x="21" y="218"/>
                    <a:pt x="0" y="135"/>
                  </a:cubicBezTo>
                  <a:cubicBezTo>
                    <a:pt x="52" y="271"/>
                    <a:pt x="177" y="364"/>
                    <a:pt x="313" y="364"/>
                  </a:cubicBezTo>
                  <a:lnTo>
                    <a:pt x="323" y="364"/>
                  </a:lnTo>
                  <a:cubicBezTo>
                    <a:pt x="573" y="416"/>
                    <a:pt x="708" y="198"/>
                    <a:pt x="708" y="0"/>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5"/>
            <p:cNvSpPr/>
            <p:nvPr/>
          </p:nvSpPr>
          <p:spPr>
            <a:xfrm>
              <a:off x="3598055" y="2189645"/>
              <a:ext cx="225360" cy="131760"/>
            </a:xfrm>
            <a:custGeom>
              <a:rect b="b" l="l" r="r" t="t"/>
              <a:pathLst>
                <a:path extrusionOk="0" h="366" w="626">
                  <a:moveTo>
                    <a:pt x="261" y="42"/>
                  </a:moveTo>
                  <a:cubicBezTo>
                    <a:pt x="511" y="0"/>
                    <a:pt x="625" y="188"/>
                    <a:pt x="615" y="365"/>
                  </a:cubicBezTo>
                  <a:cubicBezTo>
                    <a:pt x="615" y="365"/>
                    <a:pt x="615" y="354"/>
                    <a:pt x="604" y="354"/>
                  </a:cubicBezTo>
                  <a:cubicBezTo>
                    <a:pt x="407" y="302"/>
                    <a:pt x="198" y="250"/>
                    <a:pt x="0" y="240"/>
                  </a:cubicBezTo>
                  <a:cubicBezTo>
                    <a:pt x="42" y="136"/>
                    <a:pt x="146" y="63"/>
                    <a:pt x="261" y="42"/>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5"/>
            <p:cNvSpPr/>
            <p:nvPr/>
          </p:nvSpPr>
          <p:spPr>
            <a:xfrm>
              <a:off x="3582935" y="2283605"/>
              <a:ext cx="236520" cy="161280"/>
            </a:xfrm>
            <a:custGeom>
              <a:rect b="b" l="l" r="r" t="t"/>
              <a:pathLst>
                <a:path extrusionOk="0" h="448" w="657">
                  <a:moveTo>
                    <a:pt x="656" y="104"/>
                  </a:moveTo>
                  <a:cubicBezTo>
                    <a:pt x="656" y="281"/>
                    <a:pt x="552" y="447"/>
                    <a:pt x="364" y="447"/>
                  </a:cubicBezTo>
                  <a:cubicBezTo>
                    <a:pt x="187" y="427"/>
                    <a:pt x="31" y="354"/>
                    <a:pt x="10" y="156"/>
                  </a:cubicBezTo>
                  <a:cubicBezTo>
                    <a:pt x="0" y="125"/>
                    <a:pt x="10" y="93"/>
                    <a:pt x="10" y="62"/>
                  </a:cubicBezTo>
                  <a:cubicBezTo>
                    <a:pt x="208" y="114"/>
                    <a:pt x="427" y="166"/>
                    <a:pt x="635" y="177"/>
                  </a:cubicBezTo>
                  <a:cubicBezTo>
                    <a:pt x="656" y="177"/>
                    <a:pt x="656" y="156"/>
                    <a:pt x="635" y="145"/>
                  </a:cubicBezTo>
                  <a:cubicBezTo>
                    <a:pt x="437" y="93"/>
                    <a:pt x="218" y="62"/>
                    <a:pt x="20" y="41"/>
                  </a:cubicBezTo>
                  <a:cubicBezTo>
                    <a:pt x="20" y="20"/>
                    <a:pt x="20" y="10"/>
                    <a:pt x="31" y="0"/>
                  </a:cubicBezTo>
                  <a:cubicBezTo>
                    <a:pt x="229" y="41"/>
                    <a:pt x="427" y="72"/>
                    <a:pt x="635" y="135"/>
                  </a:cubicBezTo>
                  <a:cubicBezTo>
                    <a:pt x="645" y="135"/>
                    <a:pt x="656" y="125"/>
                    <a:pt x="656" y="104"/>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5"/>
            <p:cNvSpPr/>
            <p:nvPr/>
          </p:nvSpPr>
          <p:spPr>
            <a:xfrm>
              <a:off x="3620735" y="2444525"/>
              <a:ext cx="161640" cy="45360"/>
            </a:xfrm>
            <a:custGeom>
              <a:rect b="b" l="l" r="r" t="t"/>
              <a:pathLst>
                <a:path extrusionOk="0" h="126" w="449">
                  <a:moveTo>
                    <a:pt x="271" y="125"/>
                  </a:moveTo>
                  <a:lnTo>
                    <a:pt x="271" y="125"/>
                  </a:lnTo>
                  <a:moveTo>
                    <a:pt x="385" y="115"/>
                  </a:moveTo>
                  <a:cubicBezTo>
                    <a:pt x="344" y="125"/>
                    <a:pt x="312" y="125"/>
                    <a:pt x="271" y="125"/>
                  </a:cubicBezTo>
                  <a:cubicBezTo>
                    <a:pt x="312" y="125"/>
                    <a:pt x="344" y="125"/>
                    <a:pt x="385" y="115"/>
                  </a:cubicBez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406" y="115"/>
                  </a:moveTo>
                  <a:lnTo>
                    <a:pt x="406" y="115"/>
                  </a:lnTo>
                  <a:moveTo>
                    <a:pt x="406" y="115"/>
                  </a:moveTo>
                  <a:lnTo>
                    <a:pt x="406" y="115"/>
                  </a:lnTo>
                  <a:moveTo>
                    <a:pt x="406" y="115"/>
                  </a:moveTo>
                  <a:lnTo>
                    <a:pt x="406" y="115"/>
                  </a:lnTo>
                  <a:moveTo>
                    <a:pt x="406" y="115"/>
                  </a:moveTo>
                  <a:lnTo>
                    <a:pt x="406" y="115"/>
                  </a:lnTo>
                  <a:moveTo>
                    <a:pt x="406" y="115"/>
                  </a:moveTo>
                  <a:lnTo>
                    <a:pt x="406" y="115"/>
                  </a:lnTo>
                  <a:moveTo>
                    <a:pt x="406" y="115"/>
                  </a:moveTo>
                  <a:lnTo>
                    <a:pt x="406" y="115"/>
                  </a:lnTo>
                  <a:moveTo>
                    <a:pt x="427" y="105"/>
                  </a:moveTo>
                  <a:lnTo>
                    <a:pt x="427" y="105"/>
                  </a:lnTo>
                  <a:moveTo>
                    <a:pt x="427" y="105"/>
                  </a:moveTo>
                  <a:lnTo>
                    <a:pt x="427" y="105"/>
                  </a:lnTo>
                  <a:moveTo>
                    <a:pt x="427" y="105"/>
                  </a:moveTo>
                  <a:lnTo>
                    <a:pt x="427" y="105"/>
                  </a:lnTo>
                  <a:moveTo>
                    <a:pt x="427" y="105"/>
                  </a:moveTo>
                  <a:lnTo>
                    <a:pt x="427" y="105"/>
                  </a:lnTo>
                  <a:moveTo>
                    <a:pt x="427" y="105"/>
                  </a:moveTo>
                  <a:lnTo>
                    <a:pt x="42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48" y="94"/>
                  </a:moveTo>
                  <a:lnTo>
                    <a:pt x="448" y="94"/>
                  </a:lnTo>
                  <a:moveTo>
                    <a:pt x="448" y="94"/>
                  </a:moveTo>
                  <a:lnTo>
                    <a:pt x="448" y="94"/>
                  </a:lnTo>
                  <a:moveTo>
                    <a:pt x="21" y="73"/>
                  </a:moveTo>
                  <a:lnTo>
                    <a:pt x="21" y="73"/>
                  </a:lnTo>
                  <a:moveTo>
                    <a:pt x="21" y="73"/>
                  </a:moveTo>
                  <a:lnTo>
                    <a:pt x="21" y="73"/>
                  </a:lnTo>
                  <a:moveTo>
                    <a:pt x="21" y="63"/>
                  </a:moveTo>
                  <a:cubicBezTo>
                    <a:pt x="21" y="73"/>
                    <a:pt x="21" y="73"/>
                    <a:pt x="21" y="73"/>
                  </a:cubicBezTo>
                  <a:lnTo>
                    <a:pt x="21" y="63"/>
                  </a:lnTo>
                  <a:moveTo>
                    <a:pt x="21" y="63"/>
                  </a:moveTo>
                  <a:lnTo>
                    <a:pt x="21" y="63"/>
                  </a:lnTo>
                  <a:moveTo>
                    <a:pt x="10" y="63"/>
                  </a:moveTo>
                  <a:lnTo>
                    <a:pt x="21" y="63"/>
                  </a:lnTo>
                  <a:cubicBezTo>
                    <a:pt x="10" y="63"/>
                    <a:pt x="10" y="63"/>
                    <a:pt x="10" y="63"/>
                  </a:cubicBezTo>
                  <a:moveTo>
                    <a:pt x="10" y="63"/>
                  </a:moveTo>
                  <a:lnTo>
                    <a:pt x="10" y="63"/>
                  </a:lnTo>
                  <a:moveTo>
                    <a:pt x="10" y="63"/>
                  </a:moveTo>
                  <a:lnTo>
                    <a:pt x="10" y="63"/>
                  </a:lnTo>
                  <a:moveTo>
                    <a:pt x="10" y="63"/>
                  </a:moveTo>
                  <a:lnTo>
                    <a:pt x="10" y="63"/>
                  </a:lnTo>
                  <a:moveTo>
                    <a:pt x="10" y="63"/>
                  </a:moveTo>
                  <a:lnTo>
                    <a:pt x="10" y="63"/>
                  </a:lnTo>
                  <a:moveTo>
                    <a:pt x="0" y="63"/>
                  </a:moveTo>
                  <a:lnTo>
                    <a:pt x="10" y="63"/>
                  </a:lnTo>
                  <a:cubicBezTo>
                    <a:pt x="0" y="63"/>
                    <a:pt x="0" y="63"/>
                    <a:pt x="0" y="63"/>
                  </a:cubicBezTo>
                  <a:moveTo>
                    <a:pt x="0" y="63"/>
                  </a:moveTo>
                  <a:lnTo>
                    <a:pt x="0" y="63"/>
                  </a:lnTo>
                  <a:moveTo>
                    <a:pt x="0" y="53"/>
                  </a:moveTo>
                  <a:lnTo>
                    <a:pt x="0" y="63"/>
                  </a:lnTo>
                  <a:cubicBezTo>
                    <a:pt x="0" y="53"/>
                    <a:pt x="0" y="53"/>
                    <a:pt x="0" y="53"/>
                  </a:cubicBezTo>
                  <a:moveTo>
                    <a:pt x="0" y="53"/>
                  </a:moveTo>
                  <a:lnTo>
                    <a:pt x="0" y="53"/>
                  </a:lnTo>
                  <a:moveTo>
                    <a:pt x="0" y="53"/>
                  </a:moveTo>
                  <a:lnTo>
                    <a:pt x="0" y="53"/>
                  </a:lnTo>
                  <a:moveTo>
                    <a:pt x="0" y="53"/>
                  </a:moveTo>
                  <a:lnTo>
                    <a:pt x="0" y="53"/>
                  </a:lnTo>
                  <a:moveTo>
                    <a:pt x="0" y="53"/>
                  </a:moveTo>
                  <a:lnTo>
                    <a:pt x="0" y="53"/>
                  </a:lnTo>
                  <a:moveTo>
                    <a:pt x="0" y="53"/>
                  </a:moveTo>
                  <a:lnTo>
                    <a:pt x="0" y="53"/>
                  </a:lnTo>
                  <a:moveTo>
                    <a:pt x="0" y="0"/>
                  </a:moveTo>
                  <a:cubicBezTo>
                    <a:pt x="73" y="73"/>
                    <a:pt x="166" y="94"/>
                    <a:pt x="271" y="94"/>
                  </a:cubicBezTo>
                  <a:cubicBezTo>
                    <a:pt x="166" y="94"/>
                    <a:pt x="73" y="73"/>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5"/>
            <p:cNvSpPr/>
            <p:nvPr/>
          </p:nvSpPr>
          <p:spPr>
            <a:xfrm>
              <a:off x="3586895" y="2324645"/>
              <a:ext cx="251640" cy="154080"/>
            </a:xfrm>
            <a:custGeom>
              <a:rect b="b" l="l" r="r" t="t"/>
              <a:pathLst>
                <a:path extrusionOk="0" h="428" w="699">
                  <a:moveTo>
                    <a:pt x="94" y="333"/>
                  </a:moveTo>
                  <a:cubicBezTo>
                    <a:pt x="167" y="406"/>
                    <a:pt x="260" y="427"/>
                    <a:pt x="365" y="427"/>
                  </a:cubicBezTo>
                  <a:cubicBezTo>
                    <a:pt x="260" y="427"/>
                    <a:pt x="167" y="406"/>
                    <a:pt x="94" y="333"/>
                  </a:cubicBezTo>
                  <a:moveTo>
                    <a:pt x="677" y="198"/>
                  </a:moveTo>
                  <a:lnTo>
                    <a:pt x="677" y="198"/>
                  </a:lnTo>
                  <a:moveTo>
                    <a:pt x="0" y="198"/>
                  </a:moveTo>
                  <a:cubicBezTo>
                    <a:pt x="21" y="250"/>
                    <a:pt x="52" y="292"/>
                    <a:pt x="94" y="333"/>
                  </a:cubicBezTo>
                  <a:cubicBezTo>
                    <a:pt x="52" y="292"/>
                    <a:pt x="21" y="250"/>
                    <a:pt x="0" y="198"/>
                  </a:cubicBezTo>
                  <a:moveTo>
                    <a:pt x="687" y="0"/>
                  </a:moveTo>
                  <a:cubicBezTo>
                    <a:pt x="698" y="21"/>
                    <a:pt x="698" y="52"/>
                    <a:pt x="698" y="73"/>
                  </a:cubicBezTo>
                  <a:cubicBezTo>
                    <a:pt x="698" y="115"/>
                    <a:pt x="687" y="146"/>
                    <a:pt x="677" y="188"/>
                  </a:cubicBezTo>
                  <a:cubicBezTo>
                    <a:pt x="687" y="146"/>
                    <a:pt x="698" y="104"/>
                    <a:pt x="698" y="73"/>
                  </a:cubicBezTo>
                  <a:cubicBezTo>
                    <a:pt x="698" y="42"/>
                    <a:pt x="698" y="21"/>
                    <a:pt x="687"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5"/>
            <p:cNvSpPr/>
            <p:nvPr/>
          </p:nvSpPr>
          <p:spPr>
            <a:xfrm>
              <a:off x="3692015" y="2452085"/>
              <a:ext cx="45360" cy="4320"/>
            </a:xfrm>
            <a:custGeom>
              <a:rect b="b" l="l" r="r" t="t"/>
              <a:pathLst>
                <a:path extrusionOk="0" h="12" w="126">
                  <a:moveTo>
                    <a:pt x="73" y="11"/>
                  </a:moveTo>
                  <a:lnTo>
                    <a:pt x="73" y="11"/>
                  </a:lnTo>
                  <a:moveTo>
                    <a:pt x="93" y="11"/>
                  </a:moveTo>
                  <a:cubicBezTo>
                    <a:pt x="93" y="11"/>
                    <a:pt x="83" y="11"/>
                    <a:pt x="73" y="11"/>
                  </a:cubicBezTo>
                  <a:cubicBezTo>
                    <a:pt x="83" y="11"/>
                    <a:pt x="83" y="11"/>
                    <a:pt x="93" y="11"/>
                  </a:cubicBezTo>
                  <a:moveTo>
                    <a:pt x="104" y="11"/>
                  </a:moveTo>
                  <a:lnTo>
                    <a:pt x="93" y="11"/>
                  </a:lnTo>
                  <a:lnTo>
                    <a:pt x="104" y="11"/>
                  </a:lnTo>
                  <a:moveTo>
                    <a:pt x="104" y="11"/>
                  </a:moveTo>
                  <a:lnTo>
                    <a:pt x="104" y="11"/>
                  </a:lnTo>
                  <a:moveTo>
                    <a:pt x="104" y="11"/>
                  </a:moveTo>
                  <a:lnTo>
                    <a:pt x="104" y="11"/>
                  </a:lnTo>
                  <a:moveTo>
                    <a:pt x="104" y="11"/>
                  </a:moveTo>
                  <a:lnTo>
                    <a:pt x="104" y="11"/>
                  </a:lnTo>
                  <a:moveTo>
                    <a:pt x="104" y="11"/>
                  </a:moveTo>
                  <a:lnTo>
                    <a:pt x="104" y="11"/>
                  </a:lnTo>
                  <a:moveTo>
                    <a:pt x="114" y="11"/>
                  </a:moveTo>
                  <a:cubicBezTo>
                    <a:pt x="104" y="11"/>
                    <a:pt x="104" y="11"/>
                    <a:pt x="104" y="11"/>
                  </a:cubicBez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25" y="11"/>
                  </a:moveTo>
                  <a:lnTo>
                    <a:pt x="125" y="11"/>
                  </a:lnTo>
                  <a:moveTo>
                    <a:pt x="0" y="0"/>
                  </a:moveTo>
                  <a:lnTo>
                    <a:pt x="0"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5"/>
            <p:cNvSpPr/>
            <p:nvPr/>
          </p:nvSpPr>
          <p:spPr>
            <a:xfrm>
              <a:off x="3695615" y="2452085"/>
              <a:ext cx="34200" cy="4320"/>
            </a:xfrm>
            <a:custGeom>
              <a:rect b="b" l="l" r="r" t="t"/>
              <a:pathLst>
                <a:path extrusionOk="0" h="12" w="95">
                  <a:moveTo>
                    <a:pt x="83" y="11"/>
                  </a:moveTo>
                  <a:lnTo>
                    <a:pt x="83" y="11"/>
                  </a:lnTo>
                  <a:moveTo>
                    <a:pt x="83" y="11"/>
                  </a:moveTo>
                  <a:lnTo>
                    <a:pt x="83" y="11"/>
                  </a:lnTo>
                  <a:moveTo>
                    <a:pt x="83" y="11"/>
                  </a:moveTo>
                  <a:lnTo>
                    <a:pt x="83" y="11"/>
                  </a:lnTo>
                  <a:moveTo>
                    <a:pt x="94" y="11"/>
                  </a:moveTo>
                  <a:lnTo>
                    <a:pt x="83" y="11"/>
                  </a:lnTo>
                  <a:lnTo>
                    <a:pt x="94" y="11"/>
                  </a:lnTo>
                  <a:moveTo>
                    <a:pt x="94" y="11"/>
                  </a:moveTo>
                  <a:lnTo>
                    <a:pt x="94" y="11"/>
                  </a:lnTo>
                  <a:moveTo>
                    <a:pt x="94" y="11"/>
                  </a:moveTo>
                  <a:lnTo>
                    <a:pt x="94" y="11"/>
                  </a:lnTo>
                  <a:moveTo>
                    <a:pt x="94" y="11"/>
                  </a:moveTo>
                  <a:lnTo>
                    <a:pt x="94" y="11"/>
                  </a:lnTo>
                  <a:moveTo>
                    <a:pt x="94" y="11"/>
                  </a:moveTo>
                  <a:lnTo>
                    <a:pt x="94" y="11"/>
                  </a:lnTo>
                  <a:moveTo>
                    <a:pt x="94" y="11"/>
                  </a:moveTo>
                  <a:lnTo>
                    <a:pt x="94" y="11"/>
                  </a:lnTo>
                  <a:moveTo>
                    <a:pt x="94" y="11"/>
                  </a:moveTo>
                  <a:lnTo>
                    <a:pt x="94" y="11"/>
                  </a:lnTo>
                  <a:moveTo>
                    <a:pt x="0" y="0"/>
                  </a:moveTo>
                  <a:cubicBezTo>
                    <a:pt x="21" y="11"/>
                    <a:pt x="42" y="11"/>
                    <a:pt x="63" y="11"/>
                  </a:cubicBezTo>
                  <a:cubicBezTo>
                    <a:pt x="73" y="11"/>
                    <a:pt x="73" y="11"/>
                    <a:pt x="83" y="11"/>
                  </a:cubicBezTo>
                  <a:cubicBezTo>
                    <a:pt x="73" y="11"/>
                    <a:pt x="73" y="11"/>
                    <a:pt x="63" y="11"/>
                  </a:cubicBezTo>
                  <a:cubicBezTo>
                    <a:pt x="42" y="11"/>
                    <a:pt x="21" y="11"/>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5"/>
            <p:cNvSpPr/>
            <p:nvPr/>
          </p:nvSpPr>
          <p:spPr>
            <a:xfrm>
              <a:off x="3616775" y="2384765"/>
              <a:ext cx="187920" cy="60120"/>
            </a:xfrm>
            <a:custGeom>
              <a:rect b="b" l="l" r="r" t="t"/>
              <a:pathLst>
                <a:path extrusionOk="0" h="167" w="522">
                  <a:moveTo>
                    <a:pt x="271" y="166"/>
                  </a:moveTo>
                  <a:lnTo>
                    <a:pt x="271" y="166"/>
                  </a:lnTo>
                  <a:moveTo>
                    <a:pt x="282" y="166"/>
                  </a:moveTo>
                  <a:cubicBezTo>
                    <a:pt x="271" y="166"/>
                    <a:pt x="271" y="166"/>
                    <a:pt x="271" y="166"/>
                  </a:cubicBez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92" y="166"/>
                  </a:moveTo>
                  <a:lnTo>
                    <a:pt x="282" y="166"/>
                  </a:lnTo>
                  <a:cubicBezTo>
                    <a:pt x="292" y="166"/>
                    <a:pt x="292" y="166"/>
                    <a:pt x="292" y="166"/>
                  </a:cubicBezTo>
                  <a:moveTo>
                    <a:pt x="0" y="62"/>
                  </a:moveTo>
                  <a:cubicBezTo>
                    <a:pt x="63" y="114"/>
                    <a:pt x="136" y="146"/>
                    <a:pt x="219" y="156"/>
                  </a:cubicBezTo>
                  <a:cubicBezTo>
                    <a:pt x="136" y="146"/>
                    <a:pt x="63" y="114"/>
                    <a:pt x="0" y="62"/>
                  </a:cubicBezTo>
                  <a:moveTo>
                    <a:pt x="521" y="0"/>
                  </a:moveTo>
                  <a:cubicBezTo>
                    <a:pt x="480" y="94"/>
                    <a:pt x="396" y="156"/>
                    <a:pt x="292" y="166"/>
                  </a:cubicBezTo>
                  <a:cubicBezTo>
                    <a:pt x="396" y="156"/>
                    <a:pt x="480" y="94"/>
                    <a:pt x="521"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1" name="Google Shape;2391;p25"/>
          <p:cNvSpPr/>
          <p:nvPr/>
        </p:nvSpPr>
        <p:spPr>
          <a:xfrm>
            <a:off x="6183770" y="3452521"/>
            <a:ext cx="19080" cy="15120"/>
          </a:xfrm>
          <a:custGeom>
            <a:rect b="b" l="l" r="r" t="t"/>
            <a:pathLst>
              <a:path extrusionOk="0" h="42" w="53">
                <a:moveTo>
                  <a:pt x="21" y="0"/>
                </a:moveTo>
                <a:lnTo>
                  <a:pt x="21" y="10"/>
                </a:lnTo>
                <a:lnTo>
                  <a:pt x="11" y="10"/>
                </a:lnTo>
                <a:cubicBezTo>
                  <a:pt x="0" y="20"/>
                  <a:pt x="21" y="41"/>
                  <a:pt x="31" y="41"/>
                </a:cubicBezTo>
                <a:lnTo>
                  <a:pt x="42" y="41"/>
                </a:lnTo>
                <a:cubicBezTo>
                  <a:pt x="42" y="31"/>
                  <a:pt x="52" y="31"/>
                  <a:pt x="52" y="31"/>
                </a:cubicBezTo>
                <a:cubicBezTo>
                  <a:pt x="42" y="20"/>
                  <a:pt x="31" y="10"/>
                  <a:pt x="21" y="0"/>
                </a:cubicBezTo>
              </a:path>
            </a:pathLst>
          </a:custGeom>
          <a:solidFill>
            <a:srgbClr val="5E4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2" name="Google Shape;2392;p25"/>
          <p:cNvGrpSpPr/>
          <p:nvPr/>
        </p:nvGrpSpPr>
        <p:grpSpPr>
          <a:xfrm>
            <a:off x="5195642" y="2951941"/>
            <a:ext cx="833040" cy="1016280"/>
            <a:chOff x="2911895" y="3145805"/>
            <a:chExt cx="833040" cy="1016280"/>
          </a:xfrm>
        </p:grpSpPr>
        <p:sp>
          <p:nvSpPr>
            <p:cNvPr id="2393" name="Google Shape;2393;p25"/>
            <p:cNvSpPr/>
            <p:nvPr/>
          </p:nvSpPr>
          <p:spPr>
            <a:xfrm>
              <a:off x="2911895" y="3145805"/>
              <a:ext cx="833040" cy="1016280"/>
            </a:xfrm>
            <a:custGeom>
              <a:rect b="b" l="l" r="r" t="t"/>
              <a:pathLst>
                <a:path extrusionOk="0" h="2823" w="2314">
                  <a:moveTo>
                    <a:pt x="2125" y="1563"/>
                  </a:moveTo>
                  <a:cubicBezTo>
                    <a:pt x="2208" y="1761"/>
                    <a:pt x="2313" y="1948"/>
                    <a:pt x="2188" y="2146"/>
                  </a:cubicBezTo>
                  <a:cubicBezTo>
                    <a:pt x="2073" y="2334"/>
                    <a:pt x="1854" y="2490"/>
                    <a:pt x="1667" y="2594"/>
                  </a:cubicBezTo>
                  <a:cubicBezTo>
                    <a:pt x="1510" y="2677"/>
                    <a:pt x="1240" y="2822"/>
                    <a:pt x="1063" y="2729"/>
                  </a:cubicBezTo>
                  <a:cubicBezTo>
                    <a:pt x="865" y="2636"/>
                    <a:pt x="719" y="2344"/>
                    <a:pt x="604" y="2167"/>
                  </a:cubicBezTo>
                  <a:cubicBezTo>
                    <a:pt x="438" y="1896"/>
                    <a:pt x="0" y="1271"/>
                    <a:pt x="271" y="948"/>
                  </a:cubicBezTo>
                  <a:cubicBezTo>
                    <a:pt x="250" y="948"/>
                    <a:pt x="219" y="938"/>
                    <a:pt x="198" y="938"/>
                  </a:cubicBezTo>
                  <a:cubicBezTo>
                    <a:pt x="188" y="938"/>
                    <a:pt x="188" y="938"/>
                    <a:pt x="188" y="938"/>
                  </a:cubicBezTo>
                  <a:cubicBezTo>
                    <a:pt x="177" y="927"/>
                    <a:pt x="177" y="927"/>
                    <a:pt x="177" y="927"/>
                  </a:cubicBezTo>
                  <a:cubicBezTo>
                    <a:pt x="146" y="875"/>
                    <a:pt x="115" y="823"/>
                    <a:pt x="94" y="771"/>
                  </a:cubicBezTo>
                  <a:cubicBezTo>
                    <a:pt x="73" y="719"/>
                    <a:pt x="42" y="677"/>
                    <a:pt x="31" y="625"/>
                  </a:cubicBezTo>
                  <a:cubicBezTo>
                    <a:pt x="21" y="625"/>
                    <a:pt x="21" y="625"/>
                    <a:pt x="21" y="615"/>
                  </a:cubicBezTo>
                  <a:cubicBezTo>
                    <a:pt x="10" y="615"/>
                    <a:pt x="0" y="605"/>
                    <a:pt x="0" y="594"/>
                  </a:cubicBezTo>
                  <a:cubicBezTo>
                    <a:pt x="260" y="250"/>
                    <a:pt x="698" y="52"/>
                    <a:pt x="1115" y="0"/>
                  </a:cubicBezTo>
                  <a:cubicBezTo>
                    <a:pt x="1125" y="0"/>
                    <a:pt x="1135" y="0"/>
                    <a:pt x="1135" y="11"/>
                  </a:cubicBezTo>
                  <a:cubicBezTo>
                    <a:pt x="1146" y="11"/>
                    <a:pt x="1167" y="11"/>
                    <a:pt x="1167" y="21"/>
                  </a:cubicBezTo>
                  <a:cubicBezTo>
                    <a:pt x="1240" y="125"/>
                    <a:pt x="1292" y="240"/>
                    <a:pt x="1354" y="344"/>
                  </a:cubicBezTo>
                  <a:cubicBezTo>
                    <a:pt x="1354" y="355"/>
                    <a:pt x="1354" y="355"/>
                    <a:pt x="1354" y="365"/>
                  </a:cubicBezTo>
                  <a:cubicBezTo>
                    <a:pt x="1365" y="365"/>
                    <a:pt x="1375" y="386"/>
                    <a:pt x="1365" y="396"/>
                  </a:cubicBezTo>
                  <a:cubicBezTo>
                    <a:pt x="1344" y="417"/>
                    <a:pt x="1333" y="438"/>
                    <a:pt x="1313" y="459"/>
                  </a:cubicBezTo>
                  <a:cubicBezTo>
                    <a:pt x="1500" y="459"/>
                    <a:pt x="1604" y="615"/>
                    <a:pt x="1698" y="761"/>
                  </a:cubicBezTo>
                  <a:cubicBezTo>
                    <a:pt x="1865" y="1021"/>
                    <a:pt x="2000" y="1292"/>
                    <a:pt x="2125" y="1563"/>
                  </a:cubicBezTo>
                  <a:moveTo>
                    <a:pt x="2052" y="2219"/>
                  </a:moveTo>
                  <a:cubicBezTo>
                    <a:pt x="2219" y="2042"/>
                    <a:pt x="2167" y="1823"/>
                    <a:pt x="2083" y="1625"/>
                  </a:cubicBezTo>
                  <a:cubicBezTo>
                    <a:pt x="1823" y="2052"/>
                    <a:pt x="1302" y="2469"/>
                    <a:pt x="781" y="2334"/>
                  </a:cubicBezTo>
                  <a:cubicBezTo>
                    <a:pt x="823" y="2396"/>
                    <a:pt x="875" y="2469"/>
                    <a:pt x="927" y="2521"/>
                  </a:cubicBezTo>
                  <a:cubicBezTo>
                    <a:pt x="1135" y="2760"/>
                    <a:pt x="1344" y="2688"/>
                    <a:pt x="1583" y="2573"/>
                  </a:cubicBezTo>
                  <a:cubicBezTo>
                    <a:pt x="1760" y="2480"/>
                    <a:pt x="1917" y="2365"/>
                    <a:pt x="2052" y="2219"/>
                  </a:cubicBezTo>
                  <a:moveTo>
                    <a:pt x="2052" y="1563"/>
                  </a:moveTo>
                  <a:cubicBezTo>
                    <a:pt x="2052" y="1542"/>
                    <a:pt x="2042" y="1532"/>
                    <a:pt x="2031" y="1511"/>
                  </a:cubicBezTo>
                  <a:cubicBezTo>
                    <a:pt x="1969" y="1365"/>
                    <a:pt x="1896" y="1219"/>
                    <a:pt x="1823" y="1073"/>
                  </a:cubicBezTo>
                  <a:cubicBezTo>
                    <a:pt x="1771" y="990"/>
                    <a:pt x="1708" y="844"/>
                    <a:pt x="1625" y="730"/>
                  </a:cubicBezTo>
                  <a:cubicBezTo>
                    <a:pt x="1344" y="1146"/>
                    <a:pt x="792" y="1427"/>
                    <a:pt x="281" y="1427"/>
                  </a:cubicBezTo>
                  <a:cubicBezTo>
                    <a:pt x="354" y="1657"/>
                    <a:pt x="510" y="1896"/>
                    <a:pt x="604" y="2063"/>
                  </a:cubicBezTo>
                  <a:cubicBezTo>
                    <a:pt x="656" y="2146"/>
                    <a:pt x="708" y="2230"/>
                    <a:pt x="760" y="2302"/>
                  </a:cubicBezTo>
                  <a:cubicBezTo>
                    <a:pt x="1313" y="2355"/>
                    <a:pt x="1792" y="2032"/>
                    <a:pt x="2052" y="1563"/>
                  </a:cubicBezTo>
                  <a:moveTo>
                    <a:pt x="1594" y="698"/>
                  </a:moveTo>
                  <a:cubicBezTo>
                    <a:pt x="1604" y="698"/>
                    <a:pt x="1604" y="698"/>
                    <a:pt x="1604" y="698"/>
                  </a:cubicBezTo>
                  <a:cubicBezTo>
                    <a:pt x="1521" y="594"/>
                    <a:pt x="1417" y="511"/>
                    <a:pt x="1302" y="511"/>
                  </a:cubicBezTo>
                  <a:cubicBezTo>
                    <a:pt x="1292" y="521"/>
                    <a:pt x="1281" y="511"/>
                    <a:pt x="1281" y="500"/>
                  </a:cubicBezTo>
                  <a:cubicBezTo>
                    <a:pt x="1031" y="771"/>
                    <a:pt x="688" y="1000"/>
                    <a:pt x="313" y="959"/>
                  </a:cubicBezTo>
                  <a:cubicBezTo>
                    <a:pt x="229" y="1084"/>
                    <a:pt x="229" y="1240"/>
                    <a:pt x="281" y="1407"/>
                  </a:cubicBezTo>
                  <a:cubicBezTo>
                    <a:pt x="833" y="1344"/>
                    <a:pt x="1240" y="1115"/>
                    <a:pt x="1594" y="698"/>
                  </a:cubicBezTo>
                  <a:moveTo>
                    <a:pt x="1323" y="375"/>
                  </a:moveTo>
                  <a:cubicBezTo>
                    <a:pt x="1323" y="375"/>
                    <a:pt x="1313" y="375"/>
                    <a:pt x="1313" y="365"/>
                  </a:cubicBezTo>
                  <a:cubicBezTo>
                    <a:pt x="1260" y="271"/>
                    <a:pt x="1198" y="167"/>
                    <a:pt x="1156" y="63"/>
                  </a:cubicBezTo>
                  <a:cubicBezTo>
                    <a:pt x="1125" y="146"/>
                    <a:pt x="1073" y="219"/>
                    <a:pt x="1010" y="282"/>
                  </a:cubicBezTo>
                  <a:cubicBezTo>
                    <a:pt x="1031" y="323"/>
                    <a:pt x="1042" y="365"/>
                    <a:pt x="1063" y="396"/>
                  </a:cubicBezTo>
                  <a:cubicBezTo>
                    <a:pt x="1083" y="448"/>
                    <a:pt x="1115" y="490"/>
                    <a:pt x="1135" y="532"/>
                  </a:cubicBezTo>
                  <a:cubicBezTo>
                    <a:pt x="1146" y="532"/>
                    <a:pt x="1135" y="532"/>
                    <a:pt x="1135" y="542"/>
                  </a:cubicBezTo>
                  <a:cubicBezTo>
                    <a:pt x="1125" y="542"/>
                    <a:pt x="1125" y="542"/>
                    <a:pt x="1125" y="542"/>
                  </a:cubicBezTo>
                  <a:cubicBezTo>
                    <a:pt x="1063" y="480"/>
                    <a:pt x="1010" y="386"/>
                    <a:pt x="1000" y="302"/>
                  </a:cubicBezTo>
                  <a:cubicBezTo>
                    <a:pt x="927" y="375"/>
                    <a:pt x="854" y="438"/>
                    <a:pt x="771" y="490"/>
                  </a:cubicBezTo>
                  <a:cubicBezTo>
                    <a:pt x="792" y="573"/>
                    <a:pt x="823" y="646"/>
                    <a:pt x="865" y="709"/>
                  </a:cubicBezTo>
                  <a:cubicBezTo>
                    <a:pt x="875" y="719"/>
                    <a:pt x="865" y="730"/>
                    <a:pt x="854" y="719"/>
                  </a:cubicBezTo>
                  <a:cubicBezTo>
                    <a:pt x="802" y="657"/>
                    <a:pt x="760" y="584"/>
                    <a:pt x="740" y="511"/>
                  </a:cubicBezTo>
                  <a:cubicBezTo>
                    <a:pt x="708" y="532"/>
                    <a:pt x="667" y="552"/>
                    <a:pt x="625" y="563"/>
                  </a:cubicBezTo>
                  <a:cubicBezTo>
                    <a:pt x="646" y="636"/>
                    <a:pt x="677" y="709"/>
                    <a:pt x="719" y="771"/>
                  </a:cubicBezTo>
                  <a:cubicBezTo>
                    <a:pt x="719" y="782"/>
                    <a:pt x="708" y="792"/>
                    <a:pt x="708" y="782"/>
                  </a:cubicBezTo>
                  <a:cubicBezTo>
                    <a:pt x="667" y="719"/>
                    <a:pt x="625" y="646"/>
                    <a:pt x="604" y="573"/>
                  </a:cubicBezTo>
                  <a:cubicBezTo>
                    <a:pt x="521" y="615"/>
                    <a:pt x="427" y="636"/>
                    <a:pt x="333" y="646"/>
                  </a:cubicBezTo>
                  <a:cubicBezTo>
                    <a:pt x="344" y="677"/>
                    <a:pt x="354" y="709"/>
                    <a:pt x="365" y="740"/>
                  </a:cubicBezTo>
                  <a:cubicBezTo>
                    <a:pt x="385" y="782"/>
                    <a:pt x="417" y="823"/>
                    <a:pt x="448" y="865"/>
                  </a:cubicBezTo>
                  <a:cubicBezTo>
                    <a:pt x="448" y="875"/>
                    <a:pt x="438" y="875"/>
                    <a:pt x="438" y="875"/>
                  </a:cubicBezTo>
                  <a:cubicBezTo>
                    <a:pt x="385" y="813"/>
                    <a:pt x="323" y="730"/>
                    <a:pt x="302" y="646"/>
                  </a:cubicBezTo>
                  <a:cubicBezTo>
                    <a:pt x="271" y="646"/>
                    <a:pt x="240" y="646"/>
                    <a:pt x="198" y="646"/>
                  </a:cubicBezTo>
                  <a:cubicBezTo>
                    <a:pt x="156" y="646"/>
                    <a:pt x="104" y="646"/>
                    <a:pt x="63" y="636"/>
                  </a:cubicBezTo>
                  <a:cubicBezTo>
                    <a:pt x="83" y="667"/>
                    <a:pt x="104" y="709"/>
                    <a:pt x="125" y="740"/>
                  </a:cubicBezTo>
                  <a:cubicBezTo>
                    <a:pt x="156" y="792"/>
                    <a:pt x="198" y="855"/>
                    <a:pt x="219" y="907"/>
                  </a:cubicBezTo>
                  <a:cubicBezTo>
                    <a:pt x="219" y="917"/>
                    <a:pt x="219" y="917"/>
                    <a:pt x="219" y="917"/>
                  </a:cubicBezTo>
                  <a:cubicBezTo>
                    <a:pt x="250" y="917"/>
                    <a:pt x="281" y="917"/>
                    <a:pt x="313" y="917"/>
                  </a:cubicBezTo>
                  <a:cubicBezTo>
                    <a:pt x="417" y="917"/>
                    <a:pt x="510" y="907"/>
                    <a:pt x="594" y="886"/>
                  </a:cubicBezTo>
                  <a:cubicBezTo>
                    <a:pt x="552" y="813"/>
                    <a:pt x="510" y="740"/>
                    <a:pt x="479" y="667"/>
                  </a:cubicBezTo>
                  <a:cubicBezTo>
                    <a:pt x="469" y="657"/>
                    <a:pt x="479" y="657"/>
                    <a:pt x="479" y="657"/>
                  </a:cubicBezTo>
                  <a:cubicBezTo>
                    <a:pt x="542" y="719"/>
                    <a:pt x="583" y="802"/>
                    <a:pt x="625" y="875"/>
                  </a:cubicBezTo>
                  <a:cubicBezTo>
                    <a:pt x="771" y="834"/>
                    <a:pt x="906" y="761"/>
                    <a:pt x="1031" y="667"/>
                  </a:cubicBezTo>
                  <a:cubicBezTo>
                    <a:pt x="990" y="615"/>
                    <a:pt x="948" y="552"/>
                    <a:pt x="927" y="490"/>
                  </a:cubicBezTo>
                  <a:cubicBezTo>
                    <a:pt x="927" y="480"/>
                    <a:pt x="948" y="480"/>
                    <a:pt x="948" y="490"/>
                  </a:cubicBezTo>
                  <a:cubicBezTo>
                    <a:pt x="979" y="542"/>
                    <a:pt x="1010" y="605"/>
                    <a:pt x="1042" y="657"/>
                  </a:cubicBezTo>
                  <a:cubicBezTo>
                    <a:pt x="1083" y="625"/>
                    <a:pt x="1115" y="594"/>
                    <a:pt x="1156" y="563"/>
                  </a:cubicBezTo>
                  <a:cubicBezTo>
                    <a:pt x="1188" y="532"/>
                    <a:pt x="1219" y="490"/>
                    <a:pt x="1250" y="459"/>
                  </a:cubicBezTo>
                  <a:cubicBezTo>
                    <a:pt x="1198" y="396"/>
                    <a:pt x="1146" y="334"/>
                    <a:pt x="1125" y="250"/>
                  </a:cubicBezTo>
                  <a:cubicBezTo>
                    <a:pt x="1115" y="240"/>
                    <a:pt x="1146" y="230"/>
                    <a:pt x="1146" y="240"/>
                  </a:cubicBezTo>
                  <a:cubicBezTo>
                    <a:pt x="1188" y="313"/>
                    <a:pt x="1219" y="375"/>
                    <a:pt x="1260" y="448"/>
                  </a:cubicBezTo>
                  <a:cubicBezTo>
                    <a:pt x="1281" y="427"/>
                    <a:pt x="1302" y="396"/>
                    <a:pt x="1323" y="375"/>
                  </a:cubicBezTo>
                  <a:moveTo>
                    <a:pt x="1104" y="52"/>
                  </a:moveTo>
                  <a:cubicBezTo>
                    <a:pt x="677" y="115"/>
                    <a:pt x="354" y="313"/>
                    <a:pt x="42" y="605"/>
                  </a:cubicBezTo>
                  <a:cubicBezTo>
                    <a:pt x="510" y="636"/>
                    <a:pt x="875" y="448"/>
                    <a:pt x="1104" y="52"/>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5"/>
            <p:cNvSpPr/>
            <p:nvPr/>
          </p:nvSpPr>
          <p:spPr>
            <a:xfrm>
              <a:off x="3193055" y="3730445"/>
              <a:ext cx="518040" cy="409320"/>
            </a:xfrm>
            <a:custGeom>
              <a:rect b="b" l="l" r="r" t="t"/>
              <a:pathLst>
                <a:path extrusionOk="0" h="1137" w="1439">
                  <a:moveTo>
                    <a:pt x="1302" y="0"/>
                  </a:moveTo>
                  <a:cubicBezTo>
                    <a:pt x="1386" y="198"/>
                    <a:pt x="1438" y="417"/>
                    <a:pt x="1271" y="594"/>
                  </a:cubicBezTo>
                  <a:cubicBezTo>
                    <a:pt x="1136" y="740"/>
                    <a:pt x="979" y="855"/>
                    <a:pt x="802" y="948"/>
                  </a:cubicBezTo>
                  <a:cubicBezTo>
                    <a:pt x="563" y="1063"/>
                    <a:pt x="354" y="1136"/>
                    <a:pt x="146" y="896"/>
                  </a:cubicBezTo>
                  <a:cubicBezTo>
                    <a:pt x="94" y="844"/>
                    <a:pt x="42" y="771"/>
                    <a:pt x="0" y="709"/>
                  </a:cubicBezTo>
                  <a:cubicBezTo>
                    <a:pt x="521" y="844"/>
                    <a:pt x="1042" y="427"/>
                    <a:pt x="1302"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5"/>
            <p:cNvSpPr/>
            <p:nvPr/>
          </p:nvSpPr>
          <p:spPr>
            <a:xfrm>
              <a:off x="3022418" y="3410045"/>
              <a:ext cx="637920" cy="585360"/>
            </a:xfrm>
            <a:custGeom>
              <a:rect b="b" l="l" r="r" t="t"/>
              <a:pathLst>
                <a:path extrusionOk="0" h="1626" w="1772">
                  <a:moveTo>
                    <a:pt x="1750" y="781"/>
                  </a:moveTo>
                  <a:cubicBezTo>
                    <a:pt x="1761" y="802"/>
                    <a:pt x="1771" y="812"/>
                    <a:pt x="1771" y="833"/>
                  </a:cubicBezTo>
                  <a:cubicBezTo>
                    <a:pt x="1511" y="1302"/>
                    <a:pt x="1032" y="1625"/>
                    <a:pt x="479" y="1572"/>
                  </a:cubicBezTo>
                  <a:cubicBezTo>
                    <a:pt x="427" y="1500"/>
                    <a:pt x="375" y="1416"/>
                    <a:pt x="323" y="1333"/>
                  </a:cubicBezTo>
                  <a:cubicBezTo>
                    <a:pt x="229" y="1166"/>
                    <a:pt x="73" y="927"/>
                    <a:pt x="0" y="697"/>
                  </a:cubicBezTo>
                  <a:cubicBezTo>
                    <a:pt x="511" y="697"/>
                    <a:pt x="1063" y="416"/>
                    <a:pt x="1344" y="0"/>
                  </a:cubicBezTo>
                  <a:cubicBezTo>
                    <a:pt x="1427" y="114"/>
                    <a:pt x="1490" y="260"/>
                    <a:pt x="1542" y="343"/>
                  </a:cubicBezTo>
                  <a:cubicBezTo>
                    <a:pt x="1615" y="489"/>
                    <a:pt x="1688" y="635"/>
                    <a:pt x="1750" y="781"/>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5"/>
            <p:cNvSpPr/>
            <p:nvPr/>
          </p:nvSpPr>
          <p:spPr>
            <a:xfrm>
              <a:off x="2994335" y="3325445"/>
              <a:ext cx="495360" cy="326880"/>
            </a:xfrm>
            <a:custGeom>
              <a:rect b="b" l="l" r="r" t="t"/>
              <a:pathLst>
                <a:path extrusionOk="0" h="908" w="1376">
                  <a:moveTo>
                    <a:pt x="1375" y="198"/>
                  </a:moveTo>
                  <a:cubicBezTo>
                    <a:pt x="1365" y="198"/>
                    <a:pt x="1365" y="198"/>
                    <a:pt x="1365" y="198"/>
                  </a:cubicBezTo>
                  <a:cubicBezTo>
                    <a:pt x="1011" y="615"/>
                    <a:pt x="604" y="844"/>
                    <a:pt x="52" y="907"/>
                  </a:cubicBezTo>
                  <a:cubicBezTo>
                    <a:pt x="0" y="740"/>
                    <a:pt x="0" y="584"/>
                    <a:pt x="84" y="459"/>
                  </a:cubicBezTo>
                  <a:cubicBezTo>
                    <a:pt x="459" y="500"/>
                    <a:pt x="802" y="271"/>
                    <a:pt x="1052" y="0"/>
                  </a:cubicBezTo>
                  <a:cubicBezTo>
                    <a:pt x="1052" y="11"/>
                    <a:pt x="1063" y="21"/>
                    <a:pt x="1073" y="11"/>
                  </a:cubicBezTo>
                  <a:cubicBezTo>
                    <a:pt x="1188" y="11"/>
                    <a:pt x="1292" y="94"/>
                    <a:pt x="1375" y="198"/>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5"/>
            <p:cNvSpPr/>
            <p:nvPr/>
          </p:nvSpPr>
          <p:spPr>
            <a:xfrm>
              <a:off x="3275495" y="3168125"/>
              <a:ext cx="113040" cy="180360"/>
            </a:xfrm>
            <a:custGeom>
              <a:rect b="b" l="l" r="r" t="t"/>
              <a:pathLst>
                <a:path extrusionOk="0" h="501" w="314">
                  <a:moveTo>
                    <a:pt x="303" y="302"/>
                  </a:moveTo>
                  <a:cubicBezTo>
                    <a:pt x="303" y="312"/>
                    <a:pt x="313" y="312"/>
                    <a:pt x="313" y="312"/>
                  </a:cubicBezTo>
                  <a:cubicBezTo>
                    <a:pt x="292" y="333"/>
                    <a:pt x="271" y="364"/>
                    <a:pt x="250" y="385"/>
                  </a:cubicBezTo>
                  <a:cubicBezTo>
                    <a:pt x="209" y="312"/>
                    <a:pt x="178" y="250"/>
                    <a:pt x="136" y="177"/>
                  </a:cubicBezTo>
                  <a:cubicBezTo>
                    <a:pt x="136" y="167"/>
                    <a:pt x="105" y="177"/>
                    <a:pt x="115" y="187"/>
                  </a:cubicBezTo>
                  <a:cubicBezTo>
                    <a:pt x="136" y="271"/>
                    <a:pt x="188" y="333"/>
                    <a:pt x="240" y="396"/>
                  </a:cubicBezTo>
                  <a:cubicBezTo>
                    <a:pt x="209" y="427"/>
                    <a:pt x="178" y="469"/>
                    <a:pt x="146" y="500"/>
                  </a:cubicBezTo>
                  <a:cubicBezTo>
                    <a:pt x="125" y="479"/>
                    <a:pt x="125" y="479"/>
                    <a:pt x="125" y="479"/>
                  </a:cubicBezTo>
                  <a:cubicBezTo>
                    <a:pt x="125" y="469"/>
                    <a:pt x="136" y="469"/>
                    <a:pt x="125" y="469"/>
                  </a:cubicBezTo>
                  <a:cubicBezTo>
                    <a:pt x="105" y="427"/>
                    <a:pt x="73" y="385"/>
                    <a:pt x="53" y="333"/>
                  </a:cubicBezTo>
                  <a:cubicBezTo>
                    <a:pt x="32" y="302"/>
                    <a:pt x="21" y="260"/>
                    <a:pt x="0" y="219"/>
                  </a:cubicBezTo>
                  <a:cubicBezTo>
                    <a:pt x="63" y="156"/>
                    <a:pt x="115" y="83"/>
                    <a:pt x="146" y="0"/>
                  </a:cubicBezTo>
                  <a:cubicBezTo>
                    <a:pt x="188" y="104"/>
                    <a:pt x="250" y="208"/>
                    <a:pt x="303" y="302"/>
                  </a:cubicBezTo>
                </a:path>
              </a:pathLst>
            </a:custGeom>
            <a:solidFill>
              <a:srgbClr val="E398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5"/>
            <p:cNvSpPr/>
            <p:nvPr/>
          </p:nvSpPr>
          <p:spPr>
            <a:xfrm>
              <a:off x="2983175" y="3254165"/>
              <a:ext cx="345240" cy="221760"/>
            </a:xfrm>
            <a:custGeom>
              <a:rect b="b" l="l" r="r" t="t"/>
              <a:pathLst>
                <a:path extrusionOk="0" h="616" w="959">
                  <a:moveTo>
                    <a:pt x="937" y="240"/>
                  </a:moveTo>
                  <a:cubicBezTo>
                    <a:pt x="958" y="261"/>
                    <a:pt x="958" y="261"/>
                    <a:pt x="958" y="261"/>
                  </a:cubicBezTo>
                  <a:cubicBezTo>
                    <a:pt x="917" y="292"/>
                    <a:pt x="885" y="323"/>
                    <a:pt x="844" y="355"/>
                  </a:cubicBezTo>
                  <a:cubicBezTo>
                    <a:pt x="812" y="303"/>
                    <a:pt x="781" y="240"/>
                    <a:pt x="750" y="188"/>
                  </a:cubicBezTo>
                  <a:cubicBezTo>
                    <a:pt x="750" y="178"/>
                    <a:pt x="729" y="178"/>
                    <a:pt x="729" y="188"/>
                  </a:cubicBezTo>
                  <a:cubicBezTo>
                    <a:pt x="750" y="250"/>
                    <a:pt x="792" y="313"/>
                    <a:pt x="833" y="365"/>
                  </a:cubicBezTo>
                  <a:cubicBezTo>
                    <a:pt x="708" y="459"/>
                    <a:pt x="573" y="532"/>
                    <a:pt x="427" y="573"/>
                  </a:cubicBezTo>
                  <a:cubicBezTo>
                    <a:pt x="385" y="500"/>
                    <a:pt x="344" y="417"/>
                    <a:pt x="281" y="355"/>
                  </a:cubicBezTo>
                  <a:cubicBezTo>
                    <a:pt x="281" y="355"/>
                    <a:pt x="271" y="355"/>
                    <a:pt x="281" y="365"/>
                  </a:cubicBezTo>
                  <a:cubicBezTo>
                    <a:pt x="312" y="438"/>
                    <a:pt x="354" y="511"/>
                    <a:pt x="396" y="584"/>
                  </a:cubicBezTo>
                  <a:cubicBezTo>
                    <a:pt x="312" y="605"/>
                    <a:pt x="219" y="615"/>
                    <a:pt x="115" y="615"/>
                  </a:cubicBezTo>
                  <a:cubicBezTo>
                    <a:pt x="115" y="605"/>
                    <a:pt x="115" y="605"/>
                    <a:pt x="115" y="605"/>
                  </a:cubicBezTo>
                  <a:cubicBezTo>
                    <a:pt x="94" y="521"/>
                    <a:pt x="52" y="438"/>
                    <a:pt x="10" y="355"/>
                  </a:cubicBezTo>
                  <a:cubicBezTo>
                    <a:pt x="10" y="344"/>
                    <a:pt x="10" y="344"/>
                    <a:pt x="0" y="344"/>
                  </a:cubicBezTo>
                  <a:cubicBezTo>
                    <a:pt x="42" y="344"/>
                    <a:pt x="73" y="344"/>
                    <a:pt x="104" y="344"/>
                  </a:cubicBezTo>
                  <a:cubicBezTo>
                    <a:pt x="125" y="428"/>
                    <a:pt x="187" y="511"/>
                    <a:pt x="240" y="573"/>
                  </a:cubicBezTo>
                  <a:cubicBezTo>
                    <a:pt x="240" y="573"/>
                    <a:pt x="250" y="573"/>
                    <a:pt x="250" y="563"/>
                  </a:cubicBezTo>
                  <a:cubicBezTo>
                    <a:pt x="219" y="521"/>
                    <a:pt x="187" y="480"/>
                    <a:pt x="167" y="438"/>
                  </a:cubicBezTo>
                  <a:cubicBezTo>
                    <a:pt x="156" y="407"/>
                    <a:pt x="146" y="375"/>
                    <a:pt x="135" y="344"/>
                  </a:cubicBezTo>
                  <a:cubicBezTo>
                    <a:pt x="229" y="334"/>
                    <a:pt x="323" y="313"/>
                    <a:pt x="406" y="271"/>
                  </a:cubicBezTo>
                  <a:cubicBezTo>
                    <a:pt x="427" y="344"/>
                    <a:pt x="469" y="417"/>
                    <a:pt x="510" y="480"/>
                  </a:cubicBezTo>
                  <a:cubicBezTo>
                    <a:pt x="510" y="490"/>
                    <a:pt x="521" y="480"/>
                    <a:pt x="521" y="469"/>
                  </a:cubicBezTo>
                  <a:cubicBezTo>
                    <a:pt x="479" y="407"/>
                    <a:pt x="448" y="334"/>
                    <a:pt x="427" y="261"/>
                  </a:cubicBezTo>
                  <a:cubicBezTo>
                    <a:pt x="469" y="250"/>
                    <a:pt x="510" y="230"/>
                    <a:pt x="542" y="209"/>
                  </a:cubicBezTo>
                  <a:cubicBezTo>
                    <a:pt x="562" y="282"/>
                    <a:pt x="604" y="355"/>
                    <a:pt x="656" y="417"/>
                  </a:cubicBezTo>
                  <a:cubicBezTo>
                    <a:pt x="667" y="428"/>
                    <a:pt x="677" y="417"/>
                    <a:pt x="667" y="407"/>
                  </a:cubicBezTo>
                  <a:cubicBezTo>
                    <a:pt x="625" y="344"/>
                    <a:pt x="594" y="271"/>
                    <a:pt x="573" y="188"/>
                  </a:cubicBezTo>
                  <a:cubicBezTo>
                    <a:pt x="656" y="136"/>
                    <a:pt x="729" y="73"/>
                    <a:pt x="802" y="0"/>
                  </a:cubicBezTo>
                  <a:cubicBezTo>
                    <a:pt x="812" y="84"/>
                    <a:pt x="865" y="178"/>
                    <a:pt x="927" y="240"/>
                  </a:cubicBezTo>
                  <a:cubicBezTo>
                    <a:pt x="937" y="240"/>
                    <a:pt x="937" y="240"/>
                    <a:pt x="937" y="24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5"/>
            <p:cNvSpPr/>
            <p:nvPr/>
          </p:nvSpPr>
          <p:spPr>
            <a:xfrm>
              <a:off x="2927015" y="3164165"/>
              <a:ext cx="382680" cy="210600"/>
            </a:xfrm>
            <a:custGeom>
              <a:rect b="b" l="l" r="r" t="t"/>
              <a:pathLst>
                <a:path extrusionOk="0" h="585" w="1063">
                  <a:moveTo>
                    <a:pt x="0" y="553"/>
                  </a:moveTo>
                  <a:cubicBezTo>
                    <a:pt x="312" y="261"/>
                    <a:pt x="635" y="63"/>
                    <a:pt x="1062" y="0"/>
                  </a:cubicBezTo>
                  <a:cubicBezTo>
                    <a:pt x="833" y="396"/>
                    <a:pt x="468" y="584"/>
                    <a:pt x="0" y="553"/>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5"/>
            <p:cNvSpPr/>
            <p:nvPr/>
          </p:nvSpPr>
          <p:spPr>
            <a:xfrm>
              <a:off x="2979575" y="3378005"/>
              <a:ext cx="45360" cy="97920"/>
            </a:xfrm>
            <a:custGeom>
              <a:rect b="b" l="l" r="r" t="t"/>
              <a:pathLst>
                <a:path extrusionOk="0" h="272" w="126">
                  <a:moveTo>
                    <a:pt x="125" y="261"/>
                  </a:moveTo>
                  <a:cubicBezTo>
                    <a:pt x="125" y="271"/>
                    <a:pt x="125" y="271"/>
                    <a:pt x="125" y="271"/>
                  </a:cubicBezTo>
                  <a:cubicBezTo>
                    <a:pt x="72" y="188"/>
                    <a:pt x="41" y="104"/>
                    <a:pt x="0" y="21"/>
                  </a:cubicBezTo>
                  <a:cubicBezTo>
                    <a:pt x="0" y="11"/>
                    <a:pt x="0" y="0"/>
                    <a:pt x="10" y="0"/>
                  </a:cubicBezTo>
                  <a:cubicBezTo>
                    <a:pt x="20" y="0"/>
                    <a:pt x="20" y="0"/>
                    <a:pt x="20" y="11"/>
                  </a:cubicBezTo>
                  <a:cubicBezTo>
                    <a:pt x="62" y="94"/>
                    <a:pt x="104" y="177"/>
                    <a:pt x="125" y="261"/>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5"/>
            <p:cNvSpPr/>
            <p:nvPr/>
          </p:nvSpPr>
          <p:spPr>
            <a:xfrm>
              <a:off x="2934575" y="3374405"/>
              <a:ext cx="90360" cy="101520"/>
            </a:xfrm>
            <a:custGeom>
              <a:rect b="b" l="l" r="r" t="t"/>
              <a:pathLst>
                <a:path extrusionOk="0" h="282" w="251">
                  <a:moveTo>
                    <a:pt x="250" y="281"/>
                  </a:moveTo>
                  <a:cubicBezTo>
                    <a:pt x="218" y="281"/>
                    <a:pt x="187" y="281"/>
                    <a:pt x="156" y="281"/>
                  </a:cubicBezTo>
                  <a:cubicBezTo>
                    <a:pt x="156" y="271"/>
                    <a:pt x="156" y="271"/>
                    <a:pt x="156" y="271"/>
                  </a:cubicBezTo>
                  <a:cubicBezTo>
                    <a:pt x="135" y="219"/>
                    <a:pt x="93" y="156"/>
                    <a:pt x="62" y="104"/>
                  </a:cubicBezTo>
                  <a:cubicBezTo>
                    <a:pt x="41" y="73"/>
                    <a:pt x="20" y="31"/>
                    <a:pt x="0" y="0"/>
                  </a:cubicBezTo>
                  <a:cubicBezTo>
                    <a:pt x="41" y="10"/>
                    <a:pt x="93" y="10"/>
                    <a:pt x="135" y="10"/>
                  </a:cubicBezTo>
                  <a:cubicBezTo>
                    <a:pt x="125" y="10"/>
                    <a:pt x="125" y="21"/>
                    <a:pt x="125" y="31"/>
                  </a:cubicBezTo>
                  <a:cubicBezTo>
                    <a:pt x="166" y="114"/>
                    <a:pt x="197" y="198"/>
                    <a:pt x="250" y="281"/>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5"/>
            <p:cNvSpPr/>
            <p:nvPr/>
          </p:nvSpPr>
          <p:spPr>
            <a:xfrm>
              <a:off x="3129335" y="3348125"/>
              <a:ext cx="41760" cy="79200"/>
            </a:xfrm>
            <a:custGeom>
              <a:rect b="b" l="l" r="r" t="t"/>
              <a:pathLst>
                <a:path extrusionOk="0" h="220" w="116">
                  <a:moveTo>
                    <a:pt x="21" y="0"/>
                  </a:moveTo>
                  <a:cubicBezTo>
                    <a:pt x="21" y="10"/>
                    <a:pt x="11" y="10"/>
                    <a:pt x="0" y="21"/>
                  </a:cubicBezTo>
                  <a:cubicBezTo>
                    <a:pt x="21" y="83"/>
                    <a:pt x="52" y="156"/>
                    <a:pt x="94" y="208"/>
                  </a:cubicBezTo>
                  <a:lnTo>
                    <a:pt x="104" y="219"/>
                  </a:lnTo>
                  <a:cubicBezTo>
                    <a:pt x="115" y="219"/>
                    <a:pt x="115" y="219"/>
                    <a:pt x="115" y="208"/>
                  </a:cubicBezTo>
                  <a:cubicBezTo>
                    <a:pt x="73" y="146"/>
                    <a:pt x="42" y="73"/>
                    <a:pt x="21"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5"/>
            <p:cNvSpPr/>
            <p:nvPr/>
          </p:nvSpPr>
          <p:spPr>
            <a:xfrm>
              <a:off x="3136895" y="3348125"/>
              <a:ext cx="34200" cy="79200"/>
            </a:xfrm>
            <a:custGeom>
              <a:rect b="b" l="l" r="r" t="t"/>
              <a:pathLst>
                <a:path extrusionOk="0" h="220" w="95">
                  <a:moveTo>
                    <a:pt x="73" y="208"/>
                  </a:moveTo>
                  <a:lnTo>
                    <a:pt x="83" y="219"/>
                  </a:lnTo>
                  <a:lnTo>
                    <a:pt x="73" y="208"/>
                  </a:lnTo>
                  <a:moveTo>
                    <a:pt x="0" y="0"/>
                  </a:moveTo>
                  <a:cubicBezTo>
                    <a:pt x="21" y="73"/>
                    <a:pt x="52" y="146"/>
                    <a:pt x="94" y="208"/>
                  </a:cubicBezTo>
                  <a:cubicBezTo>
                    <a:pt x="94" y="219"/>
                    <a:pt x="94" y="219"/>
                    <a:pt x="83" y="219"/>
                  </a:cubicBezTo>
                  <a:cubicBezTo>
                    <a:pt x="94" y="219"/>
                    <a:pt x="94" y="219"/>
                    <a:pt x="94" y="208"/>
                  </a:cubicBezTo>
                  <a:cubicBezTo>
                    <a:pt x="52" y="146"/>
                    <a:pt x="21" y="73"/>
                    <a:pt x="0"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5"/>
            <p:cNvSpPr/>
            <p:nvPr/>
          </p:nvSpPr>
          <p:spPr>
            <a:xfrm>
              <a:off x="2945735" y="3145805"/>
              <a:ext cx="776520" cy="993960"/>
            </a:xfrm>
            <a:custGeom>
              <a:rect b="b" l="l" r="r" t="t"/>
              <a:pathLst>
                <a:path extrusionOk="0" h="2761" w="2157">
                  <a:moveTo>
                    <a:pt x="1094" y="2760"/>
                  </a:moveTo>
                  <a:lnTo>
                    <a:pt x="1094" y="2760"/>
                  </a:lnTo>
                  <a:moveTo>
                    <a:pt x="969" y="2729"/>
                  </a:moveTo>
                  <a:lnTo>
                    <a:pt x="969" y="2739"/>
                  </a:lnTo>
                  <a:lnTo>
                    <a:pt x="969" y="2729"/>
                  </a:lnTo>
                  <a:moveTo>
                    <a:pt x="958" y="2729"/>
                  </a:moveTo>
                  <a:lnTo>
                    <a:pt x="969" y="2729"/>
                  </a:lnTo>
                  <a:lnTo>
                    <a:pt x="958" y="2729"/>
                  </a:lnTo>
                  <a:moveTo>
                    <a:pt x="958" y="2729"/>
                  </a:moveTo>
                  <a:lnTo>
                    <a:pt x="958" y="2729"/>
                  </a:lnTo>
                  <a:moveTo>
                    <a:pt x="958" y="2729"/>
                  </a:moveTo>
                  <a:lnTo>
                    <a:pt x="958" y="2729"/>
                  </a:lnTo>
                  <a:moveTo>
                    <a:pt x="958" y="2729"/>
                  </a:moveTo>
                  <a:lnTo>
                    <a:pt x="958" y="2729"/>
                  </a:lnTo>
                  <a:moveTo>
                    <a:pt x="1562" y="2594"/>
                  </a:moveTo>
                  <a:cubicBezTo>
                    <a:pt x="1437" y="2667"/>
                    <a:pt x="1250" y="2760"/>
                    <a:pt x="1094" y="2760"/>
                  </a:cubicBezTo>
                  <a:cubicBezTo>
                    <a:pt x="1250" y="2760"/>
                    <a:pt x="1437" y="2667"/>
                    <a:pt x="1562" y="2594"/>
                  </a:cubicBezTo>
                  <a:moveTo>
                    <a:pt x="1562" y="2594"/>
                  </a:moveTo>
                  <a:lnTo>
                    <a:pt x="1562" y="2594"/>
                  </a:lnTo>
                  <a:moveTo>
                    <a:pt x="1562" y="2594"/>
                  </a:moveTo>
                  <a:lnTo>
                    <a:pt x="1562" y="2594"/>
                  </a:lnTo>
                  <a:moveTo>
                    <a:pt x="1573" y="2594"/>
                  </a:moveTo>
                  <a:lnTo>
                    <a:pt x="1573" y="2594"/>
                  </a:lnTo>
                  <a:moveTo>
                    <a:pt x="1979" y="1636"/>
                  </a:moveTo>
                  <a:lnTo>
                    <a:pt x="1979" y="1636"/>
                  </a:lnTo>
                  <a:moveTo>
                    <a:pt x="1958" y="1573"/>
                  </a:moveTo>
                  <a:cubicBezTo>
                    <a:pt x="1896" y="1677"/>
                    <a:pt x="1823" y="1782"/>
                    <a:pt x="1739" y="1865"/>
                  </a:cubicBezTo>
                  <a:cubicBezTo>
                    <a:pt x="1823" y="1782"/>
                    <a:pt x="1896" y="1677"/>
                    <a:pt x="1958" y="1573"/>
                  </a:cubicBezTo>
                  <a:moveTo>
                    <a:pt x="1958" y="1563"/>
                  </a:moveTo>
                  <a:lnTo>
                    <a:pt x="1958" y="1573"/>
                  </a:lnTo>
                  <a:cubicBezTo>
                    <a:pt x="1958" y="1563"/>
                    <a:pt x="1958" y="1563"/>
                    <a:pt x="1958" y="1563"/>
                  </a:cubicBezTo>
                  <a:moveTo>
                    <a:pt x="83" y="927"/>
                  </a:moveTo>
                  <a:lnTo>
                    <a:pt x="83" y="927"/>
                  </a:lnTo>
                  <a:moveTo>
                    <a:pt x="83" y="927"/>
                  </a:moveTo>
                  <a:lnTo>
                    <a:pt x="83" y="927"/>
                  </a:lnTo>
                  <a:moveTo>
                    <a:pt x="83" y="927"/>
                  </a:moveTo>
                  <a:lnTo>
                    <a:pt x="83" y="927"/>
                  </a:lnTo>
                  <a:moveTo>
                    <a:pt x="83" y="927"/>
                  </a:moveTo>
                  <a:lnTo>
                    <a:pt x="83" y="927"/>
                  </a:lnTo>
                  <a:moveTo>
                    <a:pt x="83" y="917"/>
                  </a:moveTo>
                  <a:lnTo>
                    <a:pt x="83" y="917"/>
                  </a:lnTo>
                  <a:moveTo>
                    <a:pt x="83" y="917"/>
                  </a:moveTo>
                  <a:lnTo>
                    <a:pt x="83" y="917"/>
                  </a:lnTo>
                  <a:moveTo>
                    <a:pt x="83" y="917"/>
                  </a:moveTo>
                  <a:lnTo>
                    <a:pt x="83" y="917"/>
                  </a:lnTo>
                  <a:moveTo>
                    <a:pt x="83" y="917"/>
                  </a:moveTo>
                  <a:lnTo>
                    <a:pt x="83" y="917"/>
                  </a:lnTo>
                  <a:moveTo>
                    <a:pt x="83" y="917"/>
                  </a:moveTo>
                  <a:lnTo>
                    <a:pt x="83" y="917"/>
                  </a:lnTo>
                  <a:moveTo>
                    <a:pt x="219" y="917"/>
                  </a:moveTo>
                  <a:lnTo>
                    <a:pt x="219" y="917"/>
                  </a:lnTo>
                  <a:moveTo>
                    <a:pt x="219" y="917"/>
                  </a:moveTo>
                  <a:lnTo>
                    <a:pt x="219" y="917"/>
                  </a:lnTo>
                  <a:moveTo>
                    <a:pt x="0" y="782"/>
                  </a:moveTo>
                  <a:cubicBezTo>
                    <a:pt x="31" y="823"/>
                    <a:pt x="52" y="875"/>
                    <a:pt x="83" y="917"/>
                  </a:cubicBezTo>
                  <a:cubicBezTo>
                    <a:pt x="52" y="875"/>
                    <a:pt x="31" y="823"/>
                    <a:pt x="0" y="782"/>
                  </a:cubicBezTo>
                  <a:moveTo>
                    <a:pt x="1604" y="761"/>
                  </a:moveTo>
                  <a:cubicBezTo>
                    <a:pt x="1771" y="1021"/>
                    <a:pt x="1906" y="1292"/>
                    <a:pt x="2031" y="1563"/>
                  </a:cubicBezTo>
                  <a:cubicBezTo>
                    <a:pt x="2083" y="1698"/>
                    <a:pt x="2156" y="1823"/>
                    <a:pt x="2156" y="1959"/>
                  </a:cubicBezTo>
                  <a:cubicBezTo>
                    <a:pt x="2156" y="1823"/>
                    <a:pt x="2083" y="1698"/>
                    <a:pt x="2031" y="1563"/>
                  </a:cubicBezTo>
                  <a:cubicBezTo>
                    <a:pt x="1906" y="1292"/>
                    <a:pt x="1771" y="1021"/>
                    <a:pt x="1604" y="761"/>
                  </a:cubicBezTo>
                  <a:moveTo>
                    <a:pt x="1604" y="761"/>
                  </a:moveTo>
                  <a:lnTo>
                    <a:pt x="1604" y="761"/>
                  </a:lnTo>
                  <a:moveTo>
                    <a:pt x="385" y="657"/>
                  </a:moveTo>
                  <a:lnTo>
                    <a:pt x="385" y="657"/>
                  </a:lnTo>
                  <a:moveTo>
                    <a:pt x="385" y="657"/>
                  </a:moveTo>
                  <a:lnTo>
                    <a:pt x="385" y="657"/>
                  </a:lnTo>
                  <a:moveTo>
                    <a:pt x="1208" y="511"/>
                  </a:moveTo>
                  <a:lnTo>
                    <a:pt x="1208" y="511"/>
                  </a:lnTo>
                  <a:moveTo>
                    <a:pt x="1229" y="511"/>
                  </a:moveTo>
                  <a:cubicBezTo>
                    <a:pt x="1219" y="511"/>
                    <a:pt x="1219" y="511"/>
                    <a:pt x="1208" y="511"/>
                  </a:cubicBezTo>
                  <a:cubicBezTo>
                    <a:pt x="1219" y="511"/>
                    <a:pt x="1219" y="511"/>
                    <a:pt x="1229" y="511"/>
                  </a:cubicBezTo>
                  <a:moveTo>
                    <a:pt x="1229" y="511"/>
                  </a:moveTo>
                  <a:lnTo>
                    <a:pt x="1229" y="511"/>
                  </a:lnTo>
                  <a:moveTo>
                    <a:pt x="1177" y="511"/>
                  </a:moveTo>
                  <a:lnTo>
                    <a:pt x="1177" y="511"/>
                  </a:lnTo>
                  <a:moveTo>
                    <a:pt x="1177" y="500"/>
                  </a:moveTo>
                  <a:lnTo>
                    <a:pt x="1177" y="500"/>
                  </a:lnTo>
                  <a:moveTo>
                    <a:pt x="1187" y="500"/>
                  </a:moveTo>
                  <a:lnTo>
                    <a:pt x="1177" y="500"/>
                  </a:lnTo>
                  <a:cubicBezTo>
                    <a:pt x="1187" y="500"/>
                    <a:pt x="1187" y="500"/>
                    <a:pt x="1187" y="500"/>
                  </a:cubicBezTo>
                  <a:moveTo>
                    <a:pt x="844" y="480"/>
                  </a:moveTo>
                  <a:lnTo>
                    <a:pt x="833" y="490"/>
                  </a:lnTo>
                  <a:lnTo>
                    <a:pt x="844" y="480"/>
                  </a:lnTo>
                  <a:moveTo>
                    <a:pt x="1229" y="459"/>
                  </a:moveTo>
                  <a:lnTo>
                    <a:pt x="1219" y="459"/>
                  </a:lnTo>
                  <a:lnTo>
                    <a:pt x="1229" y="459"/>
                  </a:lnTo>
                  <a:moveTo>
                    <a:pt x="1229" y="459"/>
                  </a:moveTo>
                  <a:lnTo>
                    <a:pt x="1229" y="459"/>
                  </a:lnTo>
                  <a:moveTo>
                    <a:pt x="1260" y="365"/>
                  </a:moveTo>
                  <a:cubicBezTo>
                    <a:pt x="1271" y="365"/>
                    <a:pt x="1281" y="375"/>
                    <a:pt x="1281" y="386"/>
                  </a:cubicBezTo>
                  <a:cubicBezTo>
                    <a:pt x="1281" y="375"/>
                    <a:pt x="1271" y="365"/>
                    <a:pt x="1260" y="365"/>
                  </a:cubicBezTo>
                  <a:moveTo>
                    <a:pt x="1031" y="250"/>
                  </a:moveTo>
                  <a:lnTo>
                    <a:pt x="1031" y="250"/>
                  </a:lnTo>
                  <a:moveTo>
                    <a:pt x="1031" y="250"/>
                  </a:moveTo>
                  <a:lnTo>
                    <a:pt x="1031" y="250"/>
                  </a:lnTo>
                  <a:moveTo>
                    <a:pt x="1052" y="240"/>
                  </a:moveTo>
                  <a:cubicBezTo>
                    <a:pt x="1094" y="313"/>
                    <a:pt x="1125" y="375"/>
                    <a:pt x="1166" y="448"/>
                  </a:cubicBezTo>
                  <a:cubicBezTo>
                    <a:pt x="1125" y="375"/>
                    <a:pt x="1094" y="313"/>
                    <a:pt x="1052" y="240"/>
                  </a:cubicBezTo>
                  <a:moveTo>
                    <a:pt x="1052" y="240"/>
                  </a:moveTo>
                  <a:lnTo>
                    <a:pt x="1052" y="240"/>
                  </a:lnTo>
                  <a:moveTo>
                    <a:pt x="1041" y="240"/>
                  </a:moveTo>
                  <a:cubicBezTo>
                    <a:pt x="1031" y="240"/>
                    <a:pt x="1031" y="240"/>
                    <a:pt x="1031" y="250"/>
                  </a:cubicBezTo>
                  <a:cubicBezTo>
                    <a:pt x="1021" y="240"/>
                    <a:pt x="1031" y="240"/>
                    <a:pt x="1041" y="240"/>
                  </a:cubicBezTo>
                  <a:moveTo>
                    <a:pt x="1041" y="240"/>
                  </a:moveTo>
                  <a:lnTo>
                    <a:pt x="1041" y="240"/>
                  </a:lnTo>
                  <a:moveTo>
                    <a:pt x="1010" y="52"/>
                  </a:moveTo>
                  <a:cubicBezTo>
                    <a:pt x="927" y="209"/>
                    <a:pt x="812" y="323"/>
                    <a:pt x="687" y="417"/>
                  </a:cubicBezTo>
                  <a:cubicBezTo>
                    <a:pt x="812" y="323"/>
                    <a:pt x="927" y="209"/>
                    <a:pt x="1010" y="52"/>
                  </a:cubicBezTo>
                  <a:moveTo>
                    <a:pt x="1073" y="21"/>
                  </a:moveTo>
                  <a:cubicBezTo>
                    <a:pt x="1146" y="125"/>
                    <a:pt x="1198" y="240"/>
                    <a:pt x="1260" y="344"/>
                  </a:cubicBezTo>
                  <a:cubicBezTo>
                    <a:pt x="1260" y="355"/>
                    <a:pt x="1260" y="355"/>
                    <a:pt x="1260" y="355"/>
                  </a:cubicBezTo>
                  <a:lnTo>
                    <a:pt x="1260" y="344"/>
                  </a:lnTo>
                  <a:cubicBezTo>
                    <a:pt x="1198" y="240"/>
                    <a:pt x="1146" y="125"/>
                    <a:pt x="1073" y="21"/>
                  </a:cubicBezTo>
                  <a:moveTo>
                    <a:pt x="1052" y="11"/>
                  </a:moveTo>
                  <a:lnTo>
                    <a:pt x="1041" y="11"/>
                  </a:lnTo>
                  <a:cubicBezTo>
                    <a:pt x="1052" y="11"/>
                    <a:pt x="1052" y="11"/>
                    <a:pt x="1052" y="11"/>
                  </a:cubicBezTo>
                  <a:moveTo>
                    <a:pt x="1021" y="0"/>
                  </a:moveTo>
                  <a:lnTo>
                    <a:pt x="1021" y="0"/>
                  </a:lnTo>
                  <a:moveTo>
                    <a:pt x="1021" y="0"/>
                  </a:moveTo>
                  <a:lnTo>
                    <a:pt x="1021"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5"/>
            <p:cNvSpPr/>
            <p:nvPr/>
          </p:nvSpPr>
          <p:spPr>
            <a:xfrm>
              <a:off x="2945735" y="3145805"/>
              <a:ext cx="776520" cy="993960"/>
            </a:xfrm>
            <a:custGeom>
              <a:rect b="b" l="l" r="r" t="t"/>
              <a:pathLst>
                <a:path extrusionOk="0" h="2761" w="2157">
                  <a:moveTo>
                    <a:pt x="52" y="771"/>
                  </a:moveTo>
                  <a:cubicBezTo>
                    <a:pt x="31" y="771"/>
                    <a:pt x="21" y="782"/>
                    <a:pt x="0" y="782"/>
                  </a:cubicBezTo>
                  <a:cubicBezTo>
                    <a:pt x="31" y="823"/>
                    <a:pt x="52" y="875"/>
                    <a:pt x="83" y="917"/>
                  </a:cubicBezTo>
                  <a:cubicBezTo>
                    <a:pt x="83" y="927"/>
                    <a:pt x="83" y="927"/>
                    <a:pt x="83" y="927"/>
                  </a:cubicBezTo>
                  <a:cubicBezTo>
                    <a:pt x="94" y="938"/>
                    <a:pt x="94" y="938"/>
                    <a:pt x="94" y="938"/>
                  </a:cubicBezTo>
                  <a:cubicBezTo>
                    <a:pt x="104" y="938"/>
                    <a:pt x="104" y="938"/>
                    <a:pt x="104" y="938"/>
                  </a:cubicBezTo>
                  <a:cubicBezTo>
                    <a:pt x="125" y="938"/>
                    <a:pt x="156" y="948"/>
                    <a:pt x="177" y="948"/>
                  </a:cubicBezTo>
                  <a:cubicBezTo>
                    <a:pt x="146" y="990"/>
                    <a:pt x="125" y="1042"/>
                    <a:pt x="104" y="1084"/>
                  </a:cubicBezTo>
                  <a:cubicBezTo>
                    <a:pt x="135" y="1073"/>
                    <a:pt x="156" y="1073"/>
                    <a:pt x="177" y="1063"/>
                  </a:cubicBezTo>
                  <a:cubicBezTo>
                    <a:pt x="187" y="1021"/>
                    <a:pt x="198" y="990"/>
                    <a:pt x="219" y="959"/>
                  </a:cubicBezTo>
                  <a:cubicBezTo>
                    <a:pt x="250" y="959"/>
                    <a:pt x="281" y="969"/>
                    <a:pt x="312" y="969"/>
                  </a:cubicBezTo>
                  <a:cubicBezTo>
                    <a:pt x="323" y="969"/>
                    <a:pt x="344" y="959"/>
                    <a:pt x="354" y="959"/>
                  </a:cubicBezTo>
                  <a:cubicBezTo>
                    <a:pt x="354" y="948"/>
                    <a:pt x="354" y="927"/>
                    <a:pt x="354" y="907"/>
                  </a:cubicBezTo>
                  <a:cubicBezTo>
                    <a:pt x="312" y="917"/>
                    <a:pt x="271" y="917"/>
                    <a:pt x="219" y="917"/>
                  </a:cubicBezTo>
                  <a:cubicBezTo>
                    <a:pt x="187" y="917"/>
                    <a:pt x="156" y="917"/>
                    <a:pt x="135" y="917"/>
                  </a:cubicBezTo>
                  <a:cubicBezTo>
                    <a:pt x="125" y="917"/>
                    <a:pt x="125" y="917"/>
                    <a:pt x="125" y="917"/>
                  </a:cubicBezTo>
                  <a:cubicBezTo>
                    <a:pt x="125" y="907"/>
                    <a:pt x="125" y="907"/>
                    <a:pt x="125" y="907"/>
                  </a:cubicBezTo>
                  <a:cubicBezTo>
                    <a:pt x="125" y="896"/>
                    <a:pt x="114" y="896"/>
                    <a:pt x="114" y="886"/>
                  </a:cubicBezTo>
                  <a:cubicBezTo>
                    <a:pt x="94" y="844"/>
                    <a:pt x="73" y="813"/>
                    <a:pt x="52" y="771"/>
                  </a:cubicBezTo>
                  <a:moveTo>
                    <a:pt x="385" y="657"/>
                  </a:moveTo>
                  <a:cubicBezTo>
                    <a:pt x="385" y="657"/>
                    <a:pt x="375" y="657"/>
                    <a:pt x="385" y="667"/>
                  </a:cubicBezTo>
                  <a:lnTo>
                    <a:pt x="396" y="667"/>
                  </a:lnTo>
                  <a:lnTo>
                    <a:pt x="385" y="657"/>
                  </a:lnTo>
                  <a:moveTo>
                    <a:pt x="1021" y="0"/>
                  </a:moveTo>
                  <a:cubicBezTo>
                    <a:pt x="969" y="11"/>
                    <a:pt x="906" y="21"/>
                    <a:pt x="854" y="32"/>
                  </a:cubicBezTo>
                  <a:cubicBezTo>
                    <a:pt x="854" y="42"/>
                    <a:pt x="854" y="63"/>
                    <a:pt x="844" y="73"/>
                  </a:cubicBezTo>
                  <a:cubicBezTo>
                    <a:pt x="844" y="84"/>
                    <a:pt x="844" y="84"/>
                    <a:pt x="844" y="84"/>
                  </a:cubicBezTo>
                  <a:cubicBezTo>
                    <a:pt x="896" y="73"/>
                    <a:pt x="948" y="63"/>
                    <a:pt x="1010" y="52"/>
                  </a:cubicBezTo>
                  <a:cubicBezTo>
                    <a:pt x="927" y="209"/>
                    <a:pt x="812" y="323"/>
                    <a:pt x="687" y="417"/>
                  </a:cubicBezTo>
                  <a:cubicBezTo>
                    <a:pt x="646" y="469"/>
                    <a:pt x="594" y="521"/>
                    <a:pt x="541" y="563"/>
                  </a:cubicBezTo>
                  <a:cubicBezTo>
                    <a:pt x="573" y="552"/>
                    <a:pt x="604" y="532"/>
                    <a:pt x="646" y="511"/>
                  </a:cubicBezTo>
                  <a:cubicBezTo>
                    <a:pt x="666" y="584"/>
                    <a:pt x="708" y="657"/>
                    <a:pt x="760" y="719"/>
                  </a:cubicBezTo>
                  <a:lnTo>
                    <a:pt x="771" y="719"/>
                  </a:lnTo>
                  <a:lnTo>
                    <a:pt x="771" y="709"/>
                  </a:lnTo>
                  <a:cubicBezTo>
                    <a:pt x="729" y="646"/>
                    <a:pt x="698" y="573"/>
                    <a:pt x="677" y="490"/>
                  </a:cubicBezTo>
                  <a:cubicBezTo>
                    <a:pt x="760" y="438"/>
                    <a:pt x="833" y="375"/>
                    <a:pt x="906" y="302"/>
                  </a:cubicBezTo>
                  <a:cubicBezTo>
                    <a:pt x="916" y="386"/>
                    <a:pt x="969" y="480"/>
                    <a:pt x="1031" y="542"/>
                  </a:cubicBezTo>
                  <a:cubicBezTo>
                    <a:pt x="1041" y="542"/>
                    <a:pt x="1041" y="542"/>
                    <a:pt x="1041" y="542"/>
                  </a:cubicBezTo>
                  <a:lnTo>
                    <a:pt x="1041" y="532"/>
                  </a:lnTo>
                  <a:cubicBezTo>
                    <a:pt x="1021" y="490"/>
                    <a:pt x="989" y="448"/>
                    <a:pt x="969" y="396"/>
                  </a:cubicBezTo>
                  <a:cubicBezTo>
                    <a:pt x="948" y="365"/>
                    <a:pt x="937" y="323"/>
                    <a:pt x="916" y="282"/>
                  </a:cubicBezTo>
                  <a:cubicBezTo>
                    <a:pt x="979" y="219"/>
                    <a:pt x="1031" y="146"/>
                    <a:pt x="1062" y="63"/>
                  </a:cubicBezTo>
                  <a:cubicBezTo>
                    <a:pt x="1104" y="167"/>
                    <a:pt x="1166" y="271"/>
                    <a:pt x="1219" y="365"/>
                  </a:cubicBezTo>
                  <a:cubicBezTo>
                    <a:pt x="1219" y="375"/>
                    <a:pt x="1229" y="375"/>
                    <a:pt x="1229" y="375"/>
                  </a:cubicBezTo>
                  <a:cubicBezTo>
                    <a:pt x="1208" y="396"/>
                    <a:pt x="1187" y="427"/>
                    <a:pt x="1166" y="448"/>
                  </a:cubicBezTo>
                  <a:cubicBezTo>
                    <a:pt x="1125" y="375"/>
                    <a:pt x="1094" y="313"/>
                    <a:pt x="1052" y="240"/>
                  </a:cubicBezTo>
                  <a:lnTo>
                    <a:pt x="1041" y="240"/>
                  </a:lnTo>
                  <a:cubicBezTo>
                    <a:pt x="1031" y="240"/>
                    <a:pt x="1021" y="240"/>
                    <a:pt x="1031" y="250"/>
                  </a:cubicBezTo>
                  <a:cubicBezTo>
                    <a:pt x="1052" y="334"/>
                    <a:pt x="1104" y="396"/>
                    <a:pt x="1156" y="459"/>
                  </a:cubicBezTo>
                  <a:cubicBezTo>
                    <a:pt x="1125" y="490"/>
                    <a:pt x="1094" y="532"/>
                    <a:pt x="1062" y="563"/>
                  </a:cubicBezTo>
                  <a:cubicBezTo>
                    <a:pt x="1021" y="594"/>
                    <a:pt x="989" y="625"/>
                    <a:pt x="948" y="657"/>
                  </a:cubicBezTo>
                  <a:cubicBezTo>
                    <a:pt x="916" y="605"/>
                    <a:pt x="885" y="542"/>
                    <a:pt x="854" y="490"/>
                  </a:cubicBezTo>
                  <a:cubicBezTo>
                    <a:pt x="854" y="480"/>
                    <a:pt x="854" y="480"/>
                    <a:pt x="844" y="480"/>
                  </a:cubicBezTo>
                  <a:lnTo>
                    <a:pt x="833" y="490"/>
                  </a:lnTo>
                  <a:cubicBezTo>
                    <a:pt x="854" y="552"/>
                    <a:pt x="896" y="615"/>
                    <a:pt x="937" y="667"/>
                  </a:cubicBezTo>
                  <a:cubicBezTo>
                    <a:pt x="812" y="761"/>
                    <a:pt x="677" y="834"/>
                    <a:pt x="531" y="875"/>
                  </a:cubicBezTo>
                  <a:cubicBezTo>
                    <a:pt x="521" y="865"/>
                    <a:pt x="521" y="844"/>
                    <a:pt x="510" y="834"/>
                  </a:cubicBezTo>
                  <a:cubicBezTo>
                    <a:pt x="510" y="855"/>
                    <a:pt x="510" y="875"/>
                    <a:pt x="521" y="907"/>
                  </a:cubicBezTo>
                  <a:cubicBezTo>
                    <a:pt x="666" y="834"/>
                    <a:pt x="823" y="750"/>
                    <a:pt x="969" y="677"/>
                  </a:cubicBezTo>
                  <a:cubicBezTo>
                    <a:pt x="989" y="667"/>
                    <a:pt x="1000" y="657"/>
                    <a:pt x="1021" y="657"/>
                  </a:cubicBezTo>
                  <a:cubicBezTo>
                    <a:pt x="1083" y="615"/>
                    <a:pt x="1125" y="563"/>
                    <a:pt x="1177" y="511"/>
                  </a:cubicBezTo>
                  <a:lnTo>
                    <a:pt x="1177" y="500"/>
                  </a:lnTo>
                  <a:cubicBezTo>
                    <a:pt x="1187" y="500"/>
                    <a:pt x="1187" y="500"/>
                    <a:pt x="1187" y="500"/>
                  </a:cubicBezTo>
                  <a:cubicBezTo>
                    <a:pt x="1187" y="511"/>
                    <a:pt x="1198" y="511"/>
                    <a:pt x="1208" y="511"/>
                  </a:cubicBezTo>
                  <a:cubicBezTo>
                    <a:pt x="1219" y="511"/>
                    <a:pt x="1219" y="511"/>
                    <a:pt x="1229" y="511"/>
                  </a:cubicBezTo>
                  <a:cubicBezTo>
                    <a:pt x="1333" y="511"/>
                    <a:pt x="1427" y="594"/>
                    <a:pt x="1500" y="688"/>
                  </a:cubicBezTo>
                  <a:lnTo>
                    <a:pt x="1500" y="698"/>
                  </a:lnTo>
                  <a:lnTo>
                    <a:pt x="1510" y="698"/>
                  </a:lnTo>
                  <a:cubicBezTo>
                    <a:pt x="1500" y="698"/>
                    <a:pt x="1500" y="698"/>
                    <a:pt x="1500" y="698"/>
                  </a:cubicBezTo>
                  <a:cubicBezTo>
                    <a:pt x="1437" y="771"/>
                    <a:pt x="1375" y="834"/>
                    <a:pt x="1312" y="896"/>
                  </a:cubicBezTo>
                  <a:cubicBezTo>
                    <a:pt x="1323" y="917"/>
                    <a:pt x="1333" y="927"/>
                    <a:pt x="1344" y="948"/>
                  </a:cubicBezTo>
                  <a:cubicBezTo>
                    <a:pt x="1406" y="886"/>
                    <a:pt x="1469" y="813"/>
                    <a:pt x="1510" y="740"/>
                  </a:cubicBezTo>
                  <a:lnTo>
                    <a:pt x="1521" y="740"/>
                  </a:lnTo>
                  <a:cubicBezTo>
                    <a:pt x="1521" y="730"/>
                    <a:pt x="1521" y="730"/>
                    <a:pt x="1521" y="730"/>
                  </a:cubicBezTo>
                  <a:lnTo>
                    <a:pt x="1531" y="730"/>
                  </a:lnTo>
                  <a:cubicBezTo>
                    <a:pt x="1614" y="844"/>
                    <a:pt x="1677" y="990"/>
                    <a:pt x="1729" y="1073"/>
                  </a:cubicBezTo>
                  <a:cubicBezTo>
                    <a:pt x="1750" y="1115"/>
                    <a:pt x="1771" y="1157"/>
                    <a:pt x="1791" y="1198"/>
                  </a:cubicBezTo>
                  <a:cubicBezTo>
                    <a:pt x="1844" y="1302"/>
                    <a:pt x="1896" y="1407"/>
                    <a:pt x="1937" y="1511"/>
                  </a:cubicBezTo>
                  <a:cubicBezTo>
                    <a:pt x="1948" y="1532"/>
                    <a:pt x="1958" y="1542"/>
                    <a:pt x="1958" y="1563"/>
                  </a:cubicBezTo>
                  <a:lnTo>
                    <a:pt x="1958" y="1573"/>
                  </a:lnTo>
                  <a:cubicBezTo>
                    <a:pt x="1896" y="1677"/>
                    <a:pt x="1823" y="1782"/>
                    <a:pt x="1739" y="1865"/>
                  </a:cubicBezTo>
                  <a:cubicBezTo>
                    <a:pt x="1739" y="1886"/>
                    <a:pt x="1739" y="1907"/>
                    <a:pt x="1739" y="1917"/>
                  </a:cubicBezTo>
                  <a:cubicBezTo>
                    <a:pt x="1739" y="1927"/>
                    <a:pt x="1729" y="1938"/>
                    <a:pt x="1729" y="1948"/>
                  </a:cubicBezTo>
                  <a:cubicBezTo>
                    <a:pt x="1833" y="1844"/>
                    <a:pt x="1916" y="1740"/>
                    <a:pt x="1979" y="1636"/>
                  </a:cubicBezTo>
                  <a:cubicBezTo>
                    <a:pt x="1979" y="1636"/>
                    <a:pt x="1979" y="1625"/>
                    <a:pt x="1989" y="1625"/>
                  </a:cubicBezTo>
                  <a:cubicBezTo>
                    <a:pt x="2031" y="1730"/>
                    <a:pt x="2062" y="1844"/>
                    <a:pt x="2062" y="1948"/>
                  </a:cubicBezTo>
                  <a:cubicBezTo>
                    <a:pt x="2062" y="2042"/>
                    <a:pt x="2041" y="2136"/>
                    <a:pt x="1958" y="2219"/>
                  </a:cubicBezTo>
                  <a:cubicBezTo>
                    <a:pt x="1823" y="2365"/>
                    <a:pt x="1666" y="2480"/>
                    <a:pt x="1489" y="2573"/>
                  </a:cubicBezTo>
                  <a:cubicBezTo>
                    <a:pt x="1479" y="2573"/>
                    <a:pt x="1479" y="2573"/>
                    <a:pt x="1469" y="2584"/>
                  </a:cubicBezTo>
                  <a:cubicBezTo>
                    <a:pt x="1354" y="2636"/>
                    <a:pt x="1250" y="2688"/>
                    <a:pt x="1135" y="2688"/>
                  </a:cubicBezTo>
                  <a:cubicBezTo>
                    <a:pt x="1041" y="2688"/>
                    <a:pt x="937" y="2646"/>
                    <a:pt x="833" y="2532"/>
                  </a:cubicBezTo>
                  <a:lnTo>
                    <a:pt x="833" y="2521"/>
                  </a:lnTo>
                  <a:cubicBezTo>
                    <a:pt x="802" y="2532"/>
                    <a:pt x="771" y="2532"/>
                    <a:pt x="750" y="2542"/>
                  </a:cubicBezTo>
                  <a:cubicBezTo>
                    <a:pt x="812" y="2615"/>
                    <a:pt x="885" y="2688"/>
                    <a:pt x="958" y="2729"/>
                  </a:cubicBezTo>
                  <a:lnTo>
                    <a:pt x="969" y="2729"/>
                  </a:lnTo>
                  <a:lnTo>
                    <a:pt x="969" y="2739"/>
                  </a:lnTo>
                  <a:cubicBezTo>
                    <a:pt x="1010" y="2749"/>
                    <a:pt x="1052" y="2760"/>
                    <a:pt x="1094" y="2760"/>
                  </a:cubicBezTo>
                  <a:cubicBezTo>
                    <a:pt x="1250" y="2760"/>
                    <a:pt x="1437" y="2667"/>
                    <a:pt x="1562" y="2594"/>
                  </a:cubicBezTo>
                  <a:cubicBezTo>
                    <a:pt x="1573" y="2594"/>
                    <a:pt x="1573" y="2594"/>
                    <a:pt x="1573" y="2594"/>
                  </a:cubicBezTo>
                  <a:cubicBezTo>
                    <a:pt x="1760" y="2490"/>
                    <a:pt x="1979" y="2334"/>
                    <a:pt x="2094" y="2146"/>
                  </a:cubicBezTo>
                  <a:cubicBezTo>
                    <a:pt x="2135" y="2084"/>
                    <a:pt x="2156" y="2021"/>
                    <a:pt x="2156" y="1959"/>
                  </a:cubicBezTo>
                  <a:cubicBezTo>
                    <a:pt x="2156" y="1823"/>
                    <a:pt x="2083" y="1698"/>
                    <a:pt x="2031" y="1563"/>
                  </a:cubicBezTo>
                  <a:cubicBezTo>
                    <a:pt x="1906" y="1292"/>
                    <a:pt x="1771" y="1021"/>
                    <a:pt x="1604" y="761"/>
                  </a:cubicBezTo>
                  <a:cubicBezTo>
                    <a:pt x="1510" y="615"/>
                    <a:pt x="1406" y="459"/>
                    <a:pt x="1229" y="459"/>
                  </a:cubicBezTo>
                  <a:lnTo>
                    <a:pt x="1219" y="459"/>
                  </a:lnTo>
                  <a:cubicBezTo>
                    <a:pt x="1239" y="438"/>
                    <a:pt x="1250" y="417"/>
                    <a:pt x="1271" y="396"/>
                  </a:cubicBezTo>
                  <a:lnTo>
                    <a:pt x="1281" y="386"/>
                  </a:lnTo>
                  <a:cubicBezTo>
                    <a:pt x="1281" y="375"/>
                    <a:pt x="1271" y="365"/>
                    <a:pt x="1260" y="365"/>
                  </a:cubicBezTo>
                  <a:lnTo>
                    <a:pt x="1260" y="355"/>
                  </a:lnTo>
                  <a:lnTo>
                    <a:pt x="1260" y="344"/>
                  </a:lnTo>
                  <a:cubicBezTo>
                    <a:pt x="1198" y="240"/>
                    <a:pt x="1146" y="125"/>
                    <a:pt x="1073" y="21"/>
                  </a:cubicBezTo>
                  <a:cubicBezTo>
                    <a:pt x="1073" y="21"/>
                    <a:pt x="1062" y="11"/>
                    <a:pt x="1052" y="11"/>
                  </a:cubicBezTo>
                  <a:lnTo>
                    <a:pt x="1041" y="11"/>
                  </a:lnTo>
                  <a:cubicBezTo>
                    <a:pt x="1041" y="11"/>
                    <a:pt x="1031" y="0"/>
                    <a:pt x="1021"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5"/>
            <p:cNvSpPr/>
            <p:nvPr/>
          </p:nvSpPr>
          <p:spPr>
            <a:xfrm>
              <a:off x="3245615" y="3730445"/>
              <a:ext cx="442800" cy="383040"/>
            </a:xfrm>
            <a:custGeom>
              <a:rect b="b" l="l" r="r" t="t"/>
              <a:pathLst>
                <a:path extrusionOk="0" h="1064" w="1230">
                  <a:moveTo>
                    <a:pt x="302" y="1063"/>
                  </a:moveTo>
                  <a:lnTo>
                    <a:pt x="302" y="1063"/>
                  </a:lnTo>
                  <a:moveTo>
                    <a:pt x="0" y="896"/>
                  </a:moveTo>
                  <a:lnTo>
                    <a:pt x="0" y="907"/>
                  </a:lnTo>
                  <a:lnTo>
                    <a:pt x="0" y="896"/>
                  </a:lnTo>
                  <a:moveTo>
                    <a:pt x="1229" y="323"/>
                  </a:moveTo>
                  <a:cubicBezTo>
                    <a:pt x="1229" y="417"/>
                    <a:pt x="1208" y="511"/>
                    <a:pt x="1125" y="594"/>
                  </a:cubicBezTo>
                  <a:cubicBezTo>
                    <a:pt x="990" y="740"/>
                    <a:pt x="833" y="855"/>
                    <a:pt x="656" y="948"/>
                  </a:cubicBezTo>
                  <a:cubicBezTo>
                    <a:pt x="646" y="948"/>
                    <a:pt x="646" y="948"/>
                    <a:pt x="636" y="959"/>
                  </a:cubicBezTo>
                  <a:cubicBezTo>
                    <a:pt x="646" y="948"/>
                    <a:pt x="646" y="948"/>
                    <a:pt x="656" y="948"/>
                  </a:cubicBezTo>
                  <a:cubicBezTo>
                    <a:pt x="833" y="855"/>
                    <a:pt x="990" y="740"/>
                    <a:pt x="1125" y="594"/>
                  </a:cubicBezTo>
                  <a:cubicBezTo>
                    <a:pt x="1208" y="511"/>
                    <a:pt x="1229" y="417"/>
                    <a:pt x="1229" y="323"/>
                  </a:cubicBezTo>
                  <a:moveTo>
                    <a:pt x="1146" y="11"/>
                  </a:moveTo>
                  <a:lnTo>
                    <a:pt x="1146" y="11"/>
                  </a:lnTo>
                  <a:moveTo>
                    <a:pt x="1156" y="0"/>
                  </a:moveTo>
                  <a:lnTo>
                    <a:pt x="1156" y="0"/>
                  </a:lnTo>
                  <a:moveTo>
                    <a:pt x="1156" y="0"/>
                  </a:moveTo>
                  <a:lnTo>
                    <a:pt x="1156" y="0"/>
                  </a:lnTo>
                </a:path>
              </a:pathLst>
            </a:custGeom>
            <a:solidFill>
              <a:srgbClr val="596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5"/>
            <p:cNvSpPr/>
            <p:nvPr/>
          </p:nvSpPr>
          <p:spPr>
            <a:xfrm>
              <a:off x="3489335" y="3408245"/>
              <a:ext cx="161640" cy="408960"/>
            </a:xfrm>
            <a:custGeom>
              <a:rect b="b" l="l" r="r" t="t"/>
              <a:pathLst>
                <a:path extrusionOk="0" h="1136" w="449">
                  <a:moveTo>
                    <a:pt x="448" y="833"/>
                  </a:moveTo>
                  <a:cubicBezTo>
                    <a:pt x="386" y="947"/>
                    <a:pt x="313" y="1041"/>
                    <a:pt x="229" y="1135"/>
                  </a:cubicBezTo>
                  <a:cubicBezTo>
                    <a:pt x="313" y="1052"/>
                    <a:pt x="386" y="947"/>
                    <a:pt x="448" y="843"/>
                  </a:cubicBezTo>
                  <a:cubicBezTo>
                    <a:pt x="448" y="833"/>
                    <a:pt x="448" y="833"/>
                    <a:pt x="448" y="833"/>
                  </a:cubicBezTo>
                  <a:moveTo>
                    <a:pt x="281" y="468"/>
                  </a:moveTo>
                  <a:cubicBezTo>
                    <a:pt x="334" y="572"/>
                    <a:pt x="386" y="677"/>
                    <a:pt x="427" y="781"/>
                  </a:cubicBezTo>
                  <a:cubicBezTo>
                    <a:pt x="386" y="677"/>
                    <a:pt x="334" y="572"/>
                    <a:pt x="281" y="468"/>
                  </a:cubicBezTo>
                  <a:moveTo>
                    <a:pt x="11" y="10"/>
                  </a:moveTo>
                  <a:cubicBezTo>
                    <a:pt x="0" y="10"/>
                    <a:pt x="0" y="10"/>
                    <a:pt x="0" y="10"/>
                  </a:cubicBezTo>
                  <a:lnTo>
                    <a:pt x="11" y="10"/>
                  </a:lnTo>
                  <a:moveTo>
                    <a:pt x="11" y="10"/>
                  </a:moveTo>
                  <a:lnTo>
                    <a:pt x="11" y="10"/>
                  </a:lnTo>
                  <a:moveTo>
                    <a:pt x="11" y="10"/>
                  </a:moveTo>
                  <a:lnTo>
                    <a:pt x="11" y="10"/>
                  </a:lnTo>
                  <a:moveTo>
                    <a:pt x="11" y="10"/>
                  </a:moveTo>
                  <a:lnTo>
                    <a:pt x="11" y="10"/>
                  </a:lnTo>
                  <a:moveTo>
                    <a:pt x="11" y="0"/>
                  </a:moveTo>
                  <a:lnTo>
                    <a:pt x="11" y="10"/>
                  </a:lnTo>
                  <a:cubicBezTo>
                    <a:pt x="11" y="0"/>
                    <a:pt x="11" y="0"/>
                    <a:pt x="11" y="0"/>
                  </a:cubicBezTo>
                  <a:moveTo>
                    <a:pt x="21" y="0"/>
                  </a:moveTo>
                  <a:cubicBezTo>
                    <a:pt x="11" y="0"/>
                    <a:pt x="11" y="0"/>
                    <a:pt x="11" y="0"/>
                  </a:cubicBezTo>
                  <a:lnTo>
                    <a:pt x="21" y="0"/>
                  </a:lnTo>
                  <a:moveTo>
                    <a:pt x="21" y="0"/>
                  </a:moveTo>
                  <a:lnTo>
                    <a:pt x="21"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5"/>
            <p:cNvSpPr/>
            <p:nvPr/>
          </p:nvSpPr>
          <p:spPr>
            <a:xfrm>
              <a:off x="3009455" y="3325445"/>
              <a:ext cx="480240" cy="203040"/>
            </a:xfrm>
            <a:custGeom>
              <a:rect b="b" l="l" r="r" t="t"/>
              <a:pathLst>
                <a:path extrusionOk="0" h="564" w="1334">
                  <a:moveTo>
                    <a:pt x="42" y="459"/>
                  </a:moveTo>
                  <a:cubicBezTo>
                    <a:pt x="21" y="490"/>
                    <a:pt x="10" y="521"/>
                    <a:pt x="0" y="563"/>
                  </a:cubicBezTo>
                  <a:cubicBezTo>
                    <a:pt x="10" y="521"/>
                    <a:pt x="21" y="490"/>
                    <a:pt x="42" y="459"/>
                  </a:cubicBezTo>
                  <a:moveTo>
                    <a:pt x="42" y="459"/>
                  </a:moveTo>
                  <a:lnTo>
                    <a:pt x="42" y="459"/>
                  </a:lnTo>
                  <a:moveTo>
                    <a:pt x="1333" y="198"/>
                  </a:moveTo>
                  <a:cubicBezTo>
                    <a:pt x="1323" y="198"/>
                    <a:pt x="1323" y="198"/>
                    <a:pt x="1323" y="198"/>
                  </a:cubicBezTo>
                  <a:cubicBezTo>
                    <a:pt x="1260" y="271"/>
                    <a:pt x="1198" y="334"/>
                    <a:pt x="1135" y="396"/>
                  </a:cubicBezTo>
                  <a:cubicBezTo>
                    <a:pt x="1198" y="334"/>
                    <a:pt x="1260" y="271"/>
                    <a:pt x="1323" y="198"/>
                  </a:cubicBezTo>
                  <a:cubicBezTo>
                    <a:pt x="1333" y="198"/>
                    <a:pt x="1333" y="198"/>
                    <a:pt x="1333" y="198"/>
                  </a:cubicBezTo>
                  <a:moveTo>
                    <a:pt x="1052" y="11"/>
                  </a:moveTo>
                  <a:cubicBezTo>
                    <a:pt x="1042" y="11"/>
                    <a:pt x="1042" y="11"/>
                    <a:pt x="1031" y="11"/>
                  </a:cubicBezTo>
                  <a:cubicBezTo>
                    <a:pt x="1042" y="11"/>
                    <a:pt x="1042" y="11"/>
                    <a:pt x="1052" y="11"/>
                  </a:cubicBezTo>
                  <a:moveTo>
                    <a:pt x="1000" y="11"/>
                  </a:moveTo>
                  <a:lnTo>
                    <a:pt x="1000" y="11"/>
                  </a:lnTo>
                  <a:moveTo>
                    <a:pt x="1000" y="0"/>
                  </a:moveTo>
                  <a:lnTo>
                    <a:pt x="1000" y="0"/>
                  </a:lnTo>
                  <a:moveTo>
                    <a:pt x="1010" y="0"/>
                  </a:moveTo>
                  <a:lnTo>
                    <a:pt x="1000" y="0"/>
                  </a:lnTo>
                  <a:cubicBezTo>
                    <a:pt x="1010" y="0"/>
                    <a:pt x="1010" y="0"/>
                    <a:pt x="1010" y="0"/>
                  </a:cubicBezTo>
                </a:path>
              </a:pathLst>
            </a:custGeom>
            <a:solidFill>
              <a:srgbClr val="596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5"/>
            <p:cNvSpPr/>
            <p:nvPr/>
          </p:nvSpPr>
          <p:spPr>
            <a:xfrm>
              <a:off x="3275495" y="3231845"/>
              <a:ext cx="113040" cy="116640"/>
            </a:xfrm>
            <a:custGeom>
              <a:rect b="b" l="l" r="r" t="t"/>
              <a:pathLst>
                <a:path extrusionOk="0" h="324" w="314">
                  <a:moveTo>
                    <a:pt x="240" y="219"/>
                  </a:moveTo>
                  <a:cubicBezTo>
                    <a:pt x="209" y="250"/>
                    <a:pt x="178" y="292"/>
                    <a:pt x="146" y="323"/>
                  </a:cubicBezTo>
                  <a:cubicBezTo>
                    <a:pt x="178" y="292"/>
                    <a:pt x="209" y="250"/>
                    <a:pt x="240" y="219"/>
                  </a:cubicBezTo>
                  <a:moveTo>
                    <a:pt x="313" y="135"/>
                  </a:moveTo>
                  <a:lnTo>
                    <a:pt x="313" y="135"/>
                  </a:lnTo>
                  <a:moveTo>
                    <a:pt x="0" y="42"/>
                  </a:moveTo>
                  <a:cubicBezTo>
                    <a:pt x="21" y="83"/>
                    <a:pt x="32" y="125"/>
                    <a:pt x="53" y="156"/>
                  </a:cubicBezTo>
                  <a:cubicBezTo>
                    <a:pt x="73" y="208"/>
                    <a:pt x="105" y="250"/>
                    <a:pt x="125" y="292"/>
                  </a:cubicBezTo>
                  <a:cubicBezTo>
                    <a:pt x="105" y="250"/>
                    <a:pt x="73" y="208"/>
                    <a:pt x="53" y="156"/>
                  </a:cubicBezTo>
                  <a:cubicBezTo>
                    <a:pt x="32" y="125"/>
                    <a:pt x="21" y="83"/>
                    <a:pt x="0" y="42"/>
                  </a:cubicBezTo>
                  <a:moveTo>
                    <a:pt x="125" y="0"/>
                  </a:moveTo>
                  <a:cubicBezTo>
                    <a:pt x="115" y="0"/>
                    <a:pt x="115" y="0"/>
                    <a:pt x="115" y="10"/>
                  </a:cubicBezTo>
                  <a:cubicBezTo>
                    <a:pt x="115" y="0"/>
                    <a:pt x="115" y="0"/>
                    <a:pt x="125" y="0"/>
                  </a:cubicBezTo>
                  <a:cubicBezTo>
                    <a:pt x="136" y="0"/>
                    <a:pt x="136" y="0"/>
                    <a:pt x="136" y="0"/>
                  </a:cubicBezTo>
                  <a:cubicBezTo>
                    <a:pt x="178" y="73"/>
                    <a:pt x="209" y="135"/>
                    <a:pt x="250" y="208"/>
                  </a:cubicBezTo>
                  <a:cubicBezTo>
                    <a:pt x="250" y="198"/>
                    <a:pt x="250" y="198"/>
                    <a:pt x="240" y="187"/>
                  </a:cubicBezTo>
                  <a:cubicBezTo>
                    <a:pt x="209" y="135"/>
                    <a:pt x="167" y="73"/>
                    <a:pt x="136" y="0"/>
                  </a:cubicBezTo>
                  <a:lnTo>
                    <a:pt x="125" y="0"/>
                  </a:lnTo>
                </a:path>
              </a:pathLst>
            </a:custGeom>
            <a:solidFill>
              <a:srgbClr val="794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5"/>
            <p:cNvSpPr/>
            <p:nvPr/>
          </p:nvSpPr>
          <p:spPr>
            <a:xfrm>
              <a:off x="3024575" y="3318245"/>
              <a:ext cx="303840" cy="157680"/>
            </a:xfrm>
            <a:custGeom>
              <a:rect b="b" l="l" r="r" t="t"/>
              <a:pathLst>
                <a:path extrusionOk="0" h="438" w="844">
                  <a:moveTo>
                    <a:pt x="0" y="437"/>
                  </a:moveTo>
                  <a:lnTo>
                    <a:pt x="0" y="437"/>
                  </a:lnTo>
                  <a:moveTo>
                    <a:pt x="718" y="187"/>
                  </a:moveTo>
                  <a:cubicBezTo>
                    <a:pt x="593" y="281"/>
                    <a:pt x="458" y="354"/>
                    <a:pt x="312" y="395"/>
                  </a:cubicBezTo>
                  <a:cubicBezTo>
                    <a:pt x="302" y="385"/>
                    <a:pt x="302" y="364"/>
                    <a:pt x="291" y="354"/>
                  </a:cubicBezTo>
                  <a:cubicBezTo>
                    <a:pt x="302" y="364"/>
                    <a:pt x="302" y="385"/>
                    <a:pt x="312" y="395"/>
                  </a:cubicBezTo>
                  <a:cubicBezTo>
                    <a:pt x="458" y="354"/>
                    <a:pt x="593" y="281"/>
                    <a:pt x="718" y="187"/>
                  </a:cubicBezTo>
                  <a:moveTo>
                    <a:pt x="166" y="177"/>
                  </a:moveTo>
                  <a:lnTo>
                    <a:pt x="177" y="187"/>
                  </a:lnTo>
                  <a:lnTo>
                    <a:pt x="166" y="177"/>
                  </a:lnTo>
                  <a:moveTo>
                    <a:pt x="427" y="31"/>
                  </a:moveTo>
                  <a:lnTo>
                    <a:pt x="427" y="31"/>
                  </a:lnTo>
                  <a:moveTo>
                    <a:pt x="458" y="10"/>
                  </a:moveTo>
                  <a:cubicBezTo>
                    <a:pt x="479" y="93"/>
                    <a:pt x="510" y="166"/>
                    <a:pt x="552" y="229"/>
                  </a:cubicBezTo>
                  <a:cubicBezTo>
                    <a:pt x="510" y="166"/>
                    <a:pt x="479" y="93"/>
                    <a:pt x="458" y="10"/>
                  </a:cubicBezTo>
                  <a:moveTo>
                    <a:pt x="635" y="10"/>
                  </a:moveTo>
                  <a:cubicBezTo>
                    <a:pt x="666" y="62"/>
                    <a:pt x="697" y="125"/>
                    <a:pt x="729" y="177"/>
                  </a:cubicBezTo>
                  <a:cubicBezTo>
                    <a:pt x="770" y="145"/>
                    <a:pt x="802" y="114"/>
                    <a:pt x="843" y="83"/>
                  </a:cubicBezTo>
                  <a:cubicBezTo>
                    <a:pt x="802" y="114"/>
                    <a:pt x="770" y="145"/>
                    <a:pt x="729" y="177"/>
                  </a:cubicBezTo>
                  <a:cubicBezTo>
                    <a:pt x="697" y="125"/>
                    <a:pt x="666" y="62"/>
                    <a:pt x="635" y="10"/>
                  </a:cubicBezTo>
                  <a:moveTo>
                    <a:pt x="625" y="0"/>
                  </a:moveTo>
                  <a:lnTo>
                    <a:pt x="614" y="10"/>
                  </a:lnTo>
                  <a:lnTo>
                    <a:pt x="625" y="0"/>
                  </a:lnTo>
                </a:path>
              </a:pathLst>
            </a:custGeom>
            <a:solidFill>
              <a:srgbClr val="794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5"/>
            <p:cNvSpPr/>
            <p:nvPr/>
          </p:nvSpPr>
          <p:spPr>
            <a:xfrm>
              <a:off x="3193055" y="3164165"/>
              <a:ext cx="116640" cy="131760"/>
            </a:xfrm>
            <a:custGeom>
              <a:rect b="b" l="l" r="r" t="t"/>
              <a:pathLst>
                <a:path extrusionOk="0" h="366" w="324">
                  <a:moveTo>
                    <a:pt x="323" y="0"/>
                  </a:moveTo>
                  <a:cubicBezTo>
                    <a:pt x="261" y="11"/>
                    <a:pt x="209" y="21"/>
                    <a:pt x="157" y="32"/>
                  </a:cubicBezTo>
                  <a:cubicBezTo>
                    <a:pt x="209" y="21"/>
                    <a:pt x="261" y="11"/>
                    <a:pt x="323" y="0"/>
                  </a:cubicBezTo>
                  <a:moveTo>
                    <a:pt x="323" y="0"/>
                  </a:moveTo>
                  <a:cubicBezTo>
                    <a:pt x="240" y="146"/>
                    <a:pt x="136" y="271"/>
                    <a:pt x="0" y="365"/>
                  </a:cubicBezTo>
                  <a:cubicBezTo>
                    <a:pt x="125" y="271"/>
                    <a:pt x="240" y="157"/>
                    <a:pt x="323" y="0"/>
                  </a:cubicBezTo>
                </a:path>
              </a:pathLst>
            </a:custGeom>
            <a:solidFill>
              <a:srgbClr val="794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5"/>
            <p:cNvSpPr/>
            <p:nvPr/>
          </p:nvSpPr>
          <p:spPr>
            <a:xfrm>
              <a:off x="2964455" y="3423005"/>
              <a:ext cx="60480" cy="52920"/>
            </a:xfrm>
            <a:custGeom>
              <a:rect b="b" l="l" r="r" t="t"/>
              <a:pathLst>
                <a:path extrusionOk="0" h="147" w="168">
                  <a:moveTo>
                    <a:pt x="83" y="146"/>
                  </a:moveTo>
                  <a:cubicBezTo>
                    <a:pt x="104" y="146"/>
                    <a:pt x="135" y="146"/>
                    <a:pt x="167" y="146"/>
                  </a:cubicBezTo>
                  <a:cubicBezTo>
                    <a:pt x="135" y="146"/>
                    <a:pt x="114" y="146"/>
                    <a:pt x="94" y="146"/>
                  </a:cubicBezTo>
                  <a:cubicBezTo>
                    <a:pt x="83" y="146"/>
                    <a:pt x="83" y="146"/>
                    <a:pt x="83" y="146"/>
                  </a:cubicBezTo>
                  <a:moveTo>
                    <a:pt x="73" y="136"/>
                  </a:moveTo>
                  <a:cubicBezTo>
                    <a:pt x="73" y="146"/>
                    <a:pt x="73" y="146"/>
                    <a:pt x="73" y="146"/>
                  </a:cubicBezTo>
                  <a:cubicBezTo>
                    <a:pt x="73" y="136"/>
                    <a:pt x="73" y="136"/>
                    <a:pt x="73" y="136"/>
                  </a:cubicBezTo>
                  <a:moveTo>
                    <a:pt x="73" y="136"/>
                  </a:moveTo>
                  <a:lnTo>
                    <a:pt x="73" y="136"/>
                  </a:lnTo>
                  <a:moveTo>
                    <a:pt x="62" y="115"/>
                  </a:moveTo>
                  <a:lnTo>
                    <a:pt x="62" y="115"/>
                  </a:lnTo>
                  <a:moveTo>
                    <a:pt x="62" y="115"/>
                  </a:moveTo>
                  <a:lnTo>
                    <a:pt x="62" y="115"/>
                  </a:lnTo>
                  <a:moveTo>
                    <a:pt x="0" y="0"/>
                  </a:moveTo>
                  <a:cubicBezTo>
                    <a:pt x="21" y="42"/>
                    <a:pt x="42" y="73"/>
                    <a:pt x="62" y="115"/>
                  </a:cubicBezTo>
                  <a:cubicBezTo>
                    <a:pt x="42" y="73"/>
                    <a:pt x="21" y="42"/>
                    <a:pt x="0" y="0"/>
                  </a:cubicBezTo>
                </a:path>
              </a:pathLst>
            </a:custGeom>
            <a:solidFill>
              <a:srgbClr val="794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5"/>
            <p:cNvSpPr/>
            <p:nvPr/>
          </p:nvSpPr>
          <p:spPr>
            <a:xfrm>
              <a:off x="3661775" y="3730445"/>
              <a:ext cx="26640" cy="116640"/>
            </a:xfrm>
            <a:custGeom>
              <a:rect b="b" l="l" r="r" t="t"/>
              <a:pathLst>
                <a:path extrusionOk="0" h="324" w="74">
                  <a:moveTo>
                    <a:pt x="0" y="0"/>
                  </a:moveTo>
                  <a:lnTo>
                    <a:pt x="0" y="0"/>
                  </a:lnTo>
                  <a:moveTo>
                    <a:pt x="0" y="0"/>
                  </a:moveTo>
                  <a:cubicBezTo>
                    <a:pt x="42" y="105"/>
                    <a:pt x="73" y="219"/>
                    <a:pt x="73" y="323"/>
                  </a:cubicBezTo>
                  <a:cubicBezTo>
                    <a:pt x="73" y="219"/>
                    <a:pt x="42" y="105"/>
                    <a:pt x="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5"/>
            <p:cNvSpPr/>
            <p:nvPr/>
          </p:nvSpPr>
          <p:spPr>
            <a:xfrm>
              <a:off x="3658175" y="3734405"/>
              <a:ext cx="360" cy="360"/>
            </a:xfrm>
            <a:custGeom>
              <a:rect b="b" l="l" r="r" t="t"/>
              <a:pathLst>
                <a:path extrusionOk="0" h="1" w="1">
                  <a:moveTo>
                    <a:pt x="0" y="0"/>
                  </a:moveTo>
                  <a:lnTo>
                    <a:pt x="0" y="0"/>
                  </a:lnTo>
                </a:path>
              </a:pathLst>
            </a:custGeom>
            <a:solidFill>
              <a:srgbClr val="CBE4EC"/>
            </a:solidFill>
            <a:ln>
              <a:noFill/>
            </a:ln>
          </p:spPr>
        </p:sp>
        <p:sp>
          <p:nvSpPr>
            <p:cNvPr id="2415" name="Google Shape;2415;p25"/>
            <p:cNvSpPr/>
            <p:nvPr/>
          </p:nvSpPr>
          <p:spPr>
            <a:xfrm>
              <a:off x="3658175" y="3730445"/>
              <a:ext cx="3960" cy="4320"/>
            </a:xfrm>
            <a:custGeom>
              <a:rect b="b" l="l" r="r" t="t"/>
              <a:pathLst>
                <a:path extrusionOk="0" h="12" w="11">
                  <a:moveTo>
                    <a:pt x="10" y="0"/>
                  </a:moveTo>
                  <a:cubicBezTo>
                    <a:pt x="0" y="0"/>
                    <a:pt x="0" y="11"/>
                    <a:pt x="0" y="11"/>
                  </a:cubicBezTo>
                  <a:cubicBezTo>
                    <a:pt x="0" y="11"/>
                    <a:pt x="0" y="0"/>
                    <a:pt x="1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5"/>
            <p:cNvSpPr/>
            <p:nvPr/>
          </p:nvSpPr>
          <p:spPr>
            <a:xfrm>
              <a:off x="3568175" y="3734405"/>
              <a:ext cx="90360" cy="112680"/>
            </a:xfrm>
            <a:custGeom>
              <a:rect b="b" l="l" r="r" t="t"/>
              <a:pathLst>
                <a:path extrusionOk="0" h="313" w="251">
                  <a:moveTo>
                    <a:pt x="250" y="0"/>
                  </a:moveTo>
                  <a:cubicBezTo>
                    <a:pt x="187" y="104"/>
                    <a:pt x="104" y="208"/>
                    <a:pt x="0" y="312"/>
                  </a:cubicBezTo>
                  <a:cubicBezTo>
                    <a:pt x="104" y="208"/>
                    <a:pt x="187" y="104"/>
                    <a:pt x="250" y="0"/>
                  </a:cubicBezTo>
                </a:path>
              </a:pathLst>
            </a:custGeom>
            <a:solidFill>
              <a:srgbClr val="CBE4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5"/>
            <p:cNvSpPr/>
            <p:nvPr/>
          </p:nvSpPr>
          <p:spPr>
            <a:xfrm>
              <a:off x="3568175" y="3734405"/>
              <a:ext cx="90360" cy="112680"/>
            </a:xfrm>
            <a:custGeom>
              <a:rect b="b" l="l" r="r" t="t"/>
              <a:pathLst>
                <a:path extrusionOk="0" h="313" w="251">
                  <a:moveTo>
                    <a:pt x="250" y="0"/>
                  </a:moveTo>
                  <a:cubicBezTo>
                    <a:pt x="187" y="104"/>
                    <a:pt x="104" y="208"/>
                    <a:pt x="0" y="312"/>
                  </a:cubicBezTo>
                  <a:cubicBezTo>
                    <a:pt x="104" y="208"/>
                    <a:pt x="187" y="104"/>
                    <a:pt x="25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5"/>
            <p:cNvSpPr/>
            <p:nvPr/>
          </p:nvSpPr>
          <p:spPr>
            <a:xfrm>
              <a:off x="3245615" y="4056965"/>
              <a:ext cx="229320" cy="56520"/>
            </a:xfrm>
            <a:custGeom>
              <a:rect b="b" l="l" r="r" t="t"/>
              <a:pathLst>
                <a:path extrusionOk="0" h="157" w="637">
                  <a:moveTo>
                    <a:pt x="302" y="156"/>
                  </a:moveTo>
                  <a:lnTo>
                    <a:pt x="302" y="156"/>
                  </a:lnTo>
                  <a:moveTo>
                    <a:pt x="636" y="52"/>
                  </a:moveTo>
                  <a:cubicBezTo>
                    <a:pt x="521" y="104"/>
                    <a:pt x="417" y="156"/>
                    <a:pt x="302" y="156"/>
                  </a:cubicBezTo>
                  <a:cubicBezTo>
                    <a:pt x="417" y="156"/>
                    <a:pt x="521" y="104"/>
                    <a:pt x="636" y="52"/>
                  </a:cubicBezTo>
                  <a:moveTo>
                    <a:pt x="0" y="0"/>
                  </a:moveTo>
                  <a:lnTo>
                    <a:pt x="0" y="0"/>
                  </a:lnTo>
                </a:path>
              </a:pathLst>
            </a:custGeom>
            <a:solidFill>
              <a:srgbClr val="CBE4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5"/>
            <p:cNvSpPr/>
            <p:nvPr/>
          </p:nvSpPr>
          <p:spPr>
            <a:xfrm>
              <a:off x="3245615" y="3730445"/>
              <a:ext cx="442800" cy="383040"/>
            </a:xfrm>
            <a:custGeom>
              <a:rect b="b" l="l" r="r" t="t"/>
              <a:pathLst>
                <a:path extrusionOk="0" h="1064" w="1230">
                  <a:moveTo>
                    <a:pt x="1156" y="0"/>
                  </a:moveTo>
                  <a:cubicBezTo>
                    <a:pt x="1146" y="0"/>
                    <a:pt x="1146" y="11"/>
                    <a:pt x="1146" y="11"/>
                  </a:cubicBezTo>
                  <a:cubicBezTo>
                    <a:pt x="1083" y="115"/>
                    <a:pt x="1000" y="219"/>
                    <a:pt x="896" y="323"/>
                  </a:cubicBezTo>
                  <a:cubicBezTo>
                    <a:pt x="833" y="719"/>
                    <a:pt x="365" y="844"/>
                    <a:pt x="0" y="896"/>
                  </a:cubicBezTo>
                  <a:lnTo>
                    <a:pt x="0" y="907"/>
                  </a:lnTo>
                  <a:cubicBezTo>
                    <a:pt x="104" y="1021"/>
                    <a:pt x="208" y="1063"/>
                    <a:pt x="302" y="1063"/>
                  </a:cubicBezTo>
                  <a:cubicBezTo>
                    <a:pt x="417" y="1063"/>
                    <a:pt x="521" y="1011"/>
                    <a:pt x="636" y="959"/>
                  </a:cubicBezTo>
                  <a:cubicBezTo>
                    <a:pt x="646" y="948"/>
                    <a:pt x="646" y="948"/>
                    <a:pt x="656" y="948"/>
                  </a:cubicBezTo>
                  <a:cubicBezTo>
                    <a:pt x="833" y="855"/>
                    <a:pt x="990" y="740"/>
                    <a:pt x="1125" y="594"/>
                  </a:cubicBezTo>
                  <a:cubicBezTo>
                    <a:pt x="1208" y="511"/>
                    <a:pt x="1229" y="417"/>
                    <a:pt x="1229" y="323"/>
                  </a:cubicBezTo>
                  <a:cubicBezTo>
                    <a:pt x="1229" y="219"/>
                    <a:pt x="1198" y="105"/>
                    <a:pt x="1156"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5"/>
            <p:cNvSpPr/>
            <p:nvPr/>
          </p:nvSpPr>
          <p:spPr>
            <a:xfrm>
              <a:off x="3429575" y="3408245"/>
              <a:ext cx="161280" cy="168840"/>
            </a:xfrm>
            <a:custGeom>
              <a:rect b="b" l="l" r="r" t="t"/>
              <a:pathLst>
                <a:path extrusionOk="0" h="469" w="448">
                  <a:moveTo>
                    <a:pt x="166" y="10"/>
                  </a:moveTo>
                  <a:cubicBezTo>
                    <a:pt x="125" y="83"/>
                    <a:pt x="62" y="156"/>
                    <a:pt x="0" y="218"/>
                  </a:cubicBezTo>
                  <a:cubicBezTo>
                    <a:pt x="62" y="156"/>
                    <a:pt x="125" y="83"/>
                    <a:pt x="166" y="10"/>
                  </a:cubicBezTo>
                  <a:moveTo>
                    <a:pt x="177" y="10"/>
                  </a:moveTo>
                  <a:lnTo>
                    <a:pt x="177" y="10"/>
                  </a:lnTo>
                  <a:moveTo>
                    <a:pt x="177" y="10"/>
                  </a:moveTo>
                  <a:lnTo>
                    <a:pt x="177" y="10"/>
                  </a:lnTo>
                  <a:moveTo>
                    <a:pt x="177" y="10"/>
                  </a:moveTo>
                  <a:lnTo>
                    <a:pt x="177" y="10"/>
                  </a:lnTo>
                  <a:moveTo>
                    <a:pt x="177" y="10"/>
                  </a:moveTo>
                  <a:lnTo>
                    <a:pt x="177" y="10"/>
                  </a:lnTo>
                  <a:moveTo>
                    <a:pt x="177" y="0"/>
                  </a:moveTo>
                  <a:lnTo>
                    <a:pt x="177" y="0"/>
                  </a:lnTo>
                  <a:moveTo>
                    <a:pt x="187" y="0"/>
                  </a:moveTo>
                  <a:lnTo>
                    <a:pt x="187" y="0"/>
                  </a:lnTo>
                  <a:moveTo>
                    <a:pt x="187" y="0"/>
                  </a:moveTo>
                  <a:cubicBezTo>
                    <a:pt x="270" y="114"/>
                    <a:pt x="333" y="260"/>
                    <a:pt x="385" y="343"/>
                  </a:cubicBezTo>
                  <a:cubicBezTo>
                    <a:pt x="406" y="385"/>
                    <a:pt x="427" y="427"/>
                    <a:pt x="447" y="468"/>
                  </a:cubicBezTo>
                  <a:cubicBezTo>
                    <a:pt x="427" y="427"/>
                    <a:pt x="406" y="385"/>
                    <a:pt x="385" y="343"/>
                  </a:cubicBezTo>
                  <a:cubicBezTo>
                    <a:pt x="333" y="260"/>
                    <a:pt x="270" y="114"/>
                    <a:pt x="187" y="0"/>
                  </a:cubicBezTo>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5"/>
            <p:cNvSpPr/>
            <p:nvPr/>
          </p:nvSpPr>
          <p:spPr>
            <a:xfrm>
              <a:off x="3429575" y="3408245"/>
              <a:ext cx="221400" cy="408960"/>
            </a:xfrm>
            <a:custGeom>
              <a:rect b="b" l="l" r="r" t="t"/>
              <a:pathLst>
                <a:path extrusionOk="0" h="1136" w="615">
                  <a:moveTo>
                    <a:pt x="187" y="0"/>
                  </a:moveTo>
                  <a:cubicBezTo>
                    <a:pt x="177" y="0"/>
                    <a:pt x="177" y="0"/>
                    <a:pt x="177" y="0"/>
                  </a:cubicBezTo>
                  <a:lnTo>
                    <a:pt x="177" y="10"/>
                  </a:lnTo>
                  <a:cubicBezTo>
                    <a:pt x="166" y="10"/>
                    <a:pt x="166" y="10"/>
                    <a:pt x="166" y="10"/>
                  </a:cubicBezTo>
                  <a:cubicBezTo>
                    <a:pt x="125" y="83"/>
                    <a:pt x="62" y="156"/>
                    <a:pt x="0" y="218"/>
                  </a:cubicBezTo>
                  <a:cubicBezTo>
                    <a:pt x="197" y="489"/>
                    <a:pt x="406" y="812"/>
                    <a:pt x="395" y="1135"/>
                  </a:cubicBezTo>
                  <a:cubicBezTo>
                    <a:pt x="479" y="1041"/>
                    <a:pt x="552" y="947"/>
                    <a:pt x="614" y="833"/>
                  </a:cubicBezTo>
                  <a:cubicBezTo>
                    <a:pt x="614" y="812"/>
                    <a:pt x="604" y="802"/>
                    <a:pt x="593" y="781"/>
                  </a:cubicBezTo>
                  <a:cubicBezTo>
                    <a:pt x="552" y="677"/>
                    <a:pt x="500" y="572"/>
                    <a:pt x="447" y="468"/>
                  </a:cubicBezTo>
                  <a:cubicBezTo>
                    <a:pt x="427" y="427"/>
                    <a:pt x="406" y="385"/>
                    <a:pt x="385" y="343"/>
                  </a:cubicBezTo>
                  <a:cubicBezTo>
                    <a:pt x="333" y="260"/>
                    <a:pt x="270" y="114"/>
                    <a:pt x="187" y="0"/>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5"/>
            <p:cNvSpPr/>
            <p:nvPr/>
          </p:nvSpPr>
          <p:spPr>
            <a:xfrm>
              <a:off x="3024575" y="3490685"/>
              <a:ext cx="48960" cy="3960"/>
            </a:xfrm>
            <a:custGeom>
              <a:rect b="b" l="l" r="r" t="t"/>
              <a:pathLst>
                <a:path extrusionOk="0" h="11" w="136">
                  <a:moveTo>
                    <a:pt x="0" y="0"/>
                  </a:moveTo>
                  <a:lnTo>
                    <a:pt x="0" y="0"/>
                  </a:lnTo>
                  <a:moveTo>
                    <a:pt x="0" y="0"/>
                  </a:moveTo>
                  <a:cubicBezTo>
                    <a:pt x="31" y="0"/>
                    <a:pt x="62" y="10"/>
                    <a:pt x="93" y="10"/>
                  </a:cubicBezTo>
                  <a:cubicBezTo>
                    <a:pt x="104" y="10"/>
                    <a:pt x="125" y="10"/>
                    <a:pt x="135" y="0"/>
                  </a:cubicBezTo>
                  <a:cubicBezTo>
                    <a:pt x="125" y="0"/>
                    <a:pt x="104" y="10"/>
                    <a:pt x="93" y="10"/>
                  </a:cubicBezTo>
                  <a:cubicBezTo>
                    <a:pt x="62" y="10"/>
                    <a:pt x="31" y="0"/>
                    <a:pt x="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5"/>
            <p:cNvSpPr/>
            <p:nvPr/>
          </p:nvSpPr>
          <p:spPr>
            <a:xfrm>
              <a:off x="3009455" y="3490685"/>
              <a:ext cx="64080" cy="37800"/>
            </a:xfrm>
            <a:custGeom>
              <a:rect b="b" l="l" r="r" t="t"/>
              <a:pathLst>
                <a:path extrusionOk="0" h="105" w="178">
                  <a:moveTo>
                    <a:pt x="42" y="0"/>
                  </a:moveTo>
                  <a:cubicBezTo>
                    <a:pt x="21" y="31"/>
                    <a:pt x="10" y="62"/>
                    <a:pt x="0" y="104"/>
                  </a:cubicBezTo>
                  <a:cubicBezTo>
                    <a:pt x="52" y="73"/>
                    <a:pt x="114" y="52"/>
                    <a:pt x="177" y="21"/>
                  </a:cubicBezTo>
                  <a:cubicBezTo>
                    <a:pt x="177" y="10"/>
                    <a:pt x="177" y="10"/>
                    <a:pt x="177" y="0"/>
                  </a:cubicBezTo>
                  <a:cubicBezTo>
                    <a:pt x="167" y="10"/>
                    <a:pt x="146" y="10"/>
                    <a:pt x="135" y="10"/>
                  </a:cubicBezTo>
                  <a:cubicBezTo>
                    <a:pt x="104" y="10"/>
                    <a:pt x="73" y="0"/>
                    <a:pt x="42" y="0"/>
                  </a:cubicBezTo>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5"/>
            <p:cNvSpPr/>
            <p:nvPr/>
          </p:nvSpPr>
          <p:spPr>
            <a:xfrm>
              <a:off x="3373055" y="3325445"/>
              <a:ext cx="360" cy="360"/>
            </a:xfrm>
            <a:custGeom>
              <a:rect b="b" l="l" r="r" t="t"/>
              <a:pathLst>
                <a:path extrusionOk="0" h="1" w="1">
                  <a:moveTo>
                    <a:pt x="0" y="0"/>
                  </a:moveTo>
                  <a:lnTo>
                    <a:pt x="0" y="0"/>
                  </a:lnTo>
                </a:path>
              </a:pathLst>
            </a:custGeom>
            <a:solidFill>
              <a:srgbClr val="CBE4EC"/>
            </a:solidFill>
            <a:ln>
              <a:noFill/>
            </a:ln>
          </p:spPr>
        </p:sp>
        <p:sp>
          <p:nvSpPr>
            <p:cNvPr id="2425" name="Google Shape;2425;p25"/>
            <p:cNvSpPr/>
            <p:nvPr/>
          </p:nvSpPr>
          <p:spPr>
            <a:xfrm>
              <a:off x="3373055" y="3325445"/>
              <a:ext cx="360" cy="360"/>
            </a:xfrm>
            <a:custGeom>
              <a:rect b="b" l="l" r="r" t="t"/>
              <a:pathLst>
                <a:path extrusionOk="0" h="1" w="1">
                  <a:moveTo>
                    <a:pt x="0" y="0"/>
                  </a:moveTo>
                  <a:lnTo>
                    <a:pt x="0" y="0"/>
                  </a:lnTo>
                </a:path>
              </a:pathLst>
            </a:custGeom>
            <a:solidFill>
              <a:srgbClr val="2D2123"/>
            </a:solidFill>
            <a:ln>
              <a:noFill/>
            </a:ln>
          </p:spPr>
        </p:sp>
        <p:sp>
          <p:nvSpPr>
            <p:cNvPr id="2426" name="Google Shape;2426;p25"/>
            <p:cNvSpPr/>
            <p:nvPr/>
          </p:nvSpPr>
          <p:spPr>
            <a:xfrm>
              <a:off x="3369455" y="3325445"/>
              <a:ext cx="360" cy="360"/>
            </a:xfrm>
            <a:custGeom>
              <a:rect b="b" l="l" r="r" t="t"/>
              <a:pathLst>
                <a:path extrusionOk="0" h="1" w="1">
                  <a:moveTo>
                    <a:pt x="0" y="0"/>
                  </a:moveTo>
                  <a:lnTo>
                    <a:pt x="0" y="0"/>
                  </a:lnTo>
                </a:path>
              </a:pathLst>
            </a:custGeom>
            <a:solidFill>
              <a:srgbClr val="CBE4EC"/>
            </a:solidFill>
            <a:ln>
              <a:noFill/>
            </a:ln>
          </p:spPr>
        </p:sp>
        <p:sp>
          <p:nvSpPr>
            <p:cNvPr id="2427" name="Google Shape;2427;p25"/>
            <p:cNvSpPr/>
            <p:nvPr/>
          </p:nvSpPr>
          <p:spPr>
            <a:xfrm>
              <a:off x="3369455" y="3325445"/>
              <a:ext cx="360" cy="360"/>
            </a:xfrm>
            <a:custGeom>
              <a:rect b="b" l="l" r="r" t="t"/>
              <a:pathLst>
                <a:path extrusionOk="0" h="1" w="1">
                  <a:moveTo>
                    <a:pt x="0" y="0"/>
                  </a:moveTo>
                  <a:lnTo>
                    <a:pt x="0" y="0"/>
                  </a:lnTo>
                </a:path>
              </a:pathLst>
            </a:custGeom>
            <a:solidFill>
              <a:srgbClr val="2D2123"/>
            </a:solidFill>
            <a:ln>
              <a:noFill/>
            </a:ln>
          </p:spPr>
        </p:sp>
        <p:sp>
          <p:nvSpPr>
            <p:cNvPr id="2428" name="Google Shape;2428;p25"/>
            <p:cNvSpPr/>
            <p:nvPr/>
          </p:nvSpPr>
          <p:spPr>
            <a:xfrm>
              <a:off x="3369455" y="3325445"/>
              <a:ext cx="360" cy="4320"/>
            </a:xfrm>
            <a:custGeom>
              <a:rect b="b" l="l" r="r" t="t"/>
              <a:pathLst>
                <a:path extrusionOk="0" h="12" w="1">
                  <a:moveTo>
                    <a:pt x="0" y="0"/>
                  </a:moveTo>
                  <a:lnTo>
                    <a:pt x="0" y="0"/>
                  </a:lnTo>
                  <a:lnTo>
                    <a:pt x="0" y="0"/>
                  </a:lnTo>
                  <a:lnTo>
                    <a:pt x="0" y="11"/>
                  </a:lnTo>
                  <a:lnTo>
                    <a:pt x="0" y="11"/>
                  </a:lnTo>
                  <a:lnTo>
                    <a:pt x="0" y="0"/>
                  </a:lnTo>
                </a:path>
              </a:pathLst>
            </a:custGeom>
            <a:solidFill>
              <a:srgbClr val="CBE4EC"/>
            </a:solidFill>
            <a:ln>
              <a:noFill/>
            </a:ln>
          </p:spPr>
        </p:sp>
        <p:sp>
          <p:nvSpPr>
            <p:cNvPr id="2429" name="Google Shape;2429;p25"/>
            <p:cNvSpPr/>
            <p:nvPr/>
          </p:nvSpPr>
          <p:spPr>
            <a:xfrm>
              <a:off x="3369455" y="3325445"/>
              <a:ext cx="360" cy="4320"/>
            </a:xfrm>
            <a:custGeom>
              <a:rect b="b" l="l" r="r" t="t"/>
              <a:pathLst>
                <a:path extrusionOk="0" h="12" w="1">
                  <a:moveTo>
                    <a:pt x="0" y="0"/>
                  </a:moveTo>
                  <a:lnTo>
                    <a:pt x="0" y="0"/>
                  </a:lnTo>
                  <a:lnTo>
                    <a:pt x="0" y="11"/>
                  </a:lnTo>
                  <a:lnTo>
                    <a:pt x="0" y="0"/>
                  </a:lnTo>
                </a:path>
              </a:pathLst>
            </a:custGeom>
            <a:solidFill>
              <a:srgbClr val="2D2123"/>
            </a:solidFill>
            <a:ln>
              <a:noFill/>
            </a:ln>
          </p:spPr>
        </p:sp>
        <p:sp>
          <p:nvSpPr>
            <p:cNvPr id="2430" name="Google Shape;2430;p25"/>
            <p:cNvSpPr/>
            <p:nvPr/>
          </p:nvSpPr>
          <p:spPr>
            <a:xfrm>
              <a:off x="3313295" y="3329405"/>
              <a:ext cx="56520" cy="52920"/>
            </a:xfrm>
            <a:custGeom>
              <a:rect b="b" l="l" r="r" t="t"/>
              <a:pathLst>
                <a:path extrusionOk="0" h="147" w="157">
                  <a:moveTo>
                    <a:pt x="156" y="0"/>
                  </a:moveTo>
                  <a:cubicBezTo>
                    <a:pt x="104" y="52"/>
                    <a:pt x="52" y="104"/>
                    <a:pt x="0" y="146"/>
                  </a:cubicBezTo>
                  <a:cubicBezTo>
                    <a:pt x="52" y="104"/>
                    <a:pt x="104" y="52"/>
                    <a:pt x="156" y="0"/>
                  </a:cubicBezTo>
                  <a:moveTo>
                    <a:pt x="156" y="0"/>
                  </a:moveTo>
                  <a:lnTo>
                    <a:pt x="156" y="0"/>
                  </a:lnTo>
                </a:path>
              </a:pathLst>
            </a:custGeom>
            <a:solidFill>
              <a:srgbClr val="CBE4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5"/>
            <p:cNvSpPr/>
            <p:nvPr/>
          </p:nvSpPr>
          <p:spPr>
            <a:xfrm>
              <a:off x="3313295" y="3329405"/>
              <a:ext cx="60120" cy="52920"/>
            </a:xfrm>
            <a:custGeom>
              <a:rect b="b" l="l" r="r" t="t"/>
              <a:pathLst>
                <a:path extrusionOk="0" h="147" w="167">
                  <a:moveTo>
                    <a:pt x="166" y="0"/>
                  </a:moveTo>
                  <a:lnTo>
                    <a:pt x="166" y="0"/>
                  </a:lnTo>
                  <a:moveTo>
                    <a:pt x="156" y="0"/>
                  </a:moveTo>
                  <a:cubicBezTo>
                    <a:pt x="104" y="52"/>
                    <a:pt x="62" y="104"/>
                    <a:pt x="0" y="146"/>
                  </a:cubicBezTo>
                  <a:cubicBezTo>
                    <a:pt x="52" y="104"/>
                    <a:pt x="104" y="52"/>
                    <a:pt x="156"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5"/>
            <p:cNvSpPr/>
            <p:nvPr/>
          </p:nvSpPr>
          <p:spPr>
            <a:xfrm>
              <a:off x="3373055" y="3329405"/>
              <a:ext cx="7920" cy="360"/>
            </a:xfrm>
            <a:custGeom>
              <a:rect b="b" l="l" r="r" t="t"/>
              <a:pathLst>
                <a:path extrusionOk="0" h="1" w="22">
                  <a:moveTo>
                    <a:pt x="0" y="0"/>
                  </a:moveTo>
                  <a:cubicBezTo>
                    <a:pt x="11" y="0"/>
                    <a:pt x="11" y="0"/>
                    <a:pt x="21" y="0"/>
                  </a:cubicBezTo>
                  <a:cubicBezTo>
                    <a:pt x="11" y="0"/>
                    <a:pt x="11" y="0"/>
                    <a:pt x="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5"/>
            <p:cNvSpPr/>
            <p:nvPr/>
          </p:nvSpPr>
          <p:spPr>
            <a:xfrm>
              <a:off x="3388175" y="3329405"/>
              <a:ext cx="97920" cy="64080"/>
            </a:xfrm>
            <a:custGeom>
              <a:rect b="b" l="l" r="r" t="t"/>
              <a:pathLst>
                <a:path extrusionOk="0" h="178" w="272">
                  <a:moveTo>
                    <a:pt x="271" y="177"/>
                  </a:moveTo>
                  <a:lnTo>
                    <a:pt x="271" y="177"/>
                  </a:lnTo>
                  <a:moveTo>
                    <a:pt x="260" y="166"/>
                  </a:moveTo>
                  <a:lnTo>
                    <a:pt x="271" y="177"/>
                  </a:lnTo>
                  <a:lnTo>
                    <a:pt x="260" y="166"/>
                  </a:lnTo>
                  <a:moveTo>
                    <a:pt x="0" y="0"/>
                  </a:moveTo>
                  <a:cubicBezTo>
                    <a:pt x="94" y="0"/>
                    <a:pt x="187" y="73"/>
                    <a:pt x="260" y="166"/>
                  </a:cubicBezTo>
                  <a:cubicBezTo>
                    <a:pt x="187" y="73"/>
                    <a:pt x="94" y="0"/>
                    <a:pt x="0" y="0"/>
                  </a:cubicBezTo>
                </a:path>
              </a:pathLst>
            </a:custGeom>
            <a:solidFill>
              <a:srgbClr val="2D21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5"/>
            <p:cNvSpPr/>
            <p:nvPr/>
          </p:nvSpPr>
          <p:spPr>
            <a:xfrm>
              <a:off x="3313295" y="3325445"/>
              <a:ext cx="176400" cy="142920"/>
            </a:xfrm>
            <a:custGeom>
              <a:rect b="b" l="l" r="r" t="t"/>
              <a:pathLst>
                <a:path extrusionOk="0" h="397" w="490">
                  <a:moveTo>
                    <a:pt x="166" y="0"/>
                  </a:moveTo>
                  <a:lnTo>
                    <a:pt x="156" y="0"/>
                  </a:lnTo>
                  <a:lnTo>
                    <a:pt x="156" y="11"/>
                  </a:lnTo>
                  <a:cubicBezTo>
                    <a:pt x="104" y="63"/>
                    <a:pt x="52" y="115"/>
                    <a:pt x="0" y="157"/>
                  </a:cubicBezTo>
                  <a:cubicBezTo>
                    <a:pt x="10" y="157"/>
                    <a:pt x="10" y="157"/>
                    <a:pt x="20" y="157"/>
                  </a:cubicBezTo>
                  <a:cubicBezTo>
                    <a:pt x="83" y="157"/>
                    <a:pt x="145" y="188"/>
                    <a:pt x="166" y="230"/>
                  </a:cubicBezTo>
                  <a:cubicBezTo>
                    <a:pt x="208" y="282"/>
                    <a:pt x="250" y="334"/>
                    <a:pt x="291" y="396"/>
                  </a:cubicBezTo>
                  <a:cubicBezTo>
                    <a:pt x="354" y="334"/>
                    <a:pt x="416" y="271"/>
                    <a:pt x="479" y="198"/>
                  </a:cubicBezTo>
                  <a:cubicBezTo>
                    <a:pt x="489" y="198"/>
                    <a:pt x="489" y="198"/>
                    <a:pt x="489" y="198"/>
                  </a:cubicBezTo>
                  <a:cubicBezTo>
                    <a:pt x="479" y="198"/>
                    <a:pt x="479" y="198"/>
                    <a:pt x="479" y="198"/>
                  </a:cubicBezTo>
                  <a:cubicBezTo>
                    <a:pt x="479" y="188"/>
                    <a:pt x="479" y="188"/>
                    <a:pt x="479" y="188"/>
                  </a:cubicBezTo>
                  <a:lnTo>
                    <a:pt x="468" y="177"/>
                  </a:lnTo>
                  <a:cubicBezTo>
                    <a:pt x="395" y="84"/>
                    <a:pt x="302" y="11"/>
                    <a:pt x="208" y="11"/>
                  </a:cubicBezTo>
                  <a:cubicBezTo>
                    <a:pt x="198" y="11"/>
                    <a:pt x="198" y="11"/>
                    <a:pt x="187" y="11"/>
                  </a:cubicBezTo>
                  <a:cubicBezTo>
                    <a:pt x="177" y="11"/>
                    <a:pt x="177" y="11"/>
                    <a:pt x="166" y="11"/>
                  </a:cubicBezTo>
                  <a:cubicBezTo>
                    <a:pt x="166" y="0"/>
                    <a:pt x="166" y="0"/>
                    <a:pt x="166"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5"/>
            <p:cNvSpPr/>
            <p:nvPr/>
          </p:nvSpPr>
          <p:spPr>
            <a:xfrm>
              <a:off x="3275495" y="3168125"/>
              <a:ext cx="113040" cy="180360"/>
            </a:xfrm>
            <a:custGeom>
              <a:rect b="b" l="l" r="r" t="t"/>
              <a:pathLst>
                <a:path extrusionOk="0" h="501" w="314">
                  <a:moveTo>
                    <a:pt x="146" y="0"/>
                  </a:moveTo>
                  <a:cubicBezTo>
                    <a:pt x="115" y="83"/>
                    <a:pt x="63" y="156"/>
                    <a:pt x="0" y="219"/>
                  </a:cubicBezTo>
                  <a:cubicBezTo>
                    <a:pt x="21" y="260"/>
                    <a:pt x="32" y="302"/>
                    <a:pt x="53" y="333"/>
                  </a:cubicBezTo>
                  <a:cubicBezTo>
                    <a:pt x="73" y="385"/>
                    <a:pt x="105" y="427"/>
                    <a:pt x="125" y="469"/>
                  </a:cubicBezTo>
                  <a:lnTo>
                    <a:pt x="125" y="479"/>
                  </a:lnTo>
                  <a:cubicBezTo>
                    <a:pt x="146" y="500"/>
                    <a:pt x="146" y="500"/>
                    <a:pt x="146" y="500"/>
                  </a:cubicBezTo>
                  <a:cubicBezTo>
                    <a:pt x="178" y="469"/>
                    <a:pt x="209" y="427"/>
                    <a:pt x="240" y="396"/>
                  </a:cubicBezTo>
                  <a:cubicBezTo>
                    <a:pt x="188" y="333"/>
                    <a:pt x="136" y="271"/>
                    <a:pt x="115" y="187"/>
                  </a:cubicBezTo>
                  <a:cubicBezTo>
                    <a:pt x="115" y="177"/>
                    <a:pt x="115" y="177"/>
                    <a:pt x="125" y="177"/>
                  </a:cubicBezTo>
                  <a:cubicBezTo>
                    <a:pt x="136" y="177"/>
                    <a:pt x="136" y="177"/>
                    <a:pt x="136" y="177"/>
                  </a:cubicBezTo>
                  <a:cubicBezTo>
                    <a:pt x="167" y="250"/>
                    <a:pt x="209" y="312"/>
                    <a:pt x="240" y="364"/>
                  </a:cubicBezTo>
                  <a:cubicBezTo>
                    <a:pt x="250" y="375"/>
                    <a:pt x="250" y="375"/>
                    <a:pt x="250" y="385"/>
                  </a:cubicBezTo>
                  <a:cubicBezTo>
                    <a:pt x="271" y="364"/>
                    <a:pt x="292" y="333"/>
                    <a:pt x="313" y="312"/>
                  </a:cubicBezTo>
                  <a:cubicBezTo>
                    <a:pt x="313" y="312"/>
                    <a:pt x="303" y="312"/>
                    <a:pt x="303" y="302"/>
                  </a:cubicBezTo>
                  <a:cubicBezTo>
                    <a:pt x="250" y="208"/>
                    <a:pt x="188" y="104"/>
                    <a:pt x="146"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5"/>
            <p:cNvSpPr/>
            <p:nvPr/>
          </p:nvSpPr>
          <p:spPr>
            <a:xfrm>
              <a:off x="3249575" y="3318245"/>
              <a:ext cx="3960" cy="3960"/>
            </a:xfrm>
            <a:custGeom>
              <a:rect b="b" l="l" r="r" t="t"/>
              <a:pathLst>
                <a:path extrusionOk="0" h="11" w="11">
                  <a:moveTo>
                    <a:pt x="0" y="0"/>
                  </a:moveTo>
                  <a:cubicBezTo>
                    <a:pt x="10" y="0"/>
                    <a:pt x="10" y="0"/>
                    <a:pt x="10" y="10"/>
                  </a:cubicBezTo>
                  <a:cubicBezTo>
                    <a:pt x="10" y="0"/>
                    <a:pt x="10" y="0"/>
                    <a:pt x="0"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5"/>
            <p:cNvSpPr/>
            <p:nvPr/>
          </p:nvSpPr>
          <p:spPr>
            <a:xfrm>
              <a:off x="3245615" y="3321845"/>
              <a:ext cx="360" cy="360"/>
            </a:xfrm>
            <a:custGeom>
              <a:rect b="b" l="l" r="r" t="t"/>
              <a:pathLst>
                <a:path extrusionOk="0" h="1" w="1">
                  <a:moveTo>
                    <a:pt x="0" y="0"/>
                  </a:moveTo>
                  <a:lnTo>
                    <a:pt x="0" y="0"/>
                  </a:lnTo>
                </a:path>
              </a:pathLst>
            </a:custGeom>
            <a:solidFill>
              <a:srgbClr val="EEC193"/>
            </a:solidFill>
            <a:ln>
              <a:noFill/>
            </a:ln>
          </p:spPr>
        </p:sp>
        <p:sp>
          <p:nvSpPr>
            <p:cNvPr id="2438" name="Google Shape;2438;p25"/>
            <p:cNvSpPr/>
            <p:nvPr/>
          </p:nvSpPr>
          <p:spPr>
            <a:xfrm>
              <a:off x="3080375" y="3381965"/>
              <a:ext cx="3960" cy="3960"/>
            </a:xfrm>
            <a:custGeom>
              <a:rect b="b" l="l" r="r" t="t"/>
              <a:pathLst>
                <a:path extrusionOk="0" h="11" w="11">
                  <a:moveTo>
                    <a:pt x="10" y="0"/>
                  </a:moveTo>
                  <a:cubicBezTo>
                    <a:pt x="10" y="0"/>
                    <a:pt x="0" y="0"/>
                    <a:pt x="10" y="10"/>
                  </a:cubicBezTo>
                  <a:cubicBezTo>
                    <a:pt x="0" y="0"/>
                    <a:pt x="10" y="0"/>
                    <a:pt x="10" y="0"/>
                  </a:cubicBezTo>
                  <a:moveTo>
                    <a:pt x="10" y="0"/>
                  </a:moveTo>
                  <a:lnTo>
                    <a:pt x="10" y="0"/>
                  </a:lnTo>
                </a:path>
              </a:pathLst>
            </a:custGeom>
            <a:solidFill>
              <a:srgbClr val="EEC1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5"/>
            <p:cNvSpPr/>
            <p:nvPr/>
          </p:nvSpPr>
          <p:spPr>
            <a:xfrm>
              <a:off x="3080375" y="3381965"/>
              <a:ext cx="3960" cy="3960"/>
            </a:xfrm>
            <a:custGeom>
              <a:rect b="b" l="l" r="r" t="t"/>
              <a:pathLst>
                <a:path extrusionOk="0" h="11" w="11">
                  <a:moveTo>
                    <a:pt x="10" y="0"/>
                  </a:moveTo>
                  <a:cubicBezTo>
                    <a:pt x="10" y="0"/>
                    <a:pt x="0" y="0"/>
                    <a:pt x="10" y="10"/>
                  </a:cubicBezTo>
                  <a:cubicBezTo>
                    <a:pt x="0" y="0"/>
                    <a:pt x="10" y="0"/>
                    <a:pt x="10"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5"/>
            <p:cNvSpPr/>
            <p:nvPr/>
          </p:nvSpPr>
          <p:spPr>
            <a:xfrm>
              <a:off x="3223295" y="3400685"/>
              <a:ext cx="3960" cy="3960"/>
            </a:xfrm>
            <a:custGeom>
              <a:rect b="b" l="l" r="r" t="t"/>
              <a:pathLst>
                <a:path extrusionOk="0" h="11" w="11">
                  <a:moveTo>
                    <a:pt x="0" y="0"/>
                  </a:moveTo>
                  <a:cubicBezTo>
                    <a:pt x="0" y="10"/>
                    <a:pt x="0" y="10"/>
                    <a:pt x="0" y="10"/>
                  </a:cubicBezTo>
                  <a:cubicBezTo>
                    <a:pt x="0" y="10"/>
                    <a:pt x="10" y="10"/>
                    <a:pt x="0" y="0"/>
                  </a:cubicBezTo>
                </a:path>
              </a:pathLst>
            </a:custGeom>
            <a:solidFill>
              <a:srgbClr val="EEC1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5"/>
            <p:cNvSpPr/>
            <p:nvPr/>
          </p:nvSpPr>
          <p:spPr>
            <a:xfrm>
              <a:off x="3223295" y="3404285"/>
              <a:ext cx="360" cy="360"/>
            </a:xfrm>
            <a:custGeom>
              <a:rect b="b" l="l" r="r" t="t"/>
              <a:pathLst>
                <a:path extrusionOk="0" h="1" w="1">
                  <a:moveTo>
                    <a:pt x="0" y="0"/>
                  </a:moveTo>
                  <a:lnTo>
                    <a:pt x="0" y="0"/>
                  </a:lnTo>
                </a:path>
              </a:pathLst>
            </a:custGeom>
            <a:solidFill>
              <a:srgbClr val="341C15"/>
            </a:solidFill>
            <a:ln>
              <a:noFill/>
            </a:ln>
          </p:spPr>
        </p:sp>
        <p:sp>
          <p:nvSpPr>
            <p:cNvPr id="2442" name="Google Shape;2442;p25"/>
            <p:cNvSpPr/>
            <p:nvPr/>
          </p:nvSpPr>
          <p:spPr>
            <a:xfrm>
              <a:off x="3166775" y="3426965"/>
              <a:ext cx="360" cy="360"/>
            </a:xfrm>
            <a:custGeom>
              <a:rect b="b" l="l" r="r" t="t"/>
              <a:pathLst>
                <a:path extrusionOk="0" h="1" w="1">
                  <a:moveTo>
                    <a:pt x="0" y="0"/>
                  </a:moveTo>
                  <a:lnTo>
                    <a:pt x="0" y="0"/>
                  </a:lnTo>
                </a:path>
              </a:pathLst>
            </a:custGeom>
            <a:solidFill>
              <a:srgbClr val="341C15"/>
            </a:solidFill>
            <a:ln>
              <a:noFill/>
            </a:ln>
          </p:spPr>
        </p:sp>
        <p:sp>
          <p:nvSpPr>
            <p:cNvPr id="2443" name="Google Shape;2443;p25"/>
            <p:cNvSpPr/>
            <p:nvPr/>
          </p:nvSpPr>
          <p:spPr>
            <a:xfrm>
              <a:off x="3069575" y="3460445"/>
              <a:ext cx="360" cy="360"/>
            </a:xfrm>
            <a:custGeom>
              <a:rect b="b" l="l" r="r" t="t"/>
              <a:pathLst>
                <a:path extrusionOk="0" h="1" w="1">
                  <a:moveTo>
                    <a:pt x="0" y="0"/>
                  </a:moveTo>
                  <a:lnTo>
                    <a:pt x="0" y="0"/>
                  </a:lnTo>
                </a:path>
              </a:pathLst>
            </a:custGeom>
            <a:solidFill>
              <a:srgbClr val="341C15"/>
            </a:solidFill>
            <a:ln>
              <a:noFill/>
            </a:ln>
          </p:spPr>
        </p:sp>
        <p:sp>
          <p:nvSpPr>
            <p:cNvPr id="2444" name="Google Shape;2444;p25"/>
            <p:cNvSpPr/>
            <p:nvPr/>
          </p:nvSpPr>
          <p:spPr>
            <a:xfrm>
              <a:off x="3024575" y="3471965"/>
              <a:ext cx="48960" cy="3960"/>
            </a:xfrm>
            <a:custGeom>
              <a:rect b="b" l="l" r="r" t="t"/>
              <a:pathLst>
                <a:path extrusionOk="0" h="11" w="136">
                  <a:moveTo>
                    <a:pt x="135" y="0"/>
                  </a:moveTo>
                  <a:cubicBezTo>
                    <a:pt x="93" y="10"/>
                    <a:pt x="52" y="10"/>
                    <a:pt x="0" y="10"/>
                  </a:cubicBezTo>
                  <a:cubicBezTo>
                    <a:pt x="52" y="10"/>
                    <a:pt x="93" y="10"/>
                    <a:pt x="135" y="0"/>
                  </a:cubicBezTo>
                </a:path>
              </a:pathLst>
            </a:custGeom>
            <a:solidFill>
              <a:srgbClr val="EEC1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5"/>
            <p:cNvSpPr/>
            <p:nvPr/>
          </p:nvSpPr>
          <p:spPr>
            <a:xfrm>
              <a:off x="3024575" y="3471965"/>
              <a:ext cx="48960" cy="3960"/>
            </a:xfrm>
            <a:custGeom>
              <a:rect b="b" l="l" r="r" t="t"/>
              <a:pathLst>
                <a:path extrusionOk="0" h="11" w="136">
                  <a:moveTo>
                    <a:pt x="135" y="0"/>
                  </a:moveTo>
                  <a:cubicBezTo>
                    <a:pt x="93" y="10"/>
                    <a:pt x="52" y="10"/>
                    <a:pt x="0" y="10"/>
                  </a:cubicBezTo>
                  <a:cubicBezTo>
                    <a:pt x="52" y="10"/>
                    <a:pt x="93" y="10"/>
                    <a:pt x="135"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5"/>
            <p:cNvSpPr/>
            <p:nvPr/>
          </p:nvSpPr>
          <p:spPr>
            <a:xfrm>
              <a:off x="3001895" y="3254165"/>
              <a:ext cx="326520" cy="221760"/>
            </a:xfrm>
            <a:custGeom>
              <a:rect b="b" l="l" r="r" t="t"/>
              <a:pathLst>
                <a:path extrusionOk="0" h="616" w="907">
                  <a:moveTo>
                    <a:pt x="83" y="417"/>
                  </a:moveTo>
                  <a:cubicBezTo>
                    <a:pt x="52" y="428"/>
                    <a:pt x="21" y="438"/>
                    <a:pt x="0" y="438"/>
                  </a:cubicBezTo>
                  <a:cubicBezTo>
                    <a:pt x="21" y="490"/>
                    <a:pt x="42" y="553"/>
                    <a:pt x="63" y="605"/>
                  </a:cubicBezTo>
                  <a:cubicBezTo>
                    <a:pt x="63" y="615"/>
                    <a:pt x="63" y="615"/>
                    <a:pt x="63" y="615"/>
                  </a:cubicBezTo>
                  <a:cubicBezTo>
                    <a:pt x="115" y="615"/>
                    <a:pt x="156" y="615"/>
                    <a:pt x="198" y="605"/>
                  </a:cubicBezTo>
                  <a:cubicBezTo>
                    <a:pt x="198" y="594"/>
                    <a:pt x="188" y="584"/>
                    <a:pt x="188" y="573"/>
                  </a:cubicBezTo>
                  <a:cubicBezTo>
                    <a:pt x="146" y="521"/>
                    <a:pt x="104" y="469"/>
                    <a:pt x="83" y="417"/>
                  </a:cubicBezTo>
                  <a:moveTo>
                    <a:pt x="177" y="375"/>
                  </a:moveTo>
                  <a:cubicBezTo>
                    <a:pt x="156" y="386"/>
                    <a:pt x="125" y="396"/>
                    <a:pt x="104" y="407"/>
                  </a:cubicBezTo>
                  <a:cubicBezTo>
                    <a:pt x="115" y="417"/>
                    <a:pt x="115" y="428"/>
                    <a:pt x="115" y="438"/>
                  </a:cubicBezTo>
                  <a:cubicBezTo>
                    <a:pt x="125" y="448"/>
                    <a:pt x="125" y="459"/>
                    <a:pt x="135" y="469"/>
                  </a:cubicBezTo>
                  <a:cubicBezTo>
                    <a:pt x="125" y="438"/>
                    <a:pt x="146" y="396"/>
                    <a:pt x="177" y="375"/>
                  </a:cubicBezTo>
                  <a:moveTo>
                    <a:pt x="750" y="0"/>
                  </a:moveTo>
                  <a:cubicBezTo>
                    <a:pt x="677" y="73"/>
                    <a:pt x="604" y="136"/>
                    <a:pt x="521" y="188"/>
                  </a:cubicBezTo>
                  <a:cubicBezTo>
                    <a:pt x="542" y="271"/>
                    <a:pt x="573" y="344"/>
                    <a:pt x="615" y="407"/>
                  </a:cubicBezTo>
                  <a:cubicBezTo>
                    <a:pt x="625" y="417"/>
                    <a:pt x="615" y="417"/>
                    <a:pt x="615" y="417"/>
                  </a:cubicBezTo>
                  <a:lnTo>
                    <a:pt x="604" y="417"/>
                  </a:lnTo>
                  <a:cubicBezTo>
                    <a:pt x="552" y="355"/>
                    <a:pt x="510" y="282"/>
                    <a:pt x="490" y="209"/>
                  </a:cubicBezTo>
                  <a:cubicBezTo>
                    <a:pt x="448" y="230"/>
                    <a:pt x="417" y="250"/>
                    <a:pt x="385" y="261"/>
                  </a:cubicBezTo>
                  <a:cubicBezTo>
                    <a:pt x="375" y="261"/>
                    <a:pt x="375" y="261"/>
                    <a:pt x="375" y="261"/>
                  </a:cubicBezTo>
                  <a:cubicBezTo>
                    <a:pt x="396" y="334"/>
                    <a:pt x="427" y="407"/>
                    <a:pt x="469" y="469"/>
                  </a:cubicBezTo>
                  <a:cubicBezTo>
                    <a:pt x="469" y="480"/>
                    <a:pt x="469" y="480"/>
                    <a:pt x="458" y="480"/>
                  </a:cubicBezTo>
                  <a:lnTo>
                    <a:pt x="448" y="469"/>
                  </a:lnTo>
                  <a:cubicBezTo>
                    <a:pt x="406" y="417"/>
                    <a:pt x="375" y="344"/>
                    <a:pt x="354" y="282"/>
                  </a:cubicBezTo>
                  <a:cubicBezTo>
                    <a:pt x="313" y="313"/>
                    <a:pt x="260" y="334"/>
                    <a:pt x="208" y="365"/>
                  </a:cubicBezTo>
                  <a:cubicBezTo>
                    <a:pt x="219" y="365"/>
                    <a:pt x="219" y="365"/>
                    <a:pt x="229" y="365"/>
                  </a:cubicBezTo>
                  <a:cubicBezTo>
                    <a:pt x="219" y="355"/>
                    <a:pt x="229" y="355"/>
                    <a:pt x="229" y="355"/>
                  </a:cubicBezTo>
                  <a:lnTo>
                    <a:pt x="240" y="365"/>
                  </a:lnTo>
                  <a:cubicBezTo>
                    <a:pt x="260" y="365"/>
                    <a:pt x="281" y="375"/>
                    <a:pt x="292" y="396"/>
                  </a:cubicBezTo>
                  <a:cubicBezTo>
                    <a:pt x="323" y="428"/>
                    <a:pt x="344" y="480"/>
                    <a:pt x="354" y="532"/>
                  </a:cubicBezTo>
                  <a:cubicBezTo>
                    <a:pt x="365" y="542"/>
                    <a:pt x="365" y="563"/>
                    <a:pt x="375" y="573"/>
                  </a:cubicBezTo>
                  <a:cubicBezTo>
                    <a:pt x="521" y="532"/>
                    <a:pt x="656" y="459"/>
                    <a:pt x="781" y="365"/>
                  </a:cubicBezTo>
                  <a:cubicBezTo>
                    <a:pt x="740" y="313"/>
                    <a:pt x="698" y="250"/>
                    <a:pt x="677" y="188"/>
                  </a:cubicBezTo>
                  <a:lnTo>
                    <a:pt x="688" y="178"/>
                  </a:lnTo>
                  <a:cubicBezTo>
                    <a:pt x="698" y="178"/>
                    <a:pt x="698" y="178"/>
                    <a:pt x="698" y="188"/>
                  </a:cubicBezTo>
                  <a:cubicBezTo>
                    <a:pt x="729" y="240"/>
                    <a:pt x="760" y="303"/>
                    <a:pt x="792" y="355"/>
                  </a:cubicBezTo>
                  <a:cubicBezTo>
                    <a:pt x="833" y="323"/>
                    <a:pt x="865" y="292"/>
                    <a:pt x="906" y="261"/>
                  </a:cubicBezTo>
                  <a:cubicBezTo>
                    <a:pt x="885" y="240"/>
                    <a:pt x="885" y="240"/>
                    <a:pt x="885" y="240"/>
                  </a:cubicBezTo>
                  <a:cubicBezTo>
                    <a:pt x="875" y="240"/>
                    <a:pt x="875" y="240"/>
                    <a:pt x="875" y="240"/>
                  </a:cubicBezTo>
                  <a:cubicBezTo>
                    <a:pt x="813" y="178"/>
                    <a:pt x="760" y="84"/>
                    <a:pt x="750"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5"/>
            <p:cNvSpPr/>
            <p:nvPr/>
          </p:nvSpPr>
          <p:spPr>
            <a:xfrm>
              <a:off x="3001895" y="3411845"/>
              <a:ext cx="23040" cy="64080"/>
            </a:xfrm>
            <a:custGeom>
              <a:rect b="b" l="l" r="r" t="t"/>
              <a:pathLst>
                <a:path extrusionOk="0" h="178" w="64">
                  <a:moveTo>
                    <a:pt x="63" y="167"/>
                  </a:moveTo>
                  <a:cubicBezTo>
                    <a:pt x="63" y="177"/>
                    <a:pt x="63" y="177"/>
                    <a:pt x="63" y="177"/>
                  </a:cubicBezTo>
                  <a:cubicBezTo>
                    <a:pt x="63" y="167"/>
                    <a:pt x="63" y="167"/>
                    <a:pt x="63" y="167"/>
                  </a:cubicBezTo>
                  <a:moveTo>
                    <a:pt x="63" y="167"/>
                  </a:moveTo>
                  <a:lnTo>
                    <a:pt x="63" y="167"/>
                  </a:lnTo>
                  <a:moveTo>
                    <a:pt x="63" y="167"/>
                  </a:moveTo>
                  <a:lnTo>
                    <a:pt x="63" y="167"/>
                  </a:lnTo>
                  <a:moveTo>
                    <a:pt x="63" y="167"/>
                  </a:moveTo>
                  <a:lnTo>
                    <a:pt x="63" y="167"/>
                  </a:lnTo>
                  <a:moveTo>
                    <a:pt x="0" y="0"/>
                  </a:moveTo>
                  <a:cubicBezTo>
                    <a:pt x="21" y="52"/>
                    <a:pt x="42" y="115"/>
                    <a:pt x="63" y="167"/>
                  </a:cubicBezTo>
                  <a:cubicBezTo>
                    <a:pt x="42" y="115"/>
                    <a:pt x="21" y="52"/>
                    <a:pt x="0"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5"/>
            <p:cNvSpPr/>
            <p:nvPr/>
          </p:nvSpPr>
          <p:spPr>
            <a:xfrm>
              <a:off x="3193055" y="3164165"/>
              <a:ext cx="116640" cy="131760"/>
            </a:xfrm>
            <a:custGeom>
              <a:rect b="b" l="l" r="r" t="t"/>
              <a:pathLst>
                <a:path extrusionOk="0" h="366" w="324">
                  <a:moveTo>
                    <a:pt x="323" y="0"/>
                  </a:moveTo>
                  <a:cubicBezTo>
                    <a:pt x="261" y="11"/>
                    <a:pt x="209" y="21"/>
                    <a:pt x="157" y="32"/>
                  </a:cubicBezTo>
                  <a:cubicBezTo>
                    <a:pt x="125" y="167"/>
                    <a:pt x="73" y="271"/>
                    <a:pt x="0" y="365"/>
                  </a:cubicBezTo>
                  <a:cubicBezTo>
                    <a:pt x="136" y="271"/>
                    <a:pt x="240" y="146"/>
                    <a:pt x="323" y="0"/>
                  </a:cubicBez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5"/>
            <p:cNvSpPr/>
            <p:nvPr/>
          </p:nvSpPr>
          <p:spPr>
            <a:xfrm>
              <a:off x="3024575" y="3475565"/>
              <a:ext cx="360" cy="360"/>
            </a:xfrm>
            <a:custGeom>
              <a:rect b="b" l="l" r="r" t="t"/>
              <a:pathLst>
                <a:path extrusionOk="0" h="1" w="1">
                  <a:moveTo>
                    <a:pt x="0" y="0"/>
                  </a:moveTo>
                  <a:lnTo>
                    <a:pt x="0" y="0"/>
                  </a:lnTo>
                </a:path>
              </a:pathLst>
            </a:custGeom>
            <a:solidFill>
              <a:srgbClr val="1E1212"/>
            </a:solidFill>
            <a:ln>
              <a:noFill/>
            </a:ln>
          </p:spPr>
        </p:sp>
        <p:sp>
          <p:nvSpPr>
            <p:cNvPr id="2450" name="Google Shape;2450;p25"/>
            <p:cNvSpPr/>
            <p:nvPr/>
          </p:nvSpPr>
          <p:spPr>
            <a:xfrm>
              <a:off x="3024575" y="3475565"/>
              <a:ext cx="360" cy="360"/>
            </a:xfrm>
            <a:custGeom>
              <a:rect b="b" l="l" r="r" t="t"/>
              <a:pathLst>
                <a:path extrusionOk="0" h="1" w="1">
                  <a:moveTo>
                    <a:pt x="0" y="0"/>
                  </a:moveTo>
                  <a:lnTo>
                    <a:pt x="0" y="0"/>
                  </a:lnTo>
                </a:path>
              </a:pathLst>
            </a:custGeom>
            <a:solidFill>
              <a:srgbClr val="1E1212"/>
            </a:solidFill>
            <a:ln>
              <a:noFill/>
            </a:ln>
          </p:spPr>
        </p:sp>
        <p:sp>
          <p:nvSpPr>
            <p:cNvPr id="2451" name="Google Shape;2451;p25"/>
            <p:cNvSpPr/>
            <p:nvPr/>
          </p:nvSpPr>
          <p:spPr>
            <a:xfrm>
              <a:off x="3024575" y="3471965"/>
              <a:ext cx="360" cy="360"/>
            </a:xfrm>
            <a:custGeom>
              <a:rect b="b" l="l" r="r" t="t"/>
              <a:pathLst>
                <a:path extrusionOk="0" h="1" w="1">
                  <a:moveTo>
                    <a:pt x="0" y="0"/>
                  </a:moveTo>
                  <a:lnTo>
                    <a:pt x="0" y="0"/>
                  </a:lnTo>
                  <a:moveTo>
                    <a:pt x="0" y="0"/>
                  </a:moveTo>
                  <a:lnTo>
                    <a:pt x="0" y="0"/>
                  </a:lnTo>
                  <a:moveTo>
                    <a:pt x="0" y="0"/>
                  </a:moveTo>
                  <a:lnTo>
                    <a:pt x="0" y="0"/>
                  </a:lnTo>
                  <a:moveTo>
                    <a:pt x="0" y="0"/>
                  </a:moveTo>
                  <a:lnTo>
                    <a:pt x="0" y="0"/>
                  </a:lnTo>
                </a:path>
              </a:pathLst>
            </a:custGeom>
            <a:solidFill>
              <a:srgbClr val="794A25"/>
            </a:solidFill>
            <a:ln>
              <a:noFill/>
            </a:ln>
          </p:spPr>
        </p:sp>
        <p:sp>
          <p:nvSpPr>
            <p:cNvPr id="2452" name="Google Shape;2452;p25"/>
            <p:cNvSpPr/>
            <p:nvPr/>
          </p:nvSpPr>
          <p:spPr>
            <a:xfrm>
              <a:off x="2986775" y="3464405"/>
              <a:ext cx="360" cy="360"/>
            </a:xfrm>
            <a:custGeom>
              <a:rect b="b" l="l" r="r" t="t"/>
              <a:pathLst>
                <a:path extrusionOk="0" h="1" w="1">
                  <a:moveTo>
                    <a:pt x="0" y="0"/>
                  </a:moveTo>
                  <a:lnTo>
                    <a:pt x="0" y="0"/>
                  </a:lnTo>
                </a:path>
              </a:pathLst>
            </a:custGeom>
            <a:solidFill>
              <a:srgbClr val="341C15"/>
            </a:solidFill>
            <a:ln>
              <a:noFill/>
            </a:ln>
          </p:spPr>
        </p:sp>
        <p:sp>
          <p:nvSpPr>
            <p:cNvPr id="2453" name="Google Shape;2453;p25"/>
            <p:cNvSpPr/>
            <p:nvPr/>
          </p:nvSpPr>
          <p:spPr>
            <a:xfrm>
              <a:off x="2986775" y="3464405"/>
              <a:ext cx="360" cy="360"/>
            </a:xfrm>
            <a:custGeom>
              <a:rect b="b" l="l" r="r" t="t"/>
              <a:pathLst>
                <a:path extrusionOk="0" h="1" w="1">
                  <a:moveTo>
                    <a:pt x="0" y="0"/>
                  </a:moveTo>
                  <a:lnTo>
                    <a:pt x="0" y="0"/>
                  </a:lnTo>
                </a:path>
              </a:pathLst>
            </a:custGeom>
            <a:solidFill>
              <a:srgbClr val="341C15"/>
            </a:solidFill>
            <a:ln>
              <a:noFill/>
            </a:ln>
          </p:spPr>
        </p:sp>
        <p:sp>
          <p:nvSpPr>
            <p:cNvPr id="2454" name="Google Shape;2454;p25"/>
            <p:cNvSpPr/>
            <p:nvPr/>
          </p:nvSpPr>
          <p:spPr>
            <a:xfrm>
              <a:off x="2986775" y="3464405"/>
              <a:ext cx="4320" cy="7920"/>
            </a:xfrm>
            <a:custGeom>
              <a:rect b="b" l="l" r="r" t="t"/>
              <a:pathLst>
                <a:path extrusionOk="0" h="22" w="12">
                  <a:moveTo>
                    <a:pt x="0" y="0"/>
                  </a:moveTo>
                  <a:cubicBezTo>
                    <a:pt x="0" y="10"/>
                    <a:pt x="11" y="10"/>
                    <a:pt x="11" y="21"/>
                  </a:cubicBezTo>
                  <a:cubicBezTo>
                    <a:pt x="11" y="10"/>
                    <a:pt x="0" y="10"/>
                    <a:pt x="0"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5"/>
            <p:cNvSpPr/>
            <p:nvPr/>
          </p:nvSpPr>
          <p:spPr>
            <a:xfrm>
              <a:off x="2990735" y="3471965"/>
              <a:ext cx="360" cy="360"/>
            </a:xfrm>
            <a:custGeom>
              <a:rect b="b" l="l" r="r" t="t"/>
              <a:pathLst>
                <a:path extrusionOk="0" h="1" w="1">
                  <a:moveTo>
                    <a:pt x="0" y="0"/>
                  </a:moveTo>
                  <a:lnTo>
                    <a:pt x="0" y="0"/>
                  </a:lnTo>
                </a:path>
              </a:pathLst>
            </a:custGeom>
            <a:solidFill>
              <a:srgbClr val="341C15"/>
            </a:solidFill>
            <a:ln>
              <a:noFill/>
            </a:ln>
          </p:spPr>
        </p:sp>
        <p:sp>
          <p:nvSpPr>
            <p:cNvPr id="2456" name="Google Shape;2456;p25"/>
            <p:cNvSpPr/>
            <p:nvPr/>
          </p:nvSpPr>
          <p:spPr>
            <a:xfrm>
              <a:off x="3024575" y="3475565"/>
              <a:ext cx="360" cy="360"/>
            </a:xfrm>
            <a:custGeom>
              <a:rect b="b" l="l" r="r" t="t"/>
              <a:pathLst>
                <a:path extrusionOk="0" h="1" w="1">
                  <a:moveTo>
                    <a:pt x="0" y="0"/>
                  </a:moveTo>
                  <a:lnTo>
                    <a:pt x="0" y="0"/>
                  </a:lnTo>
                </a:path>
              </a:pathLst>
            </a:custGeom>
            <a:solidFill>
              <a:srgbClr val="341C15"/>
            </a:solidFill>
            <a:ln>
              <a:noFill/>
            </a:ln>
          </p:spPr>
        </p:sp>
        <p:sp>
          <p:nvSpPr>
            <p:cNvPr id="2457" name="Google Shape;2457;p25"/>
            <p:cNvSpPr/>
            <p:nvPr/>
          </p:nvSpPr>
          <p:spPr>
            <a:xfrm>
              <a:off x="2994335" y="3415445"/>
              <a:ext cx="30600" cy="60480"/>
            </a:xfrm>
            <a:custGeom>
              <a:rect b="b" l="l" r="r" t="t"/>
              <a:pathLst>
                <a:path extrusionOk="0" h="168" w="85">
                  <a:moveTo>
                    <a:pt x="0" y="0"/>
                  </a:moveTo>
                  <a:cubicBezTo>
                    <a:pt x="21" y="52"/>
                    <a:pt x="52" y="115"/>
                    <a:pt x="84" y="167"/>
                  </a:cubicBezTo>
                  <a:cubicBezTo>
                    <a:pt x="52" y="115"/>
                    <a:pt x="21" y="52"/>
                    <a:pt x="0" y="0"/>
                  </a:cubicBezTo>
                </a:path>
              </a:pathLst>
            </a:custGeom>
            <a:solidFill>
              <a:srgbClr val="341C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5"/>
            <p:cNvSpPr/>
            <p:nvPr/>
          </p:nvSpPr>
          <p:spPr>
            <a:xfrm>
              <a:off x="2964455" y="3415445"/>
              <a:ext cx="60480" cy="60480"/>
            </a:xfrm>
            <a:custGeom>
              <a:rect b="b" l="l" r="r" t="t"/>
              <a:pathLst>
                <a:path extrusionOk="0" h="168" w="168">
                  <a:moveTo>
                    <a:pt x="83" y="0"/>
                  </a:moveTo>
                  <a:cubicBezTo>
                    <a:pt x="52" y="11"/>
                    <a:pt x="31" y="11"/>
                    <a:pt x="0" y="21"/>
                  </a:cubicBezTo>
                  <a:cubicBezTo>
                    <a:pt x="21" y="63"/>
                    <a:pt x="42" y="94"/>
                    <a:pt x="62" y="136"/>
                  </a:cubicBezTo>
                  <a:cubicBezTo>
                    <a:pt x="62" y="146"/>
                    <a:pt x="73" y="146"/>
                    <a:pt x="73" y="157"/>
                  </a:cubicBezTo>
                  <a:cubicBezTo>
                    <a:pt x="73" y="167"/>
                    <a:pt x="73" y="167"/>
                    <a:pt x="73" y="167"/>
                  </a:cubicBezTo>
                  <a:lnTo>
                    <a:pt x="83" y="167"/>
                  </a:lnTo>
                  <a:lnTo>
                    <a:pt x="94" y="167"/>
                  </a:lnTo>
                  <a:cubicBezTo>
                    <a:pt x="114" y="167"/>
                    <a:pt x="135" y="167"/>
                    <a:pt x="167" y="167"/>
                  </a:cubicBezTo>
                  <a:cubicBezTo>
                    <a:pt x="135" y="115"/>
                    <a:pt x="104" y="52"/>
                    <a:pt x="83"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5"/>
            <p:cNvSpPr/>
            <p:nvPr/>
          </p:nvSpPr>
          <p:spPr>
            <a:xfrm>
              <a:off x="3088295" y="3483125"/>
              <a:ext cx="41400" cy="7920"/>
            </a:xfrm>
            <a:custGeom>
              <a:rect b="b" l="l" r="r" t="t"/>
              <a:pathLst>
                <a:path extrusionOk="0" h="22" w="115">
                  <a:moveTo>
                    <a:pt x="114" y="0"/>
                  </a:moveTo>
                  <a:cubicBezTo>
                    <a:pt x="83" y="10"/>
                    <a:pt x="41" y="21"/>
                    <a:pt x="0" y="21"/>
                  </a:cubicBezTo>
                  <a:cubicBezTo>
                    <a:pt x="41" y="21"/>
                    <a:pt x="83" y="10"/>
                    <a:pt x="114" y="0"/>
                  </a:cubicBez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5"/>
            <p:cNvSpPr/>
            <p:nvPr/>
          </p:nvSpPr>
          <p:spPr>
            <a:xfrm>
              <a:off x="3084335" y="3385565"/>
              <a:ext cx="49320" cy="105480"/>
            </a:xfrm>
            <a:custGeom>
              <a:rect b="b" l="l" r="r" t="t"/>
              <a:pathLst>
                <a:path extrusionOk="0" h="293" w="137">
                  <a:moveTo>
                    <a:pt x="11" y="292"/>
                  </a:moveTo>
                  <a:lnTo>
                    <a:pt x="11" y="292"/>
                  </a:lnTo>
                  <a:moveTo>
                    <a:pt x="136" y="240"/>
                  </a:moveTo>
                  <a:cubicBezTo>
                    <a:pt x="94" y="250"/>
                    <a:pt x="52" y="271"/>
                    <a:pt x="11" y="292"/>
                  </a:cubicBezTo>
                  <a:cubicBezTo>
                    <a:pt x="52" y="292"/>
                    <a:pt x="94" y="281"/>
                    <a:pt x="125" y="271"/>
                  </a:cubicBezTo>
                  <a:cubicBezTo>
                    <a:pt x="136" y="260"/>
                    <a:pt x="136" y="250"/>
                    <a:pt x="136" y="240"/>
                  </a:cubicBezTo>
                  <a:moveTo>
                    <a:pt x="115" y="219"/>
                  </a:moveTo>
                  <a:cubicBezTo>
                    <a:pt x="104" y="219"/>
                    <a:pt x="104" y="219"/>
                    <a:pt x="104" y="219"/>
                  </a:cubicBezTo>
                  <a:lnTo>
                    <a:pt x="115" y="219"/>
                  </a:lnTo>
                  <a:moveTo>
                    <a:pt x="0" y="0"/>
                  </a:moveTo>
                  <a:lnTo>
                    <a:pt x="0" y="0"/>
                  </a:lnTo>
                </a:path>
              </a:pathLst>
            </a:custGeom>
            <a:solidFill>
              <a:srgbClr val="5E4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5"/>
            <p:cNvSpPr/>
            <p:nvPr/>
          </p:nvSpPr>
          <p:spPr>
            <a:xfrm>
              <a:off x="3031775" y="3483125"/>
              <a:ext cx="97920" cy="97920"/>
            </a:xfrm>
            <a:custGeom>
              <a:rect b="b" l="l" r="r" t="t"/>
              <a:pathLst>
                <a:path extrusionOk="0" h="272" w="272">
                  <a:moveTo>
                    <a:pt x="271" y="0"/>
                  </a:moveTo>
                  <a:cubicBezTo>
                    <a:pt x="240" y="10"/>
                    <a:pt x="198" y="21"/>
                    <a:pt x="157" y="21"/>
                  </a:cubicBezTo>
                  <a:cubicBezTo>
                    <a:pt x="136" y="31"/>
                    <a:pt x="125" y="31"/>
                    <a:pt x="115" y="42"/>
                  </a:cubicBezTo>
                  <a:cubicBezTo>
                    <a:pt x="105" y="94"/>
                    <a:pt x="73" y="146"/>
                    <a:pt x="32" y="198"/>
                  </a:cubicBezTo>
                  <a:cubicBezTo>
                    <a:pt x="0" y="239"/>
                    <a:pt x="32" y="271"/>
                    <a:pt x="73" y="271"/>
                  </a:cubicBezTo>
                  <a:cubicBezTo>
                    <a:pt x="84" y="271"/>
                    <a:pt x="84" y="271"/>
                    <a:pt x="94" y="271"/>
                  </a:cubicBezTo>
                  <a:cubicBezTo>
                    <a:pt x="209" y="239"/>
                    <a:pt x="271" y="125"/>
                    <a:pt x="271" y="0"/>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5"/>
            <p:cNvSpPr/>
            <p:nvPr/>
          </p:nvSpPr>
          <p:spPr>
            <a:xfrm>
              <a:off x="3050495" y="3385565"/>
              <a:ext cx="75600" cy="79200"/>
            </a:xfrm>
            <a:custGeom>
              <a:rect b="b" l="l" r="r" t="t"/>
              <a:pathLst>
                <a:path extrusionOk="0" h="220" w="210">
                  <a:moveTo>
                    <a:pt x="209" y="219"/>
                  </a:moveTo>
                  <a:lnTo>
                    <a:pt x="209" y="219"/>
                  </a:lnTo>
                  <a:moveTo>
                    <a:pt x="209" y="219"/>
                  </a:moveTo>
                  <a:lnTo>
                    <a:pt x="209" y="219"/>
                  </a:lnTo>
                  <a:moveTo>
                    <a:pt x="53" y="208"/>
                  </a:moveTo>
                  <a:lnTo>
                    <a:pt x="53" y="208"/>
                  </a:lnTo>
                  <a:moveTo>
                    <a:pt x="53" y="208"/>
                  </a:moveTo>
                  <a:lnTo>
                    <a:pt x="53" y="208"/>
                  </a:lnTo>
                  <a:moveTo>
                    <a:pt x="63" y="198"/>
                  </a:moveTo>
                  <a:lnTo>
                    <a:pt x="63" y="198"/>
                  </a:lnTo>
                  <a:moveTo>
                    <a:pt x="63" y="198"/>
                  </a:moveTo>
                  <a:lnTo>
                    <a:pt x="63" y="198"/>
                  </a:lnTo>
                  <a:moveTo>
                    <a:pt x="0" y="104"/>
                  </a:moveTo>
                  <a:cubicBezTo>
                    <a:pt x="21" y="135"/>
                    <a:pt x="42" y="167"/>
                    <a:pt x="63" y="198"/>
                  </a:cubicBezTo>
                  <a:cubicBezTo>
                    <a:pt x="42" y="167"/>
                    <a:pt x="21" y="135"/>
                    <a:pt x="0" y="104"/>
                  </a:cubicBezTo>
                  <a:moveTo>
                    <a:pt x="73" y="0"/>
                  </a:moveTo>
                  <a:cubicBezTo>
                    <a:pt x="63" y="0"/>
                    <a:pt x="53" y="10"/>
                    <a:pt x="42" y="10"/>
                  </a:cubicBezTo>
                  <a:cubicBezTo>
                    <a:pt x="53" y="10"/>
                    <a:pt x="63" y="0"/>
                    <a:pt x="73" y="0"/>
                  </a:cubicBezTo>
                </a:path>
              </a:pathLst>
            </a:custGeom>
            <a:solidFill>
              <a:srgbClr val="EBB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5"/>
            <p:cNvSpPr/>
            <p:nvPr/>
          </p:nvSpPr>
          <p:spPr>
            <a:xfrm>
              <a:off x="3073175" y="3385565"/>
              <a:ext cx="60480" cy="105480"/>
            </a:xfrm>
            <a:custGeom>
              <a:rect b="b" l="l" r="r" t="t"/>
              <a:pathLst>
                <a:path extrusionOk="0" h="293" w="168">
                  <a:moveTo>
                    <a:pt x="31" y="0"/>
                  </a:moveTo>
                  <a:cubicBezTo>
                    <a:pt x="62" y="73"/>
                    <a:pt x="104" y="146"/>
                    <a:pt x="146" y="219"/>
                  </a:cubicBezTo>
                  <a:lnTo>
                    <a:pt x="135" y="219"/>
                  </a:lnTo>
                  <a:cubicBezTo>
                    <a:pt x="94" y="229"/>
                    <a:pt x="42" y="240"/>
                    <a:pt x="0" y="240"/>
                  </a:cubicBezTo>
                  <a:cubicBezTo>
                    <a:pt x="0" y="260"/>
                    <a:pt x="0" y="281"/>
                    <a:pt x="0" y="292"/>
                  </a:cubicBezTo>
                  <a:cubicBezTo>
                    <a:pt x="10" y="292"/>
                    <a:pt x="21" y="292"/>
                    <a:pt x="42" y="292"/>
                  </a:cubicBezTo>
                  <a:cubicBezTo>
                    <a:pt x="83" y="271"/>
                    <a:pt x="125" y="250"/>
                    <a:pt x="167" y="240"/>
                  </a:cubicBezTo>
                  <a:cubicBezTo>
                    <a:pt x="156" y="208"/>
                    <a:pt x="156" y="188"/>
                    <a:pt x="156" y="167"/>
                  </a:cubicBezTo>
                  <a:cubicBezTo>
                    <a:pt x="115" y="104"/>
                    <a:pt x="83" y="52"/>
                    <a:pt x="42" y="0"/>
                  </a:cubicBezTo>
                  <a:cubicBezTo>
                    <a:pt x="31" y="0"/>
                    <a:pt x="31" y="0"/>
                    <a:pt x="31" y="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5"/>
            <p:cNvSpPr/>
            <p:nvPr/>
          </p:nvSpPr>
          <p:spPr>
            <a:xfrm>
              <a:off x="3088295" y="3385565"/>
              <a:ext cx="41400" cy="79200"/>
            </a:xfrm>
            <a:custGeom>
              <a:rect b="b" l="l" r="r" t="t"/>
              <a:pathLst>
                <a:path extrusionOk="0" h="220" w="115">
                  <a:moveTo>
                    <a:pt x="104" y="219"/>
                  </a:moveTo>
                  <a:lnTo>
                    <a:pt x="104" y="219"/>
                  </a:lnTo>
                  <a:moveTo>
                    <a:pt x="0" y="0"/>
                  </a:moveTo>
                  <a:cubicBezTo>
                    <a:pt x="41" y="52"/>
                    <a:pt x="73" y="104"/>
                    <a:pt x="114" y="167"/>
                  </a:cubicBezTo>
                  <a:cubicBezTo>
                    <a:pt x="73" y="104"/>
                    <a:pt x="41" y="52"/>
                    <a:pt x="0" y="0"/>
                  </a:cubicBezTo>
                </a:path>
              </a:pathLst>
            </a:custGeom>
            <a:solidFill>
              <a:srgbClr val="9A7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5"/>
            <p:cNvSpPr/>
            <p:nvPr/>
          </p:nvSpPr>
          <p:spPr>
            <a:xfrm>
              <a:off x="3073175" y="3490685"/>
              <a:ext cx="15480" cy="360"/>
            </a:xfrm>
            <a:custGeom>
              <a:rect b="b" l="l" r="r" t="t"/>
              <a:pathLst>
                <a:path extrusionOk="0" h="1" w="43">
                  <a:moveTo>
                    <a:pt x="42" y="0"/>
                  </a:moveTo>
                  <a:cubicBezTo>
                    <a:pt x="21" y="0"/>
                    <a:pt x="10" y="0"/>
                    <a:pt x="0" y="0"/>
                  </a:cubicBezTo>
                  <a:cubicBezTo>
                    <a:pt x="10" y="0"/>
                    <a:pt x="21" y="0"/>
                    <a:pt x="42" y="0"/>
                  </a:cubicBezTo>
                </a:path>
              </a:pathLst>
            </a:custGeom>
            <a:solidFill>
              <a:srgbClr val="D8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5"/>
            <p:cNvSpPr/>
            <p:nvPr/>
          </p:nvSpPr>
          <p:spPr>
            <a:xfrm>
              <a:off x="3073175" y="3490685"/>
              <a:ext cx="15480" cy="360"/>
            </a:xfrm>
            <a:custGeom>
              <a:rect b="b" l="l" r="r" t="t"/>
              <a:pathLst>
                <a:path extrusionOk="0" h="1" w="43">
                  <a:moveTo>
                    <a:pt x="42" y="0"/>
                  </a:moveTo>
                  <a:cubicBezTo>
                    <a:pt x="21" y="0"/>
                    <a:pt x="10" y="0"/>
                    <a:pt x="0" y="0"/>
                  </a:cubicBezTo>
                  <a:cubicBezTo>
                    <a:pt x="10" y="0"/>
                    <a:pt x="21" y="0"/>
                    <a:pt x="42" y="0"/>
                  </a:cubicBezTo>
                </a:path>
              </a:pathLst>
            </a:custGeom>
            <a:solidFill>
              <a:srgbClr val="524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5"/>
            <p:cNvSpPr/>
            <p:nvPr/>
          </p:nvSpPr>
          <p:spPr>
            <a:xfrm>
              <a:off x="3073175" y="3490685"/>
              <a:ext cx="15480" cy="7920"/>
            </a:xfrm>
            <a:custGeom>
              <a:rect b="b" l="l" r="r" t="t"/>
              <a:pathLst>
                <a:path extrusionOk="0" h="22" w="43">
                  <a:moveTo>
                    <a:pt x="42" y="0"/>
                  </a:moveTo>
                  <a:cubicBezTo>
                    <a:pt x="21" y="0"/>
                    <a:pt x="10" y="0"/>
                    <a:pt x="0" y="0"/>
                  </a:cubicBezTo>
                  <a:cubicBezTo>
                    <a:pt x="0" y="10"/>
                    <a:pt x="0" y="10"/>
                    <a:pt x="0" y="21"/>
                  </a:cubicBezTo>
                  <a:cubicBezTo>
                    <a:pt x="10" y="10"/>
                    <a:pt x="21" y="10"/>
                    <a:pt x="42" y="0"/>
                  </a:cubicBezTo>
                </a:path>
              </a:pathLst>
            </a:custGeom>
            <a:solidFill>
              <a:srgbClr val="A5CF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5"/>
            <p:cNvSpPr/>
            <p:nvPr/>
          </p:nvSpPr>
          <p:spPr>
            <a:xfrm>
              <a:off x="3084335" y="3385565"/>
              <a:ext cx="41760" cy="79200"/>
            </a:xfrm>
            <a:custGeom>
              <a:rect b="b" l="l" r="r" t="t"/>
              <a:pathLst>
                <a:path extrusionOk="0" h="220" w="116">
                  <a:moveTo>
                    <a:pt x="0" y="0"/>
                  </a:moveTo>
                  <a:cubicBezTo>
                    <a:pt x="31" y="73"/>
                    <a:pt x="73" y="146"/>
                    <a:pt x="115" y="219"/>
                  </a:cubicBezTo>
                  <a:cubicBezTo>
                    <a:pt x="73" y="146"/>
                    <a:pt x="31" y="73"/>
                    <a:pt x="0" y="0"/>
                  </a:cubicBezTo>
                </a:path>
              </a:pathLst>
            </a:custGeom>
            <a:solidFill>
              <a:srgbClr val="5A3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5"/>
            <p:cNvSpPr/>
            <p:nvPr/>
          </p:nvSpPr>
          <p:spPr>
            <a:xfrm>
              <a:off x="3069575" y="3456845"/>
              <a:ext cx="3960" cy="3960"/>
            </a:xfrm>
            <a:custGeom>
              <a:rect b="b" l="l" r="r" t="t"/>
              <a:pathLst>
                <a:path extrusionOk="0" h="11" w="11">
                  <a:moveTo>
                    <a:pt x="10" y="0"/>
                  </a:moveTo>
                  <a:cubicBezTo>
                    <a:pt x="10" y="10"/>
                    <a:pt x="0" y="10"/>
                    <a:pt x="0" y="10"/>
                  </a:cubicBezTo>
                  <a:cubicBezTo>
                    <a:pt x="0" y="10"/>
                    <a:pt x="10" y="10"/>
                    <a:pt x="10" y="0"/>
                  </a:cubicBezTo>
                  <a:moveTo>
                    <a:pt x="10" y="0"/>
                  </a:moveTo>
                  <a:lnTo>
                    <a:pt x="10" y="0"/>
                  </a:lnTo>
                  <a:moveTo>
                    <a:pt x="10" y="0"/>
                  </a:moveTo>
                  <a:lnTo>
                    <a:pt x="10" y="0"/>
                  </a:lnTo>
                </a:path>
              </a:pathLst>
            </a:custGeom>
            <a:solidFill>
              <a:srgbClr val="F3D2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5"/>
            <p:cNvSpPr/>
            <p:nvPr/>
          </p:nvSpPr>
          <p:spPr>
            <a:xfrm>
              <a:off x="3069575" y="3456845"/>
              <a:ext cx="3960" cy="3960"/>
            </a:xfrm>
            <a:custGeom>
              <a:rect b="b" l="l" r="r" t="t"/>
              <a:pathLst>
                <a:path extrusionOk="0" h="11" w="11">
                  <a:moveTo>
                    <a:pt x="10" y="0"/>
                  </a:moveTo>
                  <a:cubicBezTo>
                    <a:pt x="10" y="10"/>
                    <a:pt x="0" y="10"/>
                    <a:pt x="0" y="10"/>
                  </a:cubicBezTo>
                  <a:cubicBezTo>
                    <a:pt x="0" y="10"/>
                    <a:pt x="10" y="10"/>
                    <a:pt x="10" y="0"/>
                  </a:cubicBezTo>
                </a:path>
              </a:pathLst>
            </a:custGeom>
            <a:solidFill>
              <a:srgbClr val="5A3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5"/>
            <p:cNvSpPr/>
            <p:nvPr/>
          </p:nvSpPr>
          <p:spPr>
            <a:xfrm>
              <a:off x="3073175" y="3464405"/>
              <a:ext cx="52920" cy="7920"/>
            </a:xfrm>
            <a:custGeom>
              <a:rect b="b" l="l" r="r" t="t"/>
              <a:pathLst>
                <a:path extrusionOk="0" h="22" w="147">
                  <a:moveTo>
                    <a:pt x="135" y="0"/>
                  </a:moveTo>
                  <a:cubicBezTo>
                    <a:pt x="94" y="10"/>
                    <a:pt x="42" y="21"/>
                    <a:pt x="0" y="21"/>
                  </a:cubicBezTo>
                  <a:cubicBezTo>
                    <a:pt x="42" y="21"/>
                    <a:pt x="94" y="10"/>
                    <a:pt x="135" y="0"/>
                  </a:cubicBezTo>
                  <a:moveTo>
                    <a:pt x="146" y="0"/>
                  </a:moveTo>
                  <a:lnTo>
                    <a:pt x="146" y="0"/>
                  </a:lnTo>
                </a:path>
              </a:pathLst>
            </a:custGeom>
            <a:solidFill>
              <a:srgbClr val="F3D2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5"/>
            <p:cNvSpPr/>
            <p:nvPr/>
          </p:nvSpPr>
          <p:spPr>
            <a:xfrm>
              <a:off x="3073175" y="3464405"/>
              <a:ext cx="52920" cy="7920"/>
            </a:xfrm>
            <a:custGeom>
              <a:rect b="b" l="l" r="r" t="t"/>
              <a:pathLst>
                <a:path extrusionOk="0" h="22" w="147">
                  <a:moveTo>
                    <a:pt x="146" y="0"/>
                  </a:moveTo>
                  <a:cubicBezTo>
                    <a:pt x="135" y="0"/>
                    <a:pt x="135" y="0"/>
                    <a:pt x="135" y="0"/>
                  </a:cubicBezTo>
                  <a:cubicBezTo>
                    <a:pt x="94" y="10"/>
                    <a:pt x="42" y="21"/>
                    <a:pt x="0" y="21"/>
                  </a:cubicBezTo>
                  <a:cubicBezTo>
                    <a:pt x="42" y="21"/>
                    <a:pt x="94" y="10"/>
                    <a:pt x="135" y="0"/>
                  </a:cubicBezTo>
                  <a:lnTo>
                    <a:pt x="146" y="0"/>
                  </a:lnTo>
                </a:path>
              </a:pathLst>
            </a:custGeom>
            <a:solidFill>
              <a:srgbClr val="5A3C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5"/>
            <p:cNvSpPr/>
            <p:nvPr/>
          </p:nvSpPr>
          <p:spPr>
            <a:xfrm>
              <a:off x="3046895" y="3385565"/>
              <a:ext cx="82440" cy="86760"/>
            </a:xfrm>
            <a:custGeom>
              <a:rect b="b" l="l" r="r" t="t"/>
              <a:pathLst>
                <a:path extrusionOk="0" h="241" w="229">
                  <a:moveTo>
                    <a:pt x="115" y="0"/>
                  </a:moveTo>
                  <a:cubicBezTo>
                    <a:pt x="156" y="52"/>
                    <a:pt x="188" y="104"/>
                    <a:pt x="228" y="167"/>
                  </a:cubicBezTo>
                  <a:cubicBezTo>
                    <a:pt x="218" y="115"/>
                    <a:pt x="198" y="63"/>
                    <a:pt x="167" y="31"/>
                  </a:cubicBezTo>
                  <a:cubicBezTo>
                    <a:pt x="156" y="10"/>
                    <a:pt x="135" y="0"/>
                    <a:pt x="115" y="0"/>
                  </a:cubicBezTo>
                  <a:moveTo>
                    <a:pt x="104" y="0"/>
                  </a:moveTo>
                  <a:cubicBezTo>
                    <a:pt x="94" y="0"/>
                    <a:pt x="94" y="0"/>
                    <a:pt x="83" y="0"/>
                  </a:cubicBezTo>
                  <a:cubicBezTo>
                    <a:pt x="73" y="0"/>
                    <a:pt x="63" y="10"/>
                    <a:pt x="52" y="10"/>
                  </a:cubicBezTo>
                  <a:cubicBezTo>
                    <a:pt x="21" y="31"/>
                    <a:pt x="0" y="73"/>
                    <a:pt x="10" y="104"/>
                  </a:cubicBezTo>
                  <a:cubicBezTo>
                    <a:pt x="31" y="135"/>
                    <a:pt x="52" y="167"/>
                    <a:pt x="73" y="198"/>
                  </a:cubicBezTo>
                  <a:cubicBezTo>
                    <a:pt x="73" y="208"/>
                    <a:pt x="63" y="208"/>
                    <a:pt x="63" y="208"/>
                  </a:cubicBezTo>
                  <a:cubicBezTo>
                    <a:pt x="63" y="219"/>
                    <a:pt x="73" y="229"/>
                    <a:pt x="73" y="240"/>
                  </a:cubicBezTo>
                  <a:cubicBezTo>
                    <a:pt x="115" y="240"/>
                    <a:pt x="167" y="229"/>
                    <a:pt x="208" y="219"/>
                  </a:cubicBezTo>
                  <a:lnTo>
                    <a:pt x="218" y="219"/>
                  </a:lnTo>
                  <a:cubicBezTo>
                    <a:pt x="177" y="146"/>
                    <a:pt x="135" y="73"/>
                    <a:pt x="104" y="0"/>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4" name="Google Shape;2474;p25"/>
          <p:cNvGrpSpPr/>
          <p:nvPr/>
        </p:nvGrpSpPr>
        <p:grpSpPr>
          <a:xfrm>
            <a:off x="4172886" y="3258196"/>
            <a:ext cx="399093" cy="403770"/>
            <a:chOff x="2968602" y="2760755"/>
            <a:chExt cx="399093" cy="403770"/>
          </a:xfrm>
        </p:grpSpPr>
        <p:sp>
          <p:nvSpPr>
            <p:cNvPr id="2475" name="Google Shape;2475;p25"/>
            <p:cNvSpPr/>
            <p:nvPr/>
          </p:nvSpPr>
          <p:spPr>
            <a:xfrm>
              <a:off x="3309335" y="3164165"/>
              <a:ext cx="360" cy="360"/>
            </a:xfrm>
            <a:custGeom>
              <a:rect b="b" l="l" r="r" t="t"/>
              <a:pathLst>
                <a:path extrusionOk="0" h="1" w="1">
                  <a:moveTo>
                    <a:pt x="0" y="0"/>
                  </a:moveTo>
                  <a:lnTo>
                    <a:pt x="0" y="0"/>
                  </a:lnTo>
                </a:path>
              </a:pathLst>
            </a:custGeom>
            <a:solidFill>
              <a:srgbClr val="341C15"/>
            </a:solidFill>
            <a:ln>
              <a:noFill/>
            </a:ln>
          </p:spPr>
        </p:sp>
        <p:sp>
          <p:nvSpPr>
            <p:cNvPr id="2476" name="Google Shape;2476;p25"/>
            <p:cNvSpPr/>
            <p:nvPr/>
          </p:nvSpPr>
          <p:spPr>
            <a:xfrm>
              <a:off x="2968602" y="2760755"/>
              <a:ext cx="399093" cy="403760"/>
            </a:xfrm>
            <a:custGeom>
              <a:rect b="b" l="l" r="r" t="t"/>
              <a:pathLst>
                <a:path extrusionOk="0" h="865" w="855">
                  <a:moveTo>
                    <a:pt x="729" y="260"/>
                  </a:moveTo>
                  <a:cubicBezTo>
                    <a:pt x="854" y="458"/>
                    <a:pt x="781" y="781"/>
                    <a:pt x="531" y="833"/>
                  </a:cubicBezTo>
                  <a:cubicBezTo>
                    <a:pt x="417" y="864"/>
                    <a:pt x="260" y="843"/>
                    <a:pt x="167" y="791"/>
                  </a:cubicBezTo>
                  <a:cubicBezTo>
                    <a:pt x="62" y="718"/>
                    <a:pt x="31" y="593"/>
                    <a:pt x="21" y="479"/>
                  </a:cubicBezTo>
                  <a:cubicBezTo>
                    <a:pt x="10" y="448"/>
                    <a:pt x="10" y="427"/>
                    <a:pt x="10" y="396"/>
                  </a:cubicBezTo>
                  <a:cubicBezTo>
                    <a:pt x="0" y="187"/>
                    <a:pt x="177" y="21"/>
                    <a:pt x="385" y="10"/>
                  </a:cubicBezTo>
                  <a:cubicBezTo>
                    <a:pt x="573" y="0"/>
                    <a:pt x="687" y="104"/>
                    <a:pt x="729" y="250"/>
                  </a:cubicBezTo>
                  <a:cubicBezTo>
                    <a:pt x="729" y="260"/>
                    <a:pt x="729" y="260"/>
                    <a:pt x="729" y="260"/>
                  </a:cubicBezTo>
                  <a:moveTo>
                    <a:pt x="729" y="573"/>
                  </a:moveTo>
                  <a:cubicBezTo>
                    <a:pt x="750" y="510"/>
                    <a:pt x="750" y="437"/>
                    <a:pt x="739" y="375"/>
                  </a:cubicBezTo>
                  <a:cubicBezTo>
                    <a:pt x="739" y="573"/>
                    <a:pt x="604" y="791"/>
                    <a:pt x="354" y="739"/>
                  </a:cubicBezTo>
                  <a:lnTo>
                    <a:pt x="344" y="739"/>
                  </a:lnTo>
                  <a:cubicBezTo>
                    <a:pt x="208" y="739"/>
                    <a:pt x="83" y="646"/>
                    <a:pt x="31" y="510"/>
                  </a:cubicBezTo>
                  <a:cubicBezTo>
                    <a:pt x="52" y="593"/>
                    <a:pt x="83" y="666"/>
                    <a:pt x="146" y="718"/>
                  </a:cubicBezTo>
                  <a:cubicBezTo>
                    <a:pt x="219" y="791"/>
                    <a:pt x="312" y="812"/>
                    <a:pt x="417" y="812"/>
                  </a:cubicBezTo>
                  <a:cubicBezTo>
                    <a:pt x="573" y="812"/>
                    <a:pt x="687" y="729"/>
                    <a:pt x="729" y="573"/>
                  </a:cubicBezTo>
                  <a:moveTo>
                    <a:pt x="698" y="375"/>
                  </a:moveTo>
                  <a:cubicBezTo>
                    <a:pt x="708" y="198"/>
                    <a:pt x="594" y="10"/>
                    <a:pt x="344" y="52"/>
                  </a:cubicBezTo>
                  <a:cubicBezTo>
                    <a:pt x="229" y="73"/>
                    <a:pt x="125" y="146"/>
                    <a:pt x="83" y="250"/>
                  </a:cubicBezTo>
                  <a:cubicBezTo>
                    <a:pt x="281" y="260"/>
                    <a:pt x="490" y="312"/>
                    <a:pt x="687" y="364"/>
                  </a:cubicBezTo>
                  <a:cubicBezTo>
                    <a:pt x="698" y="364"/>
                    <a:pt x="698" y="375"/>
                    <a:pt x="698" y="375"/>
                  </a:cubicBezTo>
                  <a:cubicBezTo>
                    <a:pt x="698" y="396"/>
                    <a:pt x="687" y="406"/>
                    <a:pt x="677" y="406"/>
                  </a:cubicBezTo>
                  <a:cubicBezTo>
                    <a:pt x="469" y="343"/>
                    <a:pt x="271" y="312"/>
                    <a:pt x="73" y="271"/>
                  </a:cubicBezTo>
                  <a:cubicBezTo>
                    <a:pt x="62" y="281"/>
                    <a:pt x="62" y="291"/>
                    <a:pt x="62" y="312"/>
                  </a:cubicBezTo>
                  <a:cubicBezTo>
                    <a:pt x="260" y="333"/>
                    <a:pt x="479" y="364"/>
                    <a:pt x="677" y="416"/>
                  </a:cubicBezTo>
                  <a:cubicBezTo>
                    <a:pt x="698" y="427"/>
                    <a:pt x="698" y="448"/>
                    <a:pt x="677" y="448"/>
                  </a:cubicBezTo>
                  <a:cubicBezTo>
                    <a:pt x="469" y="437"/>
                    <a:pt x="250" y="385"/>
                    <a:pt x="52" y="333"/>
                  </a:cubicBezTo>
                  <a:cubicBezTo>
                    <a:pt x="52" y="364"/>
                    <a:pt x="42" y="396"/>
                    <a:pt x="52" y="427"/>
                  </a:cubicBezTo>
                  <a:cubicBezTo>
                    <a:pt x="73" y="625"/>
                    <a:pt x="229" y="698"/>
                    <a:pt x="406" y="718"/>
                  </a:cubicBezTo>
                  <a:cubicBezTo>
                    <a:pt x="594" y="718"/>
                    <a:pt x="698" y="552"/>
                    <a:pt x="698" y="375"/>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5"/>
            <p:cNvSpPr/>
            <p:nvPr/>
          </p:nvSpPr>
          <p:spPr>
            <a:xfrm>
              <a:off x="2983539" y="2935796"/>
              <a:ext cx="336078" cy="204447"/>
            </a:xfrm>
            <a:custGeom>
              <a:rect b="b" l="l" r="r" t="t"/>
              <a:pathLst>
                <a:path extrusionOk="0" h="438" w="720">
                  <a:moveTo>
                    <a:pt x="708" y="0"/>
                  </a:moveTo>
                  <a:cubicBezTo>
                    <a:pt x="719" y="62"/>
                    <a:pt x="719" y="135"/>
                    <a:pt x="698" y="198"/>
                  </a:cubicBezTo>
                  <a:cubicBezTo>
                    <a:pt x="656" y="354"/>
                    <a:pt x="542" y="437"/>
                    <a:pt x="386" y="437"/>
                  </a:cubicBezTo>
                  <a:cubicBezTo>
                    <a:pt x="281" y="437"/>
                    <a:pt x="188" y="416"/>
                    <a:pt x="115" y="343"/>
                  </a:cubicBezTo>
                  <a:cubicBezTo>
                    <a:pt x="52" y="291"/>
                    <a:pt x="21" y="218"/>
                    <a:pt x="0" y="135"/>
                  </a:cubicBezTo>
                  <a:cubicBezTo>
                    <a:pt x="52" y="271"/>
                    <a:pt x="177" y="364"/>
                    <a:pt x="313" y="364"/>
                  </a:cubicBezTo>
                  <a:lnTo>
                    <a:pt x="323" y="364"/>
                  </a:lnTo>
                  <a:cubicBezTo>
                    <a:pt x="573" y="416"/>
                    <a:pt x="708" y="198"/>
                    <a:pt x="708" y="0"/>
                  </a:cubicBez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5"/>
            <p:cNvSpPr/>
            <p:nvPr/>
          </p:nvSpPr>
          <p:spPr>
            <a:xfrm>
              <a:off x="3007812" y="2765423"/>
              <a:ext cx="292201" cy="170840"/>
            </a:xfrm>
            <a:custGeom>
              <a:rect b="b" l="l" r="r" t="t"/>
              <a:pathLst>
                <a:path extrusionOk="0" h="366" w="626">
                  <a:moveTo>
                    <a:pt x="261" y="42"/>
                  </a:moveTo>
                  <a:cubicBezTo>
                    <a:pt x="511" y="0"/>
                    <a:pt x="625" y="188"/>
                    <a:pt x="615" y="365"/>
                  </a:cubicBezTo>
                  <a:cubicBezTo>
                    <a:pt x="615" y="365"/>
                    <a:pt x="615" y="354"/>
                    <a:pt x="604" y="354"/>
                  </a:cubicBezTo>
                  <a:cubicBezTo>
                    <a:pt x="407" y="302"/>
                    <a:pt x="198" y="250"/>
                    <a:pt x="0" y="240"/>
                  </a:cubicBezTo>
                  <a:cubicBezTo>
                    <a:pt x="42" y="136"/>
                    <a:pt x="146" y="63"/>
                    <a:pt x="261" y="42"/>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5"/>
            <p:cNvSpPr/>
            <p:nvPr/>
          </p:nvSpPr>
          <p:spPr>
            <a:xfrm>
              <a:off x="2988207" y="2887251"/>
              <a:ext cx="306671" cy="209115"/>
            </a:xfrm>
            <a:custGeom>
              <a:rect b="b" l="l" r="r" t="t"/>
              <a:pathLst>
                <a:path extrusionOk="0" h="448" w="657">
                  <a:moveTo>
                    <a:pt x="656" y="104"/>
                  </a:moveTo>
                  <a:cubicBezTo>
                    <a:pt x="656" y="281"/>
                    <a:pt x="552" y="447"/>
                    <a:pt x="364" y="447"/>
                  </a:cubicBezTo>
                  <a:cubicBezTo>
                    <a:pt x="187" y="427"/>
                    <a:pt x="31" y="354"/>
                    <a:pt x="10" y="156"/>
                  </a:cubicBezTo>
                  <a:cubicBezTo>
                    <a:pt x="0" y="125"/>
                    <a:pt x="10" y="93"/>
                    <a:pt x="10" y="62"/>
                  </a:cubicBezTo>
                  <a:cubicBezTo>
                    <a:pt x="208" y="114"/>
                    <a:pt x="427" y="166"/>
                    <a:pt x="635" y="177"/>
                  </a:cubicBezTo>
                  <a:cubicBezTo>
                    <a:pt x="656" y="177"/>
                    <a:pt x="656" y="156"/>
                    <a:pt x="635" y="145"/>
                  </a:cubicBezTo>
                  <a:cubicBezTo>
                    <a:pt x="437" y="93"/>
                    <a:pt x="218" y="62"/>
                    <a:pt x="20" y="41"/>
                  </a:cubicBezTo>
                  <a:cubicBezTo>
                    <a:pt x="20" y="20"/>
                    <a:pt x="20" y="10"/>
                    <a:pt x="31" y="0"/>
                  </a:cubicBezTo>
                  <a:cubicBezTo>
                    <a:pt x="229" y="41"/>
                    <a:pt x="427" y="72"/>
                    <a:pt x="635" y="135"/>
                  </a:cubicBezTo>
                  <a:cubicBezTo>
                    <a:pt x="645" y="135"/>
                    <a:pt x="656" y="125"/>
                    <a:pt x="656" y="10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5"/>
            <p:cNvSpPr/>
            <p:nvPr/>
          </p:nvSpPr>
          <p:spPr>
            <a:xfrm>
              <a:off x="3037218" y="3095900"/>
              <a:ext cx="209582" cy="58814"/>
            </a:xfrm>
            <a:custGeom>
              <a:rect b="b" l="l" r="r" t="t"/>
              <a:pathLst>
                <a:path extrusionOk="0" h="126" w="449">
                  <a:moveTo>
                    <a:pt x="271" y="125"/>
                  </a:moveTo>
                  <a:lnTo>
                    <a:pt x="271" y="125"/>
                  </a:lnTo>
                  <a:moveTo>
                    <a:pt x="385" y="115"/>
                  </a:moveTo>
                  <a:cubicBezTo>
                    <a:pt x="344" y="125"/>
                    <a:pt x="312" y="125"/>
                    <a:pt x="271" y="125"/>
                  </a:cubicBezTo>
                  <a:cubicBezTo>
                    <a:pt x="312" y="125"/>
                    <a:pt x="344" y="125"/>
                    <a:pt x="385" y="115"/>
                  </a:cubicBez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85" y="115"/>
                  </a:moveTo>
                  <a:lnTo>
                    <a:pt x="385"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396" y="115"/>
                  </a:moveTo>
                  <a:lnTo>
                    <a:pt x="396" y="115"/>
                  </a:lnTo>
                  <a:moveTo>
                    <a:pt x="406" y="115"/>
                  </a:moveTo>
                  <a:lnTo>
                    <a:pt x="406" y="115"/>
                  </a:lnTo>
                  <a:moveTo>
                    <a:pt x="406" y="115"/>
                  </a:moveTo>
                  <a:lnTo>
                    <a:pt x="406" y="115"/>
                  </a:lnTo>
                  <a:moveTo>
                    <a:pt x="406" y="115"/>
                  </a:moveTo>
                  <a:lnTo>
                    <a:pt x="406" y="115"/>
                  </a:lnTo>
                  <a:moveTo>
                    <a:pt x="406" y="115"/>
                  </a:moveTo>
                  <a:lnTo>
                    <a:pt x="406" y="115"/>
                  </a:lnTo>
                  <a:moveTo>
                    <a:pt x="406" y="115"/>
                  </a:moveTo>
                  <a:lnTo>
                    <a:pt x="406" y="115"/>
                  </a:lnTo>
                  <a:moveTo>
                    <a:pt x="406" y="115"/>
                  </a:moveTo>
                  <a:lnTo>
                    <a:pt x="406" y="115"/>
                  </a:lnTo>
                  <a:moveTo>
                    <a:pt x="427" y="105"/>
                  </a:moveTo>
                  <a:lnTo>
                    <a:pt x="427" y="105"/>
                  </a:lnTo>
                  <a:moveTo>
                    <a:pt x="427" y="105"/>
                  </a:moveTo>
                  <a:lnTo>
                    <a:pt x="427" y="105"/>
                  </a:lnTo>
                  <a:moveTo>
                    <a:pt x="427" y="105"/>
                  </a:moveTo>
                  <a:lnTo>
                    <a:pt x="427" y="105"/>
                  </a:lnTo>
                  <a:moveTo>
                    <a:pt x="427" y="105"/>
                  </a:moveTo>
                  <a:lnTo>
                    <a:pt x="427" y="105"/>
                  </a:lnTo>
                  <a:moveTo>
                    <a:pt x="427" y="105"/>
                  </a:moveTo>
                  <a:lnTo>
                    <a:pt x="42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37" y="105"/>
                  </a:moveTo>
                  <a:lnTo>
                    <a:pt x="437" y="105"/>
                  </a:lnTo>
                  <a:moveTo>
                    <a:pt x="448" y="94"/>
                  </a:moveTo>
                  <a:lnTo>
                    <a:pt x="448" y="94"/>
                  </a:lnTo>
                  <a:moveTo>
                    <a:pt x="448" y="94"/>
                  </a:moveTo>
                  <a:lnTo>
                    <a:pt x="448" y="94"/>
                  </a:lnTo>
                  <a:moveTo>
                    <a:pt x="21" y="73"/>
                  </a:moveTo>
                  <a:lnTo>
                    <a:pt x="21" y="73"/>
                  </a:lnTo>
                  <a:moveTo>
                    <a:pt x="21" y="73"/>
                  </a:moveTo>
                  <a:lnTo>
                    <a:pt x="21" y="73"/>
                  </a:lnTo>
                  <a:moveTo>
                    <a:pt x="21" y="63"/>
                  </a:moveTo>
                  <a:cubicBezTo>
                    <a:pt x="21" y="73"/>
                    <a:pt x="21" y="73"/>
                    <a:pt x="21" y="73"/>
                  </a:cubicBezTo>
                  <a:lnTo>
                    <a:pt x="21" y="63"/>
                  </a:lnTo>
                  <a:moveTo>
                    <a:pt x="21" y="63"/>
                  </a:moveTo>
                  <a:lnTo>
                    <a:pt x="21" y="63"/>
                  </a:lnTo>
                  <a:moveTo>
                    <a:pt x="10" y="63"/>
                  </a:moveTo>
                  <a:lnTo>
                    <a:pt x="21" y="63"/>
                  </a:lnTo>
                  <a:cubicBezTo>
                    <a:pt x="10" y="63"/>
                    <a:pt x="10" y="63"/>
                    <a:pt x="10" y="63"/>
                  </a:cubicBezTo>
                  <a:moveTo>
                    <a:pt x="10" y="63"/>
                  </a:moveTo>
                  <a:lnTo>
                    <a:pt x="10" y="63"/>
                  </a:lnTo>
                  <a:moveTo>
                    <a:pt x="10" y="63"/>
                  </a:moveTo>
                  <a:lnTo>
                    <a:pt x="10" y="63"/>
                  </a:lnTo>
                  <a:moveTo>
                    <a:pt x="10" y="63"/>
                  </a:moveTo>
                  <a:lnTo>
                    <a:pt x="10" y="63"/>
                  </a:lnTo>
                  <a:moveTo>
                    <a:pt x="10" y="63"/>
                  </a:moveTo>
                  <a:lnTo>
                    <a:pt x="10" y="63"/>
                  </a:lnTo>
                  <a:moveTo>
                    <a:pt x="0" y="63"/>
                  </a:moveTo>
                  <a:lnTo>
                    <a:pt x="10" y="63"/>
                  </a:lnTo>
                  <a:cubicBezTo>
                    <a:pt x="0" y="63"/>
                    <a:pt x="0" y="63"/>
                    <a:pt x="0" y="63"/>
                  </a:cubicBezTo>
                  <a:moveTo>
                    <a:pt x="0" y="63"/>
                  </a:moveTo>
                  <a:lnTo>
                    <a:pt x="0" y="63"/>
                  </a:lnTo>
                  <a:moveTo>
                    <a:pt x="0" y="53"/>
                  </a:moveTo>
                  <a:lnTo>
                    <a:pt x="0" y="63"/>
                  </a:lnTo>
                  <a:cubicBezTo>
                    <a:pt x="0" y="53"/>
                    <a:pt x="0" y="53"/>
                    <a:pt x="0" y="53"/>
                  </a:cubicBezTo>
                  <a:moveTo>
                    <a:pt x="0" y="53"/>
                  </a:moveTo>
                  <a:lnTo>
                    <a:pt x="0" y="53"/>
                  </a:lnTo>
                  <a:moveTo>
                    <a:pt x="0" y="53"/>
                  </a:moveTo>
                  <a:lnTo>
                    <a:pt x="0" y="53"/>
                  </a:lnTo>
                  <a:moveTo>
                    <a:pt x="0" y="53"/>
                  </a:moveTo>
                  <a:lnTo>
                    <a:pt x="0" y="53"/>
                  </a:lnTo>
                  <a:moveTo>
                    <a:pt x="0" y="53"/>
                  </a:moveTo>
                  <a:lnTo>
                    <a:pt x="0" y="53"/>
                  </a:lnTo>
                  <a:moveTo>
                    <a:pt x="0" y="53"/>
                  </a:moveTo>
                  <a:lnTo>
                    <a:pt x="0" y="53"/>
                  </a:lnTo>
                  <a:moveTo>
                    <a:pt x="0" y="0"/>
                  </a:moveTo>
                  <a:cubicBezTo>
                    <a:pt x="73" y="73"/>
                    <a:pt x="166" y="94"/>
                    <a:pt x="271" y="94"/>
                  </a:cubicBezTo>
                  <a:cubicBezTo>
                    <a:pt x="166" y="94"/>
                    <a:pt x="73" y="73"/>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5"/>
            <p:cNvSpPr/>
            <p:nvPr/>
          </p:nvSpPr>
          <p:spPr>
            <a:xfrm>
              <a:off x="2993342" y="2940464"/>
              <a:ext cx="326276" cy="199780"/>
            </a:xfrm>
            <a:custGeom>
              <a:rect b="b" l="l" r="r" t="t"/>
              <a:pathLst>
                <a:path extrusionOk="0" h="428" w="699">
                  <a:moveTo>
                    <a:pt x="94" y="333"/>
                  </a:moveTo>
                  <a:cubicBezTo>
                    <a:pt x="167" y="406"/>
                    <a:pt x="260" y="427"/>
                    <a:pt x="365" y="427"/>
                  </a:cubicBezTo>
                  <a:cubicBezTo>
                    <a:pt x="260" y="427"/>
                    <a:pt x="167" y="406"/>
                    <a:pt x="94" y="333"/>
                  </a:cubicBezTo>
                  <a:moveTo>
                    <a:pt x="677" y="198"/>
                  </a:moveTo>
                  <a:lnTo>
                    <a:pt x="677" y="198"/>
                  </a:lnTo>
                  <a:moveTo>
                    <a:pt x="0" y="198"/>
                  </a:moveTo>
                  <a:cubicBezTo>
                    <a:pt x="21" y="250"/>
                    <a:pt x="52" y="292"/>
                    <a:pt x="94" y="333"/>
                  </a:cubicBezTo>
                  <a:cubicBezTo>
                    <a:pt x="52" y="292"/>
                    <a:pt x="21" y="250"/>
                    <a:pt x="0" y="198"/>
                  </a:cubicBezTo>
                  <a:moveTo>
                    <a:pt x="687" y="0"/>
                  </a:moveTo>
                  <a:cubicBezTo>
                    <a:pt x="698" y="21"/>
                    <a:pt x="698" y="52"/>
                    <a:pt x="698" y="73"/>
                  </a:cubicBezTo>
                  <a:cubicBezTo>
                    <a:pt x="698" y="115"/>
                    <a:pt x="687" y="146"/>
                    <a:pt x="677" y="188"/>
                  </a:cubicBezTo>
                  <a:cubicBezTo>
                    <a:pt x="687" y="146"/>
                    <a:pt x="698" y="104"/>
                    <a:pt x="698" y="73"/>
                  </a:cubicBezTo>
                  <a:cubicBezTo>
                    <a:pt x="698" y="42"/>
                    <a:pt x="698" y="21"/>
                    <a:pt x="687"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5"/>
            <p:cNvSpPr/>
            <p:nvPr/>
          </p:nvSpPr>
          <p:spPr>
            <a:xfrm>
              <a:off x="3129640" y="3105702"/>
              <a:ext cx="58814" cy="5601"/>
            </a:xfrm>
            <a:custGeom>
              <a:rect b="b" l="l" r="r" t="t"/>
              <a:pathLst>
                <a:path extrusionOk="0" h="12" w="126">
                  <a:moveTo>
                    <a:pt x="73" y="11"/>
                  </a:moveTo>
                  <a:lnTo>
                    <a:pt x="73" y="11"/>
                  </a:lnTo>
                  <a:moveTo>
                    <a:pt x="93" y="11"/>
                  </a:moveTo>
                  <a:cubicBezTo>
                    <a:pt x="93" y="11"/>
                    <a:pt x="83" y="11"/>
                    <a:pt x="73" y="11"/>
                  </a:cubicBezTo>
                  <a:cubicBezTo>
                    <a:pt x="83" y="11"/>
                    <a:pt x="83" y="11"/>
                    <a:pt x="93" y="11"/>
                  </a:cubicBezTo>
                  <a:moveTo>
                    <a:pt x="104" y="11"/>
                  </a:moveTo>
                  <a:lnTo>
                    <a:pt x="93" y="11"/>
                  </a:lnTo>
                  <a:lnTo>
                    <a:pt x="104" y="11"/>
                  </a:lnTo>
                  <a:moveTo>
                    <a:pt x="104" y="11"/>
                  </a:moveTo>
                  <a:lnTo>
                    <a:pt x="104" y="11"/>
                  </a:lnTo>
                  <a:moveTo>
                    <a:pt x="104" y="11"/>
                  </a:moveTo>
                  <a:lnTo>
                    <a:pt x="104" y="11"/>
                  </a:lnTo>
                  <a:moveTo>
                    <a:pt x="104" y="11"/>
                  </a:moveTo>
                  <a:lnTo>
                    <a:pt x="104" y="11"/>
                  </a:lnTo>
                  <a:moveTo>
                    <a:pt x="104" y="11"/>
                  </a:moveTo>
                  <a:lnTo>
                    <a:pt x="104" y="11"/>
                  </a:lnTo>
                  <a:moveTo>
                    <a:pt x="114" y="11"/>
                  </a:moveTo>
                  <a:cubicBezTo>
                    <a:pt x="104" y="11"/>
                    <a:pt x="104" y="11"/>
                    <a:pt x="104" y="11"/>
                  </a:cubicBez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14" y="11"/>
                  </a:moveTo>
                  <a:lnTo>
                    <a:pt x="114" y="11"/>
                  </a:lnTo>
                  <a:moveTo>
                    <a:pt x="125" y="11"/>
                  </a:moveTo>
                  <a:lnTo>
                    <a:pt x="125" y="11"/>
                  </a:lnTo>
                  <a:moveTo>
                    <a:pt x="0" y="0"/>
                  </a:moveTo>
                  <a:lnTo>
                    <a:pt x="0" y="0"/>
                  </a:ln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5"/>
            <p:cNvSpPr/>
            <p:nvPr/>
          </p:nvSpPr>
          <p:spPr>
            <a:xfrm>
              <a:off x="3134308" y="3105702"/>
              <a:ext cx="44344" cy="5601"/>
            </a:xfrm>
            <a:custGeom>
              <a:rect b="b" l="l" r="r" t="t"/>
              <a:pathLst>
                <a:path extrusionOk="0" h="12" w="95">
                  <a:moveTo>
                    <a:pt x="83" y="11"/>
                  </a:moveTo>
                  <a:lnTo>
                    <a:pt x="83" y="11"/>
                  </a:lnTo>
                  <a:moveTo>
                    <a:pt x="83" y="11"/>
                  </a:moveTo>
                  <a:lnTo>
                    <a:pt x="83" y="11"/>
                  </a:lnTo>
                  <a:moveTo>
                    <a:pt x="83" y="11"/>
                  </a:moveTo>
                  <a:lnTo>
                    <a:pt x="83" y="11"/>
                  </a:lnTo>
                  <a:moveTo>
                    <a:pt x="94" y="11"/>
                  </a:moveTo>
                  <a:lnTo>
                    <a:pt x="83" y="11"/>
                  </a:lnTo>
                  <a:lnTo>
                    <a:pt x="94" y="11"/>
                  </a:lnTo>
                  <a:moveTo>
                    <a:pt x="94" y="11"/>
                  </a:moveTo>
                  <a:lnTo>
                    <a:pt x="94" y="11"/>
                  </a:lnTo>
                  <a:moveTo>
                    <a:pt x="94" y="11"/>
                  </a:moveTo>
                  <a:lnTo>
                    <a:pt x="94" y="11"/>
                  </a:lnTo>
                  <a:moveTo>
                    <a:pt x="94" y="11"/>
                  </a:moveTo>
                  <a:lnTo>
                    <a:pt x="94" y="11"/>
                  </a:lnTo>
                  <a:moveTo>
                    <a:pt x="94" y="11"/>
                  </a:moveTo>
                  <a:lnTo>
                    <a:pt x="94" y="11"/>
                  </a:lnTo>
                  <a:moveTo>
                    <a:pt x="94" y="11"/>
                  </a:moveTo>
                  <a:lnTo>
                    <a:pt x="94" y="11"/>
                  </a:lnTo>
                  <a:moveTo>
                    <a:pt x="94" y="11"/>
                  </a:moveTo>
                  <a:lnTo>
                    <a:pt x="94" y="11"/>
                  </a:lnTo>
                  <a:moveTo>
                    <a:pt x="0" y="0"/>
                  </a:moveTo>
                  <a:cubicBezTo>
                    <a:pt x="21" y="11"/>
                    <a:pt x="42" y="11"/>
                    <a:pt x="63" y="11"/>
                  </a:cubicBezTo>
                  <a:cubicBezTo>
                    <a:pt x="73" y="11"/>
                    <a:pt x="73" y="11"/>
                    <a:pt x="83" y="11"/>
                  </a:cubicBezTo>
                  <a:cubicBezTo>
                    <a:pt x="73" y="11"/>
                    <a:pt x="73" y="11"/>
                    <a:pt x="63" y="11"/>
                  </a:cubicBezTo>
                  <a:cubicBezTo>
                    <a:pt x="42" y="11"/>
                    <a:pt x="21" y="11"/>
                    <a:pt x="0"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5"/>
            <p:cNvSpPr/>
            <p:nvPr/>
          </p:nvSpPr>
          <p:spPr>
            <a:xfrm>
              <a:off x="3032084" y="3018415"/>
              <a:ext cx="243657" cy="77951"/>
            </a:xfrm>
            <a:custGeom>
              <a:rect b="b" l="l" r="r" t="t"/>
              <a:pathLst>
                <a:path extrusionOk="0" h="167" w="522">
                  <a:moveTo>
                    <a:pt x="271" y="166"/>
                  </a:moveTo>
                  <a:lnTo>
                    <a:pt x="271" y="166"/>
                  </a:lnTo>
                  <a:moveTo>
                    <a:pt x="282" y="166"/>
                  </a:moveTo>
                  <a:cubicBezTo>
                    <a:pt x="271" y="166"/>
                    <a:pt x="271" y="166"/>
                    <a:pt x="271" y="166"/>
                  </a:cubicBez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82" y="166"/>
                  </a:moveTo>
                  <a:lnTo>
                    <a:pt x="282" y="166"/>
                  </a:lnTo>
                  <a:moveTo>
                    <a:pt x="292" y="166"/>
                  </a:moveTo>
                  <a:lnTo>
                    <a:pt x="282" y="166"/>
                  </a:lnTo>
                  <a:cubicBezTo>
                    <a:pt x="292" y="166"/>
                    <a:pt x="292" y="166"/>
                    <a:pt x="292" y="166"/>
                  </a:cubicBezTo>
                  <a:moveTo>
                    <a:pt x="0" y="62"/>
                  </a:moveTo>
                  <a:cubicBezTo>
                    <a:pt x="63" y="114"/>
                    <a:pt x="136" y="146"/>
                    <a:pt x="219" y="156"/>
                  </a:cubicBezTo>
                  <a:cubicBezTo>
                    <a:pt x="136" y="146"/>
                    <a:pt x="63" y="114"/>
                    <a:pt x="0" y="62"/>
                  </a:cubicBezTo>
                  <a:moveTo>
                    <a:pt x="521" y="0"/>
                  </a:moveTo>
                  <a:cubicBezTo>
                    <a:pt x="480" y="94"/>
                    <a:pt x="396" y="156"/>
                    <a:pt x="292" y="166"/>
                  </a:cubicBezTo>
                  <a:cubicBezTo>
                    <a:pt x="396" y="156"/>
                    <a:pt x="480" y="94"/>
                    <a:pt x="521" y="0"/>
                  </a:cubicBezTo>
                </a:path>
              </a:pathLst>
            </a:custGeom>
            <a:solidFill>
              <a:srgbClr val="887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5" name="Google Shape;2485;p25"/>
          <p:cNvPicPr preferRelativeResize="0"/>
          <p:nvPr/>
        </p:nvPicPr>
        <p:blipFill>
          <a:blip r:embed="rId3">
            <a:alphaModFix/>
          </a:blip>
          <a:stretch>
            <a:fillRect/>
          </a:stretch>
        </p:blipFill>
        <p:spPr>
          <a:xfrm>
            <a:off x="790000" y="1095000"/>
            <a:ext cx="7476626" cy="395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 name="Shape 2489"/>
        <p:cNvGrpSpPr/>
        <p:nvPr/>
      </p:nvGrpSpPr>
      <p:grpSpPr>
        <a:xfrm>
          <a:off x="0" y="0"/>
          <a:ext cx="0" cy="0"/>
          <a:chOff x="0" y="0"/>
          <a:chExt cx="0" cy="0"/>
        </a:xfrm>
      </p:grpSpPr>
      <p:sp>
        <p:nvSpPr>
          <p:cNvPr id="2490" name="Google Shape;249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Trends Study - Understand our data</a:t>
            </a:r>
            <a:endParaRPr/>
          </a:p>
        </p:txBody>
      </p:sp>
      <p:sp>
        <p:nvSpPr>
          <p:cNvPr id="2491" name="Google Shape;2491;p26"/>
          <p:cNvSpPr txBox="1"/>
          <p:nvPr>
            <p:ph idx="1" type="body"/>
          </p:nvPr>
        </p:nvSpPr>
        <p:spPr>
          <a:xfrm>
            <a:off x="755300" y="1110725"/>
            <a:ext cx="7704000" cy="3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Q1: Annual number of nonfatal all-drug overdoses in ED and HOSP each year? In Both?</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2492" name="Google Shape;2492;p26"/>
          <p:cNvGraphicFramePr/>
          <p:nvPr/>
        </p:nvGraphicFramePr>
        <p:xfrm>
          <a:off x="755300" y="1489675"/>
          <a:ext cx="3000000" cy="3000000"/>
        </p:xfrm>
        <a:graphic>
          <a:graphicData uri="http://schemas.openxmlformats.org/drawingml/2006/table">
            <a:tbl>
              <a:tblPr>
                <a:noFill/>
                <a:tableStyleId>{2AEB15AE-C92E-4C2B-AF79-C4495DEDDF26}</a:tableStyleId>
              </a:tblPr>
              <a:tblGrid>
                <a:gridCol w="7704000"/>
              </a:tblGrid>
              <a:tr h="478750">
                <a:tc>
                  <a:txBody>
                    <a:bodyPr/>
                    <a:lstStyle/>
                    <a:p>
                      <a:pPr indent="0" lvl="0" marL="0" rtl="0" algn="l">
                        <a:lnSpc>
                          <a:spcPct val="115000"/>
                        </a:lnSpc>
                        <a:spcBef>
                          <a:spcPts val="0"/>
                        </a:spcBef>
                        <a:spcAft>
                          <a:spcPts val="0"/>
                        </a:spcAft>
                        <a:buNone/>
                      </a:pPr>
                      <a:r>
                        <a:rPr lang="en" sz="1000">
                          <a:solidFill>
                            <a:schemeClr val="dk1"/>
                          </a:solidFill>
                          <a:latin typeface="Rubik"/>
                          <a:ea typeface="Rubik"/>
                          <a:cs typeface="Rubik"/>
                          <a:sym typeface="Rubik"/>
                        </a:rPr>
                        <a:t>SELECT `year`, `source`, SUM(`count_alldrug`) AS `number_of_nonfatal_overdoses` FROM DBMSProject2.sex_age_drug_count GROUP BY `year`, `source`;</a:t>
                      </a:r>
                      <a:endParaRPr sz="10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2493" name="Google Shape;2493;p26"/>
          <p:cNvSpPr txBox="1"/>
          <p:nvPr/>
        </p:nvSpPr>
        <p:spPr>
          <a:xfrm>
            <a:off x="4440100" y="2120825"/>
            <a:ext cx="3429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Q2: </a:t>
            </a:r>
            <a:r>
              <a:rPr lang="en" sz="1100"/>
              <a:t>How </a:t>
            </a:r>
            <a:r>
              <a:rPr lang="en" sz="1100"/>
              <a:t>many</a:t>
            </a:r>
            <a:r>
              <a:rPr lang="en" sz="1100"/>
              <a:t> state participate in submission?</a:t>
            </a:r>
            <a:endParaRPr sz="1100"/>
          </a:p>
        </p:txBody>
      </p:sp>
      <p:graphicFrame>
        <p:nvGraphicFramePr>
          <p:cNvPr id="2494" name="Google Shape;2494;p26"/>
          <p:cNvGraphicFramePr/>
          <p:nvPr/>
        </p:nvGraphicFramePr>
        <p:xfrm>
          <a:off x="4529325" y="2530175"/>
          <a:ext cx="3000000" cy="3000000"/>
        </p:xfrm>
        <a:graphic>
          <a:graphicData uri="http://schemas.openxmlformats.org/drawingml/2006/table">
            <a:tbl>
              <a:tblPr>
                <a:noFill/>
                <a:tableStyleId>{2AEB15AE-C92E-4C2B-AF79-C4495DEDDF26}</a:tableStyleId>
              </a:tblPr>
              <a:tblGrid>
                <a:gridCol w="3929975"/>
              </a:tblGrid>
              <a:tr h="478750">
                <a:tc>
                  <a:txBody>
                    <a:bodyPr/>
                    <a:lstStyle/>
                    <a:p>
                      <a:pPr indent="0" lvl="0" marL="0" rtl="0" algn="l">
                        <a:lnSpc>
                          <a:spcPct val="115000"/>
                        </a:lnSpc>
                        <a:spcBef>
                          <a:spcPts val="0"/>
                        </a:spcBef>
                        <a:spcAft>
                          <a:spcPts val="0"/>
                        </a:spcAft>
                        <a:buNone/>
                      </a:pPr>
                      <a:r>
                        <a:rPr lang="en" sz="700">
                          <a:solidFill>
                            <a:schemeClr val="dk1"/>
                          </a:solidFill>
                          <a:latin typeface="Rubik"/>
                          <a:ea typeface="Rubik"/>
                          <a:cs typeface="Rubik"/>
                          <a:sym typeface="Rubik"/>
                        </a:rPr>
                        <a:t>SELECT COUNT(DISTINCT(`state_code`)), `year`, `source` FROM DBMSProject2.state_drug_count GROUP BY `year`, `source`;</a:t>
                      </a:r>
                      <a:endParaRPr sz="7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700">
                          <a:solidFill>
                            <a:schemeClr val="dk1"/>
                          </a:solidFill>
                          <a:latin typeface="Rubik"/>
                          <a:ea typeface="Rubik"/>
                          <a:cs typeface="Rubik"/>
                          <a:sym typeface="Rubik"/>
                        </a:rPr>
                        <a:t>SELECT year, COUNT(DISTINCT(`state_code`)) AS `num_states_reported` FROM DBMSProject2.state_drug_count GROUP BY `year`</a:t>
                      </a:r>
                      <a:endParaRPr sz="700">
                        <a:solidFill>
                          <a:schemeClr val="dk1"/>
                        </a:solidFill>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pic>
        <p:nvPicPr>
          <p:cNvPr id="2495" name="Google Shape;2495;p26"/>
          <p:cNvPicPr preferRelativeResize="0"/>
          <p:nvPr/>
        </p:nvPicPr>
        <p:blipFill>
          <a:blip r:embed="rId3">
            <a:alphaModFix/>
          </a:blip>
          <a:stretch>
            <a:fillRect/>
          </a:stretch>
        </p:blipFill>
        <p:spPr>
          <a:xfrm>
            <a:off x="4501625" y="3271275"/>
            <a:ext cx="2048048" cy="1133475"/>
          </a:xfrm>
          <a:prstGeom prst="rect">
            <a:avLst/>
          </a:prstGeom>
          <a:noFill/>
          <a:ln>
            <a:noFill/>
          </a:ln>
        </p:spPr>
      </p:pic>
      <p:pic>
        <p:nvPicPr>
          <p:cNvPr id="2496" name="Google Shape;2496;p26"/>
          <p:cNvPicPr preferRelativeResize="0"/>
          <p:nvPr/>
        </p:nvPicPr>
        <p:blipFill>
          <a:blip r:embed="rId4">
            <a:alphaModFix/>
          </a:blip>
          <a:stretch>
            <a:fillRect/>
          </a:stretch>
        </p:blipFill>
        <p:spPr>
          <a:xfrm>
            <a:off x="755300" y="2068925"/>
            <a:ext cx="2713562" cy="1525375"/>
          </a:xfrm>
          <a:prstGeom prst="rect">
            <a:avLst/>
          </a:prstGeom>
          <a:noFill/>
          <a:ln>
            <a:noFill/>
          </a:ln>
        </p:spPr>
      </p:pic>
      <p:pic>
        <p:nvPicPr>
          <p:cNvPr id="2497" name="Google Shape;2497;p26"/>
          <p:cNvPicPr preferRelativeResize="0"/>
          <p:nvPr/>
        </p:nvPicPr>
        <p:blipFill>
          <a:blip r:embed="rId5">
            <a:alphaModFix/>
          </a:blip>
          <a:stretch>
            <a:fillRect/>
          </a:stretch>
        </p:blipFill>
        <p:spPr>
          <a:xfrm>
            <a:off x="755300" y="3622075"/>
            <a:ext cx="2713550" cy="1192769"/>
          </a:xfrm>
          <a:prstGeom prst="rect">
            <a:avLst/>
          </a:prstGeom>
          <a:noFill/>
          <a:ln>
            <a:noFill/>
          </a:ln>
        </p:spPr>
      </p:pic>
      <p:pic>
        <p:nvPicPr>
          <p:cNvPr id="2498" name="Google Shape;2498;p26"/>
          <p:cNvPicPr preferRelativeResize="0"/>
          <p:nvPr/>
        </p:nvPicPr>
        <p:blipFill>
          <a:blip r:embed="rId6">
            <a:alphaModFix/>
          </a:blip>
          <a:stretch>
            <a:fillRect/>
          </a:stretch>
        </p:blipFill>
        <p:spPr>
          <a:xfrm>
            <a:off x="1321621" y="3388300"/>
            <a:ext cx="2979575" cy="1660325"/>
          </a:xfrm>
          <a:prstGeom prst="rect">
            <a:avLst/>
          </a:prstGeom>
          <a:noFill/>
          <a:ln>
            <a:noFill/>
          </a:ln>
        </p:spPr>
      </p:pic>
      <p:pic>
        <p:nvPicPr>
          <p:cNvPr id="2499" name="Google Shape;2499;p26"/>
          <p:cNvPicPr preferRelativeResize="0"/>
          <p:nvPr/>
        </p:nvPicPr>
        <p:blipFill>
          <a:blip r:embed="rId7">
            <a:alphaModFix/>
          </a:blip>
          <a:stretch>
            <a:fillRect/>
          </a:stretch>
        </p:blipFill>
        <p:spPr>
          <a:xfrm>
            <a:off x="6577375" y="3271275"/>
            <a:ext cx="2009775" cy="1133475"/>
          </a:xfrm>
          <a:prstGeom prst="rect">
            <a:avLst/>
          </a:prstGeom>
          <a:noFill/>
          <a:ln>
            <a:noFill/>
          </a:ln>
        </p:spPr>
      </p:pic>
      <p:sp>
        <p:nvSpPr>
          <p:cNvPr id="2500" name="Google Shape;2500;p26"/>
          <p:cNvSpPr/>
          <p:nvPr/>
        </p:nvSpPr>
        <p:spPr>
          <a:xfrm>
            <a:off x="3735575" y="4453675"/>
            <a:ext cx="1920300" cy="394500"/>
          </a:xfrm>
          <a:prstGeom prst="roundRect">
            <a:avLst>
              <a:gd fmla="val 16667" name="adj"/>
            </a:avLst>
          </a:prstGeom>
          <a:solidFill>
            <a:srgbClr val="ECBF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ubik"/>
                <a:ea typeface="Rubik"/>
                <a:cs typeface="Rubik"/>
                <a:sym typeface="Rubik"/>
              </a:rPr>
              <a:t>What happen in 2021?</a:t>
            </a:r>
            <a:endParaRPr sz="1100">
              <a:latin typeface="Rubik"/>
              <a:ea typeface="Rubik"/>
              <a:cs typeface="Rubik"/>
              <a:sym typeface="Rubik"/>
            </a:endParaRPr>
          </a:p>
          <a:p>
            <a:pPr indent="0" lvl="0" marL="0" rtl="0" algn="ctr">
              <a:spcBef>
                <a:spcPts val="0"/>
              </a:spcBef>
              <a:spcAft>
                <a:spcPts val="0"/>
              </a:spcAft>
              <a:buNone/>
            </a:pPr>
            <a:r>
              <a:rPr lang="en" sz="1100">
                <a:latin typeface="Rubik"/>
                <a:ea typeface="Rubik"/>
                <a:cs typeface="Rubik"/>
                <a:sym typeface="Rubik"/>
              </a:rPr>
              <a:t>Could be Covid</a:t>
            </a:r>
            <a:r>
              <a:rPr baseline="30000" lang="en" sz="1100">
                <a:latin typeface="Rubik"/>
                <a:ea typeface="Rubik"/>
                <a:cs typeface="Rubik"/>
                <a:sym typeface="Rubik"/>
              </a:rPr>
              <a:t>6</a:t>
            </a:r>
            <a:endParaRPr baseline="30000" sz="1100">
              <a:latin typeface="Rubik"/>
              <a:ea typeface="Rubik"/>
              <a:cs typeface="Rubik"/>
              <a:sym typeface="Rubik"/>
            </a:endParaRPr>
          </a:p>
        </p:txBody>
      </p:sp>
      <p:sp>
        <p:nvSpPr>
          <p:cNvPr id="2501" name="Google Shape;2501;p26"/>
          <p:cNvSpPr/>
          <p:nvPr/>
        </p:nvSpPr>
        <p:spPr>
          <a:xfrm>
            <a:off x="3219000" y="3622075"/>
            <a:ext cx="470700" cy="470700"/>
          </a:xfrm>
          <a:prstGeom prst="ellipse">
            <a:avLst/>
          </a:prstGeom>
          <a:noFill/>
          <a:ln cap="flat" cmpd="sng" w="38100">
            <a:solidFill>
              <a:srgbClr val="ECB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cxnSp>
        <p:nvCxnSpPr>
          <p:cNvPr id="2502" name="Google Shape;2502;p26"/>
          <p:cNvCxnSpPr>
            <a:stCxn id="2501" idx="4"/>
            <a:endCxn id="2500" idx="1"/>
          </p:cNvCxnSpPr>
          <p:nvPr/>
        </p:nvCxnSpPr>
        <p:spPr>
          <a:xfrm>
            <a:off x="3454350" y="4092775"/>
            <a:ext cx="281100" cy="558300"/>
          </a:xfrm>
          <a:prstGeom prst="straightConnector1">
            <a:avLst/>
          </a:prstGeom>
          <a:noFill/>
          <a:ln cap="flat" cmpd="sng" w="28575">
            <a:solidFill>
              <a:srgbClr val="ECBFBF"/>
            </a:solidFill>
            <a:prstDash val="solid"/>
            <a:round/>
            <a:headEnd len="med" w="med" type="none"/>
            <a:tailEnd len="med" w="med" type="none"/>
          </a:ln>
        </p:spPr>
      </p:cxnSp>
      <p:sp>
        <p:nvSpPr>
          <p:cNvPr id="2503" name="Google Shape;2503;p26"/>
          <p:cNvSpPr txBox="1"/>
          <p:nvPr/>
        </p:nvSpPr>
        <p:spPr>
          <a:xfrm>
            <a:off x="4306576" y="4848175"/>
            <a:ext cx="4837500" cy="362700"/>
          </a:xfrm>
          <a:prstGeom prst="rect">
            <a:avLst/>
          </a:prstGeom>
          <a:noFill/>
          <a:ln>
            <a:noFill/>
          </a:ln>
        </p:spPr>
        <p:txBody>
          <a:bodyPr anchorCtr="0" anchor="t" bIns="91425" lIns="91425" spcFirstLastPara="1" rIns="91425" wrap="square" tIns="91425">
            <a:spAutoFit/>
          </a:bodyPr>
          <a:lstStyle/>
          <a:p>
            <a:pPr indent="0" lvl="0" marL="0" marR="203200" rtl="0" algn="l">
              <a:lnSpc>
                <a:spcPct val="142857"/>
              </a:lnSpc>
              <a:spcBef>
                <a:spcPts val="0"/>
              </a:spcBef>
              <a:spcAft>
                <a:spcPts val="0"/>
              </a:spcAft>
              <a:buNone/>
            </a:pPr>
            <a:r>
              <a:rPr lang="en" sz="300">
                <a:solidFill>
                  <a:schemeClr val="dk1"/>
                </a:solidFill>
                <a:latin typeface="Roboto"/>
                <a:ea typeface="Roboto"/>
                <a:cs typeface="Roboto"/>
                <a:sym typeface="Roboto"/>
              </a:rPr>
              <a:t>Burgess-Hull AJ, Smith KE, Panlilio LV, Schriefer D, Preston KL, Alter A, Yeager C, Chizmar T, Delbridge T, Zamore K, Beeson J, Epstein DH. Nonfatal opioid overdoses before and after Covid-19: Regional variation in rates of change. PLoS One. 2022 Mar 9;17(3):e0263893. doi: 10.1371/journal.pone.0263893. PMID: 35263326; PMCID: PMC8906602.</a:t>
            </a:r>
            <a:endParaRPr sz="300">
              <a:solidFill>
                <a:schemeClr val="dk1"/>
              </a:solidFill>
              <a:latin typeface="Roboto"/>
              <a:ea typeface="Roboto"/>
              <a:cs typeface="Roboto"/>
              <a:sym typeface="Roboto"/>
            </a:endParaRPr>
          </a:p>
          <a:p>
            <a:pPr indent="0" lvl="0" marL="0" marR="203200" rtl="0" algn="l">
              <a:lnSpc>
                <a:spcPct val="142857"/>
              </a:lnSpc>
              <a:spcBef>
                <a:spcPts val="0"/>
              </a:spcBef>
              <a:spcAft>
                <a:spcPts val="0"/>
              </a:spcAft>
              <a:buNone/>
            </a:pPr>
            <a:r>
              <a:rPr lang="en" sz="300">
                <a:solidFill>
                  <a:schemeClr val="dk1"/>
                </a:solidFill>
                <a:latin typeface="Roboto"/>
                <a:ea typeface="Roboto"/>
                <a:cs typeface="Roboto"/>
                <a:sym typeface="Roboto"/>
              </a:rPr>
              <a:t>Moghtaderi A, Zocchi MS, Pines JM, Venkat A, Black B. Estimating the uncertain effect of the COVID pandemic on drug overdoses. PLoS One. 2023 Aug 10;18(8):e0281227. doi: 10.1371/journal.pone.0281227. PMID: 37561686; PMCID: PMC10414597.</a:t>
            </a:r>
            <a:endParaRPr sz="3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 nonfatal overdose study</a:t>
            </a:r>
            <a:endParaRPr/>
          </a:p>
        </p:txBody>
      </p:sp>
      <p:sp>
        <p:nvSpPr>
          <p:cNvPr id="2509" name="Google Shape;2509;p27"/>
          <p:cNvSpPr txBox="1"/>
          <p:nvPr>
            <p:ph idx="1" type="body"/>
          </p:nvPr>
        </p:nvSpPr>
        <p:spPr>
          <a:xfrm>
            <a:off x="90013" y="1102125"/>
            <a:ext cx="4339800" cy="3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Q3: </a:t>
            </a:r>
            <a:r>
              <a:rPr lang="en" sz="1100">
                <a:solidFill>
                  <a:srgbClr val="000000"/>
                </a:solidFill>
                <a:latin typeface="Arial"/>
                <a:ea typeface="Arial"/>
                <a:cs typeface="Arial"/>
                <a:sym typeface="Arial"/>
              </a:rPr>
              <a:t>From 2018-2022, states which have top 3 nonfatal yearly overdose count? </a:t>
            </a:r>
            <a:endParaRPr sz="1100">
              <a:solidFill>
                <a:srgbClr val="000000"/>
              </a:solidFill>
              <a:latin typeface="Arial"/>
              <a:ea typeface="Arial"/>
              <a:cs typeface="Arial"/>
              <a:sym typeface="Arial"/>
            </a:endParaRPr>
          </a:p>
        </p:txBody>
      </p:sp>
      <p:graphicFrame>
        <p:nvGraphicFramePr>
          <p:cNvPr id="2510" name="Google Shape;2510;p27"/>
          <p:cNvGraphicFramePr/>
          <p:nvPr/>
        </p:nvGraphicFramePr>
        <p:xfrm>
          <a:off x="484713" y="1676800"/>
          <a:ext cx="3000000" cy="3000000"/>
        </p:xfrm>
        <a:graphic>
          <a:graphicData uri="http://schemas.openxmlformats.org/drawingml/2006/table">
            <a:tbl>
              <a:tblPr>
                <a:noFill/>
                <a:tableStyleId>{2AEB15AE-C92E-4C2B-AF79-C4495DEDDF26}</a:tableStyleId>
              </a:tblPr>
              <a:tblGrid>
                <a:gridCol w="3550425"/>
              </a:tblGrid>
              <a:tr h="915325">
                <a:tc>
                  <a:txBody>
                    <a:bodyPr/>
                    <a:lstStyle/>
                    <a:p>
                      <a:pPr indent="0" lvl="0" marL="0" rtl="0" algn="l">
                        <a:lnSpc>
                          <a:spcPct val="115000"/>
                        </a:lnSpc>
                        <a:spcBef>
                          <a:spcPts val="0"/>
                        </a:spcBef>
                        <a:spcAft>
                          <a:spcPts val="0"/>
                        </a:spcAft>
                        <a:buNone/>
                      </a:pPr>
                      <a:r>
                        <a:rPr lang="en" sz="700"/>
                        <a:t>SELECT * FROM ( SELECT sa.`state`, sdc.`year`, SUM(sdc.`count_alldrug`) AS sum_alldrug_count, rank() OVER (PARTITION BY `year` ORDER BY (SUM(`count_alldrug`)) DESC) AS `ranking` FROM DBMSProject2.state_drug_count sdc LEFT JOIN DBMSProject2.state_abbreviation sa ON sdc.`state_code` = sa.`state_code` GROUP BY sdc.`state_code`, sdc.`year`) AS temp_table WHERE temp_table.`ranking` &lt;=3;</a:t>
                      </a:r>
                      <a:endParaRPr sz="700">
                        <a:solidFill>
                          <a:schemeClr val="dk1"/>
                        </a:solidFill>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graphicFrame>
        <p:nvGraphicFramePr>
          <p:cNvPr id="2511" name="Google Shape;2511;p27"/>
          <p:cNvGraphicFramePr/>
          <p:nvPr/>
        </p:nvGraphicFramePr>
        <p:xfrm>
          <a:off x="4806813" y="1618550"/>
          <a:ext cx="3000000" cy="3000000"/>
        </p:xfrm>
        <a:graphic>
          <a:graphicData uri="http://schemas.openxmlformats.org/drawingml/2006/table">
            <a:tbl>
              <a:tblPr>
                <a:noFill/>
                <a:tableStyleId>{2AEB15AE-C92E-4C2B-AF79-C4495DEDDF26}</a:tableStyleId>
              </a:tblPr>
              <a:tblGrid>
                <a:gridCol w="3550425"/>
              </a:tblGrid>
              <a:tr h="478750">
                <a:tc>
                  <a:txBody>
                    <a:bodyPr/>
                    <a:lstStyle/>
                    <a:p>
                      <a:pPr indent="0" lvl="0" marL="0" rtl="0" algn="l">
                        <a:lnSpc>
                          <a:spcPct val="115000"/>
                        </a:lnSpc>
                        <a:spcBef>
                          <a:spcPts val="0"/>
                        </a:spcBef>
                        <a:spcAft>
                          <a:spcPts val="0"/>
                        </a:spcAft>
                        <a:buNone/>
                      </a:pPr>
                      <a:r>
                        <a:rPr lang="en" sz="600"/>
                        <a:t>SELECT * FROM ( SELECT sa.`state`,  sdc.`year`, AVG(sp.`monthly_state_population`) AS avg_monthly_state_population, SUM(sdc.`count_alldrug`) AS sum_count_alldrug, ROUND(SUM(sdc.`count_alldrug`)/AVG(sp.`monthly_state_population`)*100, 2) AS `drug_use_rate`, RANK() OVER ( PARTITION BY sdc.`year` ORDER BY SUM(sdc.`count_alldrug`)/AVG(sp.`monthly_state_population`) DESC ) AS `drug_use_rate_rank` FROM DBMSProject2.state_drug_count sdc LEFT JOIN DBMSProject2.state_population sp ON sdc.`year` = sp.`year` AND sdc.`state_code` = sp.`state_code` LEFT JOIN DBMSProject2.state_abbreviation sa ON sdc.`state_code` = sa.`state_code` GROUP BY sdc.`state_code`, sdc.`year` ) AS temp_table  WHERE temp_table.`drug_use_rate_rank` &lt;= 3; </a:t>
                      </a:r>
                      <a:endParaRPr sz="3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2512" name="Google Shape;2512;p27"/>
          <p:cNvSpPr txBox="1"/>
          <p:nvPr>
            <p:ph idx="1" type="body"/>
          </p:nvPr>
        </p:nvSpPr>
        <p:spPr>
          <a:xfrm>
            <a:off x="4429813" y="1102125"/>
            <a:ext cx="4304400" cy="3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Q4: </a:t>
            </a:r>
            <a:r>
              <a:rPr lang="en" sz="1100">
                <a:solidFill>
                  <a:srgbClr val="000000"/>
                </a:solidFill>
                <a:latin typeface="Arial"/>
                <a:ea typeface="Arial"/>
                <a:cs typeface="Arial"/>
                <a:sym typeface="Arial"/>
              </a:rPr>
              <a:t>The nonfatal overdose rate? Is the top 3 states same as 3 non-fatal overdose count?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2513" name="Google Shape;2513;p27"/>
          <p:cNvPicPr preferRelativeResize="0"/>
          <p:nvPr/>
        </p:nvPicPr>
        <p:blipFill>
          <a:blip r:embed="rId3">
            <a:alphaModFix/>
          </a:blip>
          <a:stretch>
            <a:fillRect/>
          </a:stretch>
        </p:blipFill>
        <p:spPr>
          <a:xfrm>
            <a:off x="638050" y="2663850"/>
            <a:ext cx="3105305" cy="2246575"/>
          </a:xfrm>
          <a:prstGeom prst="rect">
            <a:avLst/>
          </a:prstGeom>
          <a:noFill/>
          <a:ln>
            <a:noFill/>
          </a:ln>
        </p:spPr>
      </p:pic>
      <p:pic>
        <p:nvPicPr>
          <p:cNvPr id="2514" name="Google Shape;2514;p27"/>
          <p:cNvPicPr preferRelativeResize="0"/>
          <p:nvPr/>
        </p:nvPicPr>
        <p:blipFill>
          <a:blip r:embed="rId4">
            <a:alphaModFix/>
          </a:blip>
          <a:stretch>
            <a:fillRect/>
          </a:stretch>
        </p:blipFill>
        <p:spPr>
          <a:xfrm>
            <a:off x="3805650" y="2856600"/>
            <a:ext cx="5223874" cy="1754675"/>
          </a:xfrm>
          <a:prstGeom prst="rect">
            <a:avLst/>
          </a:prstGeom>
          <a:noFill/>
          <a:ln>
            <a:noFill/>
          </a:ln>
        </p:spPr>
      </p:pic>
      <p:sp>
        <p:nvSpPr>
          <p:cNvPr id="2515" name="Google Shape;2515;p27"/>
          <p:cNvSpPr/>
          <p:nvPr/>
        </p:nvSpPr>
        <p:spPr>
          <a:xfrm>
            <a:off x="484725" y="2760075"/>
            <a:ext cx="1038000" cy="2054100"/>
          </a:xfrm>
          <a:prstGeom prst="ellipse">
            <a:avLst/>
          </a:prstGeom>
          <a:noFill/>
          <a:ln cap="flat" cmpd="sng" w="38100">
            <a:solidFill>
              <a:srgbClr val="EB9E9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516" name="Google Shape;2516;p27"/>
          <p:cNvSpPr/>
          <p:nvPr/>
        </p:nvSpPr>
        <p:spPr>
          <a:xfrm>
            <a:off x="1568175" y="1902638"/>
            <a:ext cx="3105300" cy="927600"/>
          </a:xfrm>
          <a:prstGeom prst="roundRect">
            <a:avLst>
              <a:gd fmla="val 16667" name="adj"/>
            </a:avLst>
          </a:prstGeom>
          <a:solidFill>
            <a:srgbClr val="EB9E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Why Top3 is always CA, NY, IL?</a:t>
            </a:r>
            <a:endParaRPr>
              <a:latin typeface="Rubik"/>
              <a:ea typeface="Rubik"/>
              <a:cs typeface="Rubik"/>
              <a:sym typeface="Rubik"/>
            </a:endParaRPr>
          </a:p>
          <a:p>
            <a:pPr indent="0" lvl="0" marL="0" rtl="0" algn="ctr">
              <a:spcBef>
                <a:spcPts val="0"/>
              </a:spcBef>
              <a:spcAft>
                <a:spcPts val="0"/>
              </a:spcAft>
              <a:buNone/>
            </a:pPr>
            <a:r>
              <a:rPr lang="en">
                <a:latin typeface="Rubik"/>
                <a:ea typeface="Rubik"/>
                <a:cs typeface="Rubik"/>
                <a:sym typeface="Rubik"/>
              </a:rPr>
              <a:t>Because of the population size?</a:t>
            </a:r>
            <a:endParaRPr>
              <a:latin typeface="Rubik"/>
              <a:ea typeface="Rubik"/>
              <a:cs typeface="Rubik"/>
              <a:sym typeface="Rubik"/>
            </a:endParaRPr>
          </a:p>
        </p:txBody>
      </p:sp>
      <p:cxnSp>
        <p:nvCxnSpPr>
          <p:cNvPr id="2517" name="Google Shape;2517;p27"/>
          <p:cNvCxnSpPr>
            <a:stCxn id="2515" idx="6"/>
            <a:endCxn id="2516" idx="1"/>
          </p:cNvCxnSpPr>
          <p:nvPr/>
        </p:nvCxnSpPr>
        <p:spPr>
          <a:xfrm flipH="1" rot="10800000">
            <a:off x="1522725" y="2366325"/>
            <a:ext cx="45600" cy="1420800"/>
          </a:xfrm>
          <a:prstGeom prst="straightConnector1">
            <a:avLst/>
          </a:prstGeom>
          <a:noFill/>
          <a:ln cap="flat" cmpd="sng" w="38100">
            <a:solidFill>
              <a:srgbClr val="EB9E9B"/>
            </a:solidFill>
            <a:prstDash val="solid"/>
            <a:round/>
            <a:headEnd len="med" w="med" type="none"/>
            <a:tailEnd len="med" w="med" type="none"/>
          </a:ln>
        </p:spPr>
      </p:cxnSp>
      <p:sp>
        <p:nvSpPr>
          <p:cNvPr id="2518" name="Google Shape;2518;p27"/>
          <p:cNvSpPr/>
          <p:nvPr/>
        </p:nvSpPr>
        <p:spPr>
          <a:xfrm>
            <a:off x="5485700" y="1496725"/>
            <a:ext cx="3361200" cy="1115400"/>
          </a:xfrm>
          <a:prstGeom prst="roundRect">
            <a:avLst>
              <a:gd fmla="val 16667" name="adj"/>
            </a:avLst>
          </a:prstGeom>
          <a:solidFill>
            <a:srgbClr val="EB9E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Raking change after we rank the table by the drug use rate.</a:t>
            </a:r>
            <a:endParaRPr>
              <a:latin typeface="Rubik"/>
              <a:ea typeface="Rubik"/>
              <a:cs typeface="Rubik"/>
              <a:sym typeface="Rubik"/>
            </a:endParaRPr>
          </a:p>
          <a:p>
            <a:pPr indent="0" lvl="0" marL="0" rtl="0" algn="ctr">
              <a:spcBef>
                <a:spcPts val="0"/>
              </a:spcBef>
              <a:spcAft>
                <a:spcPts val="0"/>
              </a:spcAft>
              <a:buNone/>
            </a:pPr>
            <a:r>
              <a:rPr lang="en" sz="1000">
                <a:latin typeface="Rubik"/>
                <a:ea typeface="Rubik"/>
                <a:cs typeface="Rubik"/>
                <a:sym typeface="Rubik"/>
              </a:rPr>
              <a:t>RI: socioeconomic challenges, the availability of opioids, and systemic issues in healthcare access and treatment, KT: prevalence of potent drugs such as fentanyl and methamphetamine.</a:t>
            </a:r>
            <a:r>
              <a:rPr baseline="30000" lang="en" sz="1000">
                <a:latin typeface="Rubik"/>
                <a:ea typeface="Rubik"/>
                <a:cs typeface="Rubik"/>
                <a:sym typeface="Rubik"/>
              </a:rPr>
              <a:t>7</a:t>
            </a:r>
            <a:endParaRPr baseline="30000" sz="1000">
              <a:latin typeface="Rubik"/>
              <a:ea typeface="Rubik"/>
              <a:cs typeface="Rubik"/>
              <a:sym typeface="Rubik"/>
            </a:endParaRPr>
          </a:p>
        </p:txBody>
      </p:sp>
      <p:sp>
        <p:nvSpPr>
          <p:cNvPr id="2519" name="Google Shape;2519;p27"/>
          <p:cNvSpPr txBox="1"/>
          <p:nvPr/>
        </p:nvSpPr>
        <p:spPr>
          <a:xfrm>
            <a:off x="4429825" y="4855750"/>
            <a:ext cx="4714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5"/>
              </a:rPr>
              <a:t>https://www.bostonfed.org/news-and-events/news/2021/01/addressing-rhode-island-opioid-crisis-neppc.aspx</a:t>
            </a:r>
            <a:endParaRPr sz="700"/>
          </a:p>
        </p:txBody>
      </p:sp>
      <p:sp>
        <p:nvSpPr>
          <p:cNvPr id="2520" name="Google Shape;2520;p27"/>
          <p:cNvSpPr/>
          <p:nvPr/>
        </p:nvSpPr>
        <p:spPr>
          <a:xfrm>
            <a:off x="3537875" y="2965650"/>
            <a:ext cx="1627200" cy="1754700"/>
          </a:xfrm>
          <a:prstGeom prst="ellipse">
            <a:avLst/>
          </a:prstGeom>
          <a:noFill/>
          <a:ln cap="flat" cmpd="sng" w="38100">
            <a:solidFill>
              <a:srgbClr val="EB9E9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cxnSp>
        <p:nvCxnSpPr>
          <p:cNvPr id="2521" name="Google Shape;2521;p27"/>
          <p:cNvCxnSpPr>
            <a:stCxn id="2518" idx="1"/>
            <a:endCxn id="2520" idx="7"/>
          </p:cNvCxnSpPr>
          <p:nvPr/>
        </p:nvCxnSpPr>
        <p:spPr>
          <a:xfrm flipH="1">
            <a:off x="4926800" y="2054425"/>
            <a:ext cx="558900" cy="1168200"/>
          </a:xfrm>
          <a:prstGeom prst="straightConnector1">
            <a:avLst/>
          </a:prstGeom>
          <a:noFill/>
          <a:ln cap="flat" cmpd="sng" w="38100">
            <a:solidFill>
              <a:srgbClr val="EB9E9B"/>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pic>
        <p:nvPicPr>
          <p:cNvPr id="2526" name="Google Shape;2526;p28"/>
          <p:cNvPicPr preferRelativeResize="0"/>
          <p:nvPr/>
        </p:nvPicPr>
        <p:blipFill>
          <a:blip r:embed="rId3">
            <a:alphaModFix/>
          </a:blip>
          <a:stretch>
            <a:fillRect/>
          </a:stretch>
        </p:blipFill>
        <p:spPr>
          <a:xfrm>
            <a:off x="873575" y="1481238"/>
            <a:ext cx="2571900" cy="3660550"/>
          </a:xfrm>
          <a:prstGeom prst="rect">
            <a:avLst/>
          </a:prstGeom>
          <a:noFill/>
          <a:ln>
            <a:noFill/>
          </a:ln>
        </p:spPr>
      </p:pic>
      <p:sp>
        <p:nvSpPr>
          <p:cNvPr id="2527" name="Google Shape;252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 nonfatal overdose study</a:t>
            </a:r>
            <a:endParaRPr/>
          </a:p>
        </p:txBody>
      </p:sp>
      <p:sp>
        <p:nvSpPr>
          <p:cNvPr id="2528" name="Google Shape;2528;p28"/>
          <p:cNvSpPr txBox="1"/>
          <p:nvPr>
            <p:ph idx="1" type="body"/>
          </p:nvPr>
        </p:nvSpPr>
        <p:spPr>
          <a:xfrm>
            <a:off x="812450" y="955600"/>
            <a:ext cx="82083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Q5: From 2018 to 2022, How did the overdose rate change by states?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Q6: Which two states had increased overdose rate, and which two states had decrease overdose rate?</a:t>
            </a:r>
            <a:endParaRPr sz="1100">
              <a:solidFill>
                <a:srgbClr val="000000"/>
              </a:solidFill>
              <a:latin typeface="Arial"/>
              <a:ea typeface="Arial"/>
              <a:cs typeface="Arial"/>
              <a:sym typeface="Arial"/>
            </a:endParaRPr>
          </a:p>
        </p:txBody>
      </p:sp>
      <p:graphicFrame>
        <p:nvGraphicFramePr>
          <p:cNvPr id="2529" name="Google Shape;2529;p28"/>
          <p:cNvGraphicFramePr/>
          <p:nvPr/>
        </p:nvGraphicFramePr>
        <p:xfrm>
          <a:off x="3899975" y="1549025"/>
          <a:ext cx="3000000" cy="3000000"/>
        </p:xfrm>
        <a:graphic>
          <a:graphicData uri="http://schemas.openxmlformats.org/drawingml/2006/table">
            <a:tbl>
              <a:tblPr>
                <a:noFill/>
                <a:tableStyleId>{2AEB15AE-C92E-4C2B-AF79-C4495DEDDF26}</a:tableStyleId>
              </a:tblPr>
              <a:tblGrid>
                <a:gridCol w="4524025"/>
              </a:tblGrid>
              <a:tr h="2339400">
                <a:tc>
                  <a:txBody>
                    <a:bodyPr/>
                    <a:lstStyle/>
                    <a:p>
                      <a:pPr indent="0" lvl="0" marL="0" rtl="0" algn="l">
                        <a:lnSpc>
                          <a:spcPct val="115000"/>
                        </a:lnSpc>
                        <a:spcBef>
                          <a:spcPts val="0"/>
                        </a:spcBef>
                        <a:spcAft>
                          <a:spcPts val="0"/>
                        </a:spcAft>
                        <a:buNone/>
                      </a:pPr>
                      <a:r>
                        <a:rPr b="1" lang="en" sz="600"/>
                        <a:t>SELECT</a:t>
                      </a:r>
                      <a:r>
                        <a:rPr lang="en" sz="600"/>
                        <a:t> state_abbreviation.state, Table4.overdose_rate-Table3.overdose_rate </a:t>
                      </a:r>
                      <a:r>
                        <a:rPr b="1" lang="en" sz="600"/>
                        <a:t>AS</a:t>
                      </a:r>
                      <a:r>
                        <a:rPr lang="en" sz="600"/>
                        <a:t> overdose_rate_change</a:t>
                      </a:r>
                      <a:endParaRPr sz="600"/>
                    </a:p>
                    <a:p>
                      <a:pPr indent="0" lvl="0" marL="0" rtl="0" algn="l">
                        <a:lnSpc>
                          <a:spcPct val="115000"/>
                        </a:lnSpc>
                        <a:spcBef>
                          <a:spcPts val="0"/>
                        </a:spcBef>
                        <a:spcAft>
                          <a:spcPts val="0"/>
                        </a:spcAft>
                        <a:buNone/>
                      </a:pPr>
                      <a:r>
                        <a:rPr b="1" lang="en" sz="600"/>
                        <a:t>FROM</a:t>
                      </a:r>
                      <a:r>
                        <a:rPr lang="en" sz="600"/>
                        <a:t> (</a:t>
                      </a:r>
                      <a:endParaRPr sz="600"/>
                    </a:p>
                    <a:p>
                      <a:pPr indent="0" lvl="0" marL="0" rtl="0" algn="l">
                        <a:lnSpc>
                          <a:spcPct val="115000"/>
                        </a:lnSpc>
                        <a:spcBef>
                          <a:spcPts val="0"/>
                        </a:spcBef>
                        <a:spcAft>
                          <a:spcPts val="0"/>
                        </a:spcAft>
                        <a:buNone/>
                      </a:pPr>
                      <a:r>
                        <a:rPr b="1" lang="en" sz="600"/>
                        <a:t>SELECT</a:t>
                      </a:r>
                      <a:endParaRPr b="1" sz="600"/>
                    </a:p>
                    <a:p>
                      <a:pPr indent="0" lvl="0" marL="0" rtl="0" algn="l">
                        <a:lnSpc>
                          <a:spcPct val="115000"/>
                        </a:lnSpc>
                        <a:spcBef>
                          <a:spcPts val="0"/>
                        </a:spcBef>
                        <a:spcAft>
                          <a:spcPts val="0"/>
                        </a:spcAft>
                        <a:buNone/>
                      </a:pPr>
                      <a:r>
                        <a:rPr lang="en" sz="600"/>
                        <a:t>Table1.state_code,</a:t>
                      </a:r>
                      <a:endParaRPr sz="600"/>
                    </a:p>
                    <a:p>
                      <a:pPr indent="0" lvl="0" marL="0" rtl="0" algn="l">
                        <a:lnSpc>
                          <a:spcPct val="115000"/>
                        </a:lnSpc>
                        <a:spcBef>
                          <a:spcPts val="0"/>
                        </a:spcBef>
                        <a:spcAft>
                          <a:spcPts val="0"/>
                        </a:spcAft>
                        <a:buNone/>
                      </a:pPr>
                      <a:r>
                        <a:rPr lang="en" sz="600"/>
                        <a:t>Table1.yearly_alldrug/Table2.monthly_state_population </a:t>
                      </a:r>
                      <a:r>
                        <a:rPr b="1" lang="en" sz="600"/>
                        <a:t>AS</a:t>
                      </a:r>
                      <a:r>
                        <a:rPr lang="en" sz="600"/>
                        <a:t> overdose_rate</a:t>
                      </a:r>
                      <a:endParaRPr sz="600"/>
                    </a:p>
                    <a:p>
                      <a:pPr indent="0" lvl="0" marL="0" rtl="0" algn="l">
                        <a:lnSpc>
                          <a:spcPct val="115000"/>
                        </a:lnSpc>
                        <a:spcBef>
                          <a:spcPts val="0"/>
                        </a:spcBef>
                        <a:spcAft>
                          <a:spcPts val="0"/>
                        </a:spcAft>
                        <a:buNone/>
                      </a:pPr>
                      <a:r>
                        <a:rPr b="1" lang="en" sz="600"/>
                        <a:t>FROM</a:t>
                      </a:r>
                      <a:endParaRPr b="1" sz="600"/>
                    </a:p>
                    <a:p>
                      <a:pPr indent="0" lvl="0" marL="0" rtl="0" algn="l">
                        <a:lnSpc>
                          <a:spcPct val="115000"/>
                        </a:lnSpc>
                        <a:spcBef>
                          <a:spcPts val="0"/>
                        </a:spcBef>
                        <a:spcAft>
                          <a:spcPts val="0"/>
                        </a:spcAft>
                        <a:buNone/>
                      </a:pPr>
                      <a:r>
                        <a:rPr lang="en" sz="600"/>
                        <a:t>(</a:t>
                      </a:r>
                      <a:r>
                        <a:rPr b="1" lang="en" sz="600"/>
                        <a:t>SELECT</a:t>
                      </a:r>
                      <a:r>
                        <a:rPr lang="en" sz="600"/>
                        <a:t> state_code, SUM(count_alldrug) </a:t>
                      </a:r>
                      <a:r>
                        <a:rPr b="1" lang="en" sz="600"/>
                        <a:t>AS</a:t>
                      </a:r>
                      <a:r>
                        <a:rPr lang="en" sz="600"/>
                        <a:t> yearly_alldrug</a:t>
                      </a:r>
                      <a:endParaRPr sz="600"/>
                    </a:p>
                    <a:p>
                      <a:pPr indent="0" lvl="0" marL="0" rtl="0" algn="l">
                        <a:lnSpc>
                          <a:spcPct val="115000"/>
                        </a:lnSpc>
                        <a:spcBef>
                          <a:spcPts val="0"/>
                        </a:spcBef>
                        <a:spcAft>
                          <a:spcPts val="0"/>
                        </a:spcAft>
                        <a:buNone/>
                      </a:pPr>
                      <a:r>
                        <a:rPr b="1" lang="en" sz="600"/>
                        <a:t>FROM</a:t>
                      </a:r>
                      <a:r>
                        <a:rPr lang="en" sz="600"/>
                        <a:t> state_drug_count</a:t>
                      </a:r>
                      <a:endParaRPr sz="600"/>
                    </a:p>
                    <a:p>
                      <a:pPr indent="0" lvl="0" marL="0" rtl="0" algn="l">
                        <a:lnSpc>
                          <a:spcPct val="115000"/>
                        </a:lnSpc>
                        <a:spcBef>
                          <a:spcPts val="0"/>
                        </a:spcBef>
                        <a:spcAft>
                          <a:spcPts val="0"/>
                        </a:spcAft>
                        <a:buNone/>
                      </a:pPr>
                      <a:r>
                        <a:rPr b="1" lang="en" sz="600"/>
                        <a:t>WHERE</a:t>
                      </a:r>
                      <a:r>
                        <a:rPr lang="en" sz="600"/>
                        <a:t> year = 2018</a:t>
                      </a:r>
                      <a:endParaRPr sz="600"/>
                    </a:p>
                    <a:p>
                      <a:pPr indent="0" lvl="0" marL="0" rtl="0" algn="l">
                        <a:lnSpc>
                          <a:spcPct val="115000"/>
                        </a:lnSpc>
                        <a:spcBef>
                          <a:spcPts val="0"/>
                        </a:spcBef>
                        <a:spcAft>
                          <a:spcPts val="0"/>
                        </a:spcAft>
                        <a:buNone/>
                      </a:pPr>
                      <a:r>
                        <a:rPr b="1" lang="en" sz="600"/>
                        <a:t>GROUP</a:t>
                      </a:r>
                      <a:r>
                        <a:rPr lang="en" sz="600"/>
                        <a:t> </a:t>
                      </a:r>
                      <a:r>
                        <a:rPr b="1" lang="en" sz="600"/>
                        <a:t>BY</a:t>
                      </a:r>
                      <a:r>
                        <a:rPr lang="en" sz="600"/>
                        <a:t> state_code) </a:t>
                      </a:r>
                      <a:r>
                        <a:rPr b="1" lang="en" sz="600"/>
                        <a:t>AS</a:t>
                      </a:r>
                      <a:r>
                        <a:rPr lang="en" sz="600"/>
                        <a:t> Table1</a:t>
                      </a:r>
                      <a:endParaRPr sz="600"/>
                    </a:p>
                    <a:p>
                      <a:pPr indent="0" lvl="0" marL="0" rtl="0" algn="l">
                        <a:lnSpc>
                          <a:spcPct val="115000"/>
                        </a:lnSpc>
                        <a:spcBef>
                          <a:spcPts val="0"/>
                        </a:spcBef>
                        <a:spcAft>
                          <a:spcPts val="0"/>
                        </a:spcAft>
                        <a:buNone/>
                      </a:pPr>
                      <a:r>
                        <a:rPr lang="en" sz="600"/>
                        <a:t>RIGHT </a:t>
                      </a:r>
                      <a:r>
                        <a:rPr b="1" lang="en" sz="600"/>
                        <a:t>JOIN</a:t>
                      </a:r>
                      <a:endParaRPr b="1" sz="600"/>
                    </a:p>
                    <a:p>
                      <a:pPr indent="0" lvl="0" marL="0" rtl="0" algn="l">
                        <a:lnSpc>
                          <a:spcPct val="115000"/>
                        </a:lnSpc>
                        <a:spcBef>
                          <a:spcPts val="0"/>
                        </a:spcBef>
                        <a:spcAft>
                          <a:spcPts val="0"/>
                        </a:spcAft>
                        <a:buNone/>
                      </a:pPr>
                      <a:r>
                        <a:rPr lang="en" sz="600"/>
                        <a:t>(</a:t>
                      </a:r>
                      <a:r>
                        <a:rPr b="1" lang="en" sz="600"/>
                        <a:t>SELECT</a:t>
                      </a:r>
                      <a:r>
                        <a:rPr lang="en" sz="600"/>
                        <a:t> state_code, monthly_state_population</a:t>
                      </a:r>
                      <a:endParaRPr sz="600"/>
                    </a:p>
                    <a:p>
                      <a:pPr indent="0" lvl="0" marL="0" rtl="0" algn="l">
                        <a:lnSpc>
                          <a:spcPct val="115000"/>
                        </a:lnSpc>
                        <a:spcBef>
                          <a:spcPts val="0"/>
                        </a:spcBef>
                        <a:spcAft>
                          <a:spcPts val="0"/>
                        </a:spcAft>
                        <a:buNone/>
                      </a:pPr>
                      <a:r>
                        <a:rPr b="1" lang="en" sz="600"/>
                        <a:t>FROM</a:t>
                      </a:r>
                      <a:r>
                        <a:rPr lang="en" sz="600"/>
                        <a:t> state_population</a:t>
                      </a:r>
                      <a:endParaRPr sz="600"/>
                    </a:p>
                    <a:p>
                      <a:pPr indent="0" lvl="0" marL="0" rtl="0" algn="l">
                        <a:lnSpc>
                          <a:spcPct val="115000"/>
                        </a:lnSpc>
                        <a:spcBef>
                          <a:spcPts val="0"/>
                        </a:spcBef>
                        <a:spcAft>
                          <a:spcPts val="0"/>
                        </a:spcAft>
                        <a:buNone/>
                      </a:pPr>
                      <a:r>
                        <a:rPr b="1" lang="en" sz="600"/>
                        <a:t>WHERE</a:t>
                      </a:r>
                      <a:r>
                        <a:rPr lang="en" sz="600"/>
                        <a:t> month = 12 </a:t>
                      </a:r>
                      <a:r>
                        <a:rPr b="1" lang="en" sz="600"/>
                        <a:t>AND</a:t>
                      </a:r>
                      <a:r>
                        <a:rPr lang="en" sz="600"/>
                        <a:t> year = 2018) </a:t>
                      </a:r>
                      <a:r>
                        <a:rPr b="1" lang="en" sz="600"/>
                        <a:t>AS</a:t>
                      </a:r>
                      <a:r>
                        <a:rPr lang="en" sz="600"/>
                        <a:t> Table2</a:t>
                      </a:r>
                      <a:endParaRPr sz="600"/>
                    </a:p>
                    <a:p>
                      <a:pPr indent="0" lvl="0" marL="0" rtl="0" algn="l">
                        <a:lnSpc>
                          <a:spcPct val="115000"/>
                        </a:lnSpc>
                        <a:spcBef>
                          <a:spcPts val="0"/>
                        </a:spcBef>
                        <a:spcAft>
                          <a:spcPts val="0"/>
                        </a:spcAft>
                        <a:buNone/>
                      </a:pPr>
                      <a:r>
                        <a:rPr b="1" lang="en" sz="600"/>
                        <a:t>ON</a:t>
                      </a:r>
                      <a:r>
                        <a:rPr lang="en" sz="600"/>
                        <a:t> Table1.state_code = Table2.state_code) </a:t>
                      </a:r>
                      <a:r>
                        <a:rPr b="1" lang="en" sz="600"/>
                        <a:t>AS</a:t>
                      </a:r>
                      <a:r>
                        <a:rPr lang="en" sz="600"/>
                        <a:t> Table3</a:t>
                      </a:r>
                      <a:endParaRPr sz="600"/>
                    </a:p>
                    <a:p>
                      <a:pPr indent="0" lvl="0" marL="0" rtl="0" algn="l">
                        <a:lnSpc>
                          <a:spcPct val="115000"/>
                        </a:lnSpc>
                        <a:spcBef>
                          <a:spcPts val="0"/>
                        </a:spcBef>
                        <a:spcAft>
                          <a:spcPts val="0"/>
                        </a:spcAft>
                        <a:buNone/>
                      </a:pPr>
                      <a:r>
                        <a:rPr b="1" lang="en" sz="600"/>
                        <a:t>INNER</a:t>
                      </a:r>
                      <a:r>
                        <a:rPr lang="en" sz="600"/>
                        <a:t> </a:t>
                      </a:r>
                      <a:r>
                        <a:rPr b="1" lang="en" sz="600"/>
                        <a:t>JOIN</a:t>
                      </a:r>
                      <a:endParaRPr b="1" sz="600"/>
                    </a:p>
                    <a:p>
                      <a:pPr indent="0" lvl="0" marL="0" rtl="0" algn="l">
                        <a:lnSpc>
                          <a:spcPct val="115000"/>
                        </a:lnSpc>
                        <a:spcBef>
                          <a:spcPts val="0"/>
                        </a:spcBef>
                        <a:spcAft>
                          <a:spcPts val="0"/>
                        </a:spcAft>
                        <a:buNone/>
                      </a:pPr>
                      <a:r>
                        <a:rPr lang="en" sz="600"/>
                        <a:t>(</a:t>
                      </a:r>
                      <a:endParaRPr sz="600"/>
                    </a:p>
                    <a:p>
                      <a:pPr indent="0" lvl="0" marL="0" rtl="0" algn="l">
                        <a:lnSpc>
                          <a:spcPct val="115000"/>
                        </a:lnSpc>
                        <a:spcBef>
                          <a:spcPts val="0"/>
                        </a:spcBef>
                        <a:spcAft>
                          <a:spcPts val="0"/>
                        </a:spcAft>
                        <a:buNone/>
                      </a:pPr>
                      <a:r>
                        <a:rPr b="1" lang="en" sz="600"/>
                        <a:t>SELECT</a:t>
                      </a:r>
                      <a:endParaRPr b="1" sz="600"/>
                    </a:p>
                    <a:p>
                      <a:pPr indent="0" lvl="0" marL="0" rtl="0" algn="l">
                        <a:lnSpc>
                          <a:spcPct val="115000"/>
                        </a:lnSpc>
                        <a:spcBef>
                          <a:spcPts val="0"/>
                        </a:spcBef>
                        <a:spcAft>
                          <a:spcPts val="0"/>
                        </a:spcAft>
                        <a:buNone/>
                      </a:pPr>
                      <a:r>
                        <a:rPr lang="en" sz="600"/>
                        <a:t>Table1.state_code,</a:t>
                      </a:r>
                      <a:endParaRPr sz="600"/>
                    </a:p>
                    <a:p>
                      <a:pPr indent="0" lvl="0" marL="0" rtl="0" algn="l">
                        <a:lnSpc>
                          <a:spcPct val="115000"/>
                        </a:lnSpc>
                        <a:spcBef>
                          <a:spcPts val="0"/>
                        </a:spcBef>
                        <a:spcAft>
                          <a:spcPts val="0"/>
                        </a:spcAft>
                        <a:buNone/>
                      </a:pPr>
                      <a:r>
                        <a:rPr lang="en" sz="600"/>
                        <a:t>Table1.yearly_alldrug/Table2.monthly_state_population </a:t>
                      </a:r>
                      <a:r>
                        <a:rPr b="1" lang="en" sz="600"/>
                        <a:t>AS</a:t>
                      </a:r>
                      <a:r>
                        <a:rPr lang="en" sz="600"/>
                        <a:t> overdose_rate</a:t>
                      </a:r>
                      <a:endParaRPr sz="600"/>
                    </a:p>
                    <a:p>
                      <a:pPr indent="0" lvl="0" marL="0" rtl="0" algn="l">
                        <a:lnSpc>
                          <a:spcPct val="115000"/>
                        </a:lnSpc>
                        <a:spcBef>
                          <a:spcPts val="0"/>
                        </a:spcBef>
                        <a:spcAft>
                          <a:spcPts val="0"/>
                        </a:spcAft>
                        <a:buNone/>
                      </a:pPr>
                      <a:r>
                        <a:rPr b="1" lang="en" sz="600"/>
                        <a:t>FROM</a:t>
                      </a:r>
                      <a:endParaRPr b="1" sz="600"/>
                    </a:p>
                    <a:p>
                      <a:pPr indent="0" lvl="0" marL="0" rtl="0" algn="l">
                        <a:lnSpc>
                          <a:spcPct val="115000"/>
                        </a:lnSpc>
                        <a:spcBef>
                          <a:spcPts val="0"/>
                        </a:spcBef>
                        <a:spcAft>
                          <a:spcPts val="0"/>
                        </a:spcAft>
                        <a:buNone/>
                      </a:pPr>
                      <a:r>
                        <a:rPr lang="en" sz="600"/>
                        <a:t>(</a:t>
                      </a:r>
                      <a:r>
                        <a:rPr b="1" lang="en" sz="600"/>
                        <a:t>SELECT</a:t>
                      </a:r>
                      <a:r>
                        <a:rPr lang="en" sz="600"/>
                        <a:t> state_code, SUM(count_alldrug) </a:t>
                      </a:r>
                      <a:r>
                        <a:rPr b="1" lang="en" sz="600"/>
                        <a:t>AS</a:t>
                      </a:r>
                      <a:r>
                        <a:rPr lang="en" sz="600"/>
                        <a:t> yearly_alldrug</a:t>
                      </a:r>
                      <a:endParaRPr sz="600"/>
                    </a:p>
                    <a:p>
                      <a:pPr indent="0" lvl="0" marL="0" rtl="0" algn="l">
                        <a:lnSpc>
                          <a:spcPct val="115000"/>
                        </a:lnSpc>
                        <a:spcBef>
                          <a:spcPts val="0"/>
                        </a:spcBef>
                        <a:spcAft>
                          <a:spcPts val="0"/>
                        </a:spcAft>
                        <a:buNone/>
                      </a:pPr>
                      <a:r>
                        <a:rPr b="1" lang="en" sz="600"/>
                        <a:t>FROM</a:t>
                      </a:r>
                      <a:r>
                        <a:rPr lang="en" sz="600"/>
                        <a:t> state_drug_count</a:t>
                      </a:r>
                      <a:endParaRPr sz="600"/>
                    </a:p>
                    <a:p>
                      <a:pPr indent="0" lvl="0" marL="0" rtl="0" algn="l">
                        <a:lnSpc>
                          <a:spcPct val="115000"/>
                        </a:lnSpc>
                        <a:spcBef>
                          <a:spcPts val="0"/>
                        </a:spcBef>
                        <a:spcAft>
                          <a:spcPts val="0"/>
                        </a:spcAft>
                        <a:buNone/>
                      </a:pPr>
                      <a:r>
                        <a:rPr b="1" lang="en" sz="600"/>
                        <a:t>WHERE</a:t>
                      </a:r>
                      <a:r>
                        <a:rPr lang="en" sz="600"/>
                        <a:t> year = 2022</a:t>
                      </a:r>
                      <a:endParaRPr sz="600"/>
                    </a:p>
                    <a:p>
                      <a:pPr indent="0" lvl="0" marL="0" rtl="0" algn="l">
                        <a:lnSpc>
                          <a:spcPct val="115000"/>
                        </a:lnSpc>
                        <a:spcBef>
                          <a:spcPts val="0"/>
                        </a:spcBef>
                        <a:spcAft>
                          <a:spcPts val="0"/>
                        </a:spcAft>
                        <a:buNone/>
                      </a:pPr>
                      <a:r>
                        <a:rPr b="1" lang="en" sz="600"/>
                        <a:t>GROUP</a:t>
                      </a:r>
                      <a:r>
                        <a:rPr lang="en" sz="600"/>
                        <a:t> </a:t>
                      </a:r>
                      <a:r>
                        <a:rPr b="1" lang="en" sz="600"/>
                        <a:t>BY</a:t>
                      </a:r>
                      <a:r>
                        <a:rPr lang="en" sz="600"/>
                        <a:t> state_code) </a:t>
                      </a:r>
                      <a:r>
                        <a:rPr b="1" lang="en" sz="600"/>
                        <a:t>AS</a:t>
                      </a:r>
                      <a:r>
                        <a:rPr lang="en" sz="600"/>
                        <a:t> Table1</a:t>
                      </a:r>
                      <a:endParaRPr sz="600"/>
                    </a:p>
                    <a:p>
                      <a:pPr indent="0" lvl="0" marL="0" rtl="0" algn="l">
                        <a:lnSpc>
                          <a:spcPct val="115000"/>
                        </a:lnSpc>
                        <a:spcBef>
                          <a:spcPts val="0"/>
                        </a:spcBef>
                        <a:spcAft>
                          <a:spcPts val="0"/>
                        </a:spcAft>
                        <a:buNone/>
                      </a:pPr>
                      <a:r>
                        <a:rPr lang="en" sz="600"/>
                        <a:t>RIGHT </a:t>
                      </a:r>
                      <a:r>
                        <a:rPr b="1" lang="en" sz="600"/>
                        <a:t>JOIN</a:t>
                      </a:r>
                      <a:endParaRPr b="1" sz="600"/>
                    </a:p>
                    <a:p>
                      <a:pPr indent="0" lvl="0" marL="0" rtl="0" algn="l">
                        <a:lnSpc>
                          <a:spcPct val="115000"/>
                        </a:lnSpc>
                        <a:spcBef>
                          <a:spcPts val="0"/>
                        </a:spcBef>
                        <a:spcAft>
                          <a:spcPts val="0"/>
                        </a:spcAft>
                        <a:buNone/>
                      </a:pPr>
                      <a:r>
                        <a:rPr lang="en" sz="600"/>
                        <a:t>(</a:t>
                      </a:r>
                      <a:r>
                        <a:rPr b="1" lang="en" sz="600"/>
                        <a:t>SELECT</a:t>
                      </a:r>
                      <a:r>
                        <a:rPr lang="en" sz="600"/>
                        <a:t> state_code, monthly_state_population</a:t>
                      </a:r>
                      <a:endParaRPr sz="600"/>
                    </a:p>
                    <a:p>
                      <a:pPr indent="0" lvl="0" marL="0" rtl="0" algn="l">
                        <a:lnSpc>
                          <a:spcPct val="115000"/>
                        </a:lnSpc>
                        <a:spcBef>
                          <a:spcPts val="0"/>
                        </a:spcBef>
                        <a:spcAft>
                          <a:spcPts val="0"/>
                        </a:spcAft>
                        <a:buNone/>
                      </a:pPr>
                      <a:r>
                        <a:rPr b="1" lang="en" sz="600"/>
                        <a:t>FROM</a:t>
                      </a:r>
                      <a:r>
                        <a:rPr lang="en" sz="600"/>
                        <a:t> state_population</a:t>
                      </a:r>
                      <a:endParaRPr sz="600"/>
                    </a:p>
                    <a:p>
                      <a:pPr indent="0" lvl="0" marL="0" rtl="0" algn="l">
                        <a:lnSpc>
                          <a:spcPct val="115000"/>
                        </a:lnSpc>
                        <a:spcBef>
                          <a:spcPts val="0"/>
                        </a:spcBef>
                        <a:spcAft>
                          <a:spcPts val="0"/>
                        </a:spcAft>
                        <a:buNone/>
                      </a:pPr>
                      <a:r>
                        <a:rPr b="1" lang="en" sz="600"/>
                        <a:t>WHERE</a:t>
                      </a:r>
                      <a:r>
                        <a:rPr lang="en" sz="600"/>
                        <a:t> month = 12 </a:t>
                      </a:r>
                      <a:r>
                        <a:rPr b="1" lang="en" sz="600"/>
                        <a:t>AND</a:t>
                      </a:r>
                      <a:r>
                        <a:rPr lang="en" sz="600"/>
                        <a:t> year = 2022) </a:t>
                      </a:r>
                      <a:r>
                        <a:rPr b="1" lang="en" sz="600"/>
                        <a:t>AS</a:t>
                      </a:r>
                      <a:r>
                        <a:rPr lang="en" sz="600"/>
                        <a:t> Table2</a:t>
                      </a:r>
                      <a:endParaRPr sz="600"/>
                    </a:p>
                    <a:p>
                      <a:pPr indent="0" lvl="0" marL="0" rtl="0" algn="l">
                        <a:lnSpc>
                          <a:spcPct val="115000"/>
                        </a:lnSpc>
                        <a:spcBef>
                          <a:spcPts val="0"/>
                        </a:spcBef>
                        <a:spcAft>
                          <a:spcPts val="0"/>
                        </a:spcAft>
                        <a:buNone/>
                      </a:pPr>
                      <a:r>
                        <a:rPr b="1" lang="en" sz="600"/>
                        <a:t>ON</a:t>
                      </a:r>
                      <a:r>
                        <a:rPr lang="en" sz="600"/>
                        <a:t> Table1.state_code = Table2.state_code) </a:t>
                      </a:r>
                      <a:r>
                        <a:rPr b="1" lang="en" sz="600"/>
                        <a:t>As</a:t>
                      </a:r>
                      <a:r>
                        <a:rPr lang="en" sz="600"/>
                        <a:t> Table4</a:t>
                      </a:r>
                      <a:endParaRPr sz="600"/>
                    </a:p>
                    <a:p>
                      <a:pPr indent="0" lvl="0" marL="0" rtl="0" algn="l">
                        <a:lnSpc>
                          <a:spcPct val="115000"/>
                        </a:lnSpc>
                        <a:spcBef>
                          <a:spcPts val="0"/>
                        </a:spcBef>
                        <a:spcAft>
                          <a:spcPts val="0"/>
                        </a:spcAft>
                        <a:buNone/>
                      </a:pPr>
                      <a:r>
                        <a:rPr b="1" lang="en" sz="600"/>
                        <a:t>ON</a:t>
                      </a:r>
                      <a:r>
                        <a:rPr lang="en" sz="600"/>
                        <a:t> Table3.state_code = Table4.state_code</a:t>
                      </a:r>
                      <a:endParaRPr sz="600"/>
                    </a:p>
                    <a:p>
                      <a:pPr indent="0" lvl="0" marL="0" rtl="0" algn="l">
                        <a:lnSpc>
                          <a:spcPct val="115000"/>
                        </a:lnSpc>
                        <a:spcBef>
                          <a:spcPts val="0"/>
                        </a:spcBef>
                        <a:spcAft>
                          <a:spcPts val="0"/>
                        </a:spcAft>
                        <a:buNone/>
                      </a:pPr>
                      <a:r>
                        <a:rPr b="1" lang="en" sz="600"/>
                        <a:t>INNER</a:t>
                      </a:r>
                      <a:r>
                        <a:rPr lang="en" sz="600"/>
                        <a:t> </a:t>
                      </a:r>
                      <a:r>
                        <a:rPr b="1" lang="en" sz="600"/>
                        <a:t>JOIN</a:t>
                      </a:r>
                      <a:r>
                        <a:rPr lang="en" sz="600"/>
                        <a:t> state_abbreviation </a:t>
                      </a:r>
                      <a:r>
                        <a:rPr b="1" lang="en" sz="600"/>
                        <a:t>ON</a:t>
                      </a:r>
                      <a:r>
                        <a:rPr lang="en" sz="600"/>
                        <a:t> state_abbreviation.state_code = Table3.state_code</a:t>
                      </a:r>
                      <a:endParaRPr sz="600"/>
                    </a:p>
                    <a:p>
                      <a:pPr indent="0" lvl="0" marL="0" rtl="0" algn="l">
                        <a:lnSpc>
                          <a:spcPct val="115000"/>
                        </a:lnSpc>
                        <a:spcBef>
                          <a:spcPts val="0"/>
                        </a:spcBef>
                        <a:spcAft>
                          <a:spcPts val="0"/>
                        </a:spcAft>
                        <a:buNone/>
                      </a:pPr>
                      <a:r>
                        <a:rPr b="1" lang="en" sz="600"/>
                        <a:t>ORDER</a:t>
                      </a:r>
                      <a:r>
                        <a:rPr lang="en" sz="600"/>
                        <a:t> </a:t>
                      </a:r>
                      <a:r>
                        <a:rPr b="1" lang="en" sz="600"/>
                        <a:t>BY</a:t>
                      </a:r>
                      <a:r>
                        <a:rPr lang="en" sz="600"/>
                        <a:t> overdose_rate_change </a:t>
                      </a:r>
                      <a:r>
                        <a:rPr b="1" lang="en" sz="600"/>
                        <a:t>DESC</a:t>
                      </a:r>
                      <a:r>
                        <a:rPr lang="en" sz="600"/>
                        <a:t>;</a:t>
                      </a:r>
                      <a:endParaRPr sz="6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2530" name="Google Shape;2530;p28"/>
          <p:cNvSpPr/>
          <p:nvPr/>
        </p:nvSpPr>
        <p:spPr>
          <a:xfrm>
            <a:off x="873575" y="1632875"/>
            <a:ext cx="2571900" cy="277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531" name="Google Shape;2531;p28"/>
          <p:cNvSpPr/>
          <p:nvPr/>
        </p:nvSpPr>
        <p:spPr>
          <a:xfrm>
            <a:off x="873575" y="4866000"/>
            <a:ext cx="2571900" cy="277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pic>
        <p:nvPicPr>
          <p:cNvPr id="2532" name="Google Shape;2532;p28"/>
          <p:cNvPicPr preferRelativeResize="0"/>
          <p:nvPr/>
        </p:nvPicPr>
        <p:blipFill>
          <a:blip r:embed="rId4">
            <a:alphaModFix/>
          </a:blip>
          <a:stretch>
            <a:fillRect/>
          </a:stretch>
        </p:blipFill>
        <p:spPr>
          <a:xfrm>
            <a:off x="406225" y="955600"/>
            <a:ext cx="8331549" cy="41957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 nonfatal overdose study: </a:t>
            </a:r>
            <a:endParaRPr/>
          </a:p>
        </p:txBody>
      </p:sp>
      <p:sp>
        <p:nvSpPr>
          <p:cNvPr id="2538" name="Google Shape;2538;p29"/>
          <p:cNvSpPr txBox="1"/>
          <p:nvPr>
            <p:ph idx="1" type="body"/>
          </p:nvPr>
        </p:nvSpPr>
        <p:spPr>
          <a:xfrm>
            <a:off x="720000" y="1110725"/>
            <a:ext cx="8208300" cy="39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Q7: Which age group has the highest overdose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count from 2018 to 2022?</a:t>
            </a:r>
            <a:endParaRPr sz="1100">
              <a:solidFill>
                <a:srgbClr val="000000"/>
              </a:solidFill>
              <a:latin typeface="Arial"/>
              <a:ea typeface="Arial"/>
              <a:cs typeface="Arial"/>
              <a:sym typeface="Arial"/>
            </a:endParaRPr>
          </a:p>
        </p:txBody>
      </p:sp>
      <p:graphicFrame>
        <p:nvGraphicFramePr>
          <p:cNvPr id="2539" name="Google Shape;2539;p29"/>
          <p:cNvGraphicFramePr/>
          <p:nvPr/>
        </p:nvGraphicFramePr>
        <p:xfrm>
          <a:off x="679175" y="1755050"/>
          <a:ext cx="3000000" cy="3000000"/>
        </p:xfrm>
        <a:graphic>
          <a:graphicData uri="http://schemas.openxmlformats.org/drawingml/2006/table">
            <a:tbl>
              <a:tblPr>
                <a:noFill/>
                <a:tableStyleId>{2AEB15AE-C92E-4C2B-AF79-C4495DEDDF26}</a:tableStyleId>
              </a:tblPr>
              <a:tblGrid>
                <a:gridCol w="3720200"/>
              </a:tblGrid>
              <a:tr h="478750">
                <a:tc>
                  <a:txBody>
                    <a:bodyPr/>
                    <a:lstStyle/>
                    <a:p>
                      <a:pPr indent="0" lvl="0" marL="0" rtl="0" algn="l">
                        <a:lnSpc>
                          <a:spcPct val="115000"/>
                        </a:lnSpc>
                        <a:spcBef>
                          <a:spcPts val="0"/>
                        </a:spcBef>
                        <a:spcAft>
                          <a:spcPts val="0"/>
                        </a:spcAft>
                        <a:buNone/>
                      </a:pPr>
                      <a:r>
                        <a:rPr b="1" lang="en" sz="700"/>
                        <a:t>SELECT</a:t>
                      </a:r>
                      <a:r>
                        <a:rPr lang="en" sz="700"/>
                        <a:t> </a:t>
                      </a:r>
                      <a:r>
                        <a:rPr b="1" lang="en" sz="700"/>
                        <a:t>TempTable</a:t>
                      </a:r>
                      <a:r>
                        <a:rPr lang="en" sz="700"/>
                        <a:t>.age </a:t>
                      </a:r>
                      <a:r>
                        <a:rPr b="1" lang="en" sz="700"/>
                        <a:t>AS</a:t>
                      </a:r>
                      <a:r>
                        <a:rPr lang="en" sz="700"/>
                        <a:t> age, </a:t>
                      </a:r>
                      <a:r>
                        <a:rPr b="1" lang="en" sz="700"/>
                        <a:t>TempTable</a:t>
                      </a:r>
                      <a:r>
                        <a:rPr lang="en" sz="700"/>
                        <a:t>.year </a:t>
                      </a:r>
                      <a:r>
                        <a:rPr b="1" lang="en" sz="700"/>
                        <a:t>AS</a:t>
                      </a:r>
                      <a:r>
                        <a:rPr lang="en" sz="700"/>
                        <a:t> year, </a:t>
                      </a:r>
                      <a:r>
                        <a:rPr b="1" lang="en" sz="700"/>
                        <a:t>TempTable</a:t>
                      </a:r>
                      <a:r>
                        <a:rPr lang="en" sz="700"/>
                        <a:t>.yearly_alldrug </a:t>
                      </a:r>
                      <a:r>
                        <a:rPr b="1" lang="en" sz="700"/>
                        <a:t>AS</a:t>
                      </a:r>
                      <a:r>
                        <a:rPr lang="en" sz="700"/>
                        <a:t> yearly_count_alldrug</a:t>
                      </a:r>
                      <a:endParaRPr sz="700"/>
                    </a:p>
                    <a:p>
                      <a:pPr indent="0" lvl="0" marL="0" rtl="0" algn="l">
                        <a:lnSpc>
                          <a:spcPct val="115000"/>
                        </a:lnSpc>
                        <a:spcBef>
                          <a:spcPts val="0"/>
                        </a:spcBef>
                        <a:spcAft>
                          <a:spcPts val="0"/>
                        </a:spcAft>
                        <a:buNone/>
                      </a:pPr>
                      <a:r>
                        <a:rPr b="1" lang="en" sz="700"/>
                        <a:t>FROM</a:t>
                      </a:r>
                      <a:r>
                        <a:rPr lang="en" sz="700"/>
                        <a:t> (</a:t>
                      </a:r>
                      <a:r>
                        <a:rPr b="1" lang="en" sz="700"/>
                        <a:t>SELECT </a:t>
                      </a:r>
                      <a:r>
                        <a:rPr lang="en" sz="700"/>
                        <a:t>age, year, SUM(count_alldrug) </a:t>
                      </a:r>
                      <a:r>
                        <a:rPr b="1" lang="en" sz="700"/>
                        <a:t>AS</a:t>
                      </a:r>
                      <a:r>
                        <a:rPr lang="en" sz="700"/>
                        <a:t> yearly_alldrug </a:t>
                      </a:r>
                      <a:r>
                        <a:rPr b="1" lang="en" sz="700"/>
                        <a:t>FROM </a:t>
                      </a:r>
                      <a:r>
                        <a:rPr lang="en" sz="700"/>
                        <a:t>sex_age_drug_count </a:t>
                      </a:r>
                      <a:r>
                        <a:rPr b="1" lang="en" sz="700"/>
                        <a:t>GROUP</a:t>
                      </a:r>
                      <a:r>
                        <a:rPr lang="en" sz="700"/>
                        <a:t> </a:t>
                      </a:r>
                      <a:r>
                        <a:rPr b="1" lang="en" sz="700"/>
                        <a:t>BY </a:t>
                      </a:r>
                      <a:r>
                        <a:rPr lang="en" sz="700"/>
                        <a:t>age, year) </a:t>
                      </a:r>
                      <a:r>
                        <a:rPr b="1" lang="en" sz="700"/>
                        <a:t>AS</a:t>
                      </a:r>
                      <a:r>
                        <a:rPr lang="en" sz="700"/>
                        <a:t> </a:t>
                      </a:r>
                      <a:r>
                        <a:rPr b="1" lang="en" sz="700"/>
                        <a:t>TempTable </a:t>
                      </a:r>
                      <a:r>
                        <a:rPr lang="en" sz="700"/>
                        <a:t>RIGHT </a:t>
                      </a:r>
                      <a:r>
                        <a:rPr b="1" lang="en" sz="700"/>
                        <a:t>JOIN </a:t>
                      </a:r>
                      <a:r>
                        <a:rPr lang="en" sz="700"/>
                        <a:t>(</a:t>
                      </a:r>
                      <a:r>
                        <a:rPr b="1" lang="en" sz="700"/>
                        <a:t>SELECT</a:t>
                      </a:r>
                      <a:r>
                        <a:rPr lang="en" sz="700"/>
                        <a:t> MAX(TempTable1.yearly_alldrug)</a:t>
                      </a:r>
                      <a:r>
                        <a:rPr b="1" lang="en" sz="700"/>
                        <a:t>AS</a:t>
                      </a:r>
                      <a:r>
                        <a:rPr lang="en" sz="700"/>
                        <a:t> age_max </a:t>
                      </a:r>
                      <a:r>
                        <a:rPr b="1" lang="en" sz="700"/>
                        <a:t>FROM </a:t>
                      </a:r>
                      <a:r>
                        <a:rPr lang="en" sz="700"/>
                        <a:t>(</a:t>
                      </a:r>
                      <a:r>
                        <a:rPr b="1" lang="en" sz="700"/>
                        <a:t>SELECT </a:t>
                      </a:r>
                      <a:r>
                        <a:rPr lang="en" sz="700"/>
                        <a:t>age, year, SUM(count_alldrug) </a:t>
                      </a:r>
                      <a:r>
                        <a:rPr b="1" lang="en" sz="700"/>
                        <a:t>AS</a:t>
                      </a:r>
                      <a:r>
                        <a:rPr lang="en" sz="700"/>
                        <a:t> yearly_alldrug </a:t>
                      </a:r>
                      <a:r>
                        <a:rPr b="1" lang="en" sz="700"/>
                        <a:t>FROM </a:t>
                      </a:r>
                      <a:r>
                        <a:rPr lang="en" sz="700"/>
                        <a:t>sex_age_drug_count </a:t>
                      </a:r>
                      <a:r>
                        <a:rPr b="1" lang="en" sz="700"/>
                        <a:t>GROUP</a:t>
                      </a:r>
                      <a:r>
                        <a:rPr lang="en" sz="700"/>
                        <a:t> </a:t>
                      </a:r>
                      <a:r>
                        <a:rPr b="1" lang="en" sz="700"/>
                        <a:t>BY </a:t>
                      </a:r>
                      <a:r>
                        <a:rPr lang="en" sz="700"/>
                        <a:t>age,year)</a:t>
                      </a:r>
                      <a:r>
                        <a:rPr b="1" lang="en" sz="700"/>
                        <a:t>AS</a:t>
                      </a:r>
                      <a:r>
                        <a:rPr lang="en" sz="700"/>
                        <a:t> TempTable1</a:t>
                      </a:r>
                      <a:endParaRPr sz="700"/>
                    </a:p>
                    <a:p>
                      <a:pPr indent="0" lvl="0" marL="0" rtl="0" algn="l">
                        <a:lnSpc>
                          <a:spcPct val="115000"/>
                        </a:lnSpc>
                        <a:spcBef>
                          <a:spcPts val="0"/>
                        </a:spcBef>
                        <a:spcAft>
                          <a:spcPts val="0"/>
                        </a:spcAft>
                        <a:buNone/>
                      </a:pPr>
                      <a:r>
                        <a:rPr b="1" lang="en" sz="700"/>
                        <a:t>GROUP</a:t>
                      </a:r>
                      <a:r>
                        <a:rPr lang="en" sz="700"/>
                        <a:t> </a:t>
                      </a:r>
                      <a:r>
                        <a:rPr b="1" lang="en" sz="700"/>
                        <a:t>BY</a:t>
                      </a:r>
                      <a:r>
                        <a:rPr lang="en" sz="700"/>
                        <a:t> year) </a:t>
                      </a:r>
                      <a:r>
                        <a:rPr b="1" lang="en" sz="700"/>
                        <a:t>AS</a:t>
                      </a:r>
                      <a:r>
                        <a:rPr lang="en" sz="700"/>
                        <a:t> TempTable2</a:t>
                      </a:r>
                      <a:endParaRPr sz="700"/>
                    </a:p>
                    <a:p>
                      <a:pPr indent="0" lvl="0" marL="0" rtl="0" algn="l">
                        <a:lnSpc>
                          <a:spcPct val="115000"/>
                        </a:lnSpc>
                        <a:spcBef>
                          <a:spcPts val="0"/>
                        </a:spcBef>
                        <a:spcAft>
                          <a:spcPts val="0"/>
                        </a:spcAft>
                        <a:buNone/>
                      </a:pPr>
                      <a:r>
                        <a:rPr b="1" lang="en" sz="700"/>
                        <a:t>ON</a:t>
                      </a:r>
                      <a:r>
                        <a:rPr lang="en" sz="700"/>
                        <a:t> </a:t>
                      </a:r>
                      <a:r>
                        <a:rPr b="1" lang="en" sz="700"/>
                        <a:t>TempTable</a:t>
                      </a:r>
                      <a:r>
                        <a:rPr lang="en" sz="700"/>
                        <a:t>.yearly_alldrug = TempTable2.age_max;</a:t>
                      </a:r>
                      <a:endParaRPr sz="700"/>
                    </a:p>
                    <a:p>
                      <a:pPr indent="0" lvl="0" marL="0" rtl="0" algn="l">
                        <a:lnSpc>
                          <a:spcPct val="115000"/>
                        </a:lnSpc>
                        <a:spcBef>
                          <a:spcPts val="0"/>
                        </a:spcBef>
                        <a:spcAft>
                          <a:spcPts val="0"/>
                        </a:spcAft>
                        <a:buNone/>
                      </a:pPr>
                      <a:r>
                        <a:t/>
                      </a:r>
                      <a:endParaRPr sz="10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2540" name="Google Shape;2540;p29"/>
          <p:cNvSpPr txBox="1"/>
          <p:nvPr/>
        </p:nvSpPr>
        <p:spPr>
          <a:xfrm>
            <a:off x="4496750" y="1110725"/>
            <a:ext cx="4523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Q8: What type of drug did the patient overdose on the most across different age groups?</a:t>
            </a:r>
            <a:endParaRPr sz="1100"/>
          </a:p>
        </p:txBody>
      </p:sp>
      <p:graphicFrame>
        <p:nvGraphicFramePr>
          <p:cNvPr id="2541" name="Google Shape;2541;p29"/>
          <p:cNvGraphicFramePr/>
          <p:nvPr/>
        </p:nvGraphicFramePr>
        <p:xfrm>
          <a:off x="4594725" y="1752425"/>
          <a:ext cx="3000000" cy="3000000"/>
        </p:xfrm>
        <a:graphic>
          <a:graphicData uri="http://schemas.openxmlformats.org/drawingml/2006/table">
            <a:tbl>
              <a:tblPr>
                <a:noFill/>
                <a:tableStyleId>{2AEB15AE-C92E-4C2B-AF79-C4495DEDDF26}</a:tableStyleId>
              </a:tblPr>
              <a:tblGrid>
                <a:gridCol w="4089175"/>
              </a:tblGrid>
              <a:tr h="1474925">
                <a:tc>
                  <a:txBody>
                    <a:bodyPr/>
                    <a:lstStyle/>
                    <a:p>
                      <a:pPr indent="0" lvl="0" marL="0" rtl="0" algn="l">
                        <a:lnSpc>
                          <a:spcPct val="115000"/>
                        </a:lnSpc>
                        <a:spcBef>
                          <a:spcPts val="0"/>
                        </a:spcBef>
                        <a:spcAft>
                          <a:spcPts val="0"/>
                        </a:spcAft>
                        <a:buNone/>
                      </a:pPr>
                      <a:r>
                        <a:rPr b="1" lang="en" sz="600"/>
                        <a:t>SELECT age,</a:t>
                      </a:r>
                      <a:endParaRPr b="1" sz="600"/>
                    </a:p>
                    <a:p>
                      <a:pPr indent="0" lvl="0" marL="0" rtl="0" algn="l">
                        <a:lnSpc>
                          <a:spcPct val="115000"/>
                        </a:lnSpc>
                        <a:spcBef>
                          <a:spcPts val="0"/>
                        </a:spcBef>
                        <a:spcAft>
                          <a:spcPts val="0"/>
                        </a:spcAft>
                        <a:buNone/>
                      </a:pPr>
                      <a:r>
                        <a:rPr b="1" lang="en" sz="600"/>
                        <a:t>CASE</a:t>
                      </a:r>
                      <a:endParaRPr b="1" sz="600"/>
                    </a:p>
                    <a:p>
                      <a:pPr indent="0" lvl="0" marL="0" rtl="0" algn="l">
                        <a:lnSpc>
                          <a:spcPct val="115000"/>
                        </a:lnSpc>
                        <a:spcBef>
                          <a:spcPts val="0"/>
                        </a:spcBef>
                        <a:spcAft>
                          <a:spcPts val="0"/>
                        </a:spcAft>
                        <a:buNone/>
                      </a:pPr>
                      <a:r>
                        <a:rPr b="1" lang="en" sz="600"/>
                        <a:t>WHEN GREATEST(SUM(</a:t>
                      </a:r>
                      <a:r>
                        <a:rPr lang="en" sz="600"/>
                        <a:t>count_opioid</a:t>
                      </a:r>
                      <a:r>
                        <a:rPr b="1" lang="en" sz="600"/>
                        <a:t>), SUM(</a:t>
                      </a:r>
                      <a:r>
                        <a:rPr lang="en" sz="600"/>
                        <a:t>count_heroin</a:t>
                      </a:r>
                      <a:r>
                        <a:rPr b="1" lang="en" sz="600"/>
                        <a:t>), SUM(</a:t>
                      </a:r>
                      <a:r>
                        <a:rPr lang="en" sz="600"/>
                        <a:t>count_stimulant</a:t>
                      </a:r>
                      <a:r>
                        <a:rPr b="1" lang="en" sz="600"/>
                        <a:t>)) = SUM(</a:t>
                      </a:r>
                      <a:r>
                        <a:rPr lang="en" sz="600"/>
                        <a:t>count_opioid</a:t>
                      </a:r>
                      <a:r>
                        <a:rPr b="1" lang="en" sz="600"/>
                        <a:t>) THEN </a:t>
                      </a:r>
                      <a:r>
                        <a:rPr lang="en" sz="600"/>
                        <a:t>'opioid'</a:t>
                      </a:r>
                      <a:endParaRPr sz="600"/>
                    </a:p>
                    <a:p>
                      <a:pPr indent="0" lvl="0" marL="0" rtl="0" algn="l">
                        <a:lnSpc>
                          <a:spcPct val="115000"/>
                        </a:lnSpc>
                        <a:spcBef>
                          <a:spcPts val="0"/>
                        </a:spcBef>
                        <a:spcAft>
                          <a:spcPts val="0"/>
                        </a:spcAft>
                        <a:buNone/>
                      </a:pPr>
                      <a:r>
                        <a:rPr b="1" lang="en" sz="600"/>
                        <a:t>WHEN GREATEST(SUM(</a:t>
                      </a:r>
                      <a:r>
                        <a:rPr lang="en" sz="600"/>
                        <a:t>count_opioid</a:t>
                      </a:r>
                      <a:r>
                        <a:rPr b="1" lang="en" sz="600"/>
                        <a:t>), SUM(</a:t>
                      </a:r>
                      <a:r>
                        <a:rPr lang="en" sz="600"/>
                        <a:t>count_heroin</a:t>
                      </a:r>
                      <a:r>
                        <a:rPr b="1" lang="en" sz="600"/>
                        <a:t>), SUM(</a:t>
                      </a:r>
                      <a:r>
                        <a:rPr lang="en" sz="600"/>
                        <a:t>count_stimulant</a:t>
                      </a:r>
                      <a:r>
                        <a:rPr b="1" lang="en" sz="600"/>
                        <a:t>)) = SUM(</a:t>
                      </a:r>
                      <a:r>
                        <a:rPr lang="en" sz="600"/>
                        <a:t>count_heroin</a:t>
                      </a:r>
                      <a:r>
                        <a:rPr b="1" lang="en" sz="600"/>
                        <a:t>) THEN </a:t>
                      </a:r>
                      <a:r>
                        <a:rPr lang="en" sz="600"/>
                        <a:t>'heroin'</a:t>
                      </a:r>
                      <a:endParaRPr sz="600"/>
                    </a:p>
                    <a:p>
                      <a:pPr indent="0" lvl="0" marL="0" rtl="0" algn="l">
                        <a:lnSpc>
                          <a:spcPct val="115000"/>
                        </a:lnSpc>
                        <a:spcBef>
                          <a:spcPts val="0"/>
                        </a:spcBef>
                        <a:spcAft>
                          <a:spcPts val="0"/>
                        </a:spcAft>
                        <a:buNone/>
                      </a:pPr>
                      <a:r>
                        <a:rPr b="1" lang="en" sz="600"/>
                        <a:t>WHEN GREATEST(SUM(</a:t>
                      </a:r>
                      <a:r>
                        <a:rPr lang="en" sz="600"/>
                        <a:t>count_opioid</a:t>
                      </a:r>
                      <a:r>
                        <a:rPr b="1" lang="en" sz="600"/>
                        <a:t>), SUM(</a:t>
                      </a:r>
                      <a:r>
                        <a:rPr lang="en" sz="600"/>
                        <a:t>count_heroin</a:t>
                      </a:r>
                      <a:r>
                        <a:rPr b="1" lang="en" sz="600"/>
                        <a:t>), SUM(</a:t>
                      </a:r>
                      <a:r>
                        <a:rPr lang="en" sz="600"/>
                        <a:t>count_stimulant</a:t>
                      </a:r>
                      <a:r>
                        <a:rPr b="1" lang="en" sz="600"/>
                        <a:t>)) = SUM(</a:t>
                      </a:r>
                      <a:r>
                        <a:rPr lang="en" sz="600"/>
                        <a:t>count_stimulant</a:t>
                      </a:r>
                      <a:r>
                        <a:rPr b="1" lang="en" sz="600"/>
                        <a:t>) THEN </a:t>
                      </a:r>
                      <a:r>
                        <a:rPr lang="en" sz="600"/>
                        <a:t>'stimulant'</a:t>
                      </a:r>
                      <a:endParaRPr sz="600"/>
                    </a:p>
                    <a:p>
                      <a:pPr indent="0" lvl="0" marL="0" rtl="0" algn="l">
                        <a:lnSpc>
                          <a:spcPct val="115000"/>
                        </a:lnSpc>
                        <a:spcBef>
                          <a:spcPts val="0"/>
                        </a:spcBef>
                        <a:spcAft>
                          <a:spcPts val="0"/>
                        </a:spcAft>
                        <a:buNone/>
                      </a:pPr>
                      <a:r>
                        <a:rPr b="1" lang="en" sz="600"/>
                        <a:t>END AS Drug</a:t>
                      </a:r>
                      <a:endParaRPr b="1" sz="600"/>
                    </a:p>
                    <a:p>
                      <a:pPr indent="0" lvl="0" marL="0" rtl="0" algn="l">
                        <a:lnSpc>
                          <a:spcPct val="115000"/>
                        </a:lnSpc>
                        <a:spcBef>
                          <a:spcPts val="0"/>
                        </a:spcBef>
                        <a:spcAft>
                          <a:spcPts val="0"/>
                        </a:spcAft>
                        <a:buNone/>
                      </a:pPr>
                      <a:r>
                        <a:rPr b="1" lang="en" sz="600"/>
                        <a:t>FROM (</a:t>
                      </a:r>
                      <a:endParaRPr b="1" sz="600"/>
                    </a:p>
                    <a:p>
                      <a:pPr indent="0" lvl="0" marL="0" rtl="0" algn="l">
                        <a:lnSpc>
                          <a:spcPct val="115000"/>
                        </a:lnSpc>
                        <a:spcBef>
                          <a:spcPts val="0"/>
                        </a:spcBef>
                        <a:spcAft>
                          <a:spcPts val="0"/>
                        </a:spcAft>
                        <a:buNone/>
                      </a:pPr>
                      <a:r>
                        <a:rPr b="1" lang="en" sz="600"/>
                        <a:t>SELECT </a:t>
                      </a:r>
                      <a:r>
                        <a:rPr lang="en" sz="600"/>
                        <a:t>age</a:t>
                      </a:r>
                      <a:r>
                        <a:rPr b="1" lang="en" sz="600"/>
                        <a:t>, </a:t>
                      </a:r>
                      <a:r>
                        <a:rPr lang="en" sz="600"/>
                        <a:t>year</a:t>
                      </a:r>
                      <a:r>
                        <a:rPr b="1" lang="en" sz="600"/>
                        <a:t>, SUM(</a:t>
                      </a:r>
                      <a:r>
                        <a:rPr lang="en" sz="600"/>
                        <a:t>count_opioid</a:t>
                      </a:r>
                      <a:r>
                        <a:rPr b="1" lang="en" sz="600"/>
                        <a:t>) as </a:t>
                      </a:r>
                      <a:r>
                        <a:rPr lang="en" sz="600"/>
                        <a:t>count_opioid</a:t>
                      </a:r>
                      <a:r>
                        <a:rPr b="1" lang="en" sz="600"/>
                        <a:t>, SUM(</a:t>
                      </a:r>
                      <a:r>
                        <a:rPr lang="en" sz="600"/>
                        <a:t>count_heroin</a:t>
                      </a:r>
                      <a:r>
                        <a:rPr b="1" lang="en" sz="600"/>
                        <a:t>) as </a:t>
                      </a:r>
                      <a:r>
                        <a:rPr lang="en" sz="600"/>
                        <a:t>count_heroin</a:t>
                      </a:r>
                      <a:r>
                        <a:rPr b="1" lang="en" sz="600"/>
                        <a:t>, SUM(</a:t>
                      </a:r>
                      <a:r>
                        <a:rPr lang="en" sz="600"/>
                        <a:t>count_stimulant</a:t>
                      </a:r>
                      <a:r>
                        <a:rPr b="1" lang="en" sz="600"/>
                        <a:t>) as </a:t>
                      </a:r>
                      <a:r>
                        <a:rPr lang="en" sz="600"/>
                        <a:t>count_stimulant </a:t>
                      </a:r>
                      <a:r>
                        <a:rPr b="1" lang="en" sz="600"/>
                        <a:t>FROM </a:t>
                      </a:r>
                      <a:r>
                        <a:rPr lang="en" sz="600"/>
                        <a:t>sex_age_drug_count </a:t>
                      </a:r>
                      <a:r>
                        <a:rPr b="1" lang="en" sz="600"/>
                        <a:t>GROUP BY </a:t>
                      </a:r>
                      <a:r>
                        <a:rPr lang="en" sz="600"/>
                        <a:t>age</a:t>
                      </a:r>
                      <a:r>
                        <a:rPr b="1" lang="en" sz="600"/>
                        <a:t>, </a:t>
                      </a:r>
                      <a:r>
                        <a:rPr lang="en" sz="600"/>
                        <a:t>year</a:t>
                      </a:r>
                      <a:r>
                        <a:rPr b="1" lang="en" sz="600"/>
                        <a:t>) AS </a:t>
                      </a:r>
                      <a:r>
                        <a:rPr lang="en" sz="600"/>
                        <a:t>age_drug</a:t>
                      </a:r>
                      <a:endParaRPr sz="600"/>
                    </a:p>
                    <a:p>
                      <a:pPr indent="0" lvl="0" marL="0" rtl="0" algn="l">
                        <a:lnSpc>
                          <a:spcPct val="115000"/>
                        </a:lnSpc>
                        <a:spcBef>
                          <a:spcPts val="0"/>
                        </a:spcBef>
                        <a:spcAft>
                          <a:spcPts val="0"/>
                        </a:spcAft>
                        <a:buNone/>
                      </a:pPr>
                      <a:r>
                        <a:rPr b="1" lang="en" sz="600"/>
                        <a:t>GROUP BY </a:t>
                      </a:r>
                      <a:r>
                        <a:rPr lang="en" sz="600"/>
                        <a:t>age</a:t>
                      </a:r>
                      <a:r>
                        <a:rPr b="1" lang="en" sz="600"/>
                        <a:t>;</a:t>
                      </a:r>
                      <a:endParaRPr sz="1000">
                        <a:latin typeface="Rubik"/>
                        <a:ea typeface="Rubik"/>
                        <a:cs typeface="Rubik"/>
                        <a:sym typeface="Rubik"/>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pic>
        <p:nvPicPr>
          <p:cNvPr id="2542" name="Google Shape;2542;p29"/>
          <p:cNvPicPr preferRelativeResize="0"/>
          <p:nvPr/>
        </p:nvPicPr>
        <p:blipFill>
          <a:blip r:embed="rId3">
            <a:alphaModFix/>
          </a:blip>
          <a:stretch>
            <a:fillRect/>
          </a:stretch>
        </p:blipFill>
        <p:spPr>
          <a:xfrm>
            <a:off x="679175" y="3469078"/>
            <a:ext cx="3720200" cy="1340247"/>
          </a:xfrm>
          <a:prstGeom prst="rect">
            <a:avLst/>
          </a:prstGeom>
          <a:noFill/>
          <a:ln>
            <a:noFill/>
          </a:ln>
        </p:spPr>
      </p:pic>
      <p:pic>
        <p:nvPicPr>
          <p:cNvPr id="2543" name="Google Shape;2543;p29"/>
          <p:cNvPicPr preferRelativeResize="0"/>
          <p:nvPr/>
        </p:nvPicPr>
        <p:blipFill>
          <a:blip r:embed="rId4">
            <a:alphaModFix/>
          </a:blip>
          <a:stretch>
            <a:fillRect/>
          </a:stretch>
        </p:blipFill>
        <p:spPr>
          <a:xfrm>
            <a:off x="4594725" y="3469075"/>
            <a:ext cx="3025132" cy="134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bstance Abuse Prevention - 3rd grade by Slidesgo">
  <a:themeElements>
    <a:clrScheme name="Simple Light">
      <a:dk1>
        <a:srgbClr val="2D4358"/>
      </a:dk1>
      <a:lt1>
        <a:srgbClr val="EBF5FD"/>
      </a:lt1>
      <a:dk2>
        <a:srgbClr val="5393E9"/>
      </a:dk2>
      <a:lt2>
        <a:srgbClr val="74B3F1"/>
      </a:lt2>
      <a:accent1>
        <a:srgbClr val="96C8F5"/>
      </a:accent1>
      <a:accent2>
        <a:srgbClr val="B3DBF0"/>
      </a:accent2>
      <a:accent3>
        <a:srgbClr val="E2332E"/>
      </a:accent3>
      <a:accent4>
        <a:srgbClr val="DD5D59"/>
      </a:accent4>
      <a:accent5>
        <a:srgbClr val="F5E9D8"/>
      </a:accent5>
      <a:accent6>
        <a:srgbClr val="FFFFFF"/>
      </a:accent6>
      <a:hlink>
        <a:srgbClr val="2D43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