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86A3350-203E-425B-B019-748729DBA04E}" type="datetimeFigureOut">
              <a:rPr lang="zh-TW" altLang="en-US" smtClean="0"/>
              <a:t>2022/6/7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86A4D-F35D-41F8-9C2D-55A12F64EC8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874397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A3350-203E-425B-B019-748729DBA04E}" type="datetimeFigureOut">
              <a:rPr lang="zh-TW" altLang="en-US" smtClean="0"/>
              <a:t>2022/6/7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86A4D-F35D-41F8-9C2D-55A12F64EC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97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A3350-203E-425B-B019-748729DBA04E}" type="datetimeFigureOut">
              <a:rPr lang="zh-TW" altLang="en-US" smtClean="0"/>
              <a:t>2022/6/7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86A4D-F35D-41F8-9C2D-55A12F64EC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3740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A3350-203E-425B-B019-748729DBA04E}" type="datetimeFigureOut">
              <a:rPr lang="zh-TW" altLang="en-US" smtClean="0"/>
              <a:t>2022/6/7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86A4D-F35D-41F8-9C2D-55A12F64EC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126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6A3350-203E-425B-B019-748729DBA04E}" type="datetimeFigureOut">
              <a:rPr lang="zh-TW" altLang="en-US" smtClean="0"/>
              <a:t>2022/6/7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86A4D-F35D-41F8-9C2D-55A12F64EC8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3023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A3350-203E-425B-B019-748729DBA04E}" type="datetimeFigureOut">
              <a:rPr lang="zh-TW" altLang="en-US" smtClean="0"/>
              <a:t>2022/6/7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86A4D-F35D-41F8-9C2D-55A12F64EC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3702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A3350-203E-425B-B019-748729DBA04E}" type="datetimeFigureOut">
              <a:rPr lang="zh-TW" altLang="en-US" smtClean="0"/>
              <a:t>2022/6/7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86A4D-F35D-41F8-9C2D-55A12F64EC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6373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A3350-203E-425B-B019-748729DBA04E}" type="datetimeFigureOut">
              <a:rPr lang="zh-TW" altLang="en-US" smtClean="0"/>
              <a:t>2022/6/7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86A4D-F35D-41F8-9C2D-55A12F64EC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0038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A3350-203E-425B-B019-748729DBA04E}" type="datetimeFigureOut">
              <a:rPr lang="zh-TW" altLang="en-US" smtClean="0"/>
              <a:t>2022/6/7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86A4D-F35D-41F8-9C2D-55A12F64EC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033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6A3350-203E-425B-B019-748729DBA04E}" type="datetimeFigureOut">
              <a:rPr lang="zh-TW" altLang="en-US" smtClean="0"/>
              <a:t>2022/6/7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86A4D-F35D-41F8-9C2D-55A12F64EC8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51658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6A3350-203E-425B-B019-748729DBA04E}" type="datetimeFigureOut">
              <a:rPr lang="zh-TW" altLang="en-US" smtClean="0"/>
              <a:t>2022/6/7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86A4D-F35D-41F8-9C2D-55A12F64EC8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223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86A3350-203E-425B-B019-748729DBA04E}" type="datetimeFigureOut">
              <a:rPr lang="zh-TW" altLang="en-US" smtClean="0"/>
              <a:t>2022/6/7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7D86A4D-F35D-41F8-9C2D-55A12F64EC8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281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62BEEB-748A-275A-453A-7DA135F16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0364" y="1284195"/>
            <a:ext cx="5011272" cy="589569"/>
          </a:xfrm>
        </p:spPr>
        <p:txBody>
          <a:bodyPr>
            <a:normAutofit fontScale="90000"/>
          </a:bodyPr>
          <a:lstStyle/>
          <a:p>
            <a:r>
              <a:rPr lang="zh-TW" altLang="en-US" sz="4000" dirty="0"/>
              <a:t>專題報告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3AF5E65-6502-58D3-BAB0-C0FAF4E23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97742"/>
            <a:ext cx="9144000" cy="3693458"/>
          </a:xfrm>
        </p:spPr>
        <p:txBody>
          <a:bodyPr>
            <a:normAutofit/>
          </a:bodyPr>
          <a:lstStyle/>
          <a:p>
            <a:r>
              <a:rPr lang="zh-TW" altLang="en-US" dirty="0"/>
              <a:t>資工</a:t>
            </a:r>
            <a:r>
              <a:rPr lang="en-US" altLang="zh-TW" dirty="0"/>
              <a:t>1B</a:t>
            </a:r>
          </a:p>
          <a:p>
            <a:r>
              <a:rPr lang="zh-TW" altLang="en-US" dirty="0"/>
              <a:t>專題題目 </a:t>
            </a:r>
            <a:r>
              <a:rPr lang="en-US" altLang="zh-TW" dirty="0"/>
              <a:t>:</a:t>
            </a:r>
            <a:r>
              <a:rPr lang="zh-TW" altLang="en-US" dirty="0"/>
              <a:t> 終極密碼</a:t>
            </a:r>
            <a:endParaRPr lang="en-US" altLang="zh-TW" dirty="0"/>
          </a:p>
          <a:p>
            <a:r>
              <a:rPr lang="zh-TW" altLang="en-US" dirty="0"/>
              <a:t>介紹 </a:t>
            </a:r>
            <a:r>
              <a:rPr lang="en-US" altLang="zh-TW" dirty="0"/>
              <a:t>:</a:t>
            </a:r>
            <a:r>
              <a:rPr lang="zh-TW" altLang="en-US" dirty="0"/>
              <a:t> 在一定範圍內猜對密碼就算獲勝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組長 </a:t>
            </a:r>
            <a:r>
              <a:rPr lang="en-US" altLang="zh-TW" dirty="0"/>
              <a:t>:</a:t>
            </a:r>
            <a:r>
              <a:rPr lang="zh-TW" altLang="en-US" dirty="0"/>
              <a:t> 黃俊嘉  </a:t>
            </a:r>
            <a:r>
              <a:rPr lang="en-US" altLang="zh-TW" dirty="0"/>
              <a:t>B0210353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/>
              <a:t>組員 </a:t>
            </a:r>
            <a:r>
              <a:rPr lang="en-US" altLang="zh-TW" dirty="0"/>
              <a:t>:</a:t>
            </a:r>
            <a:r>
              <a:rPr lang="zh-TW" altLang="en-US" dirty="0"/>
              <a:t> 張萬宏  </a:t>
            </a:r>
            <a:r>
              <a:rPr lang="en-US" altLang="zh-TW" dirty="0"/>
              <a:t>B0232543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/>
              <a:t>組員 </a:t>
            </a:r>
            <a:r>
              <a:rPr lang="en-US" altLang="zh-TW" dirty="0"/>
              <a:t>:</a:t>
            </a:r>
            <a:r>
              <a:rPr lang="zh-TW" altLang="en-US" dirty="0"/>
              <a:t> 劉宇恩  </a:t>
            </a:r>
            <a:r>
              <a:rPr lang="en-US" altLang="zh-TW" dirty="0"/>
              <a:t>B0248059</a:t>
            </a:r>
          </a:p>
          <a:p>
            <a:r>
              <a:rPr lang="zh-TW" altLang="en-US" dirty="0"/>
              <a:t>組員 </a:t>
            </a:r>
            <a:r>
              <a:rPr lang="en-US" altLang="zh-TW" dirty="0"/>
              <a:t>:</a:t>
            </a:r>
            <a:r>
              <a:rPr lang="zh-TW" altLang="en-US" dirty="0"/>
              <a:t> 曾柏榕  </a:t>
            </a:r>
            <a:r>
              <a:rPr lang="en-US" altLang="zh-TW" dirty="0"/>
              <a:t>B0248075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9211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747614-AECB-C508-24E4-48F717980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506" y="112058"/>
            <a:ext cx="10434918" cy="1485900"/>
          </a:xfrm>
        </p:spPr>
        <p:txBody>
          <a:bodyPr/>
          <a:lstStyle/>
          <a:p>
            <a:r>
              <a:rPr lang="zh-TW" altLang="en-US" dirty="0"/>
              <a:t>遊戲二玩法 </a:t>
            </a:r>
            <a:r>
              <a:rPr lang="en-US" altLang="zh-TW" sz="3200" dirty="0"/>
              <a:t>(</a:t>
            </a:r>
            <a:r>
              <a:rPr lang="zh-TW" altLang="en-US" sz="3200" dirty="0"/>
              <a:t>一</a:t>
            </a:r>
            <a:r>
              <a:rPr lang="en-US" altLang="zh-TW" sz="3200" dirty="0"/>
              <a:t>) </a:t>
            </a:r>
            <a:r>
              <a:rPr lang="en-US" altLang="zh-TW" sz="2800" b="0" i="0" dirty="0">
                <a:effectLst/>
                <a:latin typeface="ui-monospace"/>
              </a:rPr>
              <a:t>void</a:t>
            </a:r>
            <a:r>
              <a:rPr lang="en-US" altLang="zh-TW" sz="2800" b="0" i="0" dirty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en-US" altLang="zh-TW" sz="2800" b="0" i="0" dirty="0">
                <a:effectLst/>
                <a:latin typeface="ui-monospace"/>
              </a:rPr>
              <a:t>playFunction2</a:t>
            </a:r>
            <a:r>
              <a:rPr lang="en-US" altLang="zh-TW" sz="2800" b="0" i="0" dirty="0">
                <a:solidFill>
                  <a:srgbClr val="24292F"/>
                </a:solidFill>
                <a:effectLst/>
                <a:latin typeface="ui-monospace"/>
              </a:rPr>
              <a:t>(Player&amp; p1, Player&amp; p2);</a:t>
            </a:r>
            <a:endParaRPr lang="zh-TW" altLang="en-US" sz="2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DB03BCF-21C2-FEDE-31F2-10BD349FB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442" y="1030939"/>
            <a:ext cx="7952680" cy="560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718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4D240B-F246-988B-F81F-F842457B2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847" y="121023"/>
            <a:ext cx="10336306" cy="1485900"/>
          </a:xfrm>
        </p:spPr>
        <p:txBody>
          <a:bodyPr/>
          <a:lstStyle/>
          <a:p>
            <a:r>
              <a:rPr lang="zh-TW" altLang="en-US" dirty="0"/>
              <a:t>遊戲二玩法 </a:t>
            </a:r>
            <a:r>
              <a:rPr lang="en-US" altLang="zh-TW" sz="3200" dirty="0"/>
              <a:t>(</a:t>
            </a:r>
            <a:r>
              <a:rPr lang="zh-TW" altLang="en-US" sz="3200" dirty="0"/>
              <a:t>二</a:t>
            </a:r>
            <a:r>
              <a:rPr lang="en-US" altLang="zh-TW" sz="3200" dirty="0"/>
              <a:t>) </a:t>
            </a:r>
            <a:r>
              <a:rPr lang="en-US" altLang="zh-TW" sz="2800" b="0" i="0" dirty="0">
                <a:effectLst/>
                <a:latin typeface="ui-monospace"/>
              </a:rPr>
              <a:t>void</a:t>
            </a:r>
            <a:r>
              <a:rPr lang="en-US" altLang="zh-TW" sz="2800" b="0" i="0" dirty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en-US" altLang="zh-TW" sz="2800" b="0" i="0" dirty="0">
                <a:effectLst/>
                <a:latin typeface="ui-monospace"/>
              </a:rPr>
              <a:t>playFunction2</a:t>
            </a:r>
            <a:r>
              <a:rPr lang="en-US" altLang="zh-TW" sz="2800" b="0" i="0" dirty="0">
                <a:solidFill>
                  <a:srgbClr val="24292F"/>
                </a:solidFill>
                <a:effectLst/>
                <a:latin typeface="ui-monospace"/>
              </a:rPr>
              <a:t>(Player&amp; p1, Player&amp; p2);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8586780-39C3-4AAF-01A9-916D4B17E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140" y="977153"/>
            <a:ext cx="8701302" cy="565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016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19D7-E9AF-0B1D-B4C4-0991796DF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317" y="219635"/>
            <a:ext cx="10067365" cy="1485900"/>
          </a:xfrm>
        </p:spPr>
        <p:txBody>
          <a:bodyPr/>
          <a:lstStyle/>
          <a:p>
            <a:r>
              <a:rPr lang="zh-TW" altLang="en-US" dirty="0"/>
              <a:t>判定誰輸誰贏 </a:t>
            </a:r>
            <a:r>
              <a:rPr lang="en-US" altLang="zh-TW" sz="2800" b="0" i="0" dirty="0">
                <a:effectLst/>
                <a:latin typeface="ui-monospace"/>
              </a:rPr>
              <a:t>void</a:t>
            </a:r>
            <a:r>
              <a:rPr lang="en-US" altLang="zh-TW" sz="2800" b="0" i="0" dirty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en-US" altLang="zh-TW" sz="2800" b="0" i="0" dirty="0" err="1">
                <a:effectLst/>
                <a:latin typeface="ui-monospace"/>
              </a:rPr>
              <a:t>whoWin</a:t>
            </a:r>
            <a:r>
              <a:rPr lang="en-US" altLang="zh-TW" sz="2800" b="0" i="0" dirty="0">
                <a:solidFill>
                  <a:srgbClr val="24292F"/>
                </a:solidFill>
                <a:effectLst/>
                <a:latin typeface="ui-monospace"/>
              </a:rPr>
              <a:t>(Player&amp; p1, Player&amp; p2);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1BE6676-3110-6B9D-A7C0-B92FF0679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258" y="1271307"/>
            <a:ext cx="553402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852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9FF49E-0AD0-86DB-F066-DAFE91AB3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0565" y="3070412"/>
            <a:ext cx="9601200" cy="1485900"/>
          </a:xfrm>
        </p:spPr>
        <p:txBody>
          <a:bodyPr/>
          <a:lstStyle/>
          <a:p>
            <a:r>
              <a:rPr lang="zh-TW" altLang="en-US" dirty="0"/>
              <a:t>謝謝各位</a:t>
            </a:r>
          </a:p>
        </p:txBody>
      </p:sp>
    </p:spTree>
    <p:extLst>
      <p:ext uri="{BB962C8B-B14F-4D97-AF65-F5344CB8AC3E}">
        <p14:creationId xmlns:p14="http://schemas.microsoft.com/office/powerpoint/2010/main" val="1812561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C9F019-CEE9-20EC-D096-BF0B23120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24435"/>
            <a:ext cx="9601200" cy="1485900"/>
          </a:xfrm>
        </p:spPr>
        <p:txBody>
          <a:bodyPr>
            <a:normAutofit/>
          </a:bodyPr>
          <a:lstStyle/>
          <a:p>
            <a:r>
              <a:rPr lang="zh-TW" altLang="en-US" sz="7200" dirty="0"/>
              <a:t>分工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B693BA-1130-1D38-48B4-3109EE244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405921"/>
            <a:ext cx="9601200" cy="3581400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組長 黃俊嘉  </a:t>
            </a:r>
            <a:r>
              <a:rPr lang="en-US" altLang="zh-TW" sz="3200" dirty="0"/>
              <a:t>Main</a:t>
            </a:r>
            <a:r>
              <a:rPr lang="zh-TW" altLang="en-US" sz="3200" dirty="0"/>
              <a:t>函式 </a:t>
            </a:r>
            <a:r>
              <a:rPr lang="en-US" altLang="zh-TW" sz="3200" dirty="0"/>
              <a:t>(main,playFunction1)</a:t>
            </a:r>
          </a:p>
          <a:p>
            <a:r>
              <a:rPr lang="zh-TW" altLang="en-US" sz="3200" dirty="0"/>
              <a:t>組員 張萬宏  </a:t>
            </a:r>
            <a:r>
              <a:rPr lang="en-US" altLang="zh-TW" sz="3200" dirty="0"/>
              <a:t>ppt</a:t>
            </a:r>
            <a:r>
              <a:rPr lang="zh-TW" altLang="en-US" sz="3200" dirty="0"/>
              <a:t>，</a:t>
            </a:r>
            <a:r>
              <a:rPr lang="en-US" altLang="zh-TW" sz="3200" dirty="0"/>
              <a:t>Main</a:t>
            </a:r>
            <a:r>
              <a:rPr lang="zh-TW" altLang="en-US" sz="3200" dirty="0"/>
              <a:t>函式</a:t>
            </a:r>
            <a:r>
              <a:rPr lang="en-US" altLang="zh-TW" sz="3200" dirty="0"/>
              <a:t>(whoWin,play1,play2)</a:t>
            </a:r>
          </a:p>
          <a:p>
            <a:r>
              <a:rPr lang="zh-TW" altLang="en-US" sz="3200" dirty="0"/>
              <a:t>組員 劉宇恩  </a:t>
            </a:r>
            <a:r>
              <a:rPr lang="en-US" altLang="zh-TW" sz="3200" dirty="0"/>
              <a:t>Main</a:t>
            </a:r>
            <a:r>
              <a:rPr lang="zh-TW" altLang="en-US" sz="3200" dirty="0"/>
              <a:t>函式 </a:t>
            </a:r>
            <a:r>
              <a:rPr lang="en-US" altLang="zh-TW" sz="3200" dirty="0"/>
              <a:t>(playFunction2)</a:t>
            </a:r>
          </a:p>
          <a:p>
            <a:r>
              <a:rPr lang="zh-TW" altLang="en-US" sz="3200" dirty="0"/>
              <a:t>組員 曾柏榕  物件 </a:t>
            </a:r>
            <a:r>
              <a:rPr lang="en-US" altLang="zh-TW" sz="3200" dirty="0"/>
              <a:t>( Player 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7298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8FB23A-525A-120C-C3F4-DEC1F51C4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589" y="273424"/>
            <a:ext cx="9601200" cy="1485900"/>
          </a:xfrm>
        </p:spPr>
        <p:txBody>
          <a:bodyPr/>
          <a:lstStyle/>
          <a:p>
            <a:r>
              <a:rPr lang="en-US" altLang="zh-TW" dirty="0"/>
              <a:t>UML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A5CDF02-9A25-7C7A-6351-881E802BB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048" y="383241"/>
            <a:ext cx="8585198" cy="609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931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BF6AF0-772B-73D9-D6EE-C9235A6E0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871" y="461962"/>
            <a:ext cx="9601200" cy="1485900"/>
          </a:xfrm>
        </p:spPr>
        <p:txBody>
          <a:bodyPr/>
          <a:lstStyle/>
          <a:p>
            <a:r>
              <a:rPr lang="en-US" altLang="zh-TW" dirty="0"/>
              <a:t>Player . h 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D6993A1-1206-AB5E-D400-78F3E1080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221" y="461962"/>
            <a:ext cx="4169708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761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8CBFCB-B4FE-AF79-7579-BB70BC2C7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89" y="39081"/>
            <a:ext cx="9601200" cy="1485900"/>
          </a:xfrm>
        </p:spPr>
        <p:txBody>
          <a:bodyPr/>
          <a:lstStyle/>
          <a:p>
            <a:r>
              <a:rPr lang="en-US" altLang="zh-TW" dirty="0"/>
              <a:t>Player . </a:t>
            </a:r>
            <a:r>
              <a:rPr lang="en-US" altLang="zh-TW" dirty="0" err="1"/>
              <a:t>cpp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CB5762B-E067-FAB8-039E-395BB03A0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783" y="782031"/>
            <a:ext cx="3238074" cy="581879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1F29B55-931C-D105-E233-9D387EFFF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478" y="1233488"/>
            <a:ext cx="5562513" cy="536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225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2DF7D8-A5C0-3591-ECA6-B07832852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789" y="503899"/>
            <a:ext cx="10945906" cy="1485900"/>
          </a:xfrm>
        </p:spPr>
        <p:txBody>
          <a:bodyPr/>
          <a:lstStyle/>
          <a:p>
            <a:r>
              <a:rPr lang="en-US" altLang="zh-TW" sz="3600" dirty="0"/>
              <a:t>Main</a:t>
            </a:r>
            <a:r>
              <a:rPr lang="zh-TW" altLang="en-US" sz="3600" dirty="0"/>
              <a:t> </a:t>
            </a:r>
            <a:r>
              <a:rPr lang="en-US" altLang="zh-TW" sz="3600" dirty="0"/>
              <a:t>.</a:t>
            </a:r>
            <a:r>
              <a:rPr lang="zh-TW" altLang="en-US" sz="3600" dirty="0"/>
              <a:t> </a:t>
            </a:r>
            <a:r>
              <a:rPr lang="en-US" altLang="zh-TW" sz="3600" dirty="0" err="1"/>
              <a:t>cpp</a:t>
            </a:r>
            <a:r>
              <a:rPr lang="zh-TW" altLang="en-US" sz="3600" dirty="0"/>
              <a:t>                                </a:t>
            </a:r>
            <a:r>
              <a:rPr lang="zh-TW" altLang="en-US" sz="3200" dirty="0"/>
              <a:t>遊戲開始前設定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90A6750-9AEF-654B-0D04-2A391FC45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267" y="1624853"/>
            <a:ext cx="5187203" cy="371364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46FA929-D703-93C6-6D17-7D738F2EB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225" y="1989799"/>
            <a:ext cx="4505325" cy="287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05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FF2F26-B7AB-0E12-753F-0EB54F74A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248" y="584667"/>
            <a:ext cx="11304494" cy="865094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Void play1() </a:t>
            </a:r>
            <a:r>
              <a:rPr lang="zh-TW" altLang="en-US" sz="4000" dirty="0"/>
              <a:t>遊戲一             </a:t>
            </a:r>
            <a:r>
              <a:rPr lang="en-US" altLang="zh-TW" sz="4000" dirty="0"/>
              <a:t>Void play2() </a:t>
            </a:r>
            <a:r>
              <a:rPr lang="zh-TW" altLang="en-US" sz="4000" dirty="0"/>
              <a:t>遊戲二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951131B-97E5-4421-36C7-9BBE619A3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146" y="1463208"/>
            <a:ext cx="3933825" cy="48101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CE8E016-E5D0-49A1-D561-7E8001BDD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940" y="1463208"/>
            <a:ext cx="37052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380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909B5E-7F8A-00B1-4557-F5A31AEA5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424" y="130380"/>
            <a:ext cx="9601200" cy="1485900"/>
          </a:xfrm>
        </p:spPr>
        <p:txBody>
          <a:bodyPr/>
          <a:lstStyle/>
          <a:p>
            <a:r>
              <a:rPr lang="zh-TW" altLang="en-US" dirty="0"/>
              <a:t>遊戲一玩法 </a:t>
            </a:r>
            <a:r>
              <a:rPr lang="en-US" altLang="zh-TW" sz="3200" dirty="0"/>
              <a:t>(</a:t>
            </a:r>
            <a:r>
              <a:rPr lang="zh-TW" altLang="en-US" sz="3200" dirty="0"/>
              <a:t>一</a:t>
            </a:r>
            <a:r>
              <a:rPr lang="en-US" altLang="zh-TW" sz="3200" dirty="0"/>
              <a:t>) </a:t>
            </a:r>
            <a:r>
              <a:rPr lang="en-US" altLang="zh-TW" sz="2800" b="0" i="0" dirty="0">
                <a:effectLst/>
                <a:latin typeface="ui-monospace"/>
              </a:rPr>
              <a:t>void</a:t>
            </a:r>
            <a:r>
              <a:rPr lang="en-US" altLang="zh-TW" sz="2800" b="0" i="0" dirty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en-US" altLang="zh-TW" sz="2800" b="0" i="0" dirty="0">
                <a:effectLst/>
                <a:latin typeface="ui-monospace"/>
              </a:rPr>
              <a:t>playFunction1</a:t>
            </a:r>
            <a:r>
              <a:rPr lang="en-US" altLang="zh-TW" sz="2800" b="0" i="0" dirty="0">
                <a:solidFill>
                  <a:srgbClr val="24292F"/>
                </a:solidFill>
                <a:effectLst/>
                <a:latin typeface="ui-monospace"/>
              </a:rPr>
              <a:t>(Player&amp; , </a:t>
            </a:r>
            <a:r>
              <a:rPr lang="en-US" altLang="zh-TW" sz="2800" b="0" i="0" dirty="0">
                <a:effectLst/>
                <a:latin typeface="ui-monospace"/>
              </a:rPr>
              <a:t>int</a:t>
            </a:r>
            <a:r>
              <a:rPr lang="en-US" altLang="zh-TW" sz="2800" b="0" i="0" dirty="0">
                <a:solidFill>
                  <a:srgbClr val="24292F"/>
                </a:solidFill>
                <a:effectLst/>
                <a:latin typeface="ui-monospace"/>
              </a:rPr>
              <a:t>)</a:t>
            </a:r>
            <a:r>
              <a:rPr lang="en-US" altLang="zh-TW" sz="2800" dirty="0"/>
              <a:t> </a:t>
            </a:r>
            <a:endParaRPr lang="zh-TW" altLang="en-US" sz="28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E484C25-8F28-17D9-55DF-0BD5303C4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007" y="987178"/>
            <a:ext cx="7775617" cy="565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214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228C69-4ADC-D899-C5FD-83892852C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117" y="112059"/>
            <a:ext cx="9601200" cy="1485900"/>
          </a:xfrm>
        </p:spPr>
        <p:txBody>
          <a:bodyPr/>
          <a:lstStyle/>
          <a:p>
            <a:r>
              <a:rPr lang="zh-TW" altLang="en-US" dirty="0"/>
              <a:t>遊戲一玩法 </a:t>
            </a:r>
            <a:r>
              <a:rPr lang="en-US" altLang="zh-TW" sz="3200" dirty="0"/>
              <a:t>(</a:t>
            </a:r>
            <a:r>
              <a:rPr lang="zh-TW" altLang="en-US" sz="3200" dirty="0"/>
              <a:t>二</a:t>
            </a:r>
            <a:r>
              <a:rPr lang="en-US" altLang="zh-TW" sz="3200" dirty="0"/>
              <a:t>) </a:t>
            </a:r>
            <a:r>
              <a:rPr lang="en-US" altLang="zh-TW" sz="2800" b="0" i="0" dirty="0">
                <a:effectLst/>
                <a:latin typeface="ui-monospace"/>
              </a:rPr>
              <a:t>void</a:t>
            </a:r>
            <a:r>
              <a:rPr lang="en-US" altLang="zh-TW" sz="2800" b="0" i="0" dirty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en-US" altLang="zh-TW" sz="2800" b="0" i="0" dirty="0">
                <a:effectLst/>
                <a:latin typeface="ui-monospace"/>
              </a:rPr>
              <a:t>playFunction1</a:t>
            </a:r>
            <a:r>
              <a:rPr lang="en-US" altLang="zh-TW" sz="2800" b="0" i="0" dirty="0">
                <a:solidFill>
                  <a:srgbClr val="24292F"/>
                </a:solidFill>
                <a:effectLst/>
                <a:latin typeface="ui-monospace"/>
              </a:rPr>
              <a:t>(Player&amp; , </a:t>
            </a:r>
            <a:r>
              <a:rPr lang="en-US" altLang="zh-TW" sz="2800" b="0" i="0" dirty="0">
                <a:effectLst/>
                <a:latin typeface="ui-monospace"/>
              </a:rPr>
              <a:t>int</a:t>
            </a:r>
            <a:r>
              <a:rPr lang="en-US" altLang="zh-TW" sz="2800" b="0" i="0" dirty="0">
                <a:solidFill>
                  <a:srgbClr val="24292F"/>
                </a:solidFill>
                <a:effectLst/>
                <a:latin typeface="ui-monospace"/>
              </a:rPr>
              <a:t>)</a:t>
            </a:r>
            <a:r>
              <a:rPr lang="en-US" altLang="zh-TW" sz="2800" dirty="0"/>
              <a:t> </a:t>
            </a:r>
            <a:endParaRPr lang="zh-TW" altLang="en-US" sz="2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4C7D431-4CA9-077A-5635-EB4D78977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274" y="855009"/>
            <a:ext cx="741045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174281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99</TotalTime>
  <Words>187</Words>
  <Application>Microsoft Office PowerPoint</Application>
  <PresentationFormat>寬螢幕</PresentationFormat>
  <Paragraphs>25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6" baseType="lpstr">
      <vt:lpstr>ui-monospace</vt:lpstr>
      <vt:lpstr>Franklin Gothic Book</vt:lpstr>
      <vt:lpstr>裁剪</vt:lpstr>
      <vt:lpstr>專題報告</vt:lpstr>
      <vt:lpstr>分工</vt:lpstr>
      <vt:lpstr>UML</vt:lpstr>
      <vt:lpstr>Player . h </vt:lpstr>
      <vt:lpstr>Player . cpp</vt:lpstr>
      <vt:lpstr>Main . cpp                                遊戲開始前設定</vt:lpstr>
      <vt:lpstr>Void play1() 遊戲一             Void play2() 遊戲二</vt:lpstr>
      <vt:lpstr>遊戲一玩法 (一) void playFunction1(Player&amp; , int) </vt:lpstr>
      <vt:lpstr>遊戲一玩法 (二) void playFunction1(Player&amp; , int) </vt:lpstr>
      <vt:lpstr>遊戲二玩法 (一) void playFunction2(Player&amp; p1, Player&amp; p2);</vt:lpstr>
      <vt:lpstr>遊戲二玩法 (二) void playFunction2(Player&amp; p1, Player&amp; p2);</vt:lpstr>
      <vt:lpstr>判定誰輸誰贏 void whoWin(Player&amp; p1, Player&amp; p2);</vt:lpstr>
      <vt:lpstr>謝謝各位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專題報告</dc:title>
  <dc:creator>張萬宏</dc:creator>
  <cp:lastModifiedBy>黃俊嘉</cp:lastModifiedBy>
  <cp:revision>4</cp:revision>
  <dcterms:created xsi:type="dcterms:W3CDTF">2022-06-07T04:14:24Z</dcterms:created>
  <dcterms:modified xsi:type="dcterms:W3CDTF">2022-06-07T06:24:08Z</dcterms:modified>
</cp:coreProperties>
</file>