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53D844-7724-4779-9543-5107E9268F57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B67AD07-E033-4120-A3B9-DE9A823C4BCE}">
      <dgm:prSet phldrT="[文字]"/>
      <dgm:spPr/>
      <dgm:t>
        <a:bodyPr/>
        <a:lstStyle/>
        <a:p>
          <a:r>
            <a:rPr lang="zh-TW" altLang="en-US" dirty="0" smtClean="0"/>
            <a:t>範例影片</a:t>
          </a:r>
          <a:endParaRPr lang="zh-TW" altLang="en-US" dirty="0"/>
        </a:p>
      </dgm:t>
    </dgm:pt>
    <dgm:pt modelId="{F63AEED5-18D1-464F-8618-938DF9F2BCF4}" type="parTrans" cxnId="{4ADC80D0-5C0D-4553-B197-8B58BEDD1500}">
      <dgm:prSet/>
      <dgm:spPr/>
      <dgm:t>
        <a:bodyPr/>
        <a:lstStyle/>
        <a:p>
          <a:endParaRPr lang="zh-TW" altLang="en-US"/>
        </a:p>
      </dgm:t>
    </dgm:pt>
    <dgm:pt modelId="{FC69EECF-CEB2-405F-BB15-76EC9A8FB9DB}" type="sibTrans" cxnId="{4ADC80D0-5C0D-4553-B197-8B58BEDD1500}">
      <dgm:prSet/>
      <dgm:spPr/>
      <dgm:t>
        <a:bodyPr/>
        <a:lstStyle/>
        <a:p>
          <a:endParaRPr lang="zh-TW" altLang="en-US"/>
        </a:p>
      </dgm:t>
    </dgm:pt>
    <dgm:pt modelId="{EEB0B0DD-78E8-4BE3-BEB8-74471E84892D}">
      <dgm:prSet phldrT="[文字]"/>
      <dgm:spPr/>
      <dgm:t>
        <a:bodyPr/>
        <a:lstStyle/>
        <a:p>
          <a:r>
            <a:rPr lang="zh-TW" altLang="en-US" dirty="0" smtClean="0"/>
            <a:t>使用者做動畫</a:t>
          </a:r>
          <a:endParaRPr lang="zh-TW" altLang="en-US" dirty="0"/>
        </a:p>
      </dgm:t>
    </dgm:pt>
    <dgm:pt modelId="{D807B8FE-2109-49E0-B0FA-078E8678BC0B}" type="parTrans" cxnId="{C245F7CF-2969-4C00-B93B-6322BCD589C0}">
      <dgm:prSet/>
      <dgm:spPr/>
      <dgm:t>
        <a:bodyPr/>
        <a:lstStyle/>
        <a:p>
          <a:endParaRPr lang="zh-TW" altLang="en-US"/>
        </a:p>
      </dgm:t>
    </dgm:pt>
    <dgm:pt modelId="{91A4405E-C881-448D-8627-652AA39A30A0}" type="sibTrans" cxnId="{C245F7CF-2969-4C00-B93B-6322BCD589C0}">
      <dgm:prSet/>
      <dgm:spPr/>
      <dgm:t>
        <a:bodyPr/>
        <a:lstStyle/>
        <a:p>
          <a:endParaRPr lang="zh-TW" altLang="en-US"/>
        </a:p>
      </dgm:t>
    </dgm:pt>
    <dgm:pt modelId="{336E02EC-C877-4279-BFCA-742CBA9C15E8}">
      <dgm:prSet phldrT="[文字]"/>
      <dgm:spPr/>
      <dgm:t>
        <a:bodyPr/>
        <a:lstStyle/>
        <a:p>
          <a:r>
            <a:rPr lang="zh-TW" altLang="en-US" dirty="0" smtClean="0"/>
            <a:t>可以預覽</a:t>
          </a:r>
          <a:endParaRPr lang="zh-TW" altLang="en-US" dirty="0"/>
        </a:p>
      </dgm:t>
    </dgm:pt>
    <dgm:pt modelId="{F47F669D-1241-401C-A6AF-EF5C116680AB}" type="parTrans" cxnId="{051AF403-D609-44F4-9CBB-6BABF96811E1}">
      <dgm:prSet/>
      <dgm:spPr/>
      <dgm:t>
        <a:bodyPr/>
        <a:lstStyle/>
        <a:p>
          <a:endParaRPr lang="zh-TW" altLang="en-US"/>
        </a:p>
      </dgm:t>
    </dgm:pt>
    <dgm:pt modelId="{F6040168-A9EC-4952-AEA6-70D9E384C4B1}" type="sibTrans" cxnId="{051AF403-D609-44F4-9CBB-6BABF96811E1}">
      <dgm:prSet/>
      <dgm:spPr/>
      <dgm:t>
        <a:bodyPr/>
        <a:lstStyle/>
        <a:p>
          <a:endParaRPr lang="zh-TW" altLang="en-US"/>
        </a:p>
      </dgm:t>
    </dgm:pt>
    <dgm:pt modelId="{942A3367-6213-4B80-B046-9E18A751ADD5}">
      <dgm:prSet phldrT="[文字]"/>
      <dgm:spPr/>
      <dgm:t>
        <a:bodyPr/>
        <a:lstStyle/>
        <a:p>
          <a:r>
            <a:rPr lang="zh-TW" altLang="en-US" dirty="0" smtClean="0"/>
            <a:t>可以</a:t>
          </a:r>
          <a:r>
            <a:rPr lang="en-US" altLang="zh-TW" dirty="0" smtClean="0"/>
            <a:t>OUTPUT</a:t>
          </a:r>
          <a:r>
            <a:rPr lang="zh-TW" altLang="en-US" dirty="0" smtClean="0"/>
            <a:t>成</a:t>
          </a:r>
          <a:r>
            <a:rPr lang="en-US" altLang="zh-TW" dirty="0" smtClean="0"/>
            <a:t>GIF</a:t>
          </a:r>
          <a:endParaRPr lang="zh-TW" altLang="en-US" dirty="0"/>
        </a:p>
      </dgm:t>
    </dgm:pt>
    <dgm:pt modelId="{AA8D69B9-B682-4A70-B629-128DE2327DA8}" type="parTrans" cxnId="{11C7C8F7-D153-4C89-9380-7D95535C10EF}">
      <dgm:prSet/>
      <dgm:spPr/>
      <dgm:t>
        <a:bodyPr/>
        <a:lstStyle/>
        <a:p>
          <a:endParaRPr lang="zh-TW" altLang="en-US"/>
        </a:p>
      </dgm:t>
    </dgm:pt>
    <dgm:pt modelId="{DC8715CE-5734-49DC-94EF-64542E1D7FC4}" type="sibTrans" cxnId="{11C7C8F7-D153-4C89-9380-7D95535C10EF}">
      <dgm:prSet/>
      <dgm:spPr/>
      <dgm:t>
        <a:bodyPr/>
        <a:lstStyle/>
        <a:p>
          <a:endParaRPr lang="zh-TW" altLang="en-US"/>
        </a:p>
      </dgm:t>
    </dgm:pt>
    <dgm:pt modelId="{CD43D9D7-E03D-4445-9812-468D99FEEC29}" type="pres">
      <dgm:prSet presAssocID="{EF53D844-7724-4779-9543-5107E9268F5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A272DF3-1881-4DA0-BED9-52FBF925B032}" type="pres">
      <dgm:prSet presAssocID="{9B67AD07-E033-4120-A3B9-DE9A823C4BCE}" presName="compNode" presStyleCnt="0"/>
      <dgm:spPr/>
    </dgm:pt>
    <dgm:pt modelId="{4FC72A6E-9BA1-44E7-A214-7A480CCA7E68}" type="pres">
      <dgm:prSet presAssocID="{9B67AD07-E033-4120-A3B9-DE9A823C4BCE}" presName="dummyConnPt" presStyleCnt="0"/>
      <dgm:spPr/>
    </dgm:pt>
    <dgm:pt modelId="{0F21FD83-3F53-45C5-84CD-959D36898A11}" type="pres">
      <dgm:prSet presAssocID="{9B67AD07-E033-4120-A3B9-DE9A823C4BC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1B1917-DB22-41E3-807D-7FF462DB7F30}" type="pres">
      <dgm:prSet presAssocID="{FC69EECF-CEB2-405F-BB15-76EC9A8FB9DB}" presName="sibTrans" presStyleLbl="bgSibTrans2D1" presStyleIdx="0" presStyleCnt="3"/>
      <dgm:spPr/>
      <dgm:t>
        <a:bodyPr/>
        <a:lstStyle/>
        <a:p>
          <a:endParaRPr lang="zh-TW" altLang="en-US"/>
        </a:p>
      </dgm:t>
    </dgm:pt>
    <dgm:pt modelId="{6AA7006E-694A-4113-BD88-5E439A3CE0E3}" type="pres">
      <dgm:prSet presAssocID="{EEB0B0DD-78E8-4BE3-BEB8-74471E84892D}" presName="compNode" presStyleCnt="0"/>
      <dgm:spPr/>
    </dgm:pt>
    <dgm:pt modelId="{35D88077-E108-4254-B0CC-7B35A673B319}" type="pres">
      <dgm:prSet presAssocID="{EEB0B0DD-78E8-4BE3-BEB8-74471E84892D}" presName="dummyConnPt" presStyleCnt="0"/>
      <dgm:spPr/>
    </dgm:pt>
    <dgm:pt modelId="{CF2D28B8-6AC0-40DA-804E-811E9EED74B8}" type="pres">
      <dgm:prSet presAssocID="{EEB0B0DD-78E8-4BE3-BEB8-74471E8489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C8C6C7-10A3-4FE5-9DAE-2E5788AB7ABA}" type="pres">
      <dgm:prSet presAssocID="{91A4405E-C881-448D-8627-652AA39A30A0}" presName="sibTrans" presStyleLbl="bgSibTrans2D1" presStyleIdx="1" presStyleCnt="3"/>
      <dgm:spPr/>
      <dgm:t>
        <a:bodyPr/>
        <a:lstStyle/>
        <a:p>
          <a:endParaRPr lang="zh-TW" altLang="en-US"/>
        </a:p>
      </dgm:t>
    </dgm:pt>
    <dgm:pt modelId="{FCA86728-DF66-40A7-9CF4-EF96D748DE7D}" type="pres">
      <dgm:prSet presAssocID="{336E02EC-C877-4279-BFCA-742CBA9C15E8}" presName="compNode" presStyleCnt="0"/>
      <dgm:spPr/>
    </dgm:pt>
    <dgm:pt modelId="{627B23B5-BB38-4BAF-87EC-FBCE8D8A8905}" type="pres">
      <dgm:prSet presAssocID="{336E02EC-C877-4279-BFCA-742CBA9C15E8}" presName="dummyConnPt" presStyleCnt="0"/>
      <dgm:spPr/>
    </dgm:pt>
    <dgm:pt modelId="{C72DB7F4-8FE4-4D31-B601-842F6D298286}" type="pres">
      <dgm:prSet presAssocID="{336E02EC-C877-4279-BFCA-742CBA9C15E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B952F5-C018-4FB0-AE5F-DFB283B30CCD}" type="pres">
      <dgm:prSet presAssocID="{F6040168-A9EC-4952-AEA6-70D9E384C4B1}" presName="sibTrans" presStyleLbl="bgSibTrans2D1" presStyleIdx="2" presStyleCnt="3"/>
      <dgm:spPr/>
      <dgm:t>
        <a:bodyPr/>
        <a:lstStyle/>
        <a:p>
          <a:endParaRPr lang="zh-TW" altLang="en-US"/>
        </a:p>
      </dgm:t>
    </dgm:pt>
    <dgm:pt modelId="{A2B56D20-8C43-4DFF-B684-AC10065263BE}" type="pres">
      <dgm:prSet presAssocID="{942A3367-6213-4B80-B046-9E18A751ADD5}" presName="compNode" presStyleCnt="0"/>
      <dgm:spPr/>
    </dgm:pt>
    <dgm:pt modelId="{8D1CBA82-0BC0-4A04-9C0E-458023849AC7}" type="pres">
      <dgm:prSet presAssocID="{942A3367-6213-4B80-B046-9E18A751ADD5}" presName="dummyConnPt" presStyleCnt="0"/>
      <dgm:spPr/>
    </dgm:pt>
    <dgm:pt modelId="{6E05DD7C-5478-4370-8790-498E3DFE4D44}" type="pres">
      <dgm:prSet presAssocID="{942A3367-6213-4B80-B046-9E18A751ADD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1AF403-D609-44F4-9CBB-6BABF96811E1}" srcId="{EF53D844-7724-4779-9543-5107E9268F57}" destId="{336E02EC-C877-4279-BFCA-742CBA9C15E8}" srcOrd="2" destOrd="0" parTransId="{F47F669D-1241-401C-A6AF-EF5C116680AB}" sibTransId="{F6040168-A9EC-4952-AEA6-70D9E384C4B1}"/>
    <dgm:cxn modelId="{70D767A5-00B5-41BB-8EF9-1C07A977F9DE}" type="presOf" srcId="{F6040168-A9EC-4952-AEA6-70D9E384C4B1}" destId="{D6B952F5-C018-4FB0-AE5F-DFB283B30CCD}" srcOrd="0" destOrd="0" presId="urn:microsoft.com/office/officeart/2005/8/layout/bProcess4"/>
    <dgm:cxn modelId="{1D467078-CBC9-44E7-8D03-E045D63F02B2}" type="presOf" srcId="{9B67AD07-E033-4120-A3B9-DE9A823C4BCE}" destId="{0F21FD83-3F53-45C5-84CD-959D36898A11}" srcOrd="0" destOrd="0" presId="urn:microsoft.com/office/officeart/2005/8/layout/bProcess4"/>
    <dgm:cxn modelId="{AF33C926-C0A5-4FF6-8A65-B22A30806FB7}" type="presOf" srcId="{EEB0B0DD-78E8-4BE3-BEB8-74471E84892D}" destId="{CF2D28B8-6AC0-40DA-804E-811E9EED74B8}" srcOrd="0" destOrd="0" presId="urn:microsoft.com/office/officeart/2005/8/layout/bProcess4"/>
    <dgm:cxn modelId="{B90C36D9-EBBC-4674-A36B-15EA391A55ED}" type="presOf" srcId="{FC69EECF-CEB2-405F-BB15-76EC9A8FB9DB}" destId="{851B1917-DB22-41E3-807D-7FF462DB7F30}" srcOrd="0" destOrd="0" presId="urn:microsoft.com/office/officeart/2005/8/layout/bProcess4"/>
    <dgm:cxn modelId="{594208D1-73E9-48DA-9086-6C8F89804330}" type="presOf" srcId="{336E02EC-C877-4279-BFCA-742CBA9C15E8}" destId="{C72DB7F4-8FE4-4D31-B601-842F6D298286}" srcOrd="0" destOrd="0" presId="urn:microsoft.com/office/officeart/2005/8/layout/bProcess4"/>
    <dgm:cxn modelId="{5F91E5D9-A316-4226-B92C-EDC5D68E8EFA}" type="presOf" srcId="{91A4405E-C881-448D-8627-652AA39A30A0}" destId="{DEC8C6C7-10A3-4FE5-9DAE-2E5788AB7ABA}" srcOrd="0" destOrd="0" presId="urn:microsoft.com/office/officeart/2005/8/layout/bProcess4"/>
    <dgm:cxn modelId="{36D69F9A-9D6D-40EF-AB1E-544AC9A8BCB0}" type="presOf" srcId="{EF53D844-7724-4779-9543-5107E9268F57}" destId="{CD43D9D7-E03D-4445-9812-468D99FEEC29}" srcOrd="0" destOrd="0" presId="urn:microsoft.com/office/officeart/2005/8/layout/bProcess4"/>
    <dgm:cxn modelId="{11C7C8F7-D153-4C89-9380-7D95535C10EF}" srcId="{EF53D844-7724-4779-9543-5107E9268F57}" destId="{942A3367-6213-4B80-B046-9E18A751ADD5}" srcOrd="3" destOrd="0" parTransId="{AA8D69B9-B682-4A70-B629-128DE2327DA8}" sibTransId="{DC8715CE-5734-49DC-94EF-64542E1D7FC4}"/>
    <dgm:cxn modelId="{4ADC80D0-5C0D-4553-B197-8B58BEDD1500}" srcId="{EF53D844-7724-4779-9543-5107E9268F57}" destId="{9B67AD07-E033-4120-A3B9-DE9A823C4BCE}" srcOrd="0" destOrd="0" parTransId="{F63AEED5-18D1-464F-8618-938DF9F2BCF4}" sibTransId="{FC69EECF-CEB2-405F-BB15-76EC9A8FB9DB}"/>
    <dgm:cxn modelId="{77E93DFD-E706-4755-98AC-8E2160D4B903}" type="presOf" srcId="{942A3367-6213-4B80-B046-9E18A751ADD5}" destId="{6E05DD7C-5478-4370-8790-498E3DFE4D44}" srcOrd="0" destOrd="0" presId="urn:microsoft.com/office/officeart/2005/8/layout/bProcess4"/>
    <dgm:cxn modelId="{C245F7CF-2969-4C00-B93B-6322BCD589C0}" srcId="{EF53D844-7724-4779-9543-5107E9268F57}" destId="{EEB0B0DD-78E8-4BE3-BEB8-74471E84892D}" srcOrd="1" destOrd="0" parTransId="{D807B8FE-2109-49E0-B0FA-078E8678BC0B}" sibTransId="{91A4405E-C881-448D-8627-652AA39A30A0}"/>
    <dgm:cxn modelId="{DBB2CD4A-F80D-444B-B129-7FBA259ACBED}" type="presParOf" srcId="{CD43D9D7-E03D-4445-9812-468D99FEEC29}" destId="{AA272DF3-1881-4DA0-BED9-52FBF925B032}" srcOrd="0" destOrd="0" presId="urn:microsoft.com/office/officeart/2005/8/layout/bProcess4"/>
    <dgm:cxn modelId="{4A0FE69B-9ACE-400D-AA2A-E3DB615272CA}" type="presParOf" srcId="{AA272DF3-1881-4DA0-BED9-52FBF925B032}" destId="{4FC72A6E-9BA1-44E7-A214-7A480CCA7E68}" srcOrd="0" destOrd="0" presId="urn:microsoft.com/office/officeart/2005/8/layout/bProcess4"/>
    <dgm:cxn modelId="{E1500771-1EE3-4E94-A15F-F17304AEB903}" type="presParOf" srcId="{AA272DF3-1881-4DA0-BED9-52FBF925B032}" destId="{0F21FD83-3F53-45C5-84CD-959D36898A11}" srcOrd="1" destOrd="0" presId="urn:microsoft.com/office/officeart/2005/8/layout/bProcess4"/>
    <dgm:cxn modelId="{63AC274D-BF29-410A-B7D1-F686FC4A9299}" type="presParOf" srcId="{CD43D9D7-E03D-4445-9812-468D99FEEC29}" destId="{851B1917-DB22-41E3-807D-7FF462DB7F30}" srcOrd="1" destOrd="0" presId="urn:microsoft.com/office/officeart/2005/8/layout/bProcess4"/>
    <dgm:cxn modelId="{A2A2C3DD-8813-4A63-804F-56DA63E0C0B3}" type="presParOf" srcId="{CD43D9D7-E03D-4445-9812-468D99FEEC29}" destId="{6AA7006E-694A-4113-BD88-5E439A3CE0E3}" srcOrd="2" destOrd="0" presId="urn:microsoft.com/office/officeart/2005/8/layout/bProcess4"/>
    <dgm:cxn modelId="{07862E93-2133-4C4A-A492-84891B4CAD79}" type="presParOf" srcId="{6AA7006E-694A-4113-BD88-5E439A3CE0E3}" destId="{35D88077-E108-4254-B0CC-7B35A673B319}" srcOrd="0" destOrd="0" presId="urn:microsoft.com/office/officeart/2005/8/layout/bProcess4"/>
    <dgm:cxn modelId="{71248486-4A3F-494F-80C1-9AB4F6CC417D}" type="presParOf" srcId="{6AA7006E-694A-4113-BD88-5E439A3CE0E3}" destId="{CF2D28B8-6AC0-40DA-804E-811E9EED74B8}" srcOrd="1" destOrd="0" presId="urn:microsoft.com/office/officeart/2005/8/layout/bProcess4"/>
    <dgm:cxn modelId="{936D8317-D3F9-4303-8B6B-50C6AA2ADD8C}" type="presParOf" srcId="{CD43D9D7-E03D-4445-9812-468D99FEEC29}" destId="{DEC8C6C7-10A3-4FE5-9DAE-2E5788AB7ABA}" srcOrd="3" destOrd="0" presId="urn:microsoft.com/office/officeart/2005/8/layout/bProcess4"/>
    <dgm:cxn modelId="{F0026026-993E-4F6C-8BAE-7997C89CF636}" type="presParOf" srcId="{CD43D9D7-E03D-4445-9812-468D99FEEC29}" destId="{FCA86728-DF66-40A7-9CF4-EF96D748DE7D}" srcOrd="4" destOrd="0" presId="urn:microsoft.com/office/officeart/2005/8/layout/bProcess4"/>
    <dgm:cxn modelId="{36EFB8C3-AAA3-4428-A850-7FC071B611EF}" type="presParOf" srcId="{FCA86728-DF66-40A7-9CF4-EF96D748DE7D}" destId="{627B23B5-BB38-4BAF-87EC-FBCE8D8A8905}" srcOrd="0" destOrd="0" presId="urn:microsoft.com/office/officeart/2005/8/layout/bProcess4"/>
    <dgm:cxn modelId="{46860742-E333-42C5-AE59-E8190DE161B8}" type="presParOf" srcId="{FCA86728-DF66-40A7-9CF4-EF96D748DE7D}" destId="{C72DB7F4-8FE4-4D31-B601-842F6D298286}" srcOrd="1" destOrd="0" presId="urn:microsoft.com/office/officeart/2005/8/layout/bProcess4"/>
    <dgm:cxn modelId="{5199AB59-3944-465F-A261-9C77FBCCE3DC}" type="presParOf" srcId="{CD43D9D7-E03D-4445-9812-468D99FEEC29}" destId="{D6B952F5-C018-4FB0-AE5F-DFB283B30CCD}" srcOrd="5" destOrd="0" presId="urn:microsoft.com/office/officeart/2005/8/layout/bProcess4"/>
    <dgm:cxn modelId="{1BB4F489-2493-40C2-8CAB-84CBAEC422FB}" type="presParOf" srcId="{CD43D9D7-E03D-4445-9812-468D99FEEC29}" destId="{A2B56D20-8C43-4DFF-B684-AC10065263BE}" srcOrd="6" destOrd="0" presId="urn:microsoft.com/office/officeart/2005/8/layout/bProcess4"/>
    <dgm:cxn modelId="{BEBCAB84-8F89-4AC1-8A2B-D5129BC26879}" type="presParOf" srcId="{A2B56D20-8C43-4DFF-B684-AC10065263BE}" destId="{8D1CBA82-0BC0-4A04-9C0E-458023849AC7}" srcOrd="0" destOrd="0" presId="urn:microsoft.com/office/officeart/2005/8/layout/bProcess4"/>
    <dgm:cxn modelId="{55DD7287-7821-4CD0-957C-7A473EC06C3E}" type="presParOf" srcId="{A2B56D20-8C43-4DFF-B684-AC10065263BE}" destId="{6E05DD7C-5478-4370-8790-498E3DFE4D44}" srcOrd="1" destOrd="0" presId="urn:microsoft.com/office/officeart/2005/8/layout/b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071C72E-14F3-4062-96CB-59EB8CD4BB45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4E76CB3-81E4-4920-BD56-4669D4A9042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C72E-14F3-4062-96CB-59EB8CD4BB45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6CB3-81E4-4920-BD56-4669D4A904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C72E-14F3-4062-96CB-59EB8CD4BB45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6CB3-81E4-4920-BD56-4669D4A9042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C72E-14F3-4062-96CB-59EB8CD4BB45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6CB3-81E4-4920-BD56-4669D4A9042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071C72E-14F3-4062-96CB-59EB8CD4BB45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4E76CB3-81E4-4920-BD56-4669D4A9042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C72E-14F3-4062-96CB-59EB8CD4BB45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6CB3-81E4-4920-BD56-4669D4A9042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C72E-14F3-4062-96CB-59EB8CD4BB45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6CB3-81E4-4920-BD56-4669D4A9042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C72E-14F3-4062-96CB-59EB8CD4BB45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6CB3-81E4-4920-BD56-4669D4A9042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C72E-14F3-4062-96CB-59EB8CD4BB45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6CB3-81E4-4920-BD56-4669D4A9042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C72E-14F3-4062-96CB-59EB8CD4BB45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6CB3-81E4-4920-BD56-4669D4A9042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C72E-14F3-4062-96CB-59EB8CD4BB45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6CB3-81E4-4920-BD56-4669D4A9042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71C72E-14F3-4062-96CB-59EB8CD4BB45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E76CB3-81E4-4920-BD56-4669D4A9042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2569875.github.io/index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itchFamily="34" charset="-128"/>
                <a:ea typeface="Adobe 黑体 Std R" pitchFamily="34" charset="-128"/>
              </a:rPr>
              <a:t>簡易動畫產生器</a:t>
            </a:r>
            <a:endParaRPr lang="zh-TW" altLang="en-US" sz="5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張宇帆</a:t>
            </a:r>
            <a:r>
              <a:rPr lang="en-US" sz="2400" dirty="0" smtClean="0"/>
              <a:t> </a:t>
            </a:r>
            <a:r>
              <a:rPr lang="en-US" dirty="0" smtClean="0">
                <a:latin typeface="DejaVu Sans Condensed" pitchFamily="34" charset="0"/>
                <a:ea typeface="DejaVu Sans Condensed" pitchFamily="34" charset="0"/>
                <a:cs typeface="DejaVu Sans Condensed" pitchFamily="34" charset="0"/>
              </a:rPr>
              <a:t>00357123</a:t>
            </a:r>
            <a:r>
              <a:rPr lang="en-US" sz="2400" dirty="0" smtClean="0"/>
              <a:t> </a:t>
            </a:r>
            <a:r>
              <a:rPr lang="zh-TW" altLang="en-US" sz="2400" dirty="0" smtClean="0"/>
              <a:t>沈桓慶</a:t>
            </a:r>
            <a:r>
              <a:rPr lang="en-US" sz="2400" dirty="0" smtClean="0"/>
              <a:t> </a:t>
            </a:r>
            <a:r>
              <a:rPr lang="en-US" dirty="0" smtClean="0">
                <a:latin typeface="DejaVu Sans Condensed" pitchFamily="34" charset="0"/>
                <a:ea typeface="DejaVu Sans Condensed" pitchFamily="34" charset="0"/>
                <a:cs typeface="DejaVu Sans Condensed" pitchFamily="34" charset="0"/>
              </a:rPr>
              <a:t>00357127</a:t>
            </a:r>
            <a:endParaRPr lang="zh-TW" altLang="en-US" dirty="0">
              <a:latin typeface="DejaVu Sans Condensed" pitchFamily="34" charset="0"/>
              <a:cs typeface="DejaVu Sans Condense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28926" y="357166"/>
            <a:ext cx="2928958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首頁</a:t>
            </a:r>
            <a:endParaRPr lang="zh-TW" altLang="en-US" sz="4000" dirty="0"/>
          </a:p>
        </p:txBody>
      </p:sp>
      <p:cxnSp>
        <p:nvCxnSpPr>
          <p:cNvPr id="9" name="直線接點 8"/>
          <p:cNvCxnSpPr/>
          <p:nvPr/>
        </p:nvCxnSpPr>
        <p:spPr>
          <a:xfrm rot="5400000" flipH="1" flipV="1">
            <a:off x="4144166" y="221376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rot="10800000">
            <a:off x="2071670" y="2500306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429124" y="2500306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rot="5400000">
            <a:off x="1821637" y="2750339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5400000">
            <a:off x="6107917" y="2750339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28596" y="3000372"/>
            <a:ext cx="2928958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關於</a:t>
            </a:r>
            <a:endParaRPr lang="zh-TW" altLang="en-US" sz="4000" dirty="0"/>
          </a:p>
        </p:txBody>
      </p:sp>
      <p:sp>
        <p:nvSpPr>
          <p:cNvPr id="19" name="矩形 18"/>
          <p:cNvSpPr/>
          <p:nvPr/>
        </p:nvSpPr>
        <p:spPr>
          <a:xfrm>
            <a:off x="5000628" y="3000372"/>
            <a:ext cx="2928958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動畫製作</a:t>
            </a:r>
            <a:endParaRPr lang="zh-TW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3643306" y="5000636"/>
            <a:ext cx="142876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控制說明</a:t>
            </a:r>
            <a:endParaRPr lang="zh-TW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5286380" y="5000636"/>
            <a:ext cx="142876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預覽</a:t>
            </a:r>
            <a:endParaRPr lang="zh-TW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7000892" y="5000636"/>
            <a:ext cx="142876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輸出</a:t>
            </a:r>
            <a:r>
              <a:rPr lang="en-US" altLang="zh-TW" sz="2000" dirty="0" smtClean="0"/>
              <a:t>gif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6000" dirty="0" smtClean="0">
                <a:latin typeface="Adobe 黑体 Std R" pitchFamily="34" charset="-128"/>
                <a:ea typeface="Adobe 黑体 Std R" pitchFamily="34" charset="-128"/>
              </a:rPr>
              <a:t>架構 </a:t>
            </a:r>
            <a:endParaRPr lang="zh-TW" altLang="en-US" sz="6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graphicFrame>
        <p:nvGraphicFramePr>
          <p:cNvPr id="4" name="資料庫圖表 3"/>
          <p:cNvGraphicFramePr/>
          <p:nvPr/>
        </p:nvGraphicFramePr>
        <p:xfrm>
          <a:off x="1357290" y="150017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6000" dirty="0" smtClean="0">
                <a:latin typeface="Adobe 黑体 Std R" pitchFamily="34" charset="-128"/>
                <a:ea typeface="Adobe 黑体 Std R" pitchFamily="34" charset="-128"/>
              </a:rPr>
              <a:t>特色</a:t>
            </a:r>
            <a:endParaRPr lang="zh-TW" altLang="en-US" sz="6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</a:rPr>
              <a:t>用指令碼控制火柴</a:t>
            </a:r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</a:rPr>
              <a:t>人</a:t>
            </a:r>
            <a:endParaRPr lang="en-US" altLang="zh-TW" sz="40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</a:rPr>
              <a:t>並能</a:t>
            </a:r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</a:rPr>
              <a:t>以</a:t>
            </a:r>
            <a:r>
              <a:rPr lang="en-US" altLang="zh-TW" sz="4000" dirty="0" smtClean="0">
                <a:latin typeface="Adobe 黑体 Std R" pitchFamily="34" charset="-128"/>
                <a:ea typeface="Adobe 黑体 Std R" pitchFamily="34" charset="-128"/>
              </a:rPr>
              <a:t>Gif</a:t>
            </a:r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</a:rPr>
              <a:t>格式輸出</a:t>
            </a:r>
            <a:endParaRPr lang="zh-TW" altLang="en-US" sz="4000" dirty="0" smtClean="0"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6000" dirty="0" smtClean="0">
                <a:latin typeface="Adobe 黑体 Std R" pitchFamily="34" charset="-128"/>
                <a:ea typeface="Adobe 黑体 Std R" pitchFamily="34" charset="-128"/>
              </a:rPr>
              <a:t>分工</a:t>
            </a:r>
            <a:endParaRPr lang="zh-TW" altLang="en-US" sz="6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姓名</a:t>
            </a:r>
            <a:r>
              <a:rPr lang="zh-TW" altLang="en-US" sz="3200" dirty="0" smtClean="0"/>
              <a:t>：張宇帆 </a:t>
            </a:r>
            <a:r>
              <a:rPr lang="en-US" altLang="zh-TW" sz="3200" dirty="0" smtClean="0"/>
              <a:t>00357123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負責項目：整個網站的結構、火柴人 </a:t>
            </a:r>
            <a:r>
              <a:rPr lang="en-US" altLang="zh-TW" sz="3200" dirty="0" smtClean="0"/>
              <a:t>Movie Maker</a:t>
            </a:r>
            <a:r>
              <a:rPr lang="zh-TW" altLang="en-US" sz="3200" dirty="0" smtClean="0"/>
              <a:t>的控制和介面等等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r>
              <a:rPr lang="zh-TW" altLang="en-US" sz="3200" dirty="0" smtClean="0"/>
              <a:t>姓名</a:t>
            </a:r>
            <a:r>
              <a:rPr lang="zh-TW" altLang="en-US" sz="3200" dirty="0" smtClean="0"/>
              <a:t>：沈桓慶 </a:t>
            </a:r>
            <a:r>
              <a:rPr lang="en-US" altLang="zh-TW" sz="3200" dirty="0" smtClean="0"/>
              <a:t>00357127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負責項目：整個網站的設計、火柴人的動作的製作、字卡等等。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針對網頁中的</a:t>
            </a:r>
            <a:r>
              <a:rPr lang="en-US" altLang="zh-TW" dirty="0" smtClean="0"/>
              <a:t>SVG</a:t>
            </a:r>
            <a:r>
              <a:rPr lang="zh-TW" altLang="en-US" dirty="0" smtClean="0"/>
              <a:t>，使用</a:t>
            </a:r>
            <a:r>
              <a:rPr lang="en-US" altLang="zh-TW" dirty="0" smtClean="0"/>
              <a:t>DOM</a:t>
            </a:r>
            <a:r>
              <a:rPr lang="zh-TW" altLang="en-US" dirty="0" smtClean="0"/>
              <a:t>進行控制，</a:t>
            </a:r>
            <a:r>
              <a:rPr lang="zh-TW" altLang="en-US" dirty="0" smtClean="0"/>
              <a:t>用文件物件模型</a:t>
            </a:r>
            <a:r>
              <a:rPr lang="en-US" altLang="zh-TW" dirty="0" smtClean="0"/>
              <a:t>( </a:t>
            </a:r>
            <a:r>
              <a:rPr lang="en-US" dirty="0" smtClean="0"/>
              <a:t>Document Object Model, DOM )-</a:t>
            </a:r>
            <a:r>
              <a:rPr lang="zh-TW" altLang="en-US" dirty="0" smtClean="0"/>
              <a:t>做出</a:t>
            </a:r>
            <a:r>
              <a:rPr lang="en-US" dirty="0" err="1" smtClean="0"/>
              <a:t>svg</a:t>
            </a:r>
            <a:r>
              <a:rPr lang="zh-TW" altLang="en-US" dirty="0" smtClean="0"/>
              <a:t>動畫</a:t>
            </a:r>
            <a:endParaRPr lang="en-US" altLang="zh-TW" dirty="0" smtClean="0"/>
          </a:p>
          <a:p>
            <a:r>
              <a:rPr lang="en-US" dirty="0" err="1" smtClean="0"/>
              <a:t>gabelerner</a:t>
            </a:r>
            <a:r>
              <a:rPr lang="en-US" dirty="0" smtClean="0"/>
              <a:t>/</a:t>
            </a:r>
            <a:r>
              <a:rPr lang="en-US" dirty="0" err="1" smtClean="0"/>
              <a:t>canvg</a:t>
            </a:r>
            <a:r>
              <a:rPr lang="en-US" dirty="0" smtClean="0"/>
              <a:t>-</a:t>
            </a:r>
            <a:r>
              <a:rPr lang="zh-TW" altLang="en-US" dirty="0" smtClean="0"/>
              <a:t>分析</a:t>
            </a:r>
            <a:r>
              <a:rPr lang="en-US" dirty="0" err="1" smtClean="0"/>
              <a:t>svg</a:t>
            </a:r>
            <a:r>
              <a:rPr lang="zh-TW" altLang="en-US" dirty="0" smtClean="0"/>
              <a:t>結構並轉</a:t>
            </a:r>
            <a:r>
              <a:rPr lang="zh-TW" altLang="en-US" dirty="0" smtClean="0"/>
              <a:t>成容易點陣處理影像 </a:t>
            </a:r>
            <a:r>
              <a:rPr lang="en-US" altLang="zh-TW" dirty="0" smtClean="0"/>
              <a:t>(buffer</a:t>
            </a:r>
            <a:r>
              <a:rPr lang="zh-TW" altLang="en-US" dirty="0" smtClean="0"/>
              <a:t>是使用</a:t>
            </a:r>
            <a:r>
              <a:rPr lang="en-US" altLang="zh-TW" dirty="0" smtClean="0"/>
              <a:t>canvas)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搭配套件</a:t>
            </a:r>
            <a:r>
              <a:rPr lang="en-US" dirty="0" err="1" smtClean="0"/>
              <a:t>NeuQuant</a:t>
            </a:r>
            <a:r>
              <a:rPr lang="zh-TW" altLang="en-US" dirty="0" smtClean="0"/>
              <a:t> 配合</a:t>
            </a:r>
            <a:r>
              <a:rPr lang="en-US" dirty="0" err="1" smtClean="0"/>
              <a:t>Actionscript</a:t>
            </a:r>
            <a:r>
              <a:rPr lang="zh-TW" altLang="en-US" dirty="0" smtClean="0"/>
              <a:t>並使用</a:t>
            </a:r>
            <a:r>
              <a:rPr lang="en-US" altLang="zh-TW" dirty="0" smtClean="0"/>
              <a:t>base64</a:t>
            </a:r>
            <a:r>
              <a:rPr lang="zh-TW" altLang="en-US" dirty="0" smtClean="0"/>
              <a:t>針對</a:t>
            </a:r>
            <a:r>
              <a:rPr lang="en-US" altLang="zh-TW" dirty="0" smtClean="0"/>
              <a:t>gif file</a:t>
            </a:r>
            <a:r>
              <a:rPr lang="zh-TW" altLang="en-US" dirty="0" smtClean="0"/>
              <a:t>進行</a:t>
            </a:r>
            <a:r>
              <a:rPr lang="en-US" altLang="zh-TW" dirty="0" smtClean="0"/>
              <a:t>encode</a:t>
            </a:r>
          </a:p>
          <a:p>
            <a:r>
              <a:rPr lang="en-US" dirty="0" err="1" smtClean="0"/>
              <a:t>EditArea</a:t>
            </a:r>
            <a:r>
              <a:rPr lang="en-US" dirty="0" smtClean="0"/>
              <a:t>-</a:t>
            </a:r>
            <a:r>
              <a:rPr lang="zh-TW" altLang="en-US" dirty="0" smtClean="0"/>
              <a:t>一個是和編輯指令碼的使用者輸入框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dirty="0" err="1" smtClean="0"/>
              <a:t>Sweetalert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彈出式網頁視窗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Adobe 黑体 Std R" pitchFamily="34" charset="-128"/>
                <a:ea typeface="Adobe 黑体 Std R" pitchFamily="34" charset="-128"/>
              </a:rPr>
              <a:t>使用技術</a:t>
            </a:r>
            <a:endParaRPr lang="zh-TW" altLang="en-US" sz="6000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714876" y="1285860"/>
            <a:ext cx="3943320" cy="4937760"/>
          </a:xfrm>
        </p:spPr>
        <p:txBody>
          <a:bodyPr/>
          <a:lstStyle/>
          <a:p>
            <a:r>
              <a:rPr lang="zh-TW" altLang="en-US" dirty="0" smtClean="0"/>
              <a:t>前往網頁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hlinkClick r:id="rId2"/>
              </a:rPr>
              <a:t>https://a2569875.github.io/index.htm</a:t>
            </a:r>
            <a:endParaRPr lang="zh-TW" altLang="en-US" dirty="0"/>
          </a:p>
        </p:txBody>
      </p:sp>
      <p:pic>
        <p:nvPicPr>
          <p:cNvPr id="6" name="內容版面配置區 3" descr="aa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071546"/>
            <a:ext cx="4565185" cy="49371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</TotalTime>
  <Words>133</Words>
  <Application>Microsoft Office PowerPoint</Application>
  <PresentationFormat>如螢幕大小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原創</vt:lpstr>
      <vt:lpstr>簡易動畫產生器</vt:lpstr>
      <vt:lpstr>投影片 2</vt:lpstr>
      <vt:lpstr>架構 </vt:lpstr>
      <vt:lpstr>特色</vt:lpstr>
      <vt:lpstr>分工</vt:lpstr>
      <vt:lpstr>使用技術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4</cp:revision>
  <dcterms:created xsi:type="dcterms:W3CDTF">2016-05-17T08:01:43Z</dcterms:created>
  <dcterms:modified xsi:type="dcterms:W3CDTF">2016-06-17T04:44:10Z</dcterms:modified>
</cp:coreProperties>
</file>