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Nuni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italic.fntdata"/><Relationship Id="rId14" Type="http://schemas.openxmlformats.org/officeDocument/2006/relationships/font" Target="fonts/Nunito-bold.fntdata"/><Relationship Id="rId16"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91aa865461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91aa865461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915ae9f2e5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915ae9f2e5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915ae9f2e5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915ae9f2e5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91aa865461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91aa865461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919386d4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919386d4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91aa86546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91aa86546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311708" y="1217200"/>
            <a:ext cx="8520600" cy="205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t>Finance Game</a:t>
            </a:r>
            <a:endParaRPr b="1"/>
          </a:p>
        </p:txBody>
      </p:sp>
      <p:sp>
        <p:nvSpPr>
          <p:cNvPr id="129" name="Google Shape;129;p13"/>
          <p:cNvSpPr txBox="1"/>
          <p:nvPr>
            <p:ph idx="1" type="subTitle"/>
          </p:nvPr>
        </p:nvSpPr>
        <p:spPr>
          <a:xfrm>
            <a:off x="1891350" y="3075697"/>
            <a:ext cx="5361300" cy="702000"/>
          </a:xfrm>
          <a:prstGeom prst="rect">
            <a:avLst/>
          </a:prstGeom>
        </p:spPr>
        <p:txBody>
          <a:bodyPr anchorCtr="0" anchor="t" bIns="91425" lIns="91425" spcFirstLastPara="1" rIns="91425" wrap="square" tIns="91425">
            <a:normAutofit fontScale="92500"/>
          </a:bodyPr>
          <a:lstStyle/>
          <a:p>
            <a:pPr indent="0" lvl="0" marL="0" rtl="0" algn="ctr">
              <a:lnSpc>
                <a:spcPct val="80000"/>
              </a:lnSpc>
              <a:spcBef>
                <a:spcPts val="0"/>
              </a:spcBef>
              <a:spcAft>
                <a:spcPts val="0"/>
              </a:spcAft>
              <a:buSzPct val="44523"/>
              <a:buNone/>
            </a:pPr>
            <a:r>
              <a:rPr lang="en" sz="2100">
                <a:solidFill>
                  <a:srgbClr val="000000"/>
                </a:solidFill>
                <a:latin typeface="Nunito"/>
                <a:ea typeface="Nunito"/>
                <a:cs typeface="Nunito"/>
                <a:sym typeface="Nunito"/>
              </a:rPr>
              <a:t>Group 5: </a:t>
            </a:r>
            <a:r>
              <a:rPr lang="en" sz="2100">
                <a:solidFill>
                  <a:srgbClr val="000000"/>
                </a:solidFill>
                <a:latin typeface="Nunito"/>
                <a:ea typeface="Nunito"/>
                <a:cs typeface="Nunito"/>
                <a:sym typeface="Nunito"/>
              </a:rPr>
              <a:t>Dylan Dayter , Nick Bequette , Aidan Amarante , Dominick Dupoux, Jian Zhong</a:t>
            </a:r>
            <a:endParaRPr sz="2100">
              <a:solidFill>
                <a:srgbClr val="000000"/>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timeline</a:t>
            </a:r>
            <a:endParaRPr/>
          </a:p>
        </p:txBody>
      </p:sp>
      <p:sp>
        <p:nvSpPr>
          <p:cNvPr id="135" name="Google Shape;135;p14"/>
          <p:cNvSpPr txBox="1"/>
          <p:nvPr>
            <p:ph idx="1" type="body"/>
          </p:nvPr>
        </p:nvSpPr>
        <p:spPr>
          <a:xfrm>
            <a:off x="819150" y="1615075"/>
            <a:ext cx="7505700" cy="3073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3786"/>
              <a:t>October 27th</a:t>
            </a:r>
            <a:endParaRPr sz="3786"/>
          </a:p>
          <a:p>
            <a:pPr indent="0" lvl="0" marL="0" rtl="0" algn="l">
              <a:spcBef>
                <a:spcPts val="1200"/>
              </a:spcBef>
              <a:spcAft>
                <a:spcPts val="0"/>
              </a:spcAft>
              <a:buNone/>
            </a:pPr>
            <a:r>
              <a:rPr lang="en" sz="3786"/>
              <a:t>- Have all layouts and game planning finished </a:t>
            </a:r>
            <a:endParaRPr sz="3786"/>
          </a:p>
          <a:p>
            <a:pPr indent="0" lvl="0" marL="0" rtl="0" algn="l">
              <a:spcBef>
                <a:spcPts val="1200"/>
              </a:spcBef>
              <a:spcAft>
                <a:spcPts val="0"/>
              </a:spcAft>
              <a:buNone/>
            </a:pPr>
            <a:r>
              <a:rPr lang="en" sz="3786"/>
              <a:t>November 3rd</a:t>
            </a:r>
            <a:endParaRPr sz="3786"/>
          </a:p>
          <a:p>
            <a:pPr indent="0" lvl="0" marL="0" rtl="0" algn="l">
              <a:spcBef>
                <a:spcPts val="1200"/>
              </a:spcBef>
              <a:spcAft>
                <a:spcPts val="0"/>
              </a:spcAft>
              <a:buNone/>
            </a:pPr>
            <a:r>
              <a:rPr lang="en" sz="3786"/>
              <a:t>-have a basic layout of gameplay mechanics throughout the game </a:t>
            </a:r>
            <a:endParaRPr sz="3786"/>
          </a:p>
          <a:p>
            <a:pPr indent="0" lvl="0" marL="0" rtl="0" algn="l">
              <a:spcBef>
                <a:spcPts val="1200"/>
              </a:spcBef>
              <a:spcAft>
                <a:spcPts val="0"/>
              </a:spcAft>
              <a:buNone/>
            </a:pPr>
            <a:r>
              <a:rPr lang="en" sz="3786"/>
              <a:t>-base game mechanics are polished </a:t>
            </a:r>
            <a:endParaRPr sz="3786"/>
          </a:p>
          <a:p>
            <a:pPr indent="0" lvl="0" marL="0" rtl="0" algn="l">
              <a:spcBef>
                <a:spcPts val="1200"/>
              </a:spcBef>
              <a:spcAft>
                <a:spcPts val="0"/>
              </a:spcAft>
              <a:buNone/>
            </a:pPr>
            <a:r>
              <a:rPr lang="en" sz="3786"/>
              <a:t>November 17th</a:t>
            </a:r>
            <a:endParaRPr sz="3786"/>
          </a:p>
          <a:p>
            <a:pPr indent="0" lvl="0" marL="0" rtl="0" algn="l">
              <a:spcBef>
                <a:spcPts val="1200"/>
              </a:spcBef>
              <a:spcAft>
                <a:spcPts val="0"/>
              </a:spcAft>
              <a:buNone/>
            </a:pPr>
            <a:r>
              <a:rPr lang="en" sz="3786"/>
              <a:t>-Game levels polished with detailed leveling involving our main topics </a:t>
            </a:r>
            <a:endParaRPr sz="3786"/>
          </a:p>
          <a:p>
            <a:pPr indent="0" lvl="0" marL="0" rtl="0" algn="l">
              <a:spcBef>
                <a:spcPts val="1200"/>
              </a:spcBef>
              <a:spcAft>
                <a:spcPts val="0"/>
              </a:spcAft>
              <a:buNone/>
            </a:pPr>
            <a:r>
              <a:rPr lang="en" sz="3786"/>
              <a:t>November 28th</a:t>
            </a:r>
            <a:endParaRPr sz="3786"/>
          </a:p>
          <a:p>
            <a:pPr indent="0" lvl="0" marL="0" rtl="0" algn="l">
              <a:spcBef>
                <a:spcPts val="1200"/>
              </a:spcBef>
              <a:spcAft>
                <a:spcPts val="0"/>
              </a:spcAft>
              <a:buNone/>
            </a:pPr>
            <a:r>
              <a:rPr lang="en" sz="3786"/>
              <a:t>-Game fully finished with polished </a:t>
            </a:r>
            <a:r>
              <a:rPr lang="en" sz="3786"/>
              <a:t>art styles</a:t>
            </a:r>
            <a:r>
              <a:rPr lang="en" sz="3786"/>
              <a:t> throughout all leveling </a:t>
            </a:r>
            <a:endParaRPr sz="3786"/>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Goal of Our Project</a:t>
            </a:r>
            <a:endParaRPr b="1"/>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primary goal of our project is to teach basic finance topics to those new to the subject through interactive gameplay.</a:t>
            </a:r>
            <a:endParaRPr/>
          </a:p>
          <a:p>
            <a:pPr indent="0" lvl="0" marL="0" rtl="0" algn="l">
              <a:spcBef>
                <a:spcPts val="1200"/>
              </a:spcBef>
              <a:spcAft>
                <a:spcPts val="0"/>
              </a:spcAft>
              <a:buNone/>
            </a:pPr>
            <a:r>
              <a:rPr lang="en"/>
              <a:t>There will be multiple levels that cover various topics from investing in the stock market to proper budgeting techniques and risk management.</a:t>
            </a:r>
            <a:endParaRPr/>
          </a:p>
          <a:p>
            <a:pPr indent="0" lvl="0" marL="0" rtl="0" algn="l">
              <a:spcBef>
                <a:spcPts val="1200"/>
              </a:spcBef>
              <a:spcAft>
                <a:spcPts val="1200"/>
              </a:spcAft>
              <a:buNone/>
            </a:pPr>
            <a:r>
              <a:rPr lang="en"/>
              <a:t>We will include a system that rewards players for making the right decisions which will empower the player to make informed financial decisions in the real world.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Technologies</a:t>
            </a:r>
            <a:endParaRPr b="1"/>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-Pygame: Will be used as the core of our game. Allows us functionality for graphics and user input.</a:t>
            </a:r>
            <a:endParaRPr/>
          </a:p>
          <a:p>
            <a:pPr indent="0" lvl="0" marL="0" rtl="0" algn="l">
              <a:spcBef>
                <a:spcPts val="1200"/>
              </a:spcBef>
              <a:spcAft>
                <a:spcPts val="0"/>
              </a:spcAft>
              <a:buNone/>
            </a:pPr>
            <a:r>
              <a:rPr lang="en"/>
              <a:t>-Pandas: The primary library we will use for simple manipulation and analysis of stock or other data we </a:t>
            </a:r>
            <a:r>
              <a:rPr lang="en"/>
              <a:t>decide to implement.</a:t>
            </a:r>
            <a:endParaRPr/>
          </a:p>
          <a:p>
            <a:pPr indent="0" lvl="0" marL="0" rtl="0" algn="l">
              <a:spcBef>
                <a:spcPts val="1200"/>
              </a:spcBef>
              <a:spcAft>
                <a:spcPts val="0"/>
              </a:spcAft>
              <a:buNone/>
            </a:pPr>
            <a:r>
              <a:rPr lang="en"/>
              <a:t>-Matplotlib: This is a library that assists and makes creating charts much easier. This will be used when we import stock data and allows us to plot, chart, or graph it allowing us to visualize the data making it easier for the player to understand.</a:t>
            </a:r>
            <a:endParaRPr/>
          </a:p>
          <a:p>
            <a:pPr indent="0" lvl="0" marL="0" rtl="0" algn="l">
              <a:spcBef>
                <a:spcPts val="1200"/>
              </a:spcBef>
              <a:spcAft>
                <a:spcPts val="1200"/>
              </a:spcAft>
              <a:buNone/>
            </a:pPr>
            <a:r>
              <a:rPr lang="en"/>
              <a:t>-SQLite: This library works hand in hand with Matplotlib and will allow us to input SQL queries into our python code to easily pull information from whatever stock data we decide to store.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PyGame</a:t>
            </a:r>
            <a:endParaRPr b="1"/>
          </a:p>
        </p:txBody>
      </p:sp>
      <p:sp>
        <p:nvSpPr>
          <p:cNvPr id="153" name="Google Shape;153;p17"/>
          <p:cNvSpPr txBox="1"/>
          <p:nvPr>
            <p:ph idx="1" type="body"/>
          </p:nvPr>
        </p:nvSpPr>
        <p:spPr>
          <a:xfrm>
            <a:off x="819150" y="1421425"/>
            <a:ext cx="7738800" cy="3531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sz="1600"/>
              <a:t>Why did we chose PyGame?</a:t>
            </a:r>
            <a:endParaRPr b="1" sz="1600"/>
          </a:p>
          <a:p>
            <a:pPr indent="0" lvl="0" marL="0" rtl="0" algn="l">
              <a:spcBef>
                <a:spcPts val="1200"/>
              </a:spcBef>
              <a:spcAft>
                <a:spcPts val="0"/>
              </a:spcAft>
              <a:buNone/>
            </a:pPr>
            <a:r>
              <a:rPr lang="en"/>
              <a:t>-Its a great tool for </a:t>
            </a:r>
            <a:r>
              <a:rPr lang="en"/>
              <a:t>creating 2D games</a:t>
            </a:r>
            <a:endParaRPr/>
          </a:p>
          <a:p>
            <a:pPr indent="0" lvl="0" marL="0" rtl="0" algn="l">
              <a:spcBef>
                <a:spcPts val="1200"/>
              </a:spcBef>
              <a:spcAft>
                <a:spcPts val="0"/>
              </a:spcAft>
              <a:buNone/>
            </a:pPr>
            <a:r>
              <a:rPr lang="en"/>
              <a:t>-It allows us to have a framework for handling sound, graphics, and input of our game</a:t>
            </a:r>
            <a:endParaRPr/>
          </a:p>
          <a:p>
            <a:pPr indent="0" lvl="0" marL="0" rtl="0" algn="l">
              <a:spcBef>
                <a:spcPts val="1200"/>
              </a:spcBef>
              <a:spcAft>
                <a:spcPts val="0"/>
              </a:spcAft>
              <a:buNone/>
            </a:pPr>
            <a:r>
              <a:rPr b="1" lang="en" sz="1600"/>
              <a:t>How exactly will we use it?</a:t>
            </a:r>
            <a:endParaRPr b="1" sz="1600"/>
          </a:p>
          <a:p>
            <a:pPr indent="0" lvl="0" marL="0" rtl="0" algn="l">
              <a:spcBef>
                <a:spcPts val="1200"/>
              </a:spcBef>
              <a:spcAft>
                <a:spcPts val="0"/>
              </a:spcAft>
              <a:buNone/>
            </a:pPr>
            <a:r>
              <a:rPr b="1" lang="en" sz="1600"/>
              <a:t>-</a:t>
            </a:r>
            <a:r>
              <a:rPr lang="en"/>
              <a:t>Use pygame.display.set_mode() to create our game window with dimensions</a:t>
            </a:r>
            <a:endParaRPr/>
          </a:p>
          <a:p>
            <a:pPr indent="0" lvl="0" marL="0" rtl="0" algn="l">
              <a:spcBef>
                <a:spcPts val="1200"/>
              </a:spcBef>
              <a:spcAft>
                <a:spcPts val="0"/>
              </a:spcAft>
              <a:buNone/>
            </a:pPr>
            <a:r>
              <a:rPr lang="en"/>
              <a:t>-Use pygame.image.load() to load/display our graphics</a:t>
            </a:r>
            <a:endParaRPr/>
          </a:p>
          <a:p>
            <a:pPr indent="0" lvl="0" marL="0" rtl="0" algn="l">
              <a:spcBef>
                <a:spcPts val="1200"/>
              </a:spcBef>
              <a:spcAft>
                <a:spcPts val="0"/>
              </a:spcAft>
              <a:buNone/>
            </a:pPr>
            <a:r>
              <a:rPr lang="en"/>
              <a:t>-Use pygame.event.get() to handle user input</a:t>
            </a:r>
            <a:endParaRPr/>
          </a:p>
          <a:p>
            <a:pPr indent="0" lvl="0" marL="0" rtl="0" algn="l">
              <a:spcBef>
                <a:spcPts val="1200"/>
              </a:spcBef>
              <a:spcAft>
                <a:spcPts val="0"/>
              </a:spcAft>
              <a:buNone/>
            </a:pPr>
            <a:r>
              <a:rPr lang="en"/>
              <a:t>-Use pygame.mixer.music for some background music</a:t>
            </a:r>
            <a:endParaRPr/>
          </a:p>
          <a:p>
            <a:pPr indent="0" lvl="0" marL="0" rtl="0" algn="l">
              <a:spcBef>
                <a:spcPts val="1200"/>
              </a:spcBef>
              <a:spcAft>
                <a:spcPts val="0"/>
              </a:spcAft>
              <a:buNone/>
            </a:pPr>
            <a:r>
              <a:t/>
            </a:r>
            <a:endParaRPr sz="1400"/>
          </a:p>
          <a:p>
            <a:pPr indent="0" lvl="0" marL="0" rtl="0" algn="l">
              <a:spcBef>
                <a:spcPts val="1200"/>
              </a:spcBef>
              <a:spcAft>
                <a:spcPts val="1200"/>
              </a:spcAft>
              <a:buNone/>
            </a:pPr>
            <a:r>
              <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Visualizing the Game</a:t>
            </a:r>
            <a:endParaRPr b="1"/>
          </a:p>
        </p:txBody>
      </p:sp>
      <p:sp>
        <p:nvSpPr>
          <p:cNvPr id="159" name="Google Shape;159;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-The game will be open world, and the player will navigate through different worlds representing different financial stages in life</a:t>
            </a:r>
            <a:endParaRPr/>
          </a:p>
          <a:p>
            <a:pPr indent="0" lvl="0" marL="0" rtl="0" algn="l">
              <a:spcBef>
                <a:spcPts val="1200"/>
              </a:spcBef>
              <a:spcAft>
                <a:spcPts val="0"/>
              </a:spcAft>
              <a:buNone/>
            </a:pPr>
            <a:r>
              <a:rPr lang="en"/>
              <a:t>-Each world will teach a different lesson and have different lessons (e.g. stock market, equity, diversification, cash flow, etc.)</a:t>
            </a:r>
            <a:endParaRPr/>
          </a:p>
          <a:p>
            <a:pPr indent="0" lvl="0" marL="0" rtl="0" algn="l">
              <a:spcBef>
                <a:spcPts val="1200"/>
              </a:spcBef>
              <a:spcAft>
                <a:spcPts val="0"/>
              </a:spcAft>
              <a:buNone/>
            </a:pPr>
            <a:r>
              <a:rPr lang="en"/>
              <a:t>-As the character enters a world, it will encounter obstacles and events that will both teach and test their knowledge of finance concepts</a:t>
            </a:r>
            <a:endParaRPr/>
          </a:p>
          <a:p>
            <a:pPr indent="0" lvl="0" marL="0" rtl="0" algn="l">
              <a:spcBef>
                <a:spcPts val="1200"/>
              </a:spcBef>
              <a:spcAft>
                <a:spcPts val="0"/>
              </a:spcAft>
              <a:buNone/>
            </a:pPr>
            <a:r>
              <a:rPr lang="en"/>
              <a:t>-There will be animations representing financial events such as:</a:t>
            </a:r>
            <a:endParaRPr/>
          </a:p>
          <a:p>
            <a:pPr indent="0" lvl="0" marL="0" rtl="0" algn="l">
              <a:spcBef>
                <a:spcPts val="1200"/>
              </a:spcBef>
              <a:spcAft>
                <a:spcPts val="0"/>
              </a:spcAft>
              <a:buNone/>
            </a:pPr>
            <a:r>
              <a:rPr lang="en"/>
              <a:t>	-Market fluctuations</a:t>
            </a:r>
            <a:endParaRPr/>
          </a:p>
          <a:p>
            <a:pPr indent="0" lvl="0" marL="0" rtl="0" algn="l">
              <a:spcBef>
                <a:spcPts val="1200"/>
              </a:spcBef>
              <a:spcAft>
                <a:spcPts val="0"/>
              </a:spcAft>
              <a:buNone/>
            </a:pPr>
            <a:r>
              <a:rPr lang="en"/>
              <a:t>	-Success </a:t>
            </a:r>
            <a:r>
              <a:rPr lang="en"/>
              <a:t>represented</a:t>
            </a:r>
            <a:r>
              <a:rPr lang="en"/>
              <a:t> by rising stock charts</a:t>
            </a:r>
            <a:endParaRPr/>
          </a:p>
          <a:p>
            <a:pPr indent="0" lvl="0" marL="0" rtl="0" algn="l">
              <a:spcBef>
                <a:spcPts val="1200"/>
              </a:spcBef>
              <a:spcAft>
                <a:spcPts val="1200"/>
              </a:spcAft>
              <a:buNone/>
            </a:pPr>
            <a:r>
              <a:rPr lang="en"/>
              <a:t>	-Failure such as purchase of liabilities/accumulation of bad debt represented by ball and chain (it is holding them back)</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Systems</a:t>
            </a:r>
            <a:r>
              <a:rPr b="1" lang="en"/>
              <a:t> of the Game</a:t>
            </a:r>
            <a:endParaRPr b="1"/>
          </a:p>
        </p:txBody>
      </p:sp>
      <p:sp>
        <p:nvSpPr>
          <p:cNvPr id="165" name="Google Shape;165;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-Open World: The player will have a small world to interact with. There will be areas for the player to interact with to do thing (Bank, Stock Market). </a:t>
            </a:r>
            <a:endParaRPr/>
          </a:p>
          <a:p>
            <a:pPr indent="0" lvl="0" marL="0" rtl="0" algn="l">
              <a:spcBef>
                <a:spcPts val="1200"/>
              </a:spcBef>
              <a:spcAft>
                <a:spcPts val="0"/>
              </a:spcAft>
              <a:buNone/>
            </a:pPr>
            <a:r>
              <a:rPr lang="en"/>
              <a:t>-NPCs: Non-player characters will exist in the world that the player can interact with</a:t>
            </a:r>
            <a:endParaRPr/>
          </a:p>
          <a:p>
            <a:pPr indent="0" lvl="0" marL="0" rtl="0" algn="l">
              <a:spcBef>
                <a:spcPts val="1200"/>
              </a:spcBef>
              <a:spcAft>
                <a:spcPts val="0"/>
              </a:spcAft>
              <a:buNone/>
            </a:pPr>
            <a:r>
              <a:rPr lang="en"/>
              <a:t>-Money </a:t>
            </a:r>
            <a:r>
              <a:rPr lang="en"/>
              <a:t>management: The player will play through the levels of each game where every level teaches a new aspect of finance including stocks , budgeting, and economic evaluation</a:t>
            </a:r>
            <a:endParaRPr/>
          </a:p>
          <a:p>
            <a:pPr indent="0" lvl="0" marL="0" rtl="0" algn="l">
              <a:spcBef>
                <a:spcPts val="1200"/>
              </a:spcBef>
              <a:spcAft>
                <a:spcPts val="1200"/>
              </a:spcAft>
              <a:buNone/>
            </a:pPr>
            <a:r>
              <a:rPr lang="en"/>
              <a:t>-Time limit: There is a time limit and the player has to make as much money as possible before the time limit ends.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