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57" r:id="rId5"/>
    <p:sldId id="271" r:id="rId6"/>
    <p:sldId id="272" r:id="rId7"/>
    <p:sldId id="258" r:id="rId8"/>
    <p:sldId id="279" r:id="rId9"/>
    <p:sldId id="261" r:id="rId10"/>
    <p:sldId id="273" r:id="rId11"/>
    <p:sldId id="274" r:id="rId12"/>
    <p:sldId id="275" r:id="rId13"/>
    <p:sldId id="260" r:id="rId14"/>
    <p:sldId id="280" r:id="rId15"/>
    <p:sldId id="262" r:id="rId16"/>
    <p:sldId id="276" r:id="rId17"/>
    <p:sldId id="277" r:id="rId18"/>
    <p:sldId id="278" r:id="rId19"/>
    <p:sldId id="26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742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87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42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118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175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520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72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26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0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71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09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60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70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32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C50C55-DAA3-4DD7-9563-4387301039DD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285F40-6CC6-4CDA-B2D2-75DCC58FD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831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rasunroy/natural-images?fbclid=IwAR3jmAgnDjSY9bILldQGr4xyJsp8oUuV14OgfCggTofoXXwgddtfVaHZ5l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94B9C-4F21-4393-8CE5-07E335AF45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2BD06C-240C-441D-A242-476F31FD2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自然圖像辨識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96DA8C-6D0D-4CC2-9576-2C648D45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07360532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陳威諭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07360726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劉沛綸</a:t>
            </a:r>
          </a:p>
        </p:txBody>
      </p:sp>
    </p:spTree>
    <p:extLst>
      <p:ext uri="{BB962C8B-B14F-4D97-AF65-F5344CB8AC3E}">
        <p14:creationId xmlns:p14="http://schemas.microsoft.com/office/powerpoint/2010/main" val="123109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AE008BD-1569-4E3A-8C5B-05964839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00" y="980387"/>
            <a:ext cx="10889744" cy="7941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訓練曲線（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訓練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圈）</a:t>
            </a:r>
          </a:p>
        </p:txBody>
      </p:sp>
      <p:pic>
        <p:nvPicPr>
          <p:cNvPr id="4" name="圖片 3" descr="一張含有 文字, 白板 的圖片&#10;&#10;自動產生的描述">
            <a:extLst>
              <a:ext uri="{FF2B5EF4-FFF2-40B4-BE49-F238E27FC236}">
                <a16:creationId xmlns:a16="http://schemas.microsoft.com/office/drawing/2014/main" id="{715BF6ED-A436-4C01-B0FF-7690C29F7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0" y="2346208"/>
            <a:ext cx="4979534" cy="35314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9F51F2-415B-484E-AF1D-651620671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280344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5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AE008BD-1569-4E3A-8C5B-05964839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00" y="980387"/>
            <a:ext cx="10889744" cy="7941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訓練曲線（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訓練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圈）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02BA70-94CE-433D-B1C0-BB4A983FE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0" y="2455149"/>
            <a:ext cx="4941426" cy="35314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096F25-0543-45A1-AEA0-DFCD9D8DA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76" y="2455148"/>
            <a:ext cx="4954129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6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AE008BD-1569-4E3A-8C5B-05964839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00" y="980387"/>
            <a:ext cx="10889744" cy="7941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訓練曲線（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訓練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圈）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1D676094-AABF-4297-A08A-0099D923B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0" y="2346208"/>
            <a:ext cx="4903317" cy="3531405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BBD1A25-BA2A-4CCF-B04A-BC89608A2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03" y="2346208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3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562C1-E4C4-4AB1-BA0D-C265007A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準確率與損失率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5CFA0A-159C-410A-B25A-B75FEDD4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8605"/>
            <a:ext cx="4324350" cy="9334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4A34AD-2B41-48D9-8EBC-D52F69224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1" y="2186106"/>
            <a:ext cx="6229350" cy="8763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0E52340-86C4-4BAA-8A56-DCD0969C8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429000"/>
            <a:ext cx="6162675" cy="84772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5BF2190-AB64-478F-AA12-FA412A9B5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4658708"/>
            <a:ext cx="6267450" cy="86677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CA27EFD-E0BC-47D4-8607-5D872B725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1" y="5776912"/>
            <a:ext cx="6210300" cy="94297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EA5590D3-4FA9-4D00-B3A1-DC4DDA3E36D1}"/>
              </a:ext>
            </a:extLst>
          </p:cNvPr>
          <p:cNvSpPr txBox="1"/>
          <p:nvPr/>
        </p:nvSpPr>
        <p:spPr>
          <a:xfrm>
            <a:off x="7388625" y="242195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訓練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D27EE04-3265-4DD5-9D2A-562A3813F21C}"/>
              </a:ext>
            </a:extLst>
          </p:cNvPr>
          <p:cNvSpPr txBox="1"/>
          <p:nvPr/>
        </p:nvSpPr>
        <p:spPr>
          <a:xfrm>
            <a:off x="7399847" y="3656995"/>
            <a:ext cx="296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訓練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EBDC74F-2E7A-4F35-AA1C-30B7DD6F406D}"/>
              </a:ext>
            </a:extLst>
          </p:cNvPr>
          <p:cNvSpPr txBox="1"/>
          <p:nvPr/>
        </p:nvSpPr>
        <p:spPr>
          <a:xfrm>
            <a:off x="7474385" y="4892040"/>
            <a:ext cx="2820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訓練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D7AD88C-0034-4AB1-9946-1179C63797A5}"/>
              </a:ext>
            </a:extLst>
          </p:cNvPr>
          <p:cNvSpPr txBox="1"/>
          <p:nvPr/>
        </p:nvSpPr>
        <p:spPr>
          <a:xfrm>
            <a:off x="7388625" y="6048344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訓練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</a:t>
            </a:r>
          </a:p>
        </p:txBody>
      </p:sp>
    </p:spTree>
    <p:extLst>
      <p:ext uri="{BB962C8B-B14F-4D97-AF65-F5344CB8AC3E}">
        <p14:creationId xmlns:p14="http://schemas.microsoft.com/office/powerpoint/2010/main" val="85758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3D0E3-65F9-4887-9356-32E14EA3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FF934E-0BF6-4989-9D20-EAB79018F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3" y="6039188"/>
            <a:ext cx="5076825" cy="5905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C6995C-5541-4304-B045-3EDE029C1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73" y="2065867"/>
            <a:ext cx="6537215" cy="37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5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473B-59A2-49B8-A23F-3D2E85FF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訓練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圈）</a:t>
            </a:r>
          </a:p>
        </p:txBody>
      </p:sp>
      <p:pic>
        <p:nvPicPr>
          <p:cNvPr id="13" name="圖片 12" descr="一張含有 文字, 電子用品, 顯示, 螢幕擷取畫面 的圖片&#10;&#10;自動產生的描述">
            <a:extLst>
              <a:ext uri="{FF2B5EF4-FFF2-40B4-BE49-F238E27FC236}">
                <a16:creationId xmlns:a16="http://schemas.microsoft.com/office/drawing/2014/main" id="{689E209B-B406-4D0B-AFED-A4226CF4A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56" y="2065867"/>
            <a:ext cx="8726888" cy="40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7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473B-59A2-49B8-A23F-3D2E85FF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訓練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圈）</a:t>
            </a:r>
          </a:p>
        </p:txBody>
      </p:sp>
      <p:pic>
        <p:nvPicPr>
          <p:cNvPr id="4" name="圖片 3" descr="一張含有 文字, 電子用品, 顯示, 螢幕擷取畫面 的圖片&#10;&#10;自動產生的描述">
            <a:extLst>
              <a:ext uri="{FF2B5EF4-FFF2-40B4-BE49-F238E27FC236}">
                <a16:creationId xmlns:a16="http://schemas.microsoft.com/office/drawing/2014/main" id="{4B2BB2E9-D644-48C6-A4A4-524CAA574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56" y="2065867"/>
            <a:ext cx="8726888" cy="40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473B-59A2-49B8-A23F-3D2E85FF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訓練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圈）</a:t>
            </a:r>
          </a:p>
        </p:txBody>
      </p:sp>
      <p:pic>
        <p:nvPicPr>
          <p:cNvPr id="4" name="圖片 3" descr="一張含有 文字, 電子用品, 顯示, 螢幕擷取畫面 的圖片&#10;&#10;自動產生的描述">
            <a:extLst>
              <a:ext uri="{FF2B5EF4-FFF2-40B4-BE49-F238E27FC236}">
                <a16:creationId xmlns:a16="http://schemas.microsoft.com/office/drawing/2014/main" id="{B9FE863F-D8FD-4CA0-A1F4-EDDB204BB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56" y="2065867"/>
            <a:ext cx="8726888" cy="40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6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D473B-59A2-49B8-A23F-3D2E85FF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預測結果（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訓練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圈）</a:t>
            </a:r>
          </a:p>
        </p:txBody>
      </p:sp>
      <p:pic>
        <p:nvPicPr>
          <p:cNvPr id="4" name="圖片 3" descr="一張含有 文字, 電子用品, 顯示, 螢幕擷取畫面 的圖片&#10;&#10;自動產生的描述">
            <a:extLst>
              <a:ext uri="{FF2B5EF4-FFF2-40B4-BE49-F238E27FC236}">
                <a16:creationId xmlns:a16="http://schemas.microsoft.com/office/drawing/2014/main" id="{C8E53774-9E07-4437-9C27-AB90ADAA6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56" y="2065867"/>
            <a:ext cx="8726888" cy="40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8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3C30FE-36C6-49DE-AB1D-7FFE7397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889" y="2748643"/>
            <a:ext cx="666740" cy="1360714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B9C7FF-1733-404F-98D6-64579FAD5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998290"/>
            <a:ext cx="7329194" cy="4255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測試過相同圈數與不同層數的比較後，我們認為較多層的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模型能夠提高準確率。同時發現到在卷基層較多時，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種類別中僅在貓狗辨識的部分出錯，其餘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種類別的辨識效果良好，我們認為是由於增加了池化層後減少了特徵擷取，因此對於較接近的物件上特徵數不足而造成了辨識的困難。</a:t>
            </a:r>
          </a:p>
        </p:txBody>
      </p:sp>
    </p:spTree>
    <p:extLst>
      <p:ext uri="{BB962C8B-B14F-4D97-AF65-F5344CB8AC3E}">
        <p14:creationId xmlns:p14="http://schemas.microsoft.com/office/powerpoint/2010/main" val="1777625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文字, 繪製, 裝飾 的圖片&#10;&#10;自動產生的描述">
            <a:extLst>
              <a:ext uri="{FF2B5EF4-FFF2-40B4-BE49-F238E27FC236}">
                <a16:creationId xmlns:a16="http://schemas.microsoft.com/office/drawing/2014/main" id="{5DAD4CB6-E5CF-4AAD-9A49-7F191D795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7493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21C7FB9-0F8E-4503-89ED-5F660C7D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791" y="1860259"/>
            <a:ext cx="721453" cy="3137482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</a:t>
            </a: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989D9-3C73-45F6-92FD-A590552C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055" y="967587"/>
            <a:ext cx="5646207" cy="605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探討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CNN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圖像辨識的深淺層數差異</a:t>
            </a:r>
          </a:p>
        </p:txBody>
      </p:sp>
    </p:spTree>
    <p:extLst>
      <p:ext uri="{BB962C8B-B14F-4D97-AF65-F5344CB8AC3E}">
        <p14:creationId xmlns:p14="http://schemas.microsoft.com/office/powerpoint/2010/main" val="3075364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3C30FE-36C6-49DE-AB1D-7FFE7397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889" y="2748643"/>
            <a:ext cx="666740" cy="1360714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B9C7FF-1733-404F-98D6-64579FAD5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15" y="1301361"/>
            <a:ext cx="7443131" cy="4255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大家一起做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07360532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陳威諭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07360726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劉沛綸</a:t>
            </a:r>
          </a:p>
          <a:p>
            <a:pPr marL="0" indent="0">
              <a:buNone/>
            </a:pP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60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3D89D6-24A0-4643-AA7D-17BFD02B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312" y="1965409"/>
            <a:ext cx="868378" cy="2927179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B0DE5C-7185-4F6D-950E-14E6A12D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38" y="1732944"/>
            <a:ext cx="7402285" cy="3392110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模型架構採用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CNN</a:t>
            </a: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Google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Colab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實作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資料集來自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/>
              </a:rPr>
              <a:t>Kaggle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77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1EF516-1834-488B-BAFC-FCE37ED3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922" y="1962308"/>
            <a:ext cx="1537945" cy="271107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b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9F0D2-3C64-47F3-BE3B-02FBB95B2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03339"/>
            <a:ext cx="7402285" cy="5629013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模型建立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訓練模型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訓練曲線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準確率與損失率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預測結果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780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8E733-331C-4807-8B0E-DC4F2178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模型建立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26AC36-8DC6-4B77-AE3D-CCD0AF67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316" y="100012"/>
            <a:ext cx="59055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7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8E733-331C-4807-8B0E-DC4F2178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模型建立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55030C-B736-4618-93F6-FB23C792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18" y="0"/>
            <a:ext cx="4163190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E576F4-6472-4805-A697-BE07AF437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424" y="5309156"/>
            <a:ext cx="358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3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6FA01-D429-40FC-9EDA-9E591BA5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B23D27-4A04-47A4-BFE0-E50B0EB8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27" y="2444390"/>
            <a:ext cx="6115050" cy="8191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A4AA97B-B568-40C7-8693-B61B03D4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27" y="4442006"/>
            <a:ext cx="6115050" cy="8001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B095224-27C5-492B-8F51-A61B1D069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27" y="3465862"/>
            <a:ext cx="6067425" cy="8001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3E51B92-E29F-45C2-B723-1EF161A52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727" y="5444428"/>
            <a:ext cx="60007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1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21804-9326-44ED-A37D-AC19490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訓練曲線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6FFAD0-EBDA-4559-9E9C-52C501EA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75" y="2904634"/>
            <a:ext cx="4438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AE008BD-1569-4E3A-8C5B-05964839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00" y="980387"/>
            <a:ext cx="10889744" cy="7941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訓練曲線（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 訓練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圈）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924695-CA52-45B0-B947-6F89933A4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0" y="2700872"/>
            <a:ext cx="4800029" cy="336971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5C9CE90-C233-4948-A392-AA70B651F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40" y="2700872"/>
            <a:ext cx="4954129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13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825</TotalTime>
  <Words>296</Words>
  <Application>Microsoft Office PowerPoint</Application>
  <PresentationFormat>寬螢幕</PresentationFormat>
  <Paragraphs>40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Times New Roman</vt:lpstr>
      <vt:lpstr>天體</vt:lpstr>
      <vt:lpstr>自然圖像辨識</vt:lpstr>
      <vt:lpstr>製 作 動 機</vt:lpstr>
      <vt:lpstr>使 用 工 具</vt:lpstr>
      <vt:lpstr>實 作 目 錄</vt:lpstr>
      <vt:lpstr>模型建立</vt:lpstr>
      <vt:lpstr>模型建立</vt:lpstr>
      <vt:lpstr>訓練模型</vt:lpstr>
      <vt:lpstr>訓練曲線</vt:lpstr>
      <vt:lpstr>訓練曲線（5層CNN網路 訓練25圈）</vt:lpstr>
      <vt:lpstr>訓練曲線（5層CNN網路 訓練100圈）</vt:lpstr>
      <vt:lpstr>訓練曲線（9層CNN網路 訓練25圈）</vt:lpstr>
      <vt:lpstr>訓練曲線（9層CNN網路 訓練100圈）</vt:lpstr>
      <vt:lpstr>準確率與損失率</vt:lpstr>
      <vt:lpstr>預測結果</vt:lpstr>
      <vt:lpstr>預測結果（5層CNN網路 訓練25圈）</vt:lpstr>
      <vt:lpstr>預測結果（5層CNN網路 訓練100圈）</vt:lpstr>
      <vt:lpstr>預測結果（9層CNN網路 訓練25圈）</vt:lpstr>
      <vt:lpstr>預測結果（9層CNN網路 訓練100圈）</vt:lpstr>
      <vt:lpstr>結論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智能合約投票應用</dc:title>
  <dc:creator>沛綸 劉</dc:creator>
  <cp:lastModifiedBy>沛綸 劉</cp:lastModifiedBy>
  <cp:revision>3</cp:revision>
  <dcterms:created xsi:type="dcterms:W3CDTF">2021-06-22T02:38:59Z</dcterms:created>
  <dcterms:modified xsi:type="dcterms:W3CDTF">2022-01-04T06:43:32Z</dcterms:modified>
</cp:coreProperties>
</file>