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沛綸 劉" userId="a4af6c44b73f2fbf" providerId="LiveId" clId="{91E5F6A0-DDB3-46C2-AFE7-77992BE54077}"/>
    <pc:docChg chg="undo redo custSel addSld delSld modSld sldOrd">
      <pc:chgData name="沛綸 劉" userId="a4af6c44b73f2fbf" providerId="LiveId" clId="{91E5F6A0-DDB3-46C2-AFE7-77992BE54077}" dt="2021-06-29T08:32:40.690" v="3382" actId="1035"/>
      <pc:docMkLst>
        <pc:docMk/>
      </pc:docMkLst>
      <pc:sldChg chg="modSp mod">
        <pc:chgData name="沛綸 劉" userId="a4af6c44b73f2fbf" providerId="LiveId" clId="{91E5F6A0-DDB3-46C2-AFE7-77992BE54077}" dt="2021-06-28T19:22:12.808" v="1889" actId="255"/>
        <pc:sldMkLst>
          <pc:docMk/>
          <pc:sldMk cId="1231094226" sldId="256"/>
        </pc:sldMkLst>
        <pc:spChg chg="mod">
          <ac:chgData name="沛綸 劉" userId="a4af6c44b73f2fbf" providerId="LiveId" clId="{91E5F6A0-DDB3-46C2-AFE7-77992BE54077}" dt="2021-06-28T19:21:49.343" v="1886" actId="113"/>
          <ac:spMkLst>
            <pc:docMk/>
            <pc:sldMk cId="1231094226" sldId="256"/>
            <ac:spMk id="2" creationId="{A12BD06C-240C-441D-A242-476F31FD2719}"/>
          </ac:spMkLst>
        </pc:spChg>
        <pc:spChg chg="mod">
          <ac:chgData name="沛綸 劉" userId="a4af6c44b73f2fbf" providerId="LiveId" clId="{91E5F6A0-DDB3-46C2-AFE7-77992BE54077}" dt="2021-06-28T19:22:12.808" v="1889" actId="255"/>
          <ac:spMkLst>
            <pc:docMk/>
            <pc:sldMk cId="1231094226" sldId="256"/>
            <ac:spMk id="3" creationId="{2296DA8C-6D0D-4CC2-9576-2C648D451A60}"/>
          </ac:spMkLst>
        </pc:spChg>
      </pc:sldChg>
      <pc:sldChg chg="addSp delSp modSp mod">
        <pc:chgData name="沛綸 劉" userId="a4af6c44b73f2fbf" providerId="LiveId" clId="{91E5F6A0-DDB3-46C2-AFE7-77992BE54077}" dt="2021-06-29T08:24:19.175" v="3367" actId="20577"/>
        <pc:sldMkLst>
          <pc:docMk/>
          <pc:sldMk cId="2377805242" sldId="257"/>
        </pc:sldMkLst>
        <pc:spChg chg="mod">
          <ac:chgData name="沛綸 劉" userId="a4af6c44b73f2fbf" providerId="LiveId" clId="{91E5F6A0-DDB3-46C2-AFE7-77992BE54077}" dt="2021-06-28T19:32:07.572" v="1974" actId="1076"/>
          <ac:spMkLst>
            <pc:docMk/>
            <pc:sldMk cId="2377805242" sldId="257"/>
            <ac:spMk id="2" creationId="{471EF516-1834-488B-BAFC-FCE37ED359B0}"/>
          </ac:spMkLst>
        </pc:spChg>
        <pc:spChg chg="add del mod">
          <ac:chgData name="沛綸 劉" userId="a4af6c44b73f2fbf" providerId="LiveId" clId="{91E5F6A0-DDB3-46C2-AFE7-77992BE54077}" dt="2021-06-29T08:24:19.175" v="3367" actId="20577"/>
          <ac:spMkLst>
            <pc:docMk/>
            <pc:sldMk cId="2377805242" sldId="257"/>
            <ac:spMk id="3" creationId="{E2A9F0D2-3C64-47F3-BE3B-02FBB95B24C1}"/>
          </ac:spMkLst>
        </pc:spChg>
        <pc:picChg chg="add del">
          <ac:chgData name="沛綸 劉" userId="a4af6c44b73f2fbf" providerId="LiveId" clId="{91E5F6A0-DDB3-46C2-AFE7-77992BE54077}" dt="2021-06-28T19:14:02.508" v="1785" actId="22"/>
          <ac:picMkLst>
            <pc:docMk/>
            <pc:sldMk cId="2377805242" sldId="257"/>
            <ac:picMk id="5" creationId="{85E3FFDF-0725-4F0C-909B-1837AE36B78D}"/>
          </ac:picMkLst>
        </pc:picChg>
        <pc:picChg chg="add del mod">
          <ac:chgData name="沛綸 劉" userId="a4af6c44b73f2fbf" providerId="LiveId" clId="{91E5F6A0-DDB3-46C2-AFE7-77992BE54077}" dt="2021-06-22T02:46:39.108" v="3"/>
          <ac:picMkLst>
            <pc:docMk/>
            <pc:sldMk cId="2377805242" sldId="257"/>
            <ac:picMk id="6" creationId="{2B4E729A-C1FC-4829-B298-C76A62FAEE53}"/>
          </ac:picMkLst>
        </pc:picChg>
      </pc:sldChg>
      <pc:sldChg chg="addSp delSp modSp mod">
        <pc:chgData name="沛綸 劉" userId="a4af6c44b73f2fbf" providerId="LiveId" clId="{91E5F6A0-DDB3-46C2-AFE7-77992BE54077}" dt="2021-06-29T08:04:31.968" v="2998" actId="2711"/>
        <pc:sldMkLst>
          <pc:docMk/>
          <pc:sldMk cId="3182111752" sldId="258"/>
        </pc:sldMkLst>
        <pc:spChg chg="mod">
          <ac:chgData name="沛綸 劉" userId="a4af6c44b73f2fbf" providerId="LiveId" clId="{91E5F6A0-DDB3-46C2-AFE7-77992BE54077}" dt="2021-06-28T16:00:18.022" v="96" actId="20577"/>
          <ac:spMkLst>
            <pc:docMk/>
            <pc:sldMk cId="3182111752" sldId="258"/>
            <ac:spMk id="2" creationId="{0F86FA01-D429-40FC-9EDA-9E591BA59F5C}"/>
          </ac:spMkLst>
        </pc:spChg>
        <pc:spChg chg="del">
          <ac:chgData name="沛綸 劉" userId="a4af6c44b73f2fbf" providerId="LiveId" clId="{91E5F6A0-DDB3-46C2-AFE7-77992BE54077}" dt="2021-06-28T15:57:12.355" v="70" actId="478"/>
          <ac:spMkLst>
            <pc:docMk/>
            <pc:sldMk cId="3182111752" sldId="258"/>
            <ac:spMk id="3" creationId="{B7DFCD29-6998-4DE0-8D90-DFBD2075F08C}"/>
          </ac:spMkLst>
        </pc:spChg>
        <pc:spChg chg="add mod">
          <ac:chgData name="沛綸 劉" userId="a4af6c44b73f2fbf" providerId="LiveId" clId="{91E5F6A0-DDB3-46C2-AFE7-77992BE54077}" dt="2021-06-29T08:04:08.986" v="2996" actId="2711"/>
          <ac:spMkLst>
            <pc:docMk/>
            <pc:sldMk cId="3182111752" sldId="258"/>
            <ac:spMk id="6" creationId="{1DF54B57-8783-420B-97A7-3A057829D1D4}"/>
          </ac:spMkLst>
        </pc:spChg>
        <pc:spChg chg="add mod">
          <ac:chgData name="沛綸 劉" userId="a4af6c44b73f2fbf" providerId="LiveId" clId="{91E5F6A0-DDB3-46C2-AFE7-77992BE54077}" dt="2021-06-29T08:04:31.968" v="2998" actId="2711"/>
          <ac:spMkLst>
            <pc:docMk/>
            <pc:sldMk cId="3182111752" sldId="258"/>
            <ac:spMk id="13" creationId="{9532517C-E6EE-4C10-865E-1797FEAC56AB}"/>
          </ac:spMkLst>
        </pc:spChg>
        <pc:spChg chg="add mod">
          <ac:chgData name="沛綸 劉" userId="a4af6c44b73f2fbf" providerId="LiveId" clId="{91E5F6A0-DDB3-46C2-AFE7-77992BE54077}" dt="2021-06-29T08:00:23.547" v="2917" actId="1076"/>
          <ac:spMkLst>
            <pc:docMk/>
            <pc:sldMk cId="3182111752" sldId="258"/>
            <ac:spMk id="14" creationId="{D22B90CA-FB00-4B68-9441-08757D4454A4}"/>
          </ac:spMkLst>
        </pc:spChg>
        <pc:spChg chg="add del">
          <ac:chgData name="沛綸 劉" userId="a4af6c44b73f2fbf" providerId="LiveId" clId="{91E5F6A0-DDB3-46C2-AFE7-77992BE54077}" dt="2021-06-28T16:59:23.069" v="311"/>
          <ac:spMkLst>
            <pc:docMk/>
            <pc:sldMk cId="3182111752" sldId="258"/>
            <ac:spMk id="15" creationId="{25C8BBE9-14D7-49CA-BB29-8C6B1194F096}"/>
          </ac:spMkLst>
        </pc:spChg>
        <pc:spChg chg="add del">
          <ac:chgData name="沛綸 劉" userId="a4af6c44b73f2fbf" providerId="LiveId" clId="{91E5F6A0-DDB3-46C2-AFE7-77992BE54077}" dt="2021-06-28T16:59:26.035" v="313"/>
          <ac:spMkLst>
            <pc:docMk/>
            <pc:sldMk cId="3182111752" sldId="258"/>
            <ac:spMk id="16" creationId="{720850E2-C6D4-4C60-A0EE-AF0DC7FEE385}"/>
          </ac:spMkLst>
        </pc:spChg>
        <pc:spChg chg="add del">
          <ac:chgData name="沛綸 劉" userId="a4af6c44b73f2fbf" providerId="LiveId" clId="{91E5F6A0-DDB3-46C2-AFE7-77992BE54077}" dt="2021-06-28T16:59:32.060" v="316"/>
          <ac:spMkLst>
            <pc:docMk/>
            <pc:sldMk cId="3182111752" sldId="258"/>
            <ac:spMk id="17" creationId="{2E86E6B4-AADC-44CE-9115-E0F86B213C66}"/>
          </ac:spMkLst>
        </pc:spChg>
        <pc:grpChg chg="del mod">
          <ac:chgData name="沛綸 劉" userId="a4af6c44b73f2fbf" providerId="LiveId" clId="{91E5F6A0-DDB3-46C2-AFE7-77992BE54077}" dt="2021-06-28T17:00:14.191" v="333" actId="478"/>
          <ac:grpSpMkLst>
            <pc:docMk/>
            <pc:sldMk cId="3182111752" sldId="258"/>
            <ac:grpSpMk id="12" creationId="{DD7485ED-2FCF-438C-8F0F-E52DB586E44E}"/>
          </ac:grpSpMkLst>
        </pc:grpChg>
        <pc:picChg chg="add mod ord">
          <ac:chgData name="沛綸 劉" userId="a4af6c44b73f2fbf" providerId="LiveId" clId="{91E5F6A0-DDB3-46C2-AFE7-77992BE54077}" dt="2021-06-29T08:00:14.747" v="2916" actId="167"/>
          <ac:picMkLst>
            <pc:docMk/>
            <pc:sldMk cId="3182111752" sldId="258"/>
            <ac:picMk id="4" creationId="{55B81F17-3B01-4450-B1F1-1434A134F2A5}"/>
          </ac:picMkLst>
        </pc:picChg>
        <pc:picChg chg="add del mod">
          <ac:chgData name="沛綸 劉" userId="a4af6c44b73f2fbf" providerId="LiveId" clId="{91E5F6A0-DDB3-46C2-AFE7-77992BE54077}" dt="2021-06-29T08:00:03.669" v="2912" actId="478"/>
          <ac:picMkLst>
            <pc:docMk/>
            <pc:sldMk cId="3182111752" sldId="258"/>
            <ac:picMk id="5" creationId="{60109402-5285-4E48-B406-D310D611BA2A}"/>
          </ac:picMkLst>
        </pc:picChg>
        <pc:picChg chg="add del mod">
          <ac:chgData name="沛綸 劉" userId="a4af6c44b73f2fbf" providerId="LiveId" clId="{91E5F6A0-DDB3-46C2-AFE7-77992BE54077}" dt="2021-06-29T08:01:59.782" v="2940" actId="478"/>
          <ac:picMkLst>
            <pc:docMk/>
            <pc:sldMk cId="3182111752" sldId="258"/>
            <ac:picMk id="7" creationId="{A8DD478B-5AE8-41BB-A4D9-8E29D355B3CE}"/>
          </ac:picMkLst>
        </pc:picChg>
        <pc:picChg chg="add del mod">
          <ac:chgData name="沛綸 劉" userId="a4af6c44b73f2fbf" providerId="LiveId" clId="{91E5F6A0-DDB3-46C2-AFE7-77992BE54077}" dt="2021-06-29T08:02:30.533" v="2944" actId="478"/>
          <ac:picMkLst>
            <pc:docMk/>
            <pc:sldMk cId="3182111752" sldId="258"/>
            <ac:picMk id="9" creationId="{48E78BFD-F0AE-40F3-B566-A2B8A63E53FA}"/>
          </ac:picMkLst>
        </pc:picChg>
        <pc:picChg chg="add mod">
          <ac:chgData name="沛綸 劉" userId="a4af6c44b73f2fbf" providerId="LiveId" clId="{91E5F6A0-DDB3-46C2-AFE7-77992BE54077}" dt="2021-06-29T08:02:06.469" v="2943" actId="14100"/>
          <ac:picMkLst>
            <pc:docMk/>
            <pc:sldMk cId="3182111752" sldId="258"/>
            <ac:picMk id="10" creationId="{43A48071-C843-4155-AF2F-07A1E5B2A233}"/>
          </ac:picMkLst>
        </pc:picChg>
        <pc:picChg chg="add mod">
          <ac:chgData name="沛綸 劉" userId="a4af6c44b73f2fbf" providerId="LiveId" clId="{91E5F6A0-DDB3-46C2-AFE7-77992BE54077}" dt="2021-06-29T08:02:39.923" v="2948" actId="1076"/>
          <ac:picMkLst>
            <pc:docMk/>
            <pc:sldMk cId="3182111752" sldId="258"/>
            <ac:picMk id="12" creationId="{E28FD0E5-20F5-40DD-9455-C922B1F38106}"/>
          </ac:picMkLst>
        </pc:picChg>
        <pc:inkChg chg="add mod">
          <ac:chgData name="沛綸 劉" userId="a4af6c44b73f2fbf" providerId="LiveId" clId="{91E5F6A0-DDB3-46C2-AFE7-77992BE54077}" dt="2021-06-28T16:02:21.860" v="101"/>
          <ac:inkMkLst>
            <pc:docMk/>
            <pc:sldMk cId="3182111752" sldId="258"/>
            <ac:inkMk id="10" creationId="{A3C87847-138F-4E7A-9B0D-163699BEBE23}"/>
          </ac:inkMkLst>
        </pc:inkChg>
        <pc:inkChg chg="add mod">
          <ac:chgData name="沛綸 劉" userId="a4af6c44b73f2fbf" providerId="LiveId" clId="{91E5F6A0-DDB3-46C2-AFE7-77992BE54077}" dt="2021-06-28T16:02:21.860" v="101"/>
          <ac:inkMkLst>
            <pc:docMk/>
            <pc:sldMk cId="3182111752" sldId="258"/>
            <ac:inkMk id="11" creationId="{C2B553E9-2F20-428E-AB75-E77A25336C9A}"/>
          </ac:inkMkLst>
        </pc:inkChg>
      </pc:sldChg>
      <pc:sldChg chg="addSp delSp modSp new mod setBg setClrOvrMap">
        <pc:chgData name="沛綸 劉" userId="a4af6c44b73f2fbf" providerId="LiveId" clId="{91E5F6A0-DDB3-46C2-AFE7-77992BE54077}" dt="2021-06-29T08:32:40.690" v="3382" actId="1035"/>
        <pc:sldMkLst>
          <pc:docMk/>
          <pc:sldMk cId="1608288616" sldId="259"/>
        </pc:sldMkLst>
        <pc:spChg chg="mod">
          <ac:chgData name="沛綸 劉" userId="a4af6c44b73f2fbf" providerId="LiveId" clId="{91E5F6A0-DDB3-46C2-AFE7-77992BE54077}" dt="2021-06-28T20:06:43.951" v="2891" actId="255"/>
          <ac:spMkLst>
            <pc:docMk/>
            <pc:sldMk cId="1608288616" sldId="259"/>
            <ac:spMk id="2" creationId="{958394FE-62DE-453B-BFA1-789629A4DCA8}"/>
          </ac:spMkLst>
        </pc:spChg>
        <pc:spChg chg="del">
          <ac:chgData name="沛綸 劉" userId="a4af6c44b73f2fbf" providerId="LiveId" clId="{91E5F6A0-DDB3-46C2-AFE7-77992BE54077}" dt="2021-06-28T16:48:04.121" v="206" actId="478"/>
          <ac:spMkLst>
            <pc:docMk/>
            <pc:sldMk cId="1608288616" sldId="259"/>
            <ac:spMk id="3" creationId="{3AA8696F-17AE-4A59-91C9-30C944F080A5}"/>
          </ac:spMkLst>
        </pc:spChg>
        <pc:spChg chg="add del">
          <ac:chgData name="沛綸 劉" userId="a4af6c44b73f2fbf" providerId="LiveId" clId="{91E5F6A0-DDB3-46C2-AFE7-77992BE54077}" dt="2021-06-28T16:48:26.920" v="210" actId="26606"/>
          <ac:spMkLst>
            <pc:docMk/>
            <pc:sldMk cId="1608288616" sldId="259"/>
            <ac:spMk id="12" creationId="{09C946AC-2072-4946-A2B8-39F09D0944EE}"/>
          </ac:spMkLst>
        </pc:spChg>
        <pc:spChg chg="add del">
          <ac:chgData name="沛綸 劉" userId="a4af6c44b73f2fbf" providerId="LiveId" clId="{91E5F6A0-DDB3-46C2-AFE7-77992BE54077}" dt="2021-06-28T16:48:26.920" v="210" actId="26606"/>
          <ac:spMkLst>
            <pc:docMk/>
            <pc:sldMk cId="1608288616" sldId="259"/>
            <ac:spMk id="16" creationId="{559FD8B5-8CC4-4CFE-BD2A-1216B1F2C3DB}"/>
          </ac:spMkLst>
        </pc:spChg>
        <pc:spChg chg="add del">
          <ac:chgData name="沛綸 劉" userId="a4af6c44b73f2fbf" providerId="LiveId" clId="{91E5F6A0-DDB3-46C2-AFE7-77992BE54077}" dt="2021-06-28T16:48:26.920" v="210" actId="26606"/>
          <ac:spMkLst>
            <pc:docMk/>
            <pc:sldMk cId="1608288616" sldId="259"/>
            <ac:spMk id="18" creationId="{9ECF13F4-3D2A-4F2E-9BBD-3038670D21ED}"/>
          </ac:spMkLst>
        </pc:spChg>
        <pc:spChg chg="add del">
          <ac:chgData name="沛綸 劉" userId="a4af6c44b73f2fbf" providerId="LiveId" clId="{91E5F6A0-DDB3-46C2-AFE7-77992BE54077}" dt="2021-06-28T16:48:28.087" v="212" actId="26606"/>
          <ac:spMkLst>
            <pc:docMk/>
            <pc:sldMk cId="1608288616" sldId="259"/>
            <ac:spMk id="101" creationId="{1F94DC1C-47D1-41D7-8B1B-9A036D614027}"/>
          </ac:spMkLst>
        </pc:spChg>
        <pc:spChg chg="add del">
          <ac:chgData name="沛綸 劉" userId="a4af6c44b73f2fbf" providerId="LiveId" clId="{91E5F6A0-DDB3-46C2-AFE7-77992BE54077}" dt="2021-06-28T16:48:28.087" v="212" actId="26606"/>
          <ac:spMkLst>
            <pc:docMk/>
            <pc:sldMk cId="1608288616" sldId="259"/>
            <ac:spMk id="103" creationId="{AC12A592-C02D-46EF-8E1F-9335DB8D71DF}"/>
          </ac:spMkLst>
        </pc:spChg>
        <pc:spChg chg="add del">
          <ac:chgData name="沛綸 劉" userId="a4af6c44b73f2fbf" providerId="LiveId" clId="{91E5F6A0-DDB3-46C2-AFE7-77992BE54077}" dt="2021-06-28T16:48:28.087" v="212" actId="26606"/>
          <ac:spMkLst>
            <pc:docMk/>
            <pc:sldMk cId="1608288616" sldId="259"/>
            <ac:spMk id="104" creationId="{24005816-5BCA-4665-8A58-5580F8E9C84A}"/>
          </ac:spMkLst>
        </pc:spChg>
        <pc:spChg chg="add del">
          <ac:chgData name="沛綸 劉" userId="a4af6c44b73f2fbf" providerId="LiveId" clId="{91E5F6A0-DDB3-46C2-AFE7-77992BE54077}" dt="2021-06-28T16:48:28.915" v="214" actId="26606"/>
          <ac:spMkLst>
            <pc:docMk/>
            <pc:sldMk cId="1608288616" sldId="259"/>
            <ac:spMk id="108" creationId="{09C946AC-2072-4946-A2B8-39F09D0944EE}"/>
          </ac:spMkLst>
        </pc:spChg>
        <pc:spChg chg="add del">
          <ac:chgData name="沛綸 劉" userId="a4af6c44b73f2fbf" providerId="LiveId" clId="{91E5F6A0-DDB3-46C2-AFE7-77992BE54077}" dt="2021-06-28T16:48:28.915" v="214" actId="26606"/>
          <ac:spMkLst>
            <pc:docMk/>
            <pc:sldMk cId="1608288616" sldId="259"/>
            <ac:spMk id="110" creationId="{559FD8B5-8CC4-4CFE-BD2A-1216B1F2C3DB}"/>
          </ac:spMkLst>
        </pc:spChg>
        <pc:spChg chg="add del">
          <ac:chgData name="沛綸 劉" userId="a4af6c44b73f2fbf" providerId="LiveId" clId="{91E5F6A0-DDB3-46C2-AFE7-77992BE54077}" dt="2021-06-28T16:48:28.915" v="214" actId="26606"/>
          <ac:spMkLst>
            <pc:docMk/>
            <pc:sldMk cId="1608288616" sldId="259"/>
            <ac:spMk id="111" creationId="{9ECF13F4-3D2A-4F2E-9BBD-3038670D21ED}"/>
          </ac:spMkLst>
        </pc:spChg>
        <pc:spChg chg="add del">
          <ac:chgData name="沛綸 劉" userId="a4af6c44b73f2fbf" providerId="LiveId" clId="{91E5F6A0-DDB3-46C2-AFE7-77992BE54077}" dt="2021-06-28T16:48:30.475" v="216" actId="26606"/>
          <ac:spMkLst>
            <pc:docMk/>
            <pc:sldMk cId="1608288616" sldId="259"/>
            <ac:spMk id="115" creationId="{663E7BCA-E0FA-4E55-B6F9-296548775308}"/>
          </ac:spMkLst>
        </pc:spChg>
        <pc:spChg chg="add del">
          <ac:chgData name="沛綸 劉" userId="a4af6c44b73f2fbf" providerId="LiveId" clId="{91E5F6A0-DDB3-46C2-AFE7-77992BE54077}" dt="2021-06-28T16:48:30.475" v="216" actId="26606"/>
          <ac:spMkLst>
            <pc:docMk/>
            <pc:sldMk cId="1608288616" sldId="259"/>
            <ac:spMk id="117" creationId="{47D1B3D9-1F1B-468B-AC82-D0DD90D05875}"/>
          </ac:spMkLst>
        </pc:spChg>
        <pc:spChg chg="add">
          <ac:chgData name="沛綸 劉" userId="a4af6c44b73f2fbf" providerId="LiveId" clId="{91E5F6A0-DDB3-46C2-AFE7-77992BE54077}" dt="2021-06-28T16:48:30.580" v="217" actId="26606"/>
          <ac:spMkLst>
            <pc:docMk/>
            <pc:sldMk cId="1608288616" sldId="259"/>
            <ac:spMk id="120" creationId="{09C946AC-2072-4946-A2B8-39F09D0944EE}"/>
          </ac:spMkLst>
        </pc:spChg>
        <pc:spChg chg="add">
          <ac:chgData name="沛綸 劉" userId="a4af6c44b73f2fbf" providerId="LiveId" clId="{91E5F6A0-DDB3-46C2-AFE7-77992BE54077}" dt="2021-06-28T16:48:30.580" v="217" actId="26606"/>
          <ac:spMkLst>
            <pc:docMk/>
            <pc:sldMk cId="1608288616" sldId="259"/>
            <ac:spMk id="122" creationId="{559FD8B5-8CC4-4CFE-BD2A-1216B1F2C3DB}"/>
          </ac:spMkLst>
        </pc:spChg>
        <pc:spChg chg="add">
          <ac:chgData name="沛綸 劉" userId="a4af6c44b73f2fbf" providerId="LiveId" clId="{91E5F6A0-DDB3-46C2-AFE7-77992BE54077}" dt="2021-06-28T16:48:30.580" v="217" actId="26606"/>
          <ac:spMkLst>
            <pc:docMk/>
            <pc:sldMk cId="1608288616" sldId="259"/>
            <ac:spMk id="123" creationId="{9ECF13F4-3D2A-4F2E-9BBD-3038670D21ED}"/>
          </ac:spMkLst>
        </pc:spChg>
        <pc:grpChg chg="add del">
          <ac:chgData name="沛綸 劉" userId="a4af6c44b73f2fbf" providerId="LiveId" clId="{91E5F6A0-DDB3-46C2-AFE7-77992BE54077}" dt="2021-06-28T16:48:26.920" v="210" actId="26606"/>
          <ac:grpSpMkLst>
            <pc:docMk/>
            <pc:sldMk cId="1608288616" sldId="259"/>
            <ac:grpSpMk id="20" creationId="{19660E16-DCC0-4B6C-8E84-4C292580059F}"/>
          </ac:grpSpMkLst>
        </pc:grpChg>
        <pc:grpChg chg="add del">
          <ac:chgData name="沛綸 劉" userId="a4af6c44b73f2fbf" providerId="LiveId" clId="{91E5F6A0-DDB3-46C2-AFE7-77992BE54077}" dt="2021-06-28T16:48:28.087" v="212" actId="26606"/>
          <ac:grpSpMkLst>
            <pc:docMk/>
            <pc:sldMk cId="1608288616" sldId="259"/>
            <ac:grpSpMk id="105" creationId="{BF07F359-8CA3-4854-91E7-EE6004020511}"/>
          </ac:grpSpMkLst>
        </pc:grpChg>
        <pc:grpChg chg="add del">
          <ac:chgData name="沛綸 劉" userId="a4af6c44b73f2fbf" providerId="LiveId" clId="{91E5F6A0-DDB3-46C2-AFE7-77992BE54077}" dt="2021-06-28T16:48:28.915" v="214" actId="26606"/>
          <ac:grpSpMkLst>
            <pc:docMk/>
            <pc:sldMk cId="1608288616" sldId="259"/>
            <ac:grpSpMk id="112" creationId="{19660E16-DCC0-4B6C-8E84-4C292580059F}"/>
          </ac:grpSpMkLst>
        </pc:grpChg>
        <pc:grpChg chg="add">
          <ac:chgData name="沛綸 劉" userId="a4af6c44b73f2fbf" providerId="LiveId" clId="{91E5F6A0-DDB3-46C2-AFE7-77992BE54077}" dt="2021-06-28T16:48:30.580" v="217" actId="26606"/>
          <ac:grpSpMkLst>
            <pc:docMk/>
            <pc:sldMk cId="1608288616" sldId="259"/>
            <ac:grpSpMk id="124" creationId="{19660E16-DCC0-4B6C-8E84-4C292580059F}"/>
          </ac:grpSpMkLst>
        </pc:grpChg>
        <pc:picChg chg="add del mod">
          <ac:chgData name="沛綸 劉" userId="a4af6c44b73f2fbf" providerId="LiveId" clId="{91E5F6A0-DDB3-46C2-AFE7-77992BE54077}" dt="2021-06-29T08:31:48.992" v="3374" actId="478"/>
          <ac:picMkLst>
            <pc:docMk/>
            <pc:sldMk cId="1608288616" sldId="259"/>
            <ac:picMk id="4" creationId="{54373268-7334-4D90-BD84-17A8F7F33699}"/>
          </ac:picMkLst>
        </pc:picChg>
        <pc:picChg chg="add del mod">
          <ac:chgData name="沛綸 劉" userId="a4af6c44b73f2fbf" providerId="LiveId" clId="{91E5F6A0-DDB3-46C2-AFE7-77992BE54077}" dt="2021-06-28T16:55:38.459" v="251" actId="478"/>
          <ac:picMkLst>
            <pc:docMk/>
            <pc:sldMk cId="1608288616" sldId="259"/>
            <ac:picMk id="5" creationId="{2C70B00E-3633-470A-915C-5B6158817FF5}"/>
          </ac:picMkLst>
        </pc:picChg>
        <pc:picChg chg="add mod">
          <ac:chgData name="沛綸 劉" userId="a4af6c44b73f2fbf" providerId="LiveId" clId="{91E5F6A0-DDB3-46C2-AFE7-77992BE54077}" dt="2021-06-29T08:32:40.690" v="3382" actId="1035"/>
          <ac:picMkLst>
            <pc:docMk/>
            <pc:sldMk cId="1608288616" sldId="259"/>
            <ac:picMk id="5" creationId="{B618641D-C1DA-408A-9221-C72E96910C69}"/>
          </ac:picMkLst>
        </pc:picChg>
        <pc:picChg chg="add del">
          <ac:chgData name="沛綸 劉" userId="a4af6c44b73f2fbf" providerId="LiveId" clId="{91E5F6A0-DDB3-46C2-AFE7-77992BE54077}" dt="2021-06-28T16:55:18.542" v="249" actId="22"/>
          <ac:picMkLst>
            <pc:docMk/>
            <pc:sldMk cId="1608288616" sldId="259"/>
            <ac:picMk id="7" creationId="{13EAA3ED-1EE3-4733-BF16-5DF5C86689AF}"/>
          </ac:picMkLst>
        </pc:picChg>
        <pc:picChg chg="add del">
          <ac:chgData name="沛綸 劉" userId="a4af6c44b73f2fbf" providerId="LiveId" clId="{91E5F6A0-DDB3-46C2-AFE7-77992BE54077}" dt="2021-06-28T16:55:41.451" v="253" actId="478"/>
          <ac:picMkLst>
            <pc:docMk/>
            <pc:sldMk cId="1608288616" sldId="259"/>
            <ac:picMk id="9" creationId="{67AB7B59-E2F2-4909-9149-A22C04FD0790}"/>
          </ac:picMkLst>
        </pc:picChg>
        <pc:picChg chg="add del">
          <ac:chgData name="沛綸 劉" userId="a4af6c44b73f2fbf" providerId="LiveId" clId="{91E5F6A0-DDB3-46C2-AFE7-77992BE54077}" dt="2021-06-28T16:48:26.920" v="210" actId="26606"/>
          <ac:picMkLst>
            <pc:docMk/>
            <pc:sldMk cId="1608288616" sldId="259"/>
            <ac:picMk id="10" creationId="{6AF6706C-CF07-43A1-BCC4-CBA5D33820DA}"/>
          </ac:picMkLst>
        </pc:picChg>
        <pc:picChg chg="add del mod">
          <ac:chgData name="沛綸 劉" userId="a4af6c44b73f2fbf" providerId="LiveId" clId="{91E5F6A0-DDB3-46C2-AFE7-77992BE54077}" dt="2021-06-28T17:02:42.716" v="337" actId="478"/>
          <ac:picMkLst>
            <pc:docMk/>
            <pc:sldMk cId="1608288616" sldId="259"/>
            <ac:picMk id="13" creationId="{6E5BE165-90A9-4F16-A596-36B6EFBC0B8C}"/>
          </ac:picMkLst>
        </pc:picChg>
        <pc:picChg chg="add del">
          <ac:chgData name="沛綸 劉" userId="a4af6c44b73f2fbf" providerId="LiveId" clId="{91E5F6A0-DDB3-46C2-AFE7-77992BE54077}" dt="2021-06-28T16:48:26.920" v="210" actId="26606"/>
          <ac:picMkLst>
            <pc:docMk/>
            <pc:sldMk cId="1608288616" sldId="259"/>
            <ac:picMk id="14" creationId="{A748C8C8-F348-4D00-852A-26DD9EBCC24C}"/>
          </ac:picMkLst>
        </pc:picChg>
        <pc:picChg chg="add del mod">
          <ac:chgData name="沛綸 劉" userId="a4af6c44b73f2fbf" providerId="LiveId" clId="{91E5F6A0-DDB3-46C2-AFE7-77992BE54077}" dt="2021-06-29T07:59:08.940" v="2907" actId="478"/>
          <ac:picMkLst>
            <pc:docMk/>
            <pc:sldMk cId="1608288616" sldId="259"/>
            <ac:picMk id="17" creationId="{B6E1BF2C-4ACA-4EC9-BCC4-61BD86D29BAB}"/>
          </ac:picMkLst>
        </pc:picChg>
        <pc:picChg chg="add del">
          <ac:chgData name="沛綸 劉" userId="a4af6c44b73f2fbf" providerId="LiveId" clId="{91E5F6A0-DDB3-46C2-AFE7-77992BE54077}" dt="2021-06-28T16:48:28.087" v="212" actId="26606"/>
          <ac:picMkLst>
            <pc:docMk/>
            <pc:sldMk cId="1608288616" sldId="259"/>
            <ac:picMk id="100" creationId="{6AF6706C-CF07-43A1-BCC4-CBA5D33820DA}"/>
          </ac:picMkLst>
        </pc:picChg>
        <pc:picChg chg="add del">
          <ac:chgData name="沛綸 劉" userId="a4af6c44b73f2fbf" providerId="LiveId" clId="{91E5F6A0-DDB3-46C2-AFE7-77992BE54077}" dt="2021-06-28T16:48:28.087" v="212" actId="26606"/>
          <ac:picMkLst>
            <pc:docMk/>
            <pc:sldMk cId="1608288616" sldId="259"/>
            <ac:picMk id="102" creationId="{811383CE-CE86-4E1C-B289-798EB9E6E0E5}"/>
          </ac:picMkLst>
        </pc:picChg>
        <pc:picChg chg="add del">
          <ac:chgData name="沛綸 劉" userId="a4af6c44b73f2fbf" providerId="LiveId" clId="{91E5F6A0-DDB3-46C2-AFE7-77992BE54077}" dt="2021-06-28T16:48:28.915" v="214" actId="26606"/>
          <ac:picMkLst>
            <pc:docMk/>
            <pc:sldMk cId="1608288616" sldId="259"/>
            <ac:picMk id="107" creationId="{6AF6706C-CF07-43A1-BCC4-CBA5D33820DA}"/>
          </ac:picMkLst>
        </pc:picChg>
        <pc:picChg chg="add del">
          <ac:chgData name="沛綸 劉" userId="a4af6c44b73f2fbf" providerId="LiveId" clId="{91E5F6A0-DDB3-46C2-AFE7-77992BE54077}" dt="2021-06-28T16:48:28.915" v="214" actId="26606"/>
          <ac:picMkLst>
            <pc:docMk/>
            <pc:sldMk cId="1608288616" sldId="259"/>
            <ac:picMk id="109" creationId="{A748C8C8-F348-4D00-852A-26DD9EBCC24C}"/>
          </ac:picMkLst>
        </pc:picChg>
        <pc:picChg chg="add del">
          <ac:chgData name="沛綸 劉" userId="a4af6c44b73f2fbf" providerId="LiveId" clId="{91E5F6A0-DDB3-46C2-AFE7-77992BE54077}" dt="2021-06-28T16:48:30.475" v="216" actId="26606"/>
          <ac:picMkLst>
            <pc:docMk/>
            <pc:sldMk cId="1608288616" sldId="259"/>
            <ac:picMk id="114" creationId="{6AF6706C-CF07-43A1-BCC4-CBA5D33820DA}"/>
          </ac:picMkLst>
        </pc:picChg>
        <pc:picChg chg="add del">
          <ac:chgData name="沛綸 劉" userId="a4af6c44b73f2fbf" providerId="LiveId" clId="{91E5F6A0-DDB3-46C2-AFE7-77992BE54077}" dt="2021-06-28T16:48:30.475" v="216" actId="26606"/>
          <ac:picMkLst>
            <pc:docMk/>
            <pc:sldMk cId="1608288616" sldId="259"/>
            <ac:picMk id="116" creationId="{1D6E130B-775E-4AE3-971F-4765BB84AD95}"/>
          </ac:picMkLst>
        </pc:picChg>
        <pc:picChg chg="add">
          <ac:chgData name="沛綸 劉" userId="a4af6c44b73f2fbf" providerId="LiveId" clId="{91E5F6A0-DDB3-46C2-AFE7-77992BE54077}" dt="2021-06-28T16:48:30.580" v="217" actId="26606"/>
          <ac:picMkLst>
            <pc:docMk/>
            <pc:sldMk cId="1608288616" sldId="259"/>
            <ac:picMk id="119" creationId="{6AF6706C-CF07-43A1-BCC4-CBA5D33820DA}"/>
          </ac:picMkLst>
        </pc:picChg>
        <pc:picChg chg="add">
          <ac:chgData name="沛綸 劉" userId="a4af6c44b73f2fbf" providerId="LiveId" clId="{91E5F6A0-DDB3-46C2-AFE7-77992BE54077}" dt="2021-06-28T16:48:30.580" v="217" actId="26606"/>
          <ac:picMkLst>
            <pc:docMk/>
            <pc:sldMk cId="1608288616" sldId="259"/>
            <ac:picMk id="121" creationId="{A748C8C8-F348-4D00-852A-26DD9EBCC24C}"/>
          </ac:picMkLst>
        </pc:picChg>
      </pc:sldChg>
      <pc:sldChg chg="addSp delSp modSp new mod">
        <pc:chgData name="沛綸 劉" userId="a4af6c44b73f2fbf" providerId="LiveId" clId="{91E5F6A0-DDB3-46C2-AFE7-77992BE54077}" dt="2021-06-29T08:08:30.652" v="3071" actId="20577"/>
        <pc:sldMkLst>
          <pc:docMk/>
          <pc:sldMk cId="857585303" sldId="260"/>
        </pc:sldMkLst>
        <pc:spChg chg="mod">
          <ac:chgData name="沛綸 劉" userId="a4af6c44b73f2fbf" providerId="LiveId" clId="{91E5F6A0-DDB3-46C2-AFE7-77992BE54077}" dt="2021-06-28T17:04:37.496" v="363" actId="113"/>
          <ac:spMkLst>
            <pc:docMk/>
            <pc:sldMk cId="857585303" sldId="260"/>
            <ac:spMk id="2" creationId="{406562C1-E4C4-4AB1-BA0D-C265007AE06A}"/>
          </ac:spMkLst>
        </pc:spChg>
        <pc:spChg chg="del">
          <ac:chgData name="沛綸 劉" userId="a4af6c44b73f2fbf" providerId="LiveId" clId="{91E5F6A0-DDB3-46C2-AFE7-77992BE54077}" dt="2021-06-28T17:06:59.875" v="364" actId="478"/>
          <ac:spMkLst>
            <pc:docMk/>
            <pc:sldMk cId="857585303" sldId="260"/>
            <ac:spMk id="3" creationId="{00449FA0-509C-4B29-96F6-0291619503D9}"/>
          </ac:spMkLst>
        </pc:spChg>
        <pc:spChg chg="add mod">
          <ac:chgData name="沛綸 劉" userId="a4af6c44b73f2fbf" providerId="LiveId" clId="{91E5F6A0-DDB3-46C2-AFE7-77992BE54077}" dt="2021-06-29T08:08:30.652" v="3071" actId="20577"/>
          <ac:spMkLst>
            <pc:docMk/>
            <pc:sldMk cId="857585303" sldId="260"/>
            <ac:spMk id="6" creationId="{4E6FFB4C-8202-4B9E-B855-904C64CA30B0}"/>
          </ac:spMkLst>
        </pc:spChg>
        <pc:spChg chg="add del mod">
          <ac:chgData name="沛綸 劉" userId="a4af6c44b73f2fbf" providerId="LiveId" clId="{91E5F6A0-DDB3-46C2-AFE7-77992BE54077}" dt="2021-06-29T08:05:40.212" v="3004" actId="478"/>
          <ac:spMkLst>
            <pc:docMk/>
            <pc:sldMk cId="857585303" sldId="260"/>
            <ac:spMk id="8" creationId="{81D2D5E5-75D7-4FAD-8754-26CA2725BC33}"/>
          </ac:spMkLst>
        </pc:spChg>
        <pc:spChg chg="add mod">
          <ac:chgData name="沛綸 劉" userId="a4af6c44b73f2fbf" providerId="LiveId" clId="{91E5F6A0-DDB3-46C2-AFE7-77992BE54077}" dt="2021-06-29T08:07:16.841" v="3058" actId="1076"/>
          <ac:spMkLst>
            <pc:docMk/>
            <pc:sldMk cId="857585303" sldId="260"/>
            <ac:spMk id="11" creationId="{3DEEFF26-DA9C-4800-8EA6-079781AEB3A7}"/>
          </ac:spMkLst>
        </pc:spChg>
        <pc:picChg chg="add mod">
          <ac:chgData name="沛綸 劉" userId="a4af6c44b73f2fbf" providerId="LiveId" clId="{91E5F6A0-DDB3-46C2-AFE7-77992BE54077}" dt="2021-06-29T08:05:29.734" v="3003" actId="1076"/>
          <ac:picMkLst>
            <pc:docMk/>
            <pc:sldMk cId="857585303" sldId="260"/>
            <ac:picMk id="4" creationId="{604773B0-160F-4ED2-A1E4-51F5FFF32FE5}"/>
          </ac:picMkLst>
        </pc:picChg>
        <pc:picChg chg="add del mod">
          <ac:chgData name="沛綸 劉" userId="a4af6c44b73f2fbf" providerId="LiveId" clId="{91E5F6A0-DDB3-46C2-AFE7-77992BE54077}" dt="2021-06-29T08:05:12.837" v="2999" actId="478"/>
          <ac:picMkLst>
            <pc:docMk/>
            <pc:sldMk cId="857585303" sldId="260"/>
            <ac:picMk id="5" creationId="{186279A7-2B60-4894-AC0E-1BCD86C11001}"/>
          </ac:picMkLst>
        </pc:picChg>
        <pc:picChg chg="add mod">
          <ac:chgData name="沛綸 劉" userId="a4af6c44b73f2fbf" providerId="LiveId" clId="{91E5F6A0-DDB3-46C2-AFE7-77992BE54077}" dt="2021-06-29T08:07:13.368" v="3057" actId="1076"/>
          <ac:picMkLst>
            <pc:docMk/>
            <pc:sldMk cId="857585303" sldId="260"/>
            <ac:picMk id="7" creationId="{D4E2524A-0FFD-4F50-848C-6012164F38B2}"/>
          </ac:picMkLst>
        </pc:picChg>
        <pc:picChg chg="add del mod">
          <ac:chgData name="沛綸 劉" userId="a4af6c44b73f2fbf" providerId="LiveId" clId="{91E5F6A0-DDB3-46C2-AFE7-77992BE54077}" dt="2021-06-29T08:06:47.341" v="3054" actId="478"/>
          <ac:picMkLst>
            <pc:docMk/>
            <pc:sldMk cId="857585303" sldId="260"/>
            <ac:picMk id="10" creationId="{53850785-A29B-4E60-B009-3A9D8376F0B4}"/>
          </ac:picMkLst>
        </pc:picChg>
        <pc:picChg chg="add mod">
          <ac:chgData name="沛綸 劉" userId="a4af6c44b73f2fbf" providerId="LiveId" clId="{91E5F6A0-DDB3-46C2-AFE7-77992BE54077}" dt="2021-06-29T08:07:03.550" v="3056" actId="1076"/>
          <ac:picMkLst>
            <pc:docMk/>
            <pc:sldMk cId="857585303" sldId="260"/>
            <ac:picMk id="12" creationId="{E2587C60-DF1A-49CD-B71C-467452B43E3F}"/>
          </ac:picMkLst>
        </pc:picChg>
      </pc:sldChg>
      <pc:sldChg chg="addSp delSp modSp new mod">
        <pc:chgData name="沛綸 劉" userId="a4af6c44b73f2fbf" providerId="LiveId" clId="{91E5F6A0-DDB3-46C2-AFE7-77992BE54077}" dt="2021-06-29T08:12:18.653" v="3155" actId="20577"/>
        <pc:sldMkLst>
          <pc:docMk/>
          <pc:sldMk cId="1390213091" sldId="261"/>
        </pc:sldMkLst>
        <pc:spChg chg="mod">
          <ac:chgData name="沛綸 劉" userId="a4af6c44b73f2fbf" providerId="LiveId" clId="{91E5F6A0-DDB3-46C2-AFE7-77992BE54077}" dt="2021-06-28T17:21:48.217" v="610" actId="2711"/>
          <ac:spMkLst>
            <pc:docMk/>
            <pc:sldMk cId="1390213091" sldId="261"/>
            <ac:spMk id="2" creationId="{1AE008BD-1569-4E3A-8C5B-05964839E708}"/>
          </ac:spMkLst>
        </pc:spChg>
        <pc:spChg chg="del">
          <ac:chgData name="沛綸 劉" userId="a4af6c44b73f2fbf" providerId="LiveId" clId="{91E5F6A0-DDB3-46C2-AFE7-77992BE54077}" dt="2021-06-28T17:25:20.564" v="611" actId="478"/>
          <ac:spMkLst>
            <pc:docMk/>
            <pc:sldMk cId="1390213091" sldId="261"/>
            <ac:spMk id="3" creationId="{1344C9DF-2054-42AA-99CE-844DA29BB7BC}"/>
          </ac:spMkLst>
        </pc:spChg>
        <pc:spChg chg="add del mod">
          <ac:chgData name="沛綸 劉" userId="a4af6c44b73f2fbf" providerId="LiveId" clId="{91E5F6A0-DDB3-46C2-AFE7-77992BE54077}" dt="2021-06-29T08:08:08.437" v="3064" actId="478"/>
          <ac:spMkLst>
            <pc:docMk/>
            <pc:sldMk cId="1390213091" sldId="261"/>
            <ac:spMk id="6" creationId="{EDFD3554-D66E-4CE6-9ACD-BA4DAAEF282A}"/>
          </ac:spMkLst>
        </pc:spChg>
        <pc:spChg chg="add mod">
          <ac:chgData name="沛綸 劉" userId="a4af6c44b73f2fbf" providerId="LiveId" clId="{91E5F6A0-DDB3-46C2-AFE7-77992BE54077}" dt="2021-06-29T08:10:29.642" v="3100" actId="20577"/>
          <ac:spMkLst>
            <pc:docMk/>
            <pc:sldMk cId="1390213091" sldId="261"/>
            <ac:spMk id="9" creationId="{864F237E-EDAD-4FDA-83E4-2D9AA96ECDF6}"/>
          </ac:spMkLst>
        </pc:spChg>
        <pc:spChg chg="add mod">
          <ac:chgData name="沛綸 劉" userId="a4af6c44b73f2fbf" providerId="LiveId" clId="{91E5F6A0-DDB3-46C2-AFE7-77992BE54077}" dt="2021-06-29T08:11:05.390" v="3136" actId="20577"/>
          <ac:spMkLst>
            <pc:docMk/>
            <pc:sldMk cId="1390213091" sldId="261"/>
            <ac:spMk id="10" creationId="{0084709A-C098-4383-8B1B-9FDC1DB2949B}"/>
          </ac:spMkLst>
        </pc:spChg>
        <pc:spChg chg="add mod">
          <ac:chgData name="沛綸 劉" userId="a4af6c44b73f2fbf" providerId="LiveId" clId="{91E5F6A0-DDB3-46C2-AFE7-77992BE54077}" dt="2021-06-28T20:39:02.182" v="2905" actId="1076"/>
          <ac:spMkLst>
            <pc:docMk/>
            <pc:sldMk cId="1390213091" sldId="261"/>
            <ac:spMk id="11" creationId="{1D97FFCD-B17C-4ADF-B068-D58098821CAE}"/>
          </ac:spMkLst>
        </pc:spChg>
        <pc:spChg chg="add del mod">
          <ac:chgData name="沛綸 劉" userId="a4af6c44b73f2fbf" providerId="LiveId" clId="{91E5F6A0-DDB3-46C2-AFE7-77992BE54077}" dt="2021-06-29T08:08:10.508" v="3065" actId="478"/>
          <ac:spMkLst>
            <pc:docMk/>
            <pc:sldMk cId="1390213091" sldId="261"/>
            <ac:spMk id="13" creationId="{EEDA400B-030C-4B9A-8AC3-B4F2F60D60B2}"/>
          </ac:spMkLst>
        </pc:spChg>
        <pc:spChg chg="add mod">
          <ac:chgData name="沛綸 劉" userId="a4af6c44b73f2fbf" providerId="LiveId" clId="{91E5F6A0-DDB3-46C2-AFE7-77992BE54077}" dt="2021-06-29T08:12:18.653" v="3155" actId="20577"/>
          <ac:spMkLst>
            <pc:docMk/>
            <pc:sldMk cId="1390213091" sldId="261"/>
            <ac:spMk id="14" creationId="{76859E96-C682-40B4-BCB9-CC7255FEEDA8}"/>
          </ac:spMkLst>
        </pc:spChg>
        <pc:picChg chg="add mod ord">
          <ac:chgData name="沛綸 劉" userId="a4af6c44b73f2fbf" providerId="LiveId" clId="{91E5F6A0-DDB3-46C2-AFE7-77992BE54077}" dt="2021-06-29T08:08:05.552" v="3063" actId="167"/>
          <ac:picMkLst>
            <pc:docMk/>
            <pc:sldMk cId="1390213091" sldId="261"/>
            <ac:picMk id="4" creationId="{D26B8CB4-3EDE-41CF-84D2-3F5B1EA697E1}"/>
          </ac:picMkLst>
        </pc:picChg>
        <pc:picChg chg="add del mod">
          <ac:chgData name="沛綸 劉" userId="a4af6c44b73f2fbf" providerId="LiveId" clId="{91E5F6A0-DDB3-46C2-AFE7-77992BE54077}" dt="2021-06-28T18:36:26.508" v="1135" actId="478"/>
          <ac:picMkLst>
            <pc:docMk/>
            <pc:sldMk cId="1390213091" sldId="261"/>
            <ac:picMk id="5" creationId="{4705B7CC-57CF-456C-816A-E1B6637B2999}"/>
          </ac:picMkLst>
        </pc:picChg>
        <pc:picChg chg="add mod">
          <ac:chgData name="沛綸 劉" userId="a4af6c44b73f2fbf" providerId="LiveId" clId="{91E5F6A0-DDB3-46C2-AFE7-77992BE54077}" dt="2021-06-28T20:38:32.954" v="2903" actId="14100"/>
          <ac:picMkLst>
            <pc:docMk/>
            <pc:sldMk cId="1390213091" sldId="261"/>
            <ac:picMk id="8" creationId="{B64E2CD6-6FE0-486C-8B03-62A6C9638E6A}"/>
          </ac:picMkLst>
        </pc:picChg>
        <pc:picChg chg="add del mod ord">
          <ac:chgData name="沛綸 劉" userId="a4af6c44b73f2fbf" providerId="LiveId" clId="{91E5F6A0-DDB3-46C2-AFE7-77992BE54077}" dt="2021-06-29T08:07:53.253" v="3059" actId="478"/>
          <ac:picMkLst>
            <pc:docMk/>
            <pc:sldMk cId="1390213091" sldId="261"/>
            <ac:picMk id="12" creationId="{228A4229-9BAF-4C30-BBA8-49D6E94840D7}"/>
          </ac:picMkLst>
        </pc:picChg>
      </pc:sldChg>
      <pc:sldChg chg="addSp delSp modSp new mod">
        <pc:chgData name="沛綸 劉" userId="a4af6c44b73f2fbf" providerId="LiveId" clId="{91E5F6A0-DDB3-46C2-AFE7-77992BE54077}" dt="2021-06-29T08:13:14.116" v="3185" actId="2711"/>
        <pc:sldMkLst>
          <pc:docMk/>
          <pc:sldMk cId="1825975465" sldId="262"/>
        </pc:sldMkLst>
        <pc:spChg chg="mod">
          <ac:chgData name="沛綸 劉" userId="a4af6c44b73f2fbf" providerId="LiveId" clId="{91E5F6A0-DDB3-46C2-AFE7-77992BE54077}" dt="2021-06-28T18:10:39.777" v="964" actId="113"/>
          <ac:spMkLst>
            <pc:docMk/>
            <pc:sldMk cId="1825975465" sldId="262"/>
            <ac:spMk id="2" creationId="{80BD473B-59A2-49B8-A23F-3D2E85FF5702}"/>
          </ac:spMkLst>
        </pc:spChg>
        <pc:spChg chg="del">
          <ac:chgData name="沛綸 劉" userId="a4af6c44b73f2fbf" providerId="LiveId" clId="{91E5F6A0-DDB3-46C2-AFE7-77992BE54077}" dt="2021-06-28T18:11:31.785" v="965" actId="478"/>
          <ac:spMkLst>
            <pc:docMk/>
            <pc:sldMk cId="1825975465" sldId="262"/>
            <ac:spMk id="3" creationId="{94DA24C0-6FE8-4A24-A925-8FCC045C8EB9}"/>
          </ac:spMkLst>
        </pc:spChg>
        <pc:spChg chg="add mod">
          <ac:chgData name="沛綸 劉" userId="a4af6c44b73f2fbf" providerId="LiveId" clId="{91E5F6A0-DDB3-46C2-AFE7-77992BE54077}" dt="2021-06-28T19:26:43.310" v="1909" actId="20577"/>
          <ac:spMkLst>
            <pc:docMk/>
            <pc:sldMk cId="1825975465" sldId="262"/>
            <ac:spMk id="8" creationId="{E3643778-7A59-4C3B-9C0E-D40FD8F172BA}"/>
          </ac:spMkLst>
        </pc:spChg>
        <pc:spChg chg="add mod">
          <ac:chgData name="沛綸 劉" userId="a4af6c44b73f2fbf" providerId="LiveId" clId="{91E5F6A0-DDB3-46C2-AFE7-77992BE54077}" dt="2021-06-29T08:13:14.116" v="3185" actId="2711"/>
          <ac:spMkLst>
            <pc:docMk/>
            <pc:sldMk cId="1825975465" sldId="262"/>
            <ac:spMk id="9" creationId="{9882B483-805C-4F09-9153-381864C72032}"/>
          </ac:spMkLst>
        </pc:spChg>
        <pc:spChg chg="add mod">
          <ac:chgData name="沛綸 劉" userId="a4af6c44b73f2fbf" providerId="LiveId" clId="{91E5F6A0-DDB3-46C2-AFE7-77992BE54077}" dt="2021-06-29T08:13:07.801" v="3184" actId="2711"/>
          <ac:spMkLst>
            <pc:docMk/>
            <pc:sldMk cId="1825975465" sldId="262"/>
            <ac:spMk id="10" creationId="{3DF8915C-C642-4C25-868B-DD31A46F69AC}"/>
          </ac:spMkLst>
        </pc:spChg>
        <pc:spChg chg="add del mod">
          <ac:chgData name="沛綸 劉" userId="a4af6c44b73f2fbf" providerId="LiveId" clId="{91E5F6A0-DDB3-46C2-AFE7-77992BE54077}" dt="2021-06-29T08:12:00.108" v="3142" actId="478"/>
          <ac:spMkLst>
            <pc:docMk/>
            <pc:sldMk cId="1825975465" sldId="262"/>
            <ac:spMk id="15" creationId="{D629B1E3-8EB3-4C38-9B6F-1E50D0D723D9}"/>
          </ac:spMkLst>
        </pc:spChg>
        <pc:picChg chg="add mod ord">
          <ac:chgData name="沛綸 劉" userId="a4af6c44b73f2fbf" providerId="LiveId" clId="{91E5F6A0-DDB3-46C2-AFE7-77992BE54077}" dt="2021-06-29T08:11:55.227" v="3141" actId="167"/>
          <ac:picMkLst>
            <pc:docMk/>
            <pc:sldMk cId="1825975465" sldId="262"/>
            <ac:picMk id="4" creationId="{1DB44CB8-8A6B-4F5C-8FDA-32BEF6ED9370}"/>
          </ac:picMkLst>
        </pc:picChg>
        <pc:picChg chg="add del mod">
          <ac:chgData name="沛綸 劉" userId="a4af6c44b73f2fbf" providerId="LiveId" clId="{91E5F6A0-DDB3-46C2-AFE7-77992BE54077}" dt="2021-06-28T18:38:43.571" v="1166" actId="478"/>
          <ac:picMkLst>
            <pc:docMk/>
            <pc:sldMk cId="1825975465" sldId="262"/>
            <ac:picMk id="5" creationId="{4D6139BF-AC49-4A5B-8070-CC456D3B5A9E}"/>
          </ac:picMkLst>
        </pc:picChg>
        <pc:picChg chg="add mod">
          <ac:chgData name="沛綸 劉" userId="a4af6c44b73f2fbf" providerId="LiveId" clId="{91E5F6A0-DDB3-46C2-AFE7-77992BE54077}" dt="2021-06-28T18:39:13.618" v="1174" actId="14100"/>
          <ac:picMkLst>
            <pc:docMk/>
            <pc:sldMk cId="1825975465" sldId="262"/>
            <ac:picMk id="7" creationId="{1B271968-E989-4D32-AF29-C623A85235C5}"/>
          </ac:picMkLst>
        </pc:picChg>
        <pc:picChg chg="add del mod">
          <ac:chgData name="沛綸 劉" userId="a4af6c44b73f2fbf" providerId="LiveId" clId="{91E5F6A0-DDB3-46C2-AFE7-77992BE54077}" dt="2021-06-28T18:39:01.588" v="1169" actId="478"/>
          <ac:picMkLst>
            <pc:docMk/>
            <pc:sldMk cId="1825975465" sldId="262"/>
            <ac:picMk id="12" creationId="{7B145D78-EA43-4016-A926-6A4D5EE84F76}"/>
          </ac:picMkLst>
        </pc:picChg>
        <pc:picChg chg="add del mod ord">
          <ac:chgData name="沛綸 劉" userId="a4af6c44b73f2fbf" providerId="LiveId" clId="{91E5F6A0-DDB3-46C2-AFE7-77992BE54077}" dt="2021-06-28T18:43:47.516" v="1232" actId="478"/>
          <ac:picMkLst>
            <pc:docMk/>
            <pc:sldMk cId="1825975465" sldId="262"/>
            <ac:picMk id="14" creationId="{10BBD19B-3601-424B-BADB-B5E17C0F04C6}"/>
          </ac:picMkLst>
        </pc:picChg>
        <pc:picChg chg="add del mod ord">
          <ac:chgData name="沛綸 劉" userId="a4af6c44b73f2fbf" providerId="LiveId" clId="{91E5F6A0-DDB3-46C2-AFE7-77992BE54077}" dt="2021-06-29T08:11:37.012" v="3137" actId="478"/>
          <ac:picMkLst>
            <pc:docMk/>
            <pc:sldMk cId="1825975465" sldId="262"/>
            <ac:picMk id="17" creationId="{B9196CA4-F194-424F-B897-5470BF49C8CE}"/>
          </ac:picMkLst>
        </pc:picChg>
      </pc:sldChg>
      <pc:sldChg chg="addSp delSp modSp new mod">
        <pc:chgData name="沛綸 劉" userId="a4af6c44b73f2fbf" providerId="LiveId" clId="{91E5F6A0-DDB3-46C2-AFE7-77992BE54077}" dt="2021-06-29T08:20:58.891" v="3340" actId="1076"/>
        <pc:sldMkLst>
          <pc:docMk/>
          <pc:sldMk cId="4253230489" sldId="263"/>
        </pc:sldMkLst>
        <pc:spChg chg="mod">
          <ac:chgData name="沛綸 劉" userId="a4af6c44b73f2fbf" providerId="LiveId" clId="{91E5F6A0-DDB3-46C2-AFE7-77992BE54077}" dt="2021-06-29T08:15:20.965" v="3201" actId="20577"/>
          <ac:spMkLst>
            <pc:docMk/>
            <pc:sldMk cId="4253230489" sldId="263"/>
            <ac:spMk id="2" creationId="{1849C859-54FB-4F95-95CA-420D1B45099D}"/>
          </ac:spMkLst>
        </pc:spChg>
        <pc:spChg chg="del">
          <ac:chgData name="沛綸 劉" userId="a4af6c44b73f2fbf" providerId="LiveId" clId="{91E5F6A0-DDB3-46C2-AFE7-77992BE54077}" dt="2021-06-28T18:46:29.736" v="1336" actId="478"/>
          <ac:spMkLst>
            <pc:docMk/>
            <pc:sldMk cId="4253230489" sldId="263"/>
            <ac:spMk id="3" creationId="{EF63A90F-1EFF-4CC6-962B-3598DB6F94EF}"/>
          </ac:spMkLst>
        </pc:spChg>
        <pc:spChg chg="add del mod">
          <ac:chgData name="沛綸 劉" userId="a4af6c44b73f2fbf" providerId="LiveId" clId="{91E5F6A0-DDB3-46C2-AFE7-77992BE54077}" dt="2021-06-28T18:54:56.776" v="1461" actId="21"/>
          <ac:spMkLst>
            <pc:docMk/>
            <pc:sldMk cId="4253230489" sldId="263"/>
            <ac:spMk id="8" creationId="{6E2D4C71-65C6-455B-B5C5-AC05825F46A3}"/>
          </ac:spMkLst>
        </pc:spChg>
        <pc:spChg chg="add mod">
          <ac:chgData name="沛綸 劉" userId="a4af6c44b73f2fbf" providerId="LiveId" clId="{91E5F6A0-DDB3-46C2-AFE7-77992BE54077}" dt="2021-06-29T08:15:59.173" v="3218" actId="1076"/>
          <ac:spMkLst>
            <pc:docMk/>
            <pc:sldMk cId="4253230489" sldId="263"/>
            <ac:spMk id="8" creationId="{71EB444C-B392-47A2-A53C-63F2033D9B6D}"/>
          </ac:spMkLst>
        </pc:spChg>
        <pc:spChg chg="add mod">
          <ac:chgData name="沛綸 劉" userId="a4af6c44b73f2fbf" providerId="LiveId" clId="{91E5F6A0-DDB3-46C2-AFE7-77992BE54077}" dt="2021-06-29T08:15:04.403" v="3198" actId="1076"/>
          <ac:spMkLst>
            <pc:docMk/>
            <pc:sldMk cId="4253230489" sldId="263"/>
            <ac:spMk id="9" creationId="{A155586B-47EE-4350-82DD-3868AEA9FDFF}"/>
          </ac:spMkLst>
        </pc:spChg>
        <pc:spChg chg="add mod">
          <ac:chgData name="沛綸 劉" userId="a4af6c44b73f2fbf" providerId="LiveId" clId="{91E5F6A0-DDB3-46C2-AFE7-77992BE54077}" dt="2021-06-29T08:20:58.891" v="3340" actId="1076"/>
          <ac:spMkLst>
            <pc:docMk/>
            <pc:sldMk cId="4253230489" sldId="263"/>
            <ac:spMk id="10" creationId="{85D3F86E-46AB-4972-9143-B812EF8EAA72}"/>
          </ac:spMkLst>
        </pc:spChg>
        <pc:spChg chg="add mod">
          <ac:chgData name="沛綸 劉" userId="a4af6c44b73f2fbf" providerId="LiveId" clId="{91E5F6A0-DDB3-46C2-AFE7-77992BE54077}" dt="2021-06-29T08:18:04.620" v="3302" actId="1076"/>
          <ac:spMkLst>
            <pc:docMk/>
            <pc:sldMk cId="4253230489" sldId="263"/>
            <ac:spMk id="12" creationId="{D20A1A70-5CFE-4AAF-8379-781F548D300C}"/>
          </ac:spMkLst>
        </pc:spChg>
        <pc:picChg chg="add mod ord">
          <ac:chgData name="沛綸 劉" userId="a4af6c44b73f2fbf" providerId="LiveId" clId="{91E5F6A0-DDB3-46C2-AFE7-77992BE54077}" dt="2021-06-29T08:14:59.108" v="3196" actId="14100"/>
          <ac:picMkLst>
            <pc:docMk/>
            <pc:sldMk cId="4253230489" sldId="263"/>
            <ac:picMk id="4" creationId="{69C1F7D8-EFE9-430D-B280-C2CE61648597}"/>
          </ac:picMkLst>
        </pc:picChg>
        <pc:picChg chg="add del mod">
          <ac:chgData name="沛綸 劉" userId="a4af6c44b73f2fbf" providerId="LiveId" clId="{91E5F6A0-DDB3-46C2-AFE7-77992BE54077}" dt="2021-06-29T08:13:59.525" v="3186" actId="478"/>
          <ac:picMkLst>
            <pc:docMk/>
            <pc:sldMk cId="4253230489" sldId="263"/>
            <ac:picMk id="5" creationId="{F446C87F-3462-44B5-B779-8F16E3DA40F2}"/>
          </ac:picMkLst>
        </pc:picChg>
        <pc:picChg chg="add mod">
          <ac:chgData name="沛綸 劉" userId="a4af6c44b73f2fbf" providerId="LiveId" clId="{91E5F6A0-DDB3-46C2-AFE7-77992BE54077}" dt="2021-06-29T08:15:00.875" v="3197" actId="1076"/>
          <ac:picMkLst>
            <pc:docMk/>
            <pc:sldMk cId="4253230489" sldId="263"/>
            <ac:picMk id="7" creationId="{C95E13E1-08BE-4C55-8F2A-0BF9970005B1}"/>
          </ac:picMkLst>
        </pc:picChg>
        <pc:picChg chg="add del mod">
          <ac:chgData name="沛綸 劉" userId="a4af6c44b73f2fbf" providerId="LiveId" clId="{91E5F6A0-DDB3-46C2-AFE7-77992BE54077}" dt="2021-06-28T18:54:47.456" v="1456" actId="21"/>
          <ac:picMkLst>
            <pc:docMk/>
            <pc:sldMk cId="4253230489" sldId="263"/>
            <ac:picMk id="7" creationId="{FABE0179-276C-4EA7-AD78-B024595DBDBF}"/>
          </ac:picMkLst>
        </pc:picChg>
        <pc:picChg chg="add del mod">
          <ac:chgData name="沛綸 劉" userId="a4af6c44b73f2fbf" providerId="LiveId" clId="{91E5F6A0-DDB3-46C2-AFE7-77992BE54077}" dt="2021-06-29T08:14:27.596" v="3192" actId="478"/>
          <ac:picMkLst>
            <pc:docMk/>
            <pc:sldMk cId="4253230489" sldId="263"/>
            <ac:picMk id="11" creationId="{3F98AAE7-52E2-4248-8858-B1583AF1168D}"/>
          </ac:picMkLst>
        </pc:picChg>
      </pc:sldChg>
      <pc:sldChg chg="addSp delSp modSp new del mod">
        <pc:chgData name="沛綸 劉" userId="a4af6c44b73f2fbf" providerId="LiveId" clId="{91E5F6A0-DDB3-46C2-AFE7-77992BE54077}" dt="2021-06-29T08:15:32.418" v="3202" actId="2696"/>
        <pc:sldMkLst>
          <pc:docMk/>
          <pc:sldMk cId="2238388054" sldId="264"/>
        </pc:sldMkLst>
        <pc:spChg chg="mod">
          <ac:chgData name="沛綸 劉" userId="a4af6c44b73f2fbf" providerId="LiveId" clId="{91E5F6A0-DDB3-46C2-AFE7-77992BE54077}" dt="2021-06-28T19:17:12.589" v="1846" actId="20577"/>
          <ac:spMkLst>
            <pc:docMk/>
            <pc:sldMk cId="2238388054" sldId="264"/>
            <ac:spMk id="2" creationId="{D57D0E43-9696-49E3-BAC2-525331C5EE7F}"/>
          </ac:spMkLst>
        </pc:spChg>
        <pc:spChg chg="del">
          <ac:chgData name="沛綸 劉" userId="a4af6c44b73f2fbf" providerId="LiveId" clId="{91E5F6A0-DDB3-46C2-AFE7-77992BE54077}" dt="2021-06-28T18:53:45.867" v="1444" actId="478"/>
          <ac:spMkLst>
            <pc:docMk/>
            <pc:sldMk cId="2238388054" sldId="264"/>
            <ac:spMk id="3" creationId="{CF3AFF49-C8BE-45FB-B738-0561793BC858}"/>
          </ac:spMkLst>
        </pc:spChg>
        <pc:spChg chg="add mod">
          <ac:chgData name="沛綸 劉" userId="a4af6c44b73f2fbf" providerId="LiveId" clId="{91E5F6A0-DDB3-46C2-AFE7-77992BE54077}" dt="2021-06-28T18:55:05.722" v="1464" actId="1076"/>
          <ac:spMkLst>
            <pc:docMk/>
            <pc:sldMk cId="2238388054" sldId="264"/>
            <ac:spMk id="9" creationId="{3F7A237B-D6BB-44F8-8F7E-B87A861CB39D}"/>
          </ac:spMkLst>
        </pc:spChg>
        <pc:picChg chg="add del mod">
          <ac:chgData name="沛綸 劉" userId="a4af6c44b73f2fbf" providerId="LiveId" clId="{91E5F6A0-DDB3-46C2-AFE7-77992BE54077}" dt="2021-06-28T19:17:49.628" v="1853" actId="478"/>
          <ac:picMkLst>
            <pc:docMk/>
            <pc:sldMk cId="2238388054" sldId="264"/>
            <ac:picMk id="5" creationId="{56834CD1-5716-4DB8-8B10-5997E9E59565}"/>
          </ac:picMkLst>
        </pc:picChg>
        <pc:picChg chg="add del mod">
          <ac:chgData name="沛綸 劉" userId="a4af6c44b73f2fbf" providerId="LiveId" clId="{91E5F6A0-DDB3-46C2-AFE7-77992BE54077}" dt="2021-06-28T18:54:49.779" v="1457" actId="478"/>
          <ac:picMkLst>
            <pc:docMk/>
            <pc:sldMk cId="2238388054" sldId="264"/>
            <ac:picMk id="7" creationId="{35745281-907D-4169-BBB7-87FE9EA24EAC}"/>
          </ac:picMkLst>
        </pc:picChg>
        <pc:picChg chg="add mod">
          <ac:chgData name="沛綸 劉" userId="a4af6c44b73f2fbf" providerId="LiveId" clId="{91E5F6A0-DDB3-46C2-AFE7-77992BE54077}" dt="2021-06-28T18:54:53.884" v="1460" actId="1076"/>
          <ac:picMkLst>
            <pc:docMk/>
            <pc:sldMk cId="2238388054" sldId="264"/>
            <ac:picMk id="8" creationId="{AE809BAE-E860-4AD7-9C6D-2FD57978BB42}"/>
          </ac:picMkLst>
        </pc:picChg>
        <pc:picChg chg="add mod">
          <ac:chgData name="沛綸 劉" userId="a4af6c44b73f2fbf" providerId="LiveId" clId="{91E5F6A0-DDB3-46C2-AFE7-77992BE54077}" dt="2021-06-28T19:17:59.222" v="1857" actId="1076"/>
          <ac:picMkLst>
            <pc:docMk/>
            <pc:sldMk cId="2238388054" sldId="264"/>
            <ac:picMk id="11" creationId="{BFE11006-6105-4130-93AC-031C4271509F}"/>
          </ac:picMkLst>
        </pc:picChg>
      </pc:sldChg>
      <pc:sldChg chg="addSp delSp modSp new mod">
        <pc:chgData name="沛綸 劉" userId="a4af6c44b73f2fbf" providerId="LiveId" clId="{91E5F6A0-DDB3-46C2-AFE7-77992BE54077}" dt="2021-06-29T08:24:03.656" v="3363" actId="20577"/>
        <pc:sldMkLst>
          <pc:docMk/>
          <pc:sldMk cId="2268380551" sldId="265"/>
        </pc:sldMkLst>
        <pc:spChg chg="mod">
          <ac:chgData name="沛綸 劉" userId="a4af6c44b73f2fbf" providerId="LiveId" clId="{91E5F6A0-DDB3-46C2-AFE7-77992BE54077}" dt="2021-06-29T08:24:03.656" v="3363" actId="20577"/>
          <ac:spMkLst>
            <pc:docMk/>
            <pc:sldMk cId="2268380551" sldId="265"/>
            <ac:spMk id="2" creationId="{77301AA5-2AE6-4BE9-8773-D16F32C7CD4F}"/>
          </ac:spMkLst>
        </pc:spChg>
        <pc:spChg chg="del">
          <ac:chgData name="沛綸 劉" userId="a4af6c44b73f2fbf" providerId="LiveId" clId="{91E5F6A0-DDB3-46C2-AFE7-77992BE54077}" dt="2021-06-28T18:56:51.181" v="1466" actId="478"/>
          <ac:spMkLst>
            <pc:docMk/>
            <pc:sldMk cId="2268380551" sldId="265"/>
            <ac:spMk id="3" creationId="{822F2444-792A-4F02-AEEA-C9F72C3CCF9F}"/>
          </ac:spMkLst>
        </pc:spChg>
        <pc:spChg chg="add mod">
          <ac:chgData name="沛綸 劉" userId="a4af6c44b73f2fbf" providerId="LiveId" clId="{91E5F6A0-DDB3-46C2-AFE7-77992BE54077}" dt="2021-06-29T08:21:10.934" v="3342" actId="1076"/>
          <ac:spMkLst>
            <pc:docMk/>
            <pc:sldMk cId="2268380551" sldId="265"/>
            <ac:spMk id="8" creationId="{12CAC73A-C9B1-4253-A92A-90F3097F8414}"/>
          </ac:spMkLst>
        </pc:spChg>
        <pc:spChg chg="add mod">
          <ac:chgData name="沛綸 劉" userId="a4af6c44b73f2fbf" providerId="LiveId" clId="{91E5F6A0-DDB3-46C2-AFE7-77992BE54077}" dt="2021-06-29T08:20:46.531" v="3338" actId="1076"/>
          <ac:spMkLst>
            <pc:docMk/>
            <pc:sldMk cId="2268380551" sldId="265"/>
            <ac:spMk id="9" creationId="{8838119B-C662-48B9-A165-B241DF91B10E}"/>
          </ac:spMkLst>
        </pc:spChg>
        <pc:picChg chg="add mod ord">
          <ac:chgData name="沛綸 劉" userId="a4af6c44b73f2fbf" providerId="LiveId" clId="{91E5F6A0-DDB3-46C2-AFE7-77992BE54077}" dt="2021-06-29T08:20:41.849" v="3336" actId="167"/>
          <ac:picMkLst>
            <pc:docMk/>
            <pc:sldMk cId="2268380551" sldId="265"/>
            <ac:picMk id="4" creationId="{19B6962F-737C-4898-AE62-9FE68A12AD7E}"/>
          </ac:picMkLst>
        </pc:picChg>
        <pc:picChg chg="add del mod">
          <ac:chgData name="沛綸 劉" userId="a4af6c44b73f2fbf" providerId="LiveId" clId="{91E5F6A0-DDB3-46C2-AFE7-77992BE54077}" dt="2021-06-29T08:19:39.789" v="3326" actId="478"/>
          <ac:picMkLst>
            <pc:docMk/>
            <pc:sldMk cId="2268380551" sldId="265"/>
            <ac:picMk id="5" creationId="{73C98C36-39DB-4A49-9357-3F44234ADE2C}"/>
          </ac:picMkLst>
        </pc:picChg>
        <pc:picChg chg="add del mod">
          <ac:chgData name="沛綸 劉" userId="a4af6c44b73f2fbf" providerId="LiveId" clId="{91E5F6A0-DDB3-46C2-AFE7-77992BE54077}" dt="2021-06-29T08:19:40.499" v="3327" actId="478"/>
          <ac:picMkLst>
            <pc:docMk/>
            <pc:sldMk cId="2268380551" sldId="265"/>
            <ac:picMk id="7" creationId="{CB5E4198-69E5-495E-81A9-C3371A73D3FA}"/>
          </ac:picMkLst>
        </pc:picChg>
        <pc:picChg chg="add mod ord">
          <ac:chgData name="沛綸 劉" userId="a4af6c44b73f2fbf" providerId="LiveId" clId="{91E5F6A0-DDB3-46C2-AFE7-77992BE54077}" dt="2021-06-29T08:20:43.306" v="3337" actId="167"/>
          <ac:picMkLst>
            <pc:docMk/>
            <pc:sldMk cId="2268380551" sldId="265"/>
            <ac:picMk id="10" creationId="{84D2165C-720F-489C-B820-2E1F7237EF4A}"/>
          </ac:picMkLst>
        </pc:picChg>
      </pc:sldChg>
      <pc:sldChg chg="addSp delSp modSp new mod">
        <pc:chgData name="沛綸 劉" userId="a4af6c44b73f2fbf" providerId="LiveId" clId="{91E5F6A0-DDB3-46C2-AFE7-77992BE54077}" dt="2021-06-29T08:25:15.339" v="3373" actId="1076"/>
        <pc:sldMkLst>
          <pc:docMk/>
          <pc:sldMk cId="1909651202" sldId="266"/>
        </pc:sldMkLst>
        <pc:spChg chg="mod">
          <ac:chgData name="沛綸 劉" userId="a4af6c44b73f2fbf" providerId="LiveId" clId="{91E5F6A0-DDB3-46C2-AFE7-77992BE54077}" dt="2021-06-28T19:10:17.710" v="1706" actId="20577"/>
          <ac:spMkLst>
            <pc:docMk/>
            <pc:sldMk cId="1909651202" sldId="266"/>
            <ac:spMk id="2" creationId="{0F461FE4-5AF1-48D9-A210-7720A0F120B4}"/>
          </ac:spMkLst>
        </pc:spChg>
        <pc:spChg chg="del">
          <ac:chgData name="沛綸 劉" userId="a4af6c44b73f2fbf" providerId="LiveId" clId="{91E5F6A0-DDB3-46C2-AFE7-77992BE54077}" dt="2021-06-28T19:00:06.315" v="1507" actId="478"/>
          <ac:spMkLst>
            <pc:docMk/>
            <pc:sldMk cId="1909651202" sldId="266"/>
            <ac:spMk id="3" creationId="{70792203-20E1-4348-A86D-4C90B42CBE59}"/>
          </ac:spMkLst>
        </pc:spChg>
        <pc:spChg chg="add del mod">
          <ac:chgData name="沛綸 劉" userId="a4af6c44b73f2fbf" providerId="LiveId" clId="{91E5F6A0-DDB3-46C2-AFE7-77992BE54077}" dt="2021-06-28T19:06:05.907" v="1544"/>
          <ac:spMkLst>
            <pc:docMk/>
            <pc:sldMk cId="1909651202" sldId="266"/>
            <ac:spMk id="10" creationId="{4426376D-0231-4A83-B7DD-1F3532FA9C30}"/>
          </ac:spMkLst>
        </pc:spChg>
        <pc:spChg chg="add mod">
          <ac:chgData name="沛綸 劉" userId="a4af6c44b73f2fbf" providerId="LiveId" clId="{91E5F6A0-DDB3-46C2-AFE7-77992BE54077}" dt="2021-06-28T19:11:14.585" v="1766" actId="2711"/>
          <ac:spMkLst>
            <pc:docMk/>
            <pc:sldMk cId="1909651202" sldId="266"/>
            <ac:spMk id="11" creationId="{B7285771-1880-42F8-98D4-5EFE965A7D36}"/>
          </ac:spMkLst>
        </pc:spChg>
        <pc:spChg chg="add mod">
          <ac:chgData name="沛綸 劉" userId="a4af6c44b73f2fbf" providerId="LiveId" clId="{91E5F6A0-DDB3-46C2-AFE7-77992BE54077}" dt="2021-06-28T19:11:19.726" v="1767" actId="2711"/>
          <ac:spMkLst>
            <pc:docMk/>
            <pc:sldMk cId="1909651202" sldId="266"/>
            <ac:spMk id="12" creationId="{F43D5244-A952-4C9D-B662-D1A67181C650}"/>
          </ac:spMkLst>
        </pc:spChg>
        <pc:spChg chg="add mod">
          <ac:chgData name="沛綸 劉" userId="a4af6c44b73f2fbf" providerId="LiveId" clId="{91E5F6A0-DDB3-46C2-AFE7-77992BE54077}" dt="2021-06-28T19:11:23.668" v="1768" actId="2711"/>
          <ac:spMkLst>
            <pc:docMk/>
            <pc:sldMk cId="1909651202" sldId="266"/>
            <ac:spMk id="13" creationId="{54E6F0ED-A994-4D28-84EA-1045012B48FA}"/>
          </ac:spMkLst>
        </pc:spChg>
        <pc:spChg chg="add mod">
          <ac:chgData name="沛綸 劉" userId="a4af6c44b73f2fbf" providerId="LiveId" clId="{91E5F6A0-DDB3-46C2-AFE7-77992BE54077}" dt="2021-06-28T19:11:28.797" v="1769" actId="2711"/>
          <ac:spMkLst>
            <pc:docMk/>
            <pc:sldMk cId="1909651202" sldId="266"/>
            <ac:spMk id="14" creationId="{23160635-1D18-4067-B0BA-691C225C15F4}"/>
          </ac:spMkLst>
        </pc:spChg>
        <pc:picChg chg="add mod">
          <ac:chgData name="沛綸 劉" userId="a4af6c44b73f2fbf" providerId="LiveId" clId="{91E5F6A0-DDB3-46C2-AFE7-77992BE54077}" dt="2021-06-29T08:25:12.873" v="3372" actId="1076"/>
          <ac:picMkLst>
            <pc:docMk/>
            <pc:sldMk cId="1909651202" sldId="266"/>
            <ac:picMk id="5" creationId="{C8542FA1-3C45-4FFF-8EED-9E2F595FA95B}"/>
          </ac:picMkLst>
        </pc:picChg>
        <pc:picChg chg="add mod">
          <ac:chgData name="沛綸 劉" userId="a4af6c44b73f2fbf" providerId="LiveId" clId="{91E5F6A0-DDB3-46C2-AFE7-77992BE54077}" dt="2021-06-29T08:25:15.339" v="3373" actId="1076"/>
          <ac:picMkLst>
            <pc:docMk/>
            <pc:sldMk cId="1909651202" sldId="266"/>
            <ac:picMk id="7" creationId="{FF44CB6B-1B2A-4E9F-908F-4CBD76405E61}"/>
          </ac:picMkLst>
        </pc:picChg>
        <pc:picChg chg="add mod">
          <ac:chgData name="沛綸 劉" userId="a4af6c44b73f2fbf" providerId="LiveId" clId="{91E5F6A0-DDB3-46C2-AFE7-77992BE54077}" dt="2021-06-28T19:06:42.396" v="1547" actId="14100"/>
          <ac:picMkLst>
            <pc:docMk/>
            <pc:sldMk cId="1909651202" sldId="266"/>
            <ac:picMk id="9" creationId="{AA17C1DD-3960-4450-A1BE-8AC49C5D829C}"/>
          </ac:picMkLst>
        </pc:picChg>
      </pc:sldChg>
      <pc:sldChg chg="addSp delSp modSp new mod">
        <pc:chgData name="沛綸 劉" userId="a4af6c44b73f2fbf" providerId="LiveId" clId="{91E5F6A0-DDB3-46C2-AFE7-77992BE54077}" dt="2021-06-29T08:18:56.047" v="3325" actId="20577"/>
        <pc:sldMkLst>
          <pc:docMk/>
          <pc:sldMk cId="155915604" sldId="267"/>
        </pc:sldMkLst>
        <pc:spChg chg="mod">
          <ac:chgData name="沛綸 劉" userId="a4af6c44b73f2fbf" providerId="LiveId" clId="{91E5F6A0-DDB3-46C2-AFE7-77992BE54077}" dt="2021-06-29T08:18:56.047" v="3325" actId="20577"/>
          <ac:spMkLst>
            <pc:docMk/>
            <pc:sldMk cId="155915604" sldId="267"/>
            <ac:spMk id="2" creationId="{329F2681-F0B4-44AD-986F-D5AEF7C0CF0E}"/>
          </ac:spMkLst>
        </pc:spChg>
        <pc:spChg chg="del">
          <ac:chgData name="沛綸 劉" userId="a4af6c44b73f2fbf" providerId="LiveId" clId="{91E5F6A0-DDB3-46C2-AFE7-77992BE54077}" dt="2021-06-28T19:10:24.723" v="1708" actId="478"/>
          <ac:spMkLst>
            <pc:docMk/>
            <pc:sldMk cId="155915604" sldId="267"/>
            <ac:spMk id="3" creationId="{33387C0D-0978-4D8D-A7D2-74927F480096}"/>
          </ac:spMkLst>
        </pc:spChg>
        <pc:picChg chg="add mod">
          <ac:chgData name="沛綸 劉" userId="a4af6c44b73f2fbf" providerId="LiveId" clId="{91E5F6A0-DDB3-46C2-AFE7-77992BE54077}" dt="2021-06-29T08:18:47.941" v="3307" actId="1076"/>
          <ac:picMkLst>
            <pc:docMk/>
            <pc:sldMk cId="155915604" sldId="267"/>
            <ac:picMk id="4" creationId="{403DA82E-5036-4E50-860F-1B026ACEB5BB}"/>
          </ac:picMkLst>
        </pc:picChg>
        <pc:picChg chg="add del mod">
          <ac:chgData name="沛綸 劉" userId="a4af6c44b73f2fbf" providerId="LiveId" clId="{91E5F6A0-DDB3-46C2-AFE7-77992BE54077}" dt="2021-06-29T08:18:36.268" v="3303" actId="478"/>
          <ac:picMkLst>
            <pc:docMk/>
            <pc:sldMk cId="155915604" sldId="267"/>
            <ac:picMk id="5" creationId="{4E5264AF-19E2-4970-8157-8DC0189C1980}"/>
          </ac:picMkLst>
        </pc:picChg>
      </pc:sldChg>
      <pc:sldChg chg="addSp delSp modSp new mod setBg setClrOvrMap">
        <pc:chgData name="沛綸 劉" userId="a4af6c44b73f2fbf" providerId="LiveId" clId="{91E5F6A0-DDB3-46C2-AFE7-77992BE54077}" dt="2021-06-28T20:04:04.198" v="2883" actId="255"/>
        <pc:sldMkLst>
          <pc:docMk/>
          <pc:sldMk cId="3075364352" sldId="268"/>
        </pc:sldMkLst>
        <pc:spChg chg="mod">
          <ac:chgData name="沛綸 劉" userId="a4af6c44b73f2fbf" providerId="LiveId" clId="{91E5F6A0-DDB3-46C2-AFE7-77992BE54077}" dt="2021-06-28T19:32:29.808" v="1977" actId="1076"/>
          <ac:spMkLst>
            <pc:docMk/>
            <pc:sldMk cId="3075364352" sldId="268"/>
            <ac:spMk id="2" creationId="{F21C7FB9-0F8E-4503-89ED-5F660C7DCED2}"/>
          </ac:spMkLst>
        </pc:spChg>
        <pc:spChg chg="mod">
          <ac:chgData name="沛綸 劉" userId="a4af6c44b73f2fbf" providerId="LiveId" clId="{91E5F6A0-DDB3-46C2-AFE7-77992BE54077}" dt="2021-06-28T20:04:04.198" v="2883" actId="255"/>
          <ac:spMkLst>
            <pc:docMk/>
            <pc:sldMk cId="3075364352" sldId="268"/>
            <ac:spMk id="3" creationId="{869989D9-3C73-45F6-92FD-A590552CE2E5}"/>
          </ac:spMkLst>
        </pc:spChg>
        <pc:spChg chg="add del">
          <ac:chgData name="沛綸 劉" userId="a4af6c44b73f2fbf" providerId="LiveId" clId="{91E5F6A0-DDB3-46C2-AFE7-77992BE54077}" dt="2021-06-28T19:25:34.513" v="1892" actId="26606"/>
          <ac:spMkLst>
            <pc:docMk/>
            <pc:sldMk cId="3075364352" sldId="268"/>
            <ac:spMk id="8" creationId="{E1EB41F2-E181-4D4D-9131-A30F6B0AE596}"/>
          </ac:spMkLst>
        </pc:spChg>
        <pc:spChg chg="add del">
          <ac:chgData name="沛綸 劉" userId="a4af6c44b73f2fbf" providerId="LiveId" clId="{91E5F6A0-DDB3-46C2-AFE7-77992BE54077}" dt="2021-06-28T19:25:34.513" v="1892" actId="26606"/>
          <ac:spMkLst>
            <pc:docMk/>
            <pc:sldMk cId="3075364352" sldId="268"/>
            <ac:spMk id="10" creationId="{3D63CC92-C517-4C71-9222-4579252CD62E}"/>
          </ac:spMkLst>
        </pc:spChg>
        <pc:spChg chg="add">
          <ac:chgData name="沛綸 劉" userId="a4af6c44b73f2fbf" providerId="LiveId" clId="{91E5F6A0-DDB3-46C2-AFE7-77992BE54077}" dt="2021-06-28T19:25:34.543" v="1893" actId="26606"/>
          <ac:spMkLst>
            <pc:docMk/>
            <pc:sldMk cId="3075364352" sldId="268"/>
            <ac:spMk id="14" creationId="{54309F57-B331-41A7-9154-15EC2AF45A60}"/>
          </ac:spMkLst>
        </pc:spChg>
        <pc:picChg chg="add del">
          <ac:chgData name="沛綸 劉" userId="a4af6c44b73f2fbf" providerId="LiveId" clId="{91E5F6A0-DDB3-46C2-AFE7-77992BE54077}" dt="2021-06-28T19:25:34.513" v="1892" actId="26606"/>
          <ac:picMkLst>
            <pc:docMk/>
            <pc:sldMk cId="3075364352" sldId="268"/>
            <ac:picMk id="12" creationId="{40A39FDC-39F4-4CB7-873B-8D786EC02516}"/>
          </ac:picMkLst>
        </pc:picChg>
      </pc:sldChg>
      <pc:sldChg chg="addSp modSp new mod setBg setClrOvrMap">
        <pc:chgData name="沛綸 劉" userId="a4af6c44b73f2fbf" providerId="LiveId" clId="{91E5F6A0-DDB3-46C2-AFE7-77992BE54077}" dt="2021-06-28T20:04:29.624" v="2886" actId="14100"/>
        <pc:sldMkLst>
          <pc:docMk/>
          <pc:sldMk cId="1777625729" sldId="269"/>
        </pc:sldMkLst>
        <pc:spChg chg="mod">
          <ac:chgData name="沛綸 劉" userId="a4af6c44b73f2fbf" providerId="LiveId" clId="{91E5F6A0-DDB3-46C2-AFE7-77992BE54077}" dt="2021-06-28T19:32:42.480" v="1978" actId="1076"/>
          <ac:spMkLst>
            <pc:docMk/>
            <pc:sldMk cId="1777625729" sldId="269"/>
            <ac:spMk id="2" creationId="{A83C30FE-36C6-49DE-AB1D-7FFE73978583}"/>
          </ac:spMkLst>
        </pc:spChg>
        <pc:spChg chg="mod">
          <ac:chgData name="沛綸 劉" userId="a4af6c44b73f2fbf" providerId="LiveId" clId="{91E5F6A0-DDB3-46C2-AFE7-77992BE54077}" dt="2021-06-28T20:04:29.624" v="2886" actId="14100"/>
          <ac:spMkLst>
            <pc:docMk/>
            <pc:sldMk cId="1777625729" sldId="269"/>
            <ac:spMk id="3" creationId="{35B9C7FF-1733-404F-98D6-64579FAD5439}"/>
          </ac:spMkLst>
        </pc:spChg>
        <pc:spChg chg="add">
          <ac:chgData name="沛綸 劉" userId="a4af6c44b73f2fbf" providerId="LiveId" clId="{91E5F6A0-DDB3-46C2-AFE7-77992BE54077}" dt="2021-06-28T19:31:11.727" v="1940" actId="26606"/>
          <ac:spMkLst>
            <pc:docMk/>
            <pc:sldMk cId="1777625729" sldId="269"/>
            <ac:spMk id="8" creationId="{54309F57-B331-41A7-9154-15EC2AF45A60}"/>
          </ac:spMkLst>
        </pc:spChg>
      </pc:sldChg>
      <pc:sldChg chg="addSp modSp new mod setBg setClrOvrMap">
        <pc:chgData name="沛綸 劉" userId="a4af6c44b73f2fbf" providerId="LiveId" clId="{91E5F6A0-DDB3-46C2-AFE7-77992BE54077}" dt="2021-06-29T06:10:05.123" v="2906" actId="20577"/>
        <pc:sldMkLst>
          <pc:docMk/>
          <pc:sldMk cId="3812377776" sldId="270"/>
        </pc:sldMkLst>
        <pc:spChg chg="mod">
          <ac:chgData name="沛綸 劉" userId="a4af6c44b73f2fbf" providerId="LiveId" clId="{91E5F6A0-DDB3-46C2-AFE7-77992BE54077}" dt="2021-06-28T19:56:35.296" v="2658" actId="1076"/>
          <ac:spMkLst>
            <pc:docMk/>
            <pc:sldMk cId="3812377776" sldId="270"/>
            <ac:spMk id="2" creationId="{723D89D6-24A0-4643-AA7D-17BFD02B4D32}"/>
          </ac:spMkLst>
        </pc:spChg>
        <pc:spChg chg="mod">
          <ac:chgData name="沛綸 劉" userId="a4af6c44b73f2fbf" providerId="LiveId" clId="{91E5F6A0-DDB3-46C2-AFE7-77992BE54077}" dt="2021-06-29T06:10:05.123" v="2906" actId="20577"/>
          <ac:spMkLst>
            <pc:docMk/>
            <pc:sldMk cId="3812377776" sldId="270"/>
            <ac:spMk id="3" creationId="{80B0DE5C-7185-4F6D-950E-14E6A12DB99E}"/>
          </ac:spMkLst>
        </pc:spChg>
        <pc:spChg chg="add">
          <ac:chgData name="沛綸 劉" userId="a4af6c44b73f2fbf" providerId="LiveId" clId="{91E5F6A0-DDB3-46C2-AFE7-77992BE54077}" dt="2021-06-28T19:51:12.703" v="2611" actId="26606"/>
          <ac:spMkLst>
            <pc:docMk/>
            <pc:sldMk cId="3812377776" sldId="270"/>
            <ac:spMk id="8" creationId="{54309F57-B331-41A7-9154-15EC2AF45A60}"/>
          </ac:spMkLst>
        </pc:spChg>
      </pc:sldChg>
      <pc:sldChg chg="addSp delSp modSp new del mod ord">
        <pc:chgData name="沛綸 劉" userId="a4af6c44b73f2fbf" providerId="LiveId" clId="{91E5F6A0-DDB3-46C2-AFE7-77992BE54077}" dt="2021-06-28T20:07:33.910" v="2900" actId="47"/>
        <pc:sldMkLst>
          <pc:docMk/>
          <pc:sldMk cId="2979796862" sldId="271"/>
        </pc:sldMkLst>
        <pc:spChg chg="mod">
          <ac:chgData name="沛綸 劉" userId="a4af6c44b73f2fbf" providerId="LiveId" clId="{91E5F6A0-DDB3-46C2-AFE7-77992BE54077}" dt="2021-06-28T20:06:56.687" v="2892"/>
          <ac:spMkLst>
            <pc:docMk/>
            <pc:sldMk cId="2979796862" sldId="271"/>
            <ac:spMk id="2" creationId="{742CEBA5-C041-428B-A469-3D0699F96AD4}"/>
          </ac:spMkLst>
        </pc:spChg>
        <pc:spChg chg="del">
          <ac:chgData name="沛綸 劉" userId="a4af6c44b73f2fbf" providerId="LiveId" clId="{91E5F6A0-DDB3-46C2-AFE7-77992BE54077}" dt="2021-06-28T20:07:02.036" v="2893" actId="478"/>
          <ac:spMkLst>
            <pc:docMk/>
            <pc:sldMk cId="2979796862" sldId="271"/>
            <ac:spMk id="3" creationId="{E01E9541-8B6F-4D6D-80BB-5313EA63960F}"/>
          </ac:spMkLst>
        </pc:spChg>
        <pc:picChg chg="add del mod">
          <ac:chgData name="沛綸 劉" userId="a4af6c44b73f2fbf" providerId="LiveId" clId="{91E5F6A0-DDB3-46C2-AFE7-77992BE54077}" dt="2021-06-28T20:07:27.800" v="2898"/>
          <ac:picMkLst>
            <pc:docMk/>
            <pc:sldMk cId="2979796862" sldId="271"/>
            <ac:picMk id="4" creationId="{1684990C-1E0F-4AC4-AE9B-12E15E25208A}"/>
          </ac:picMkLst>
        </pc:picChg>
      </pc:sldChg>
    </pc:docChg>
  </pc:docChgLst>
  <pc:docChgLst>
    <pc:chgData name="沛綸 劉" userId="a4af6c44b73f2fbf" providerId="LiveId" clId="{F98C6715-67D7-406B-9DE8-7FA5CD230BBF}"/>
    <pc:docChg chg="delSld modSld">
      <pc:chgData name="沛綸 劉" userId="a4af6c44b73f2fbf" providerId="LiveId" clId="{F98C6715-67D7-406B-9DE8-7FA5CD230BBF}" dt="2021-07-01T05:32:56.403" v="6" actId="20577"/>
      <pc:docMkLst>
        <pc:docMk/>
      </pc:docMkLst>
      <pc:sldChg chg="modSp mod">
        <pc:chgData name="沛綸 劉" userId="a4af6c44b73f2fbf" providerId="LiveId" clId="{F98C6715-67D7-406B-9DE8-7FA5CD230BBF}" dt="2021-07-01T05:32:56.403" v="6" actId="20577"/>
        <pc:sldMkLst>
          <pc:docMk/>
          <pc:sldMk cId="2377805242" sldId="257"/>
        </pc:sldMkLst>
        <pc:spChg chg="mod">
          <ac:chgData name="沛綸 劉" userId="a4af6c44b73f2fbf" providerId="LiveId" clId="{F98C6715-67D7-406B-9DE8-7FA5CD230BBF}" dt="2021-07-01T05:32:56.403" v="6" actId="20577"/>
          <ac:spMkLst>
            <pc:docMk/>
            <pc:sldMk cId="2377805242" sldId="257"/>
            <ac:spMk id="2" creationId="{471EF516-1834-488B-BAFC-FCE37ED359B0}"/>
          </ac:spMkLst>
        </pc:spChg>
      </pc:sldChg>
      <pc:sldChg chg="del">
        <pc:chgData name="沛綸 劉" userId="a4af6c44b73f2fbf" providerId="LiveId" clId="{F98C6715-67D7-406B-9DE8-7FA5CD230BBF}" dt="2021-07-01T05:32:15.596" v="0" actId="47"/>
        <pc:sldMkLst>
          <pc:docMk/>
          <pc:sldMk cId="3075364352" sldId="268"/>
        </pc:sldMkLst>
      </pc:sldChg>
      <pc:sldChg chg="del">
        <pc:chgData name="沛綸 劉" userId="a4af6c44b73f2fbf" providerId="LiveId" clId="{F98C6715-67D7-406B-9DE8-7FA5CD230BBF}" dt="2021-07-01T05:32:24.182" v="2" actId="47"/>
        <pc:sldMkLst>
          <pc:docMk/>
          <pc:sldMk cId="1777625729" sldId="269"/>
        </pc:sldMkLst>
      </pc:sldChg>
      <pc:sldChg chg="del">
        <pc:chgData name="沛綸 劉" userId="a4af6c44b73f2fbf" providerId="LiveId" clId="{F98C6715-67D7-406B-9DE8-7FA5CD230BBF}" dt="2021-07-01T05:32:16.364" v="1" actId="47"/>
        <pc:sldMkLst>
          <pc:docMk/>
          <pc:sldMk cId="381237777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74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8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2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1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7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2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7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6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7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9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60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3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50C55-DAA3-4DD7-9563-4387301039DD}" type="datetimeFigureOut">
              <a:rPr lang="zh-TW" altLang="en-US" smtClean="0"/>
              <a:t>2021/7/1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3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94B9C-4F21-4393-8CE5-07E335AF4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2BD06C-240C-441D-A242-476F31FD2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智能合約投票應用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96DA8C-6D0D-4CC2-9576-2C648D45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07360726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劉沛綸</a:t>
            </a:r>
          </a:p>
        </p:txBody>
      </p:sp>
    </p:spTree>
    <p:extLst>
      <p:ext uri="{BB962C8B-B14F-4D97-AF65-F5344CB8AC3E}">
        <p14:creationId xmlns:p14="http://schemas.microsoft.com/office/powerpoint/2010/main" val="123109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84D2165C-720F-489C-B820-2E1F7237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22705"/>
            <a:ext cx="3778867" cy="166714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B6962F-737C-4898-AE62-9FE68A12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65867"/>
            <a:ext cx="3866521" cy="17614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7301AA5-2AE6-4BE9-8773-D16F32C7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查詢各項提案得票數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CAC73A-C9B1-4253-A92A-90F3097F8414}"/>
              </a:ext>
            </a:extLst>
          </p:cNvPr>
          <p:cNvSpPr txBox="1"/>
          <p:nvPr/>
        </p:nvSpPr>
        <p:spPr>
          <a:xfrm>
            <a:off x="4397334" y="276190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提案名稱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(bytes32[])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38119B-C662-48B9-A165-B241DF91B10E}"/>
              </a:ext>
            </a:extLst>
          </p:cNvPr>
          <p:cNvSpPr txBox="1"/>
          <p:nvPr/>
        </p:nvSpPr>
        <p:spPr>
          <a:xfrm>
            <a:off x="3282175" y="3337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得票數</a:t>
            </a:r>
          </a:p>
        </p:txBody>
      </p:sp>
    </p:spTree>
    <p:extLst>
      <p:ext uri="{BB962C8B-B14F-4D97-AF65-F5344CB8AC3E}">
        <p14:creationId xmlns:p14="http://schemas.microsoft.com/office/powerpoint/2010/main" val="226838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61FE4-5AF1-48D9-A210-7720A0F1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查詢投票者狀態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542FA1-3C45-4FFF-8EED-9E2F595F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28" y="4009848"/>
            <a:ext cx="3463298" cy="20905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44CB6B-1B2A-4E9F-908F-4CBD7640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28" y="1484695"/>
            <a:ext cx="3463298" cy="20903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17C1DD-3960-4450-A1BE-8AC49C5D8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43" y="2250915"/>
            <a:ext cx="4510060" cy="26482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285771-1880-42F8-98D4-5EFE965A7D36}"/>
              </a:ext>
            </a:extLst>
          </p:cNvPr>
          <p:cNvSpPr txBox="1"/>
          <p:nvPr/>
        </p:nvSpPr>
        <p:spPr>
          <a:xfrm>
            <a:off x="3506598" y="30332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投票者權重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3D5244-A952-4C9D-B662-D1A67181C650}"/>
              </a:ext>
            </a:extLst>
          </p:cNvPr>
          <p:cNvSpPr txBox="1"/>
          <p:nvPr/>
        </p:nvSpPr>
        <p:spPr>
          <a:xfrm>
            <a:off x="3506598" y="3455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是否已經投票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E6F0ED-A994-4D28-84EA-1045012B48FA}"/>
              </a:ext>
            </a:extLst>
          </p:cNvPr>
          <p:cNvSpPr txBox="1"/>
          <p:nvPr/>
        </p:nvSpPr>
        <p:spPr>
          <a:xfrm>
            <a:off x="5076258" y="400984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被委託投票者地址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160635-1D18-4067-B0BA-691C225C15F4}"/>
              </a:ext>
            </a:extLst>
          </p:cNvPr>
          <p:cNvSpPr txBox="1"/>
          <p:nvPr/>
        </p:nvSpPr>
        <p:spPr>
          <a:xfrm>
            <a:off x="3296873" y="44376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投票的提案</a:t>
            </a:r>
          </a:p>
        </p:txBody>
      </p:sp>
    </p:spTree>
    <p:extLst>
      <p:ext uri="{BB962C8B-B14F-4D97-AF65-F5344CB8AC3E}">
        <p14:creationId xmlns:p14="http://schemas.microsoft.com/office/powerpoint/2010/main" val="19096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1EF516-1834-488B-BAFC-FCE37ED3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922" y="1962308"/>
            <a:ext cx="1537945" cy="271107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9F0D2-3C64-47F3-BE3B-02FBB95B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03339"/>
            <a:ext cx="7402285" cy="5629013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定義結構變數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創建投票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賦予投票權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委託投票權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進行投票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查詢獲勝提案編號、名稱及得票數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 action="ppaction://hlinksldjump"/>
              </a:rPr>
              <a:t>查詢投票發起者地址及截止時間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 action="ppaction://hlinksldjump"/>
              </a:rPr>
              <a:t>查詢各項提案得票數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 action="ppaction://hlinksldjump"/>
              </a:rPr>
              <a:t>查詢投票者狀態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80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0" name="Rectangle 11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3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58394FE-62DE-453B-BFA1-789629A4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定義結構變數</a:t>
            </a: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 useBgFill="1">
        <p:nvSpPr>
          <p:cNvPr id="122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23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618641D-C1DA-408A-9221-C72E9691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05" y="2620191"/>
            <a:ext cx="5530104" cy="29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8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B81F17-3B01-4450-B1F1-1434A134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31561"/>
            <a:ext cx="4726145" cy="22091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86FA01-D429-40FC-9EDA-9E591BA5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創建投票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32517C-E6EE-4C10-865E-1797FEAC56AB}"/>
              </a:ext>
            </a:extLst>
          </p:cNvPr>
          <p:cNvSpPr txBox="1"/>
          <p:nvPr/>
        </p:nvSpPr>
        <p:spPr>
          <a:xfrm>
            <a:off x="4398495" y="5993800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填入截止時間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(s)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及提案名稱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(bytes32[])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2B90CA-FB00-4B68-9441-08757D4454A4}"/>
              </a:ext>
            </a:extLst>
          </p:cNvPr>
          <p:cNvSpPr txBox="1"/>
          <p:nvPr/>
        </p:nvSpPr>
        <p:spPr>
          <a:xfrm>
            <a:off x="2228482" y="3525138"/>
            <a:ext cx="40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創建提案將其添加到陣列中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F54B57-8783-420B-97A7-3A057829D1D4}"/>
              </a:ext>
            </a:extLst>
          </p:cNvPr>
          <p:cNvSpPr txBox="1"/>
          <p:nvPr/>
        </p:nvSpPr>
        <p:spPr>
          <a:xfrm>
            <a:off x="3242821" y="2425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設定截止時間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3A48071-C843-4155-AF2F-07A1E5B2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424716"/>
            <a:ext cx="9352992" cy="10753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8FD0E5-20F5-40DD-9455-C922B1F38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5883987"/>
            <a:ext cx="3245284" cy="5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562C1-E4C4-4AB1-BA0D-C265007A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賦予投票權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E2524A-0FFD-4F50-848C-6012164F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5099134"/>
            <a:ext cx="3653210" cy="73064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EEFF26-DA9C-4800-8EA6-079781AEB3A7}"/>
              </a:ext>
            </a:extLst>
          </p:cNvPr>
          <p:cNvSpPr txBox="1"/>
          <p:nvPr/>
        </p:nvSpPr>
        <p:spPr>
          <a:xfrm>
            <a:off x="4625686" y="52797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直接輸入錢包地址即可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4773B0-160F-4ED2-A1E4-51F5FFF3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1" y="2065867"/>
            <a:ext cx="11407358" cy="13098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6FFB4C-8202-4B9E-B855-904C64CA30B0}"/>
              </a:ext>
            </a:extLst>
          </p:cNvPr>
          <p:cNvSpPr txBox="1"/>
          <p:nvPr/>
        </p:nvSpPr>
        <p:spPr>
          <a:xfrm>
            <a:off x="3323887" y="2927563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將其權重數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持有票數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587C60-DF1A-49CD-B71C-467452B4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3894538"/>
            <a:ext cx="4533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6B8CB4-3EDE-41CF-84D2-3F5B1EA6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71662"/>
            <a:ext cx="7711609" cy="37749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E008BD-1569-4E3A-8C5B-05964839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委託投票權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4E2CD6-6FE0-486C-8B03-62A6C963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5882509"/>
            <a:ext cx="3359360" cy="6817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4F237E-EDAD-4FDA-83E4-2D9AA96ECDF6}"/>
              </a:ext>
            </a:extLst>
          </p:cNvPr>
          <p:cNvSpPr txBox="1"/>
          <p:nvPr/>
        </p:nvSpPr>
        <p:spPr>
          <a:xfrm>
            <a:off x="1401005" y="5236178"/>
            <a:ext cx="847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被委託者已經投票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將其投票提案得票數增加委託者的權重數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持有票數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將被委託者的權重數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持有票數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增加委託者的權重數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持有票數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84709A-C098-4383-8B1B-9FDC1DB2949B}"/>
              </a:ext>
            </a:extLst>
          </p:cNvPr>
          <p:cNvSpPr txBox="1"/>
          <p:nvPr/>
        </p:nvSpPr>
        <p:spPr>
          <a:xfrm>
            <a:off x="3720188" y="34412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防止委託形成迴圈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859E96-C682-40B4-BCB9-CC7255FEEDA8}"/>
              </a:ext>
            </a:extLst>
          </p:cNvPr>
          <p:cNvSpPr txBox="1"/>
          <p:nvPr/>
        </p:nvSpPr>
        <p:spPr>
          <a:xfrm>
            <a:off x="2814176" y="40121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將委託者狀態設為已投票並記錄被委託者地址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97FFCD-B17C-4ADF-B068-D58098821CAE}"/>
              </a:ext>
            </a:extLst>
          </p:cNvPr>
          <p:cNvSpPr txBox="1"/>
          <p:nvPr/>
        </p:nvSpPr>
        <p:spPr>
          <a:xfrm>
            <a:off x="4163315" y="603795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直接輸入錢包地址即可</a:t>
            </a:r>
          </a:p>
        </p:txBody>
      </p:sp>
    </p:spTree>
    <p:extLst>
      <p:ext uri="{BB962C8B-B14F-4D97-AF65-F5344CB8AC3E}">
        <p14:creationId xmlns:p14="http://schemas.microsoft.com/office/powerpoint/2010/main" val="13902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B44CB8-8A6B-4F5C-8FDA-32BEF6ED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5867"/>
            <a:ext cx="8032427" cy="18935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0BD473B-59A2-49B8-A23F-3D2E85F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進行投票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271968-E989-4D32-AF29-C623A852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613137"/>
            <a:ext cx="3628352" cy="68031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3643778-7A59-4C3B-9C0E-D40FD8F172BA}"/>
              </a:ext>
            </a:extLst>
          </p:cNvPr>
          <p:cNvSpPr txBox="1"/>
          <p:nvPr/>
        </p:nvSpPr>
        <p:spPr>
          <a:xfrm>
            <a:off x="4525531" y="47686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輸入提案的編號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82B483-805C-4F09-9153-381864C72032}"/>
              </a:ext>
            </a:extLst>
          </p:cNvPr>
          <p:cNvSpPr txBox="1"/>
          <p:nvPr/>
        </p:nvSpPr>
        <p:spPr>
          <a:xfrm>
            <a:off x="3162431" y="305966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將投票者狀態設為已投票並且記錄投票的提案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F8915C-C642-4C25-868B-DD31A46F69AC}"/>
              </a:ext>
            </a:extLst>
          </p:cNvPr>
          <p:cNvSpPr txBox="1"/>
          <p:nvPr/>
        </p:nvSpPr>
        <p:spPr>
          <a:xfrm>
            <a:off x="1849599" y="3732269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依照投票者權重數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持有票數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增加提案得票數</a:t>
            </a:r>
          </a:p>
        </p:txBody>
      </p:sp>
    </p:spTree>
    <p:extLst>
      <p:ext uri="{BB962C8B-B14F-4D97-AF65-F5344CB8AC3E}">
        <p14:creationId xmlns:p14="http://schemas.microsoft.com/office/powerpoint/2010/main" val="182597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C1F7D8-EFE9-430D-B280-C2CE6164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90" y="2065868"/>
            <a:ext cx="6586844" cy="24992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49C859-54FB-4F95-95CA-420D1B45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查詢獲勝提案編號、名稱及得票數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55586B-47EE-4350-82DD-3868AEA9FDFF}"/>
              </a:ext>
            </a:extLst>
          </p:cNvPr>
          <p:cNvSpPr txBox="1"/>
          <p:nvPr/>
        </p:nvSpPr>
        <p:spPr>
          <a:xfrm>
            <a:off x="3624117" y="35401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尋找最高票數的提案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5E13E1-08BE-4C55-8F2A-0BF99700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90" y="4760402"/>
            <a:ext cx="2996356" cy="16806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1EB444C-B392-47A2-A53C-63F2033D9B6D}"/>
              </a:ext>
            </a:extLst>
          </p:cNvPr>
          <p:cNvSpPr txBox="1"/>
          <p:nvPr/>
        </p:nvSpPr>
        <p:spPr>
          <a:xfrm>
            <a:off x="3221048" y="5231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提案編號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D3F86E-46AB-4972-9143-B812EF8EAA72}"/>
              </a:ext>
            </a:extLst>
          </p:cNvPr>
          <p:cNvSpPr txBox="1"/>
          <p:nvPr/>
        </p:nvSpPr>
        <p:spPr>
          <a:xfrm>
            <a:off x="3559887" y="565257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提案名稱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(bytes32[])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0A1A70-5CFE-4AAF-8379-781F548D300C}"/>
              </a:ext>
            </a:extLst>
          </p:cNvPr>
          <p:cNvSpPr txBox="1"/>
          <p:nvPr/>
        </p:nvSpPr>
        <p:spPr>
          <a:xfrm>
            <a:off x="3105632" y="6073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提案得票數</a:t>
            </a:r>
          </a:p>
        </p:txBody>
      </p:sp>
    </p:spTree>
    <p:extLst>
      <p:ext uri="{BB962C8B-B14F-4D97-AF65-F5344CB8AC3E}">
        <p14:creationId xmlns:p14="http://schemas.microsoft.com/office/powerpoint/2010/main" val="425323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F2681-F0B4-44AD-986F-D5AEF7C0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查詢投票發起者地址及截止時間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3DA82E-5036-4E50-860F-1B026ACE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10533"/>
            <a:ext cx="4244418" cy="27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666</TotalTime>
  <Words>264</Words>
  <Application>Microsoft Office PowerPoint</Application>
  <PresentationFormat>寬螢幕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Times New Roman</vt:lpstr>
      <vt:lpstr>天體</vt:lpstr>
      <vt:lpstr>智能合約投票應用</vt:lpstr>
      <vt:lpstr>目 錄</vt:lpstr>
      <vt:lpstr>定義結構變數</vt:lpstr>
      <vt:lpstr>創建投票</vt:lpstr>
      <vt:lpstr>賦予投票權</vt:lpstr>
      <vt:lpstr>委託投票權</vt:lpstr>
      <vt:lpstr>進行投票</vt:lpstr>
      <vt:lpstr>查詢獲勝提案編號、名稱及得票數</vt:lpstr>
      <vt:lpstr>查詢投票發起者地址及截止時間</vt:lpstr>
      <vt:lpstr>查詢各項提案得票數</vt:lpstr>
      <vt:lpstr>查詢投票者狀態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智能合約投票應用</dc:title>
  <dc:creator>沛綸 劉</dc:creator>
  <cp:lastModifiedBy>沛綸 劉</cp:lastModifiedBy>
  <cp:revision>1</cp:revision>
  <dcterms:created xsi:type="dcterms:W3CDTF">2021-06-22T02:38:59Z</dcterms:created>
  <dcterms:modified xsi:type="dcterms:W3CDTF">2021-07-01T05:33:02Z</dcterms:modified>
</cp:coreProperties>
</file>