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6" r:id="rId8"/>
    <p:sldId id="267" r:id="rId9"/>
    <p:sldId id="269" r:id="rId10"/>
    <p:sldId id="270" r:id="rId11"/>
    <p:sldId id="271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後段概念</a:t>
            </a:r>
            <a:r>
              <a:rPr lang="en-US" altLang="zh-TW" dirty="0" smtClean="0"/>
              <a:t>,asp.NET MVC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13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細說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09721" y="2895048"/>
            <a:ext cx="10765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其中掌管的一件事就是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的輸出，因此我們可以用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來顯示出我們想要的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4100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如何執行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8536" y="1606072"/>
            <a:ext cx="10765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使用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Url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來控制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!!!!</a:t>
            </a:r>
          </a:p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Ex</a:t>
            </a:r>
            <a:r>
              <a:rPr lang="en-US" altLang="zh-TW" sz="35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. http://</a:t>
            </a:r>
            <a:r>
              <a:rPr lang="en-US" altLang="zh-TW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localhost:60151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/</a:t>
            </a:r>
            <a:r>
              <a:rPr lang="en-US" altLang="zh-TW" sz="3500" dirty="0" smtClean="0">
                <a:solidFill>
                  <a:srgbClr val="FFFF00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Home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/</a:t>
            </a:r>
            <a:r>
              <a:rPr lang="en-US" altLang="zh-TW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Lesson1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635904" y="3108809"/>
            <a:ext cx="19895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主機</a:t>
            </a:r>
            <a:r>
              <a:rPr lang="zh-TW" altLang="en-US" sz="3500" dirty="0">
                <a:solidFill>
                  <a:schemeClr val="accent6">
                    <a:lumMod val="40000"/>
                    <a:lumOff val="60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地址</a:t>
            </a:r>
            <a:endParaRPr lang="en-US" altLang="zh-TW" sz="3500" dirty="0" smtClean="0">
              <a:solidFill>
                <a:schemeClr val="accent6">
                  <a:lumMod val="40000"/>
                  <a:lumOff val="60000"/>
                </a:schemeClr>
              </a:solidFill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59698" y="3629703"/>
            <a:ext cx="32234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solidFill>
                  <a:srgbClr val="FFFF00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Name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273798" y="2775623"/>
            <a:ext cx="32234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 Name</a:t>
            </a:r>
          </a:p>
        </p:txBody>
      </p: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6171419" y="2775623"/>
            <a:ext cx="1" cy="85408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8097397" y="2748854"/>
            <a:ext cx="187287" cy="20932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3914795" y="2726820"/>
            <a:ext cx="44068" cy="38198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7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HTTP?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Get?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4883" y="1484887"/>
            <a:ext cx="107657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HTTP 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是網頁之間傳輸的協定</a:t>
            </a:r>
            <a:endParaRPr lang="en-US" altLang="zh-TW" sz="3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44883" y="2192773"/>
            <a:ext cx="11331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Get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是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HTTP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中其中一種傳輸方法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(Request Method)</a:t>
            </a:r>
            <a:endParaRPr lang="en-US" altLang="zh-TW" sz="3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4883" y="2900659"/>
            <a:ext cx="11647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Ex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.</a:t>
            </a:r>
          </a:p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en-US" altLang="zh-TW" sz="35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https://tw.search.yahoo.com/search?</a:t>
            </a:r>
            <a:r>
              <a:rPr lang="en-US" altLang="zh-TW" sz="3500" dirty="0">
                <a:solidFill>
                  <a:schemeClr val="accent5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fr=yfp-search-sb&amp;p=apple</a:t>
            </a:r>
            <a:endParaRPr lang="en-US" altLang="zh-TW" sz="3500" dirty="0" smtClean="0">
              <a:solidFill>
                <a:schemeClr val="accent5"/>
              </a:solidFill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4883" y="4958977"/>
            <a:ext cx="48864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solidFill>
                  <a:schemeClr val="accent5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fr=yfp-search-sb&amp;p=apple</a:t>
            </a:r>
            <a:endParaRPr lang="en-US" altLang="zh-TW" sz="3500" dirty="0" smtClean="0">
              <a:solidFill>
                <a:schemeClr val="accent5"/>
              </a:solidFill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657408" y="4505449"/>
            <a:ext cx="48864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solidFill>
                  <a:schemeClr val="accent5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fr = yfp-search-sb</a:t>
            </a:r>
          </a:p>
          <a:p>
            <a:r>
              <a:rPr lang="en-US" altLang="zh-TW" sz="3500" dirty="0" smtClean="0">
                <a:solidFill>
                  <a:schemeClr val="accent5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		&amp;</a:t>
            </a:r>
          </a:p>
          <a:p>
            <a:r>
              <a:rPr lang="en-US" altLang="zh-TW" sz="3500" dirty="0" smtClean="0">
                <a:solidFill>
                  <a:schemeClr val="accent5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p  = apple</a:t>
            </a:r>
            <a:endParaRPr lang="en-US" altLang="zh-TW" sz="3500" dirty="0">
              <a:solidFill>
                <a:schemeClr val="accent5"/>
              </a:solidFill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72317" y="4958977"/>
            <a:ext cx="744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solidFill>
                  <a:schemeClr val="accent5"/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=&gt;</a:t>
            </a:r>
            <a:endParaRPr lang="en-US" altLang="zh-TW" sz="3500" dirty="0" smtClean="0">
              <a:solidFill>
                <a:schemeClr val="accent5"/>
              </a:solidFill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461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細說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7182" y="2707761"/>
            <a:ext cx="107657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像是一種容器，一種資料的容器。</a:t>
            </a:r>
            <a:endParaRPr lang="en-US" altLang="zh-TW" sz="3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因此我們要先預設好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中可以裝進哪些資料，必須定義出</a:t>
            </a:r>
            <a:r>
              <a:rPr lang="zh-TW" altLang="en-U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資料的名字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以及</a:t>
            </a:r>
            <a:r>
              <a:rPr lang="zh-TW" altLang="en-US" sz="35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資料的屬性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。</a:t>
            </a:r>
            <a:endParaRPr lang="en-US" altLang="zh-TW" sz="3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0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30059" y="1794295"/>
            <a:ext cx="10903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感覺前端都把事情做完了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後端工程師負責資料庫與伺服器內部的程式碼，資料庫用來儲存每個使用者的資料，伺服器的程式碼用來處理外部傳來的訊息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(http)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。</a:t>
            </a:r>
            <a:endParaRPr lang="zh-TW" altLang="en-US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8687" y="405442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資料庫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訊息</a:t>
            </a:r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43463" y="1673524"/>
            <a:ext cx="114472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可以從後端被存取，之後會有課程。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endParaRPr lang="en-US" altLang="zh-TW" sz="4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訊息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(HTTP)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是一種傳輸協定，裡面有定義許多方法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(method)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讓網路有共通的傳輸準則。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16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3358" y="1814060"/>
            <a:ext cx="1068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是一種目前趨於主流的架構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1026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8" y="2731795"/>
            <a:ext cx="6857700" cy="358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5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30060" y="2751827"/>
            <a:ext cx="107657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為目前主流架構，所以許多後端語言也開始使用此架構，例如：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Node.js Django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等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1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7314" y="534837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r>
              <a:rPr lang="zh-TW" altLang="en-US" sz="5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方塊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5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9" y="1653494"/>
            <a:ext cx="9273395" cy="484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4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47314" y="534837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r>
              <a:rPr lang="zh-TW" altLang="en-US" sz="5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方塊名詞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5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63" y="4681366"/>
            <a:ext cx="3869459" cy="2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2282" y="1940945"/>
            <a:ext cx="11519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: 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處理</a:t>
            </a:r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http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，看事該做什麼事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			: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用來與資料庫溝通，從資料庫拿資料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  <a:p>
            <a:r>
              <a:rPr lang="en-US" altLang="zh-TW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			:</a:t>
            </a:r>
            <a:r>
              <a:rPr lang="zh-TW" altLang="en-US" sz="4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網頁前端</a:t>
            </a:r>
            <a:endParaRPr lang="en-US" altLang="zh-TW" sz="40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3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95223" y="189780"/>
            <a:ext cx="4753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MVC?</a:t>
            </a:r>
            <a:r>
              <a:rPr lang="zh-TW" altLang="en-US" sz="50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舉例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pic>
        <p:nvPicPr>
          <p:cNvPr id="5" name="Picture 2" descr="http://programminghelp.com/wp-content/uploads/2013/10/mvc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63" y="4681366"/>
            <a:ext cx="3869459" cy="20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12119" y="1228359"/>
            <a:ext cx="7394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在網址輸入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www.google.com.tw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對伺服器提出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request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12117" y="1948093"/>
            <a:ext cx="71532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處理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request(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是否需要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或是 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12117" y="2667827"/>
            <a:ext cx="78433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叫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Model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從資料庫拿資料 並回傳給 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12118" y="3387561"/>
            <a:ext cx="4936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拿著資料丟進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</a:t>
            </a:r>
            <a:r>
              <a:rPr lang="zh-TW" altLang="en-US" sz="25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裡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面</a:t>
            </a:r>
            <a:endParaRPr lang="en-US" altLang="zh-TW" sz="2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2118" y="4107295"/>
            <a:ext cx="8153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 render(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將資料放進該放的地方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)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完後傳回給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12118" y="4827029"/>
            <a:ext cx="4936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將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View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丟給</a:t>
            </a:r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Client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12117" y="5546763"/>
            <a:ext cx="4936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Client </a:t>
            </a:r>
            <a:r>
              <a:rPr lang="zh-TW" altLang="en-US" sz="2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看到網頁</a:t>
            </a:r>
            <a:endParaRPr lang="en-US" altLang="zh-TW" sz="2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8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30060" y="362309"/>
            <a:ext cx="74014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</a:t>
            </a:r>
            <a:r>
              <a:rPr lang="zh-TW" altLang="en-US" sz="50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 細說</a:t>
            </a:r>
            <a:endParaRPr lang="zh-TW" altLang="en-US" sz="5000" dirty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5654" y="2906064"/>
            <a:ext cx="107657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Controller 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中包含許多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，就遙控器上有許多按鈕</a:t>
            </a:r>
            <a:endParaRPr lang="en-US" altLang="zh-TW" sz="3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5654" y="3537006"/>
            <a:ext cx="7584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而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Action(</a:t>
            </a:r>
            <a:r>
              <a:rPr lang="zh-TW" altLang="en-US" sz="3500" dirty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按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鈕</a:t>
            </a:r>
            <a:r>
              <a:rPr lang="en-US" altLang="zh-TW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)</a:t>
            </a:r>
            <a:r>
              <a:rPr lang="zh-TW" altLang="en-US" sz="3500" dirty="0" smtClean="0">
                <a:latin typeface="華康粗圓體(P)" panose="020F0700000000000000" pitchFamily="34" charset="-120"/>
                <a:ea typeface="華康粗圓體(P)" panose="020F0700000000000000" pitchFamily="34" charset="-120"/>
              </a:rPr>
              <a:t>就是真正在做事的地方</a:t>
            </a:r>
            <a:endParaRPr lang="en-US" altLang="zh-TW" sz="3500" dirty="0" smtClean="0">
              <a:latin typeface="華康粗圓體(P)" panose="020F0700000000000000" pitchFamily="34" charset="-120"/>
              <a:ea typeface="華康粗圓體(P)" panose="020F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4317061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317</TotalTime>
  <Words>498</Words>
  <Application>Microsoft Office PowerPoint</Application>
  <PresentationFormat>寬螢幕</PresentationFormat>
  <Paragraphs>50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華康粗圓體(P)</vt:lpstr>
      <vt:lpstr>微軟正黑體</vt:lpstr>
      <vt:lpstr>Century Gothic</vt:lpstr>
      <vt:lpstr>Wingdings 3</vt:lpstr>
      <vt:lpstr>切割線</vt:lpstr>
      <vt:lpstr>後段概念,asp.NET MVC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林彥丞</dc:creator>
  <cp:lastModifiedBy>林彥丞</cp:lastModifiedBy>
  <cp:revision>17</cp:revision>
  <dcterms:created xsi:type="dcterms:W3CDTF">2017-03-05T07:37:38Z</dcterms:created>
  <dcterms:modified xsi:type="dcterms:W3CDTF">2017-03-19T17:45:26Z</dcterms:modified>
</cp:coreProperties>
</file>