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Html, CSS, 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3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59" y="362309"/>
            <a:ext cx="10023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如果網站是個人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—Javascript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篇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7450" y="2355010"/>
            <a:ext cx="9049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Js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掌管網站的邏輯，是前端唯一可以撰寫有邏輯程式的地方，例如</a:t>
            </a:r>
            <a:r>
              <a:rPr lang="zh-TW" altLang="en-US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: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if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等。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Js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讓網站有了動作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!!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5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網頁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	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 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62378" y="2760453"/>
            <a:ext cx="626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前端工程師是幹啥的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後端工程師又再衝啥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網頁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	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 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04513" y="1708030"/>
            <a:ext cx="972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前端工程師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---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負責網頁輸出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網頁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	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 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3358" y="1785668"/>
            <a:ext cx="994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端工程師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---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負責伺服器運算邏輯跟資料庫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38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網頁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	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 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3358" y="1785668"/>
            <a:ext cx="9946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前端技術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-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三大元祖</a:t>
            </a:r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Html, Css, Javascript</a:t>
            </a: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</a:t>
            </a:r>
            <a:r>
              <a:rPr lang="zh-TW" altLang="en-US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技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術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-</a:t>
            </a:r>
          </a:p>
          <a:p>
            <a:pPr lvl="1"/>
            <a:r>
              <a:rPr lang="en-US" altLang="zh-TW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Asp.net(C#)</a:t>
            </a:r>
          </a:p>
          <a:p>
            <a:pPr lvl="1"/>
            <a:r>
              <a:rPr lang="en-US" altLang="zh-TW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Django(Python)</a:t>
            </a:r>
          </a:p>
          <a:p>
            <a:pPr lvl="1"/>
            <a:r>
              <a:rPr lang="en-US" altLang="zh-TW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Node.js(Javascript)</a:t>
            </a:r>
          </a:p>
          <a:p>
            <a:pPr lvl="1"/>
            <a:r>
              <a:rPr lang="en-US" altLang="zh-TW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JSP.net(Java)</a:t>
            </a:r>
          </a:p>
        </p:txBody>
      </p:sp>
    </p:spTree>
    <p:extLst>
      <p:ext uri="{BB962C8B-B14F-4D97-AF65-F5344CB8AC3E}">
        <p14:creationId xmlns:p14="http://schemas.microsoft.com/office/powerpoint/2010/main" val="15591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7314" y="534837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一個好看的網站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994031" y="2700067"/>
            <a:ext cx="4080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好的</a:t>
            </a:r>
            <a:r>
              <a:rPr lang="zh-TW" altLang="en-US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HTML</a:t>
            </a: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好的 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CSS</a:t>
            </a: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好的 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Javascript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4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59" y="362309"/>
            <a:ext cx="10023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一個好看的網站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—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如果網站是個人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1026" name="Picture 2" descr="「周子瑜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13" y="2285999"/>
            <a:ext cx="4827585" cy="36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0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59" y="362309"/>
            <a:ext cx="10023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如果網站是個人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—HTML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篇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45718" y="2208361"/>
            <a:ext cx="9049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HTML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掌管網站的文字及架構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HTML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就是網站的骨頭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!!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2050" name="Picture 2" descr="http://h.wokeji.com/guojipindao/dujiabianyi/201404/W0201404046102709164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399" y="3692106"/>
            <a:ext cx="2959578" cy="29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2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59" y="362309"/>
            <a:ext cx="10023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如果網站是個人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—CSS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篇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7450" y="2355010"/>
            <a:ext cx="9049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CSS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掌管網站的</a:t>
            </a:r>
            <a:r>
              <a:rPr lang="zh-TW" altLang="en-US" sz="4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美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工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,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決定文字的顏色大小以及各種特效。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CSS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就是網站的外貌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!!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6" name="Picture 2" descr="「周子瑜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75" y="4179052"/>
            <a:ext cx="3086655" cy="23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5694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230</Words>
  <Application>Microsoft Office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華康粗圓體(P)</vt:lpstr>
      <vt:lpstr>微軟正黑體</vt:lpstr>
      <vt:lpstr>Arial</vt:lpstr>
      <vt:lpstr>Century Gothic</vt:lpstr>
      <vt:lpstr>Wingdings 3</vt:lpstr>
      <vt:lpstr>切割線</vt:lpstr>
      <vt:lpstr>Html, CSS, jAVASCRIPT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林彥丞</dc:creator>
  <cp:lastModifiedBy>林彥丞</cp:lastModifiedBy>
  <cp:revision>8</cp:revision>
  <dcterms:created xsi:type="dcterms:W3CDTF">2017-03-05T07:37:38Z</dcterms:created>
  <dcterms:modified xsi:type="dcterms:W3CDTF">2017-03-05T11:46:18Z</dcterms:modified>
</cp:coreProperties>
</file>