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後段概念</a:t>
            </a:r>
            <a:r>
              <a:rPr lang="en-US" altLang="zh-TW" dirty="0" smtClean="0"/>
              <a:t>,asp.NET MVC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13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後端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30059" y="1794295"/>
            <a:ext cx="1090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感覺前端都把事情做完了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endParaRPr lang="en-US" altLang="zh-TW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後端工程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師負責資料庫與伺服器內部的程式碼，資料庫用來儲存每個使用者的資料，伺服器的程式碼用來處理外部傳來的訊息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(http)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。</a:t>
            </a:r>
            <a:endParaRPr lang="zh-TW" altLang="en-US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0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8687" y="405442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資料庫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訊息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3463" y="1673524"/>
            <a:ext cx="11447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可以從後端被存取，之後會有課程。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endParaRPr lang="en-US" altLang="zh-TW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訊息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(HTTP)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是一種傳輸協定，裡面有定義許多方法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(method)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讓網路有共通的傳輸準則。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6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23358" y="1814060"/>
            <a:ext cx="1068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是一種目前趨於主流的架構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1026" name="Picture 2" descr="http://programminghelp.com/wp-content/uploads/2013/10/mv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58" y="2731795"/>
            <a:ext cx="6857700" cy="358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5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30060" y="2751827"/>
            <a:ext cx="10765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為目前主流架構，所以許多後端語言也開始使用此架構，例如：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Node.js Django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等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912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47314" y="534837"/>
            <a:ext cx="4753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r>
              <a:rPr lang="zh-TW" altLang="en-US" sz="5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方塊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5" name="Picture 2" descr="http://programminghelp.com/wp-content/uploads/2013/10/mv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9" y="1653494"/>
            <a:ext cx="9273395" cy="484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4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47314" y="534837"/>
            <a:ext cx="4753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r>
              <a:rPr lang="zh-TW" altLang="en-US" sz="5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方塊名詞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5" name="Picture 2" descr="http://programminghelp.com/wp-content/uploads/2013/10/mv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963" y="4681366"/>
            <a:ext cx="3869459" cy="20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02282" y="1940945"/>
            <a:ext cx="11519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 : 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處理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http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，看事該做什麼事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Model			: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用來與資料庫溝通，從資料庫拿資料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			: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網頁前端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133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95223" y="189780"/>
            <a:ext cx="4753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r>
              <a:rPr lang="zh-TW" altLang="en-US" sz="5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舉例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5" name="Picture 2" descr="http://programminghelp.com/wp-content/uploads/2013/10/mv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963" y="4681366"/>
            <a:ext cx="3869459" cy="20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12119" y="1228359"/>
            <a:ext cx="7394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在網址輸入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www.google.com.tw 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對伺服器提出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request</a:t>
            </a:r>
            <a:endParaRPr lang="en-US" altLang="zh-TW" sz="2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2117" y="1948093"/>
            <a:ext cx="71532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 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處理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request(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是否需要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Model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或是 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View)</a:t>
            </a:r>
            <a:endParaRPr lang="en-US" altLang="zh-TW" sz="2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2117" y="2667827"/>
            <a:ext cx="78433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 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叫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Model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從資料庫拿資料 並回傳給 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12118" y="3387561"/>
            <a:ext cx="4936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拿著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資料丟進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</a:t>
            </a:r>
            <a:r>
              <a:rPr lang="zh-TW" altLang="en-US" sz="25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裡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面</a:t>
            </a:r>
            <a:endParaRPr lang="en-US" altLang="zh-TW" sz="2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2118" y="4107295"/>
            <a:ext cx="8153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 render(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將資料放進該放的地方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)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完後傳回給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2118" y="4827029"/>
            <a:ext cx="4936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將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丟給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Client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12117" y="5546763"/>
            <a:ext cx="4936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Client 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看到網頁</a:t>
            </a:r>
            <a:endParaRPr lang="en-US" altLang="zh-TW" sz="2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83364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293</TotalTime>
  <Words>299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華康粗圓體(P)</vt:lpstr>
      <vt:lpstr>微軟正黑體</vt:lpstr>
      <vt:lpstr>Arial</vt:lpstr>
      <vt:lpstr>Century Gothic</vt:lpstr>
      <vt:lpstr>Wingdings 3</vt:lpstr>
      <vt:lpstr>切割線</vt:lpstr>
      <vt:lpstr>後段概念,asp.NET MVC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林彥丞</dc:creator>
  <cp:lastModifiedBy>林彥丞</cp:lastModifiedBy>
  <cp:revision>13</cp:revision>
  <dcterms:created xsi:type="dcterms:W3CDTF">2017-03-05T07:37:38Z</dcterms:created>
  <dcterms:modified xsi:type="dcterms:W3CDTF">2017-03-12T17:10:41Z</dcterms:modified>
</cp:coreProperties>
</file>