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76" r:id="rId4"/>
    <p:sldId id="275" r:id="rId5"/>
    <p:sldId id="277" r:id="rId6"/>
    <p:sldId id="279" r:id="rId7"/>
    <p:sldId id="278" r:id="rId8"/>
    <p:sldId id="27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4BD9F-2290-4A17-8D12-3FA4282F8717}" v="1003" dt="2020-07-16T21:32:06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9" autoAdjust="0"/>
    <p:restoredTop sz="72442" autoAdjust="0"/>
  </p:normalViewPr>
  <p:slideViewPr>
    <p:cSldViewPr snapToGrid="0">
      <p:cViewPr varScale="1">
        <p:scale>
          <a:sx n="63" d="100"/>
          <a:sy n="63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Chau" userId="bb71d157-b65a-464d-9c94-2eb9f98acf39" providerId="ADAL" clId="{DB94BD9F-2290-4A17-8D12-3FA4282F8717}"/>
    <pc:docChg chg="undo custSel mod addSld delSld modSld sldOrd">
      <pc:chgData name="Frank Chau" userId="bb71d157-b65a-464d-9c94-2eb9f98acf39" providerId="ADAL" clId="{DB94BD9F-2290-4A17-8D12-3FA4282F8717}" dt="2020-07-16T21:29:00.325" v="4705" actId="20577"/>
      <pc:docMkLst>
        <pc:docMk/>
      </pc:docMkLst>
      <pc:sldChg chg="modSp mod">
        <pc:chgData name="Frank Chau" userId="bb71d157-b65a-464d-9c94-2eb9f98acf39" providerId="ADAL" clId="{DB94BD9F-2290-4A17-8D12-3FA4282F8717}" dt="2020-07-15T19:16:41.684" v="4680" actId="20577"/>
        <pc:sldMkLst>
          <pc:docMk/>
          <pc:sldMk cId="1554662847" sldId="256"/>
        </pc:sldMkLst>
        <pc:spChg chg="mod">
          <ac:chgData name="Frank Chau" userId="bb71d157-b65a-464d-9c94-2eb9f98acf39" providerId="ADAL" clId="{DB94BD9F-2290-4A17-8D12-3FA4282F8717}" dt="2020-07-13T19:17:13.854" v="2" actId="20577"/>
          <ac:spMkLst>
            <pc:docMk/>
            <pc:sldMk cId="1554662847" sldId="256"/>
            <ac:spMk id="2" creationId="{46019C5D-99CB-4352-9F28-D5D05C92B4E1}"/>
          </ac:spMkLst>
        </pc:spChg>
        <pc:spChg chg="mod">
          <ac:chgData name="Frank Chau" userId="bb71d157-b65a-464d-9c94-2eb9f98acf39" providerId="ADAL" clId="{DB94BD9F-2290-4A17-8D12-3FA4282F8717}" dt="2020-07-15T19:16:41.684" v="4680" actId="20577"/>
          <ac:spMkLst>
            <pc:docMk/>
            <pc:sldMk cId="1554662847" sldId="256"/>
            <ac:spMk id="3" creationId="{F0E1BD01-1DD0-49E7-A11D-B2311C416F83}"/>
          </ac:spMkLst>
        </pc:spChg>
      </pc:sldChg>
      <pc:sldChg chg="modSp">
        <pc:chgData name="Frank Chau" userId="bb71d157-b65a-464d-9c94-2eb9f98acf39" providerId="ADAL" clId="{DB94BD9F-2290-4A17-8D12-3FA4282F8717}" dt="2020-07-13T21:44:27.417" v="3658" actId="20577"/>
        <pc:sldMkLst>
          <pc:docMk/>
          <pc:sldMk cId="866207705" sldId="257"/>
        </pc:sldMkLst>
        <pc:graphicFrameChg chg="mod">
          <ac:chgData name="Frank Chau" userId="bb71d157-b65a-464d-9c94-2eb9f98acf39" providerId="ADAL" clId="{DB94BD9F-2290-4A17-8D12-3FA4282F8717}" dt="2020-07-13T21:44:27.417" v="3658" actId="20577"/>
          <ac:graphicFrameMkLst>
            <pc:docMk/>
            <pc:sldMk cId="866207705" sldId="257"/>
            <ac:graphicFrameMk id="5" creationId="{AB688750-0463-43AF-B56B-79F1DE95CA54}"/>
          </ac:graphicFrameMkLst>
        </pc:graphicFrameChg>
      </pc:sldChg>
      <pc:sldChg chg="modSp mod">
        <pc:chgData name="Frank Chau" userId="bb71d157-b65a-464d-9c94-2eb9f98acf39" providerId="ADAL" clId="{DB94BD9F-2290-4A17-8D12-3FA4282F8717}" dt="2020-07-13T22:07:03.940" v="4566"/>
        <pc:sldMkLst>
          <pc:docMk/>
          <pc:sldMk cId="291525893" sldId="261"/>
        </pc:sldMkLst>
        <pc:spChg chg="mod">
          <ac:chgData name="Frank Chau" userId="bb71d157-b65a-464d-9c94-2eb9f98acf39" providerId="ADAL" clId="{DB94BD9F-2290-4A17-8D12-3FA4282F8717}" dt="2020-07-13T22:07:03.940" v="4566"/>
          <ac:spMkLst>
            <pc:docMk/>
            <pc:sldMk cId="291525893" sldId="261"/>
            <ac:spMk id="3" creationId="{F02C492F-8BEA-48E0-A26D-737C0638DE77}"/>
          </ac:spMkLst>
        </pc:spChg>
      </pc:sldChg>
      <pc:sldChg chg="addSp delSp modSp mod setBg setClrOvrMap modNotesTx">
        <pc:chgData name="Frank Chau" userId="bb71d157-b65a-464d-9c94-2eb9f98acf39" providerId="ADAL" clId="{DB94BD9F-2290-4A17-8D12-3FA4282F8717}" dt="2020-07-13T19:33:27.129" v="805" actId="20577"/>
        <pc:sldMkLst>
          <pc:docMk/>
          <pc:sldMk cId="2531567509" sldId="299"/>
        </pc:sldMkLst>
        <pc:spChg chg="mo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" creationId="{CB5F8D97-D894-46AB-8226-2952C093CD8F}"/>
          </ac:spMkLst>
        </pc:spChg>
        <pc:spChg chg="mo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3" creationId="{76FF1FE2-EB3D-4725-B51E-EC7C0C5C7937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0" creationId="{DE91395A-2D18-4AF6-A0AC-AAA7189FED11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2" creationId="{7BD08880-457D-4C62-A3B5-6A9B0878C7E9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4" creationId="{FA94DED7-0A28-4AD9-8747-E94113225016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6" creationId="{6F175609-91A3-416E-BC3D-7548FDE02910}"/>
          </ac:spMkLst>
        </pc:spChg>
        <pc:spChg chg="del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148" creationId="{9A3B0D54-9DF0-4FF8-A0AA-B4234DF358EF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27" creationId="{DE91395A-2D18-4AF6-A0AC-AAA7189FED11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29" creationId="{7BD08880-457D-4C62-A3B5-6A9B0878C7E9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31" creationId="{95FFA5E0-4C70-431D-A19D-18415F6C4009}"/>
          </ac:spMkLst>
        </pc:spChg>
        <pc:spChg chg="add">
          <ac:chgData name="Frank Chau" userId="bb71d157-b65a-464d-9c94-2eb9f98acf39" providerId="ADAL" clId="{DB94BD9F-2290-4A17-8D12-3FA4282F8717}" dt="2020-07-13T19:20:48.403" v="84" actId="26606"/>
          <ac:spMkLst>
            <pc:docMk/>
            <pc:sldMk cId="2531567509" sldId="299"/>
            <ac:spMk id="233" creationId="{BBE55C11-4C41-45E4-A00F-83DEE6BB51A8}"/>
          </ac:spMkLst>
        </pc:spChg>
        <pc:grpChg chg="del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112" creationId="{7398C59F-5A18-487B-91D6-B955AACF2E50}"/>
          </ac:grpSpMkLst>
        </pc:grpChg>
        <pc:grpChg chg="del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126" creationId="{520234FB-542E-4550-9C2F-1B56FD41A1CA}"/>
          </ac:grpSpMkLst>
        </pc:grpChg>
        <pc:grpChg chg="add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199" creationId="{7398C59F-5A18-487B-91D6-B955AACF2E50}"/>
          </ac:grpSpMkLst>
        </pc:grpChg>
        <pc:grpChg chg="add">
          <ac:chgData name="Frank Chau" userId="bb71d157-b65a-464d-9c94-2eb9f98acf39" providerId="ADAL" clId="{DB94BD9F-2290-4A17-8D12-3FA4282F8717}" dt="2020-07-13T19:20:48.403" v="84" actId="26606"/>
          <ac:grpSpMkLst>
            <pc:docMk/>
            <pc:sldMk cId="2531567509" sldId="299"/>
            <ac:grpSpMk id="213" creationId="{520234FB-542E-4550-9C2F-1B56FD41A1CA}"/>
          </ac:grpSpMkLst>
        </pc:grpChg>
        <pc:picChg chg="del">
          <ac:chgData name="Frank Chau" userId="bb71d157-b65a-464d-9c94-2eb9f98acf39" providerId="ADAL" clId="{DB94BD9F-2290-4A17-8D12-3FA4282F8717}" dt="2020-07-13T19:20:44.137" v="82" actId="478"/>
          <ac:picMkLst>
            <pc:docMk/>
            <pc:sldMk cId="2531567509" sldId="299"/>
            <ac:picMk id="4" creationId="{3F9DD776-416E-4DA4-887C-A56855D85297}"/>
          </ac:picMkLst>
        </pc:picChg>
        <pc:picChg chg="add mod ord">
          <ac:chgData name="Frank Chau" userId="bb71d157-b65a-464d-9c94-2eb9f98acf39" providerId="ADAL" clId="{DB94BD9F-2290-4A17-8D12-3FA4282F8717}" dt="2020-07-13T19:20:48.403" v="84" actId="26606"/>
          <ac:picMkLst>
            <pc:docMk/>
            <pc:sldMk cId="2531567509" sldId="299"/>
            <ac:picMk id="1026" creationId="{11F679C8-4FC6-4724-BD08-BD97BA7EEEF7}"/>
          </ac:picMkLst>
        </pc:picChg>
      </pc:sldChg>
      <pc:sldChg chg="del">
        <pc:chgData name="Frank Chau" userId="bb71d157-b65a-464d-9c94-2eb9f98acf39" providerId="ADAL" clId="{DB94BD9F-2290-4A17-8D12-3FA4282F8717}" dt="2020-07-13T20:20:00.285" v="2666" actId="47"/>
        <pc:sldMkLst>
          <pc:docMk/>
          <pc:sldMk cId="2103504083" sldId="300"/>
        </pc:sldMkLst>
      </pc:sldChg>
      <pc:sldChg chg="del">
        <pc:chgData name="Frank Chau" userId="bb71d157-b65a-464d-9c94-2eb9f98acf39" providerId="ADAL" clId="{DB94BD9F-2290-4A17-8D12-3FA4282F8717}" dt="2020-07-13T19:38:21.968" v="882" actId="47"/>
        <pc:sldMkLst>
          <pc:docMk/>
          <pc:sldMk cId="1540342778" sldId="307"/>
        </pc:sldMkLst>
      </pc:sldChg>
      <pc:sldChg chg="modSp mod ord modNotesTx">
        <pc:chgData name="Frank Chau" userId="bb71d157-b65a-464d-9c94-2eb9f98acf39" providerId="ADAL" clId="{DB94BD9F-2290-4A17-8D12-3FA4282F8717}" dt="2020-07-13T20:24:15.591" v="2737"/>
        <pc:sldMkLst>
          <pc:docMk/>
          <pc:sldMk cId="21427865" sldId="308"/>
        </pc:sldMkLst>
        <pc:spChg chg="mod">
          <ac:chgData name="Frank Chau" userId="bb71d157-b65a-464d-9c94-2eb9f98acf39" providerId="ADAL" clId="{DB94BD9F-2290-4A17-8D12-3FA4282F8717}" dt="2020-07-13T19:53:27.610" v="1441" actId="20577"/>
          <ac:spMkLst>
            <pc:docMk/>
            <pc:sldMk cId="21427865" sldId="308"/>
            <ac:spMk id="2" creationId="{8405CBCE-D208-4FF3-88A7-9A2D729B54CD}"/>
          </ac:spMkLst>
        </pc:spChg>
      </pc:sldChg>
      <pc:sldChg chg="del">
        <pc:chgData name="Frank Chau" userId="bb71d157-b65a-464d-9c94-2eb9f98acf39" providerId="ADAL" clId="{DB94BD9F-2290-4A17-8D12-3FA4282F8717}" dt="2020-07-13T19:37:41.819" v="852" actId="47"/>
        <pc:sldMkLst>
          <pc:docMk/>
          <pc:sldMk cId="3448728493" sldId="309"/>
        </pc:sldMkLst>
      </pc:sldChg>
      <pc:sldChg chg="del">
        <pc:chgData name="Frank Chau" userId="bb71d157-b65a-464d-9c94-2eb9f98acf39" providerId="ADAL" clId="{DB94BD9F-2290-4A17-8D12-3FA4282F8717}" dt="2020-07-13T19:38:10.943" v="877" actId="47"/>
        <pc:sldMkLst>
          <pc:docMk/>
          <pc:sldMk cId="3257277179" sldId="310"/>
        </pc:sldMkLst>
      </pc:sldChg>
      <pc:sldChg chg="del">
        <pc:chgData name="Frank Chau" userId="bb71d157-b65a-464d-9c94-2eb9f98acf39" providerId="ADAL" clId="{DB94BD9F-2290-4A17-8D12-3FA4282F8717}" dt="2020-07-13T19:38:09.410" v="876" actId="47"/>
        <pc:sldMkLst>
          <pc:docMk/>
          <pc:sldMk cId="3229251559" sldId="311"/>
        </pc:sldMkLst>
      </pc:sldChg>
      <pc:sldChg chg="del">
        <pc:chgData name="Frank Chau" userId="bb71d157-b65a-464d-9c94-2eb9f98acf39" providerId="ADAL" clId="{DB94BD9F-2290-4A17-8D12-3FA4282F8717}" dt="2020-07-13T19:38:14.422" v="879" actId="47"/>
        <pc:sldMkLst>
          <pc:docMk/>
          <pc:sldMk cId="3852021733" sldId="312"/>
        </pc:sldMkLst>
      </pc:sldChg>
      <pc:sldChg chg="del">
        <pc:chgData name="Frank Chau" userId="bb71d157-b65a-464d-9c94-2eb9f98acf39" providerId="ADAL" clId="{DB94BD9F-2290-4A17-8D12-3FA4282F8717}" dt="2020-07-13T19:38:16.178" v="880" actId="47"/>
        <pc:sldMkLst>
          <pc:docMk/>
          <pc:sldMk cId="1493999599" sldId="313"/>
        </pc:sldMkLst>
      </pc:sldChg>
      <pc:sldChg chg="del">
        <pc:chgData name="Frank Chau" userId="bb71d157-b65a-464d-9c94-2eb9f98acf39" providerId="ADAL" clId="{DB94BD9F-2290-4A17-8D12-3FA4282F8717}" dt="2020-07-13T19:38:19.353" v="881" actId="47"/>
        <pc:sldMkLst>
          <pc:docMk/>
          <pc:sldMk cId="2984383240" sldId="314"/>
        </pc:sldMkLst>
      </pc:sldChg>
      <pc:sldChg chg="del">
        <pc:chgData name="Frank Chau" userId="bb71d157-b65a-464d-9c94-2eb9f98acf39" providerId="ADAL" clId="{DB94BD9F-2290-4A17-8D12-3FA4282F8717}" dt="2020-07-13T19:38:12.526" v="878" actId="47"/>
        <pc:sldMkLst>
          <pc:docMk/>
          <pc:sldMk cId="1554305765" sldId="315"/>
        </pc:sldMkLst>
      </pc:sldChg>
      <pc:sldChg chg="del">
        <pc:chgData name="Frank Chau" userId="bb71d157-b65a-464d-9c94-2eb9f98acf39" providerId="ADAL" clId="{DB94BD9F-2290-4A17-8D12-3FA4282F8717}" dt="2020-07-13T20:34:29.686" v="3207" actId="47"/>
        <pc:sldMkLst>
          <pc:docMk/>
          <pc:sldMk cId="1648257349" sldId="316"/>
        </pc:sldMkLst>
      </pc:sldChg>
      <pc:sldChg chg="addSp delSp modSp new mod modTransition setBg modAnim modNotesTx">
        <pc:chgData name="Frank Chau" userId="bb71d157-b65a-464d-9c94-2eb9f98acf39" providerId="ADAL" clId="{DB94BD9F-2290-4A17-8D12-3FA4282F8717}" dt="2020-07-13T19:29:41.707" v="778" actId="20577"/>
        <pc:sldMkLst>
          <pc:docMk/>
          <pc:sldMk cId="3904496740" sldId="317"/>
        </pc:sldMkLst>
        <pc:spChg chg="mod">
          <ac:chgData name="Frank Chau" userId="bb71d157-b65a-464d-9c94-2eb9f98acf39" providerId="ADAL" clId="{DB94BD9F-2290-4A17-8D12-3FA4282F8717}" dt="2020-07-13T19:23:58.281" v="149" actId="26606"/>
          <ac:spMkLst>
            <pc:docMk/>
            <pc:sldMk cId="3904496740" sldId="317"/>
            <ac:spMk id="2" creationId="{450C3D75-2197-4B5C-BBED-FC1B94AD80EA}"/>
          </ac:spMkLst>
        </pc:spChg>
        <pc:spChg chg="del mod">
          <ac:chgData name="Frank Chau" userId="bb71d157-b65a-464d-9c94-2eb9f98acf39" providerId="ADAL" clId="{DB94BD9F-2290-4A17-8D12-3FA4282F8717}" dt="2020-07-13T19:23:55.842" v="148"/>
          <ac:spMkLst>
            <pc:docMk/>
            <pc:sldMk cId="3904496740" sldId="317"/>
            <ac:spMk id="3" creationId="{AB128047-2F9E-49BF-BCD8-EE6F00C7821B}"/>
          </ac:spMkLst>
        </pc:spChg>
        <pc:spChg chg="add mod">
          <ac:chgData name="Frank Chau" userId="bb71d157-b65a-464d-9c94-2eb9f98acf39" providerId="ADAL" clId="{DB94BD9F-2290-4A17-8D12-3FA4282F8717}" dt="2020-07-13T19:29:22.745" v="731" actId="20577"/>
          <ac:spMkLst>
            <pc:docMk/>
            <pc:sldMk cId="3904496740" sldId="317"/>
            <ac:spMk id="8" creationId="{B740B624-13C1-4699-AFB9-FD5B93CC1352}"/>
          </ac:spMkLst>
        </pc:spChg>
        <pc:spChg chg="add del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11" creationId="{3F4C104D-5F30-4811-9376-566B26E4719A}"/>
          </ac:spMkLst>
        </pc:spChg>
        <pc:spChg chg="add del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13" creationId="{0815E34B-5D02-4E01-A936-E8E1C0AB6F12}"/>
          </ac:spMkLst>
        </pc:spChg>
        <pc:spChg chg="add del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15" creationId="{7DE3414B-B032-4710-A468-D3285E38C5FF}"/>
          </ac:spMkLst>
        </pc:spChg>
        <pc:spChg chg="add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20" creationId="{0C8B6C4B-A867-4D7E-9851-29BB2D603B96}"/>
          </ac:spMkLst>
        </pc:spChg>
        <pc:spChg chg="add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22" creationId="{470BD5D9-CDC5-465C-9E25-2EB0249FE4C5}"/>
          </ac:spMkLst>
        </pc:spChg>
        <pc:spChg chg="add">
          <ac:chgData name="Frank Chau" userId="bb71d157-b65a-464d-9c94-2eb9f98acf39" providerId="ADAL" clId="{DB94BD9F-2290-4A17-8D12-3FA4282F8717}" dt="2020-07-13T19:25:46.205" v="343" actId="26606"/>
          <ac:spMkLst>
            <pc:docMk/>
            <pc:sldMk cId="3904496740" sldId="317"/>
            <ac:spMk id="24" creationId="{9185F495-8EFA-407B-AAD7-A2F52AE2C3EC}"/>
          </ac:spMkLst>
        </pc:spChg>
        <pc:picChg chg="add del mod ord">
          <ac:chgData name="Frank Chau" userId="bb71d157-b65a-464d-9c94-2eb9f98acf39" providerId="ADAL" clId="{DB94BD9F-2290-4A17-8D12-3FA4282F8717}" dt="2020-07-13T19:25:51.646" v="344" actId="478"/>
          <ac:picMkLst>
            <pc:docMk/>
            <pc:sldMk cId="3904496740" sldId="317"/>
            <ac:picMk id="4" creationId="{44CFFB42-49AA-47C7-B29D-E92682EFF6C3}"/>
          </ac:picMkLst>
        </pc:picChg>
        <pc:picChg chg="add mod">
          <ac:chgData name="Frank Chau" userId="bb71d157-b65a-464d-9c94-2eb9f98acf39" providerId="ADAL" clId="{DB94BD9F-2290-4A17-8D12-3FA4282F8717}" dt="2020-07-13T19:25:46.205" v="343" actId="26606"/>
          <ac:picMkLst>
            <pc:docMk/>
            <pc:sldMk cId="3904496740" sldId="317"/>
            <ac:picMk id="9" creationId="{138335CE-8259-4F22-BDB7-66FE3EB7DBC1}"/>
          </ac:picMkLst>
        </pc:picChg>
        <pc:picChg chg="add del mod">
          <ac:chgData name="Frank Chau" userId="bb71d157-b65a-464d-9c94-2eb9f98acf39" providerId="ADAL" clId="{DB94BD9F-2290-4A17-8D12-3FA4282F8717}" dt="2020-07-13T19:25:54.354" v="346"/>
          <ac:picMkLst>
            <pc:docMk/>
            <pc:sldMk cId="3904496740" sldId="317"/>
            <ac:picMk id="14" creationId="{9EE81C70-C025-44D4-B170-43E54C8398C6}"/>
          </ac:picMkLst>
        </pc:picChg>
        <pc:picChg chg="add mod">
          <ac:chgData name="Frank Chau" userId="bb71d157-b65a-464d-9c94-2eb9f98acf39" providerId="ADAL" clId="{DB94BD9F-2290-4A17-8D12-3FA4282F8717}" dt="2020-07-13T19:26:24.250" v="352" actId="14100"/>
          <ac:picMkLst>
            <pc:docMk/>
            <pc:sldMk cId="3904496740" sldId="317"/>
            <ac:picMk id="16" creationId="{A525C5AF-C3B2-42E8-B219-DC5716A076C2}"/>
          </ac:picMkLst>
        </pc:picChg>
      </pc:sldChg>
      <pc:sldChg chg="addSp delSp modSp new mod setBg modAnim modNotesTx">
        <pc:chgData name="Frank Chau" userId="bb71d157-b65a-464d-9c94-2eb9f98acf39" providerId="ADAL" clId="{DB94BD9F-2290-4A17-8D12-3FA4282F8717}" dt="2020-07-13T22:07:42.015" v="4672" actId="27636"/>
        <pc:sldMkLst>
          <pc:docMk/>
          <pc:sldMk cId="4294392273" sldId="318"/>
        </pc:sldMkLst>
        <pc:spChg chg="mo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2" creationId="{972C7100-1E3F-44A3-9458-82831ACC64A4}"/>
          </ac:spMkLst>
        </pc:spChg>
        <pc:spChg chg="mod ord">
          <ac:chgData name="Frank Chau" userId="bb71d157-b65a-464d-9c94-2eb9f98acf39" providerId="ADAL" clId="{DB94BD9F-2290-4A17-8D12-3FA4282F8717}" dt="2020-07-13T22:07:42.015" v="4672" actId="27636"/>
          <ac:spMkLst>
            <pc:docMk/>
            <pc:sldMk cId="4294392273" sldId="318"/>
            <ac:spMk id="3" creationId="{33777148-8069-4488-AD03-83A013660A5F}"/>
          </ac:spMkLst>
        </pc:spChg>
        <pc:spChg chg="add mod">
          <ac:chgData name="Frank Chau" userId="bb71d157-b65a-464d-9c94-2eb9f98acf39" providerId="ADAL" clId="{DB94BD9F-2290-4A17-8D12-3FA4282F8717}" dt="2020-07-13T19:50:32.473" v="1360" actId="14100"/>
          <ac:spMkLst>
            <pc:docMk/>
            <pc:sldMk cId="4294392273" sldId="318"/>
            <ac:spMk id="4" creationId="{3F46E48A-D267-4000-9B8F-894A8C311824}"/>
          </ac:spMkLst>
        </pc:spChg>
        <pc:spChg chg="add mod">
          <ac:chgData name="Frank Chau" userId="bb71d157-b65a-464d-9c94-2eb9f98acf39" providerId="ADAL" clId="{DB94BD9F-2290-4A17-8D12-3FA4282F8717}" dt="2020-07-13T19:49:55.882" v="1339" actId="1076"/>
          <ac:spMkLst>
            <pc:docMk/>
            <pc:sldMk cId="4294392273" sldId="318"/>
            <ac:spMk id="5" creationId="{3C345074-865B-456E-A953-E854F70E45E2}"/>
          </ac:spMkLst>
        </pc:spChg>
        <pc:spChg chg="add mod">
          <ac:chgData name="Frank Chau" userId="bb71d157-b65a-464d-9c94-2eb9f98acf39" providerId="ADAL" clId="{DB94BD9F-2290-4A17-8D12-3FA4282F8717}" dt="2020-07-13T19:50:37.559" v="1361" actId="1076"/>
          <ac:spMkLst>
            <pc:docMk/>
            <pc:sldMk cId="4294392273" sldId="318"/>
            <ac:spMk id="6" creationId="{FFDFE463-33DB-40C2-95A3-6D74C547D454}"/>
          </ac:spMkLst>
        </pc:spChg>
        <pc:spChg chg="add del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71" creationId="{1A44C337-3893-4B29-A265-B1329150B6AA}"/>
          </ac:spMkLst>
        </pc:spChg>
        <pc:spChg chg="add del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01" creationId="{AA5CD610-ED7C-4CED-A9A1-174432C88AF8}"/>
          </ac:spMkLst>
        </pc:spChg>
        <pc:spChg chg="add del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03" creationId="{0C4379BF-8C7A-480A-BC36-DA55D92A9356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37" creationId="{671907CE-C854-4190-9727-A5BA9ACD6C50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39" creationId="{5A0C5A08-447D-4E23-AC6B-794597272A76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41" creationId="{1F08992A-39FB-4DC1-A09F-C56F3890497F}"/>
          </ac:spMkLst>
        </pc:spChg>
        <pc:spChg chg="add">
          <ac:chgData name="Frank Chau" userId="bb71d157-b65a-464d-9c94-2eb9f98acf39" providerId="ADAL" clId="{DB94BD9F-2290-4A17-8D12-3FA4282F8717}" dt="2020-07-13T19:48:29.789" v="1309" actId="26606"/>
          <ac:spMkLst>
            <pc:docMk/>
            <pc:sldMk cId="4294392273" sldId="318"/>
            <ac:spMk id="143" creationId="{05E23455-2212-4BE9-9C96-AAEFE4467D18}"/>
          </ac:spMkLst>
        </pc:spChg>
        <pc:grpChg chg="add del">
          <ac:chgData name="Frank Chau" userId="bb71d157-b65a-464d-9c94-2eb9f98acf39" providerId="ADAL" clId="{DB94BD9F-2290-4A17-8D12-3FA4282F8717}" dt="2020-07-13T19:48:29.789" v="1309" actId="26606"/>
          <ac:grpSpMkLst>
            <pc:docMk/>
            <pc:sldMk cId="4294392273" sldId="318"/>
            <ac:grpSpMk id="73" creationId="{81E0B358-1267-4844-8B3D-B7A279B4175A}"/>
          </ac:grpSpMkLst>
        </pc:grpChg>
        <pc:grpChg chg="add del">
          <ac:chgData name="Frank Chau" userId="bb71d157-b65a-464d-9c94-2eb9f98acf39" providerId="ADAL" clId="{DB94BD9F-2290-4A17-8D12-3FA4282F8717}" dt="2020-07-13T19:48:29.789" v="1309" actId="26606"/>
          <ac:grpSpMkLst>
            <pc:docMk/>
            <pc:sldMk cId="4294392273" sldId="318"/>
            <ac:grpSpMk id="87" creationId="{AF44CA9C-80E8-44E1-A79C-D6EBFC73BCA0}"/>
          </ac:grpSpMkLst>
        </pc:grpChg>
        <pc:picChg chg="add mod ord">
          <ac:chgData name="Frank Chau" userId="bb71d157-b65a-464d-9c94-2eb9f98acf39" providerId="ADAL" clId="{DB94BD9F-2290-4A17-8D12-3FA4282F8717}" dt="2020-07-13T19:49:18.837" v="1327" actId="1076"/>
          <ac:picMkLst>
            <pc:docMk/>
            <pc:sldMk cId="4294392273" sldId="318"/>
            <ac:picMk id="2050" creationId="{B9897360-934B-4F2F-B946-87E03F2CEC3A}"/>
          </ac:picMkLst>
        </pc:picChg>
        <pc:picChg chg="add mod">
          <ac:chgData name="Frank Chau" userId="bb71d157-b65a-464d-9c94-2eb9f98acf39" providerId="ADAL" clId="{DB94BD9F-2290-4A17-8D12-3FA4282F8717}" dt="2020-07-13T19:48:41.734" v="1314" actId="1076"/>
          <ac:picMkLst>
            <pc:docMk/>
            <pc:sldMk cId="4294392273" sldId="318"/>
            <ac:picMk id="2052" creationId="{031C6EE7-492A-40A0-9598-22CD3DC49E0E}"/>
          </ac:picMkLst>
        </pc:picChg>
      </pc:sldChg>
      <pc:sldChg chg="addSp modSp new mod modTransition modAnim modNotesTx">
        <pc:chgData name="Frank Chau" userId="bb71d157-b65a-464d-9c94-2eb9f98acf39" providerId="ADAL" clId="{DB94BD9F-2290-4A17-8D12-3FA4282F8717}" dt="2020-07-13T22:08:45.620" v="4678"/>
        <pc:sldMkLst>
          <pc:docMk/>
          <pc:sldMk cId="361074383" sldId="319"/>
        </pc:sldMkLst>
        <pc:spChg chg="mod">
          <ac:chgData name="Frank Chau" userId="bb71d157-b65a-464d-9c94-2eb9f98acf39" providerId="ADAL" clId="{DB94BD9F-2290-4A17-8D12-3FA4282F8717}" dt="2020-07-13T19:54:29.757" v="1533" actId="20577"/>
          <ac:spMkLst>
            <pc:docMk/>
            <pc:sldMk cId="361074383" sldId="319"/>
            <ac:spMk id="2" creationId="{FDFA7488-8089-47BE-A5EC-0BBA3B411D2D}"/>
          </ac:spMkLst>
        </pc:spChg>
        <pc:spChg chg="mod">
          <ac:chgData name="Frank Chau" userId="bb71d157-b65a-464d-9c94-2eb9f98acf39" providerId="ADAL" clId="{DB94BD9F-2290-4A17-8D12-3FA4282F8717}" dt="2020-07-13T20:05:33.530" v="1898" actId="20577"/>
          <ac:spMkLst>
            <pc:docMk/>
            <pc:sldMk cId="361074383" sldId="319"/>
            <ac:spMk id="3" creationId="{201A7FC1-A90F-41DD-A61C-D1A68EC3EE50}"/>
          </ac:spMkLst>
        </pc:spChg>
        <pc:spChg chg="add mod">
          <ac:chgData name="Frank Chau" userId="bb71d157-b65a-464d-9c94-2eb9f98acf39" providerId="ADAL" clId="{DB94BD9F-2290-4A17-8D12-3FA4282F8717}" dt="2020-07-13T20:20:54.961" v="2704" actId="20577"/>
          <ac:spMkLst>
            <pc:docMk/>
            <pc:sldMk cId="361074383" sldId="319"/>
            <ac:spMk id="5" creationId="{12203047-E4AB-4054-95E6-4DBDBBC07F16}"/>
          </ac:spMkLst>
        </pc:spChg>
        <pc:picChg chg="add mod">
          <ac:chgData name="Frank Chau" userId="bb71d157-b65a-464d-9c94-2eb9f98acf39" providerId="ADAL" clId="{DB94BD9F-2290-4A17-8D12-3FA4282F8717}" dt="2020-07-13T20:05:38.362" v="1899" actId="1076"/>
          <ac:picMkLst>
            <pc:docMk/>
            <pc:sldMk cId="361074383" sldId="319"/>
            <ac:picMk id="3074" creationId="{A4BF371F-512C-4158-88D8-3734B24E0CFF}"/>
          </ac:picMkLst>
        </pc:picChg>
        <pc:picChg chg="add mod">
          <ac:chgData name="Frank Chau" userId="bb71d157-b65a-464d-9c94-2eb9f98acf39" providerId="ADAL" clId="{DB94BD9F-2290-4A17-8D12-3FA4282F8717}" dt="2020-07-13T20:20:58.616" v="2707" actId="1076"/>
          <ac:picMkLst>
            <pc:docMk/>
            <pc:sldMk cId="361074383" sldId="319"/>
            <ac:picMk id="3076" creationId="{5D653475-C91C-4EDD-A6C1-DB1E12ACB726}"/>
          </ac:picMkLst>
        </pc:picChg>
      </pc:sldChg>
      <pc:sldChg chg="addSp delSp modSp add mod setBg modNotesTx">
        <pc:chgData name="Frank Chau" userId="bb71d157-b65a-464d-9c94-2eb9f98acf39" providerId="ADAL" clId="{DB94BD9F-2290-4A17-8D12-3FA4282F8717}" dt="2020-07-13T20:40:25.866" v="3290" actId="113"/>
        <pc:sldMkLst>
          <pc:docMk/>
          <pc:sldMk cId="376973407" sldId="320"/>
        </pc:sldMkLst>
        <pc:spChg chg="mo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2" creationId="{FDFA7488-8089-47BE-A5EC-0BBA3B411D2D}"/>
          </ac:spMkLst>
        </pc:spChg>
        <pc:spChg chg="mod">
          <ac:chgData name="Frank Chau" userId="bb71d157-b65a-464d-9c94-2eb9f98acf39" providerId="ADAL" clId="{DB94BD9F-2290-4A17-8D12-3FA4282F8717}" dt="2020-07-13T20:40:25.866" v="3290" actId="113"/>
          <ac:spMkLst>
            <pc:docMk/>
            <pc:sldMk cId="376973407" sldId="320"/>
            <ac:spMk id="3" creationId="{201A7FC1-A90F-41DD-A61C-D1A68EC3EE50}"/>
          </ac:spMkLst>
        </pc:spChg>
        <pc:spChg chg="del mod">
          <ac:chgData name="Frank Chau" userId="bb71d157-b65a-464d-9c94-2eb9f98acf39" providerId="ADAL" clId="{DB94BD9F-2290-4A17-8D12-3FA4282F8717}" dt="2020-07-13T20:11:46.074" v="2109" actId="478"/>
          <ac:spMkLst>
            <pc:docMk/>
            <pc:sldMk cId="376973407" sldId="320"/>
            <ac:spMk id="5" creationId="{12203047-E4AB-4054-95E6-4DBDBBC07F16}"/>
          </ac:spMkLst>
        </pc:spChg>
        <pc:spChg chg="ad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9" creationId="{3F4C104D-5F30-4811-9376-566B26E4719A}"/>
          </ac:spMkLst>
        </pc:spChg>
        <pc:spChg chg="ad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11" creationId="{0815E34B-5D02-4E01-A936-E8E1C0AB6F12}"/>
          </ac:spMkLst>
        </pc:spChg>
        <pc:spChg chg="add">
          <ac:chgData name="Frank Chau" userId="bb71d157-b65a-464d-9c94-2eb9f98acf39" providerId="ADAL" clId="{DB94BD9F-2290-4A17-8D12-3FA4282F8717}" dt="2020-07-13T20:14:55.145" v="2232" actId="26606"/>
          <ac:spMkLst>
            <pc:docMk/>
            <pc:sldMk cId="376973407" sldId="320"/>
            <ac:spMk id="13" creationId="{7DE3414B-B032-4710-A468-D3285E38C5FF}"/>
          </ac:spMkLst>
        </pc:spChg>
        <pc:picChg chg="add mod">
          <ac:chgData name="Frank Chau" userId="bb71d157-b65a-464d-9c94-2eb9f98acf39" providerId="ADAL" clId="{DB94BD9F-2290-4A17-8D12-3FA4282F8717}" dt="2020-07-13T20:14:58.755" v="2233" actId="1076"/>
          <ac:picMkLst>
            <pc:docMk/>
            <pc:sldMk cId="376973407" sldId="320"/>
            <ac:picMk id="4" creationId="{A7CBD2FA-1140-4197-8781-F44B15D945D0}"/>
          </ac:picMkLst>
        </pc:picChg>
        <pc:picChg chg="del">
          <ac:chgData name="Frank Chau" userId="bb71d157-b65a-464d-9c94-2eb9f98acf39" providerId="ADAL" clId="{DB94BD9F-2290-4A17-8D12-3FA4282F8717}" dt="2020-07-13T20:11:39.631" v="2104" actId="478"/>
          <ac:picMkLst>
            <pc:docMk/>
            <pc:sldMk cId="376973407" sldId="320"/>
            <ac:picMk id="3074" creationId="{A4BF371F-512C-4158-88D8-3734B24E0CFF}"/>
          </ac:picMkLst>
        </pc:picChg>
        <pc:picChg chg="del">
          <ac:chgData name="Frank Chau" userId="bb71d157-b65a-464d-9c94-2eb9f98acf39" providerId="ADAL" clId="{DB94BD9F-2290-4A17-8D12-3FA4282F8717}" dt="2020-07-13T20:11:40.611" v="2105" actId="478"/>
          <ac:picMkLst>
            <pc:docMk/>
            <pc:sldMk cId="376973407" sldId="320"/>
            <ac:picMk id="3076" creationId="{5D653475-C91C-4EDD-A6C1-DB1E12ACB726}"/>
          </ac:picMkLst>
        </pc:picChg>
      </pc:sldChg>
      <pc:sldChg chg="addSp modSp new mod ord modTransition setBg modAnim modNotesTx">
        <pc:chgData name="Frank Chau" userId="bb71d157-b65a-464d-9c94-2eb9f98acf39" providerId="ADAL" clId="{DB94BD9F-2290-4A17-8D12-3FA4282F8717}" dt="2020-07-13T22:08:09.716" v="4674"/>
        <pc:sldMkLst>
          <pc:docMk/>
          <pc:sldMk cId="3529432421" sldId="321"/>
        </pc:sldMkLst>
        <pc:spChg chg="mod">
          <ac:chgData name="Frank Chau" userId="bb71d157-b65a-464d-9c94-2eb9f98acf39" providerId="ADAL" clId="{DB94BD9F-2290-4A17-8D12-3FA4282F8717}" dt="2020-07-13T20:29:46.143" v="3049"/>
          <ac:spMkLst>
            <pc:docMk/>
            <pc:sldMk cId="3529432421" sldId="321"/>
            <ac:spMk id="2" creationId="{C512E60D-EC3D-40DC-8FBD-927B82914BB8}"/>
          </ac:spMkLst>
        </pc:spChg>
        <pc:spChg chg="mod ord">
          <ac:chgData name="Frank Chau" userId="bb71d157-b65a-464d-9c94-2eb9f98acf39" providerId="ADAL" clId="{DB94BD9F-2290-4A17-8D12-3FA4282F8717}" dt="2020-07-13T20:33:34.102" v="3206" actId="20577"/>
          <ac:spMkLst>
            <pc:docMk/>
            <pc:sldMk cId="3529432421" sldId="321"/>
            <ac:spMk id="3" creationId="{45CE6299-340E-4AB0-9B13-9FFEF018A3E0}"/>
          </ac:spMkLst>
        </pc:spChg>
        <pc:spChg chg="add">
          <ac:chgData name="Frank Chau" userId="bb71d157-b65a-464d-9c94-2eb9f98acf39" providerId="ADAL" clId="{DB94BD9F-2290-4A17-8D12-3FA4282F8717}" dt="2020-07-13T20:25:58.694" v="2766" actId="26606"/>
          <ac:spMkLst>
            <pc:docMk/>
            <pc:sldMk cId="3529432421" sldId="321"/>
            <ac:spMk id="71" creationId="{763516C8-F227-4B77-9AA7-61B9A0B78253}"/>
          </ac:spMkLst>
        </pc:spChg>
        <pc:spChg chg="add">
          <ac:chgData name="Frank Chau" userId="bb71d157-b65a-464d-9c94-2eb9f98acf39" providerId="ADAL" clId="{DB94BD9F-2290-4A17-8D12-3FA4282F8717}" dt="2020-07-13T20:25:58.694" v="2766" actId="26606"/>
          <ac:spMkLst>
            <pc:docMk/>
            <pc:sldMk cId="3529432421" sldId="321"/>
            <ac:spMk id="73" creationId="{D91B420C-C4C8-44DF-96B2-FBD1014646FE}"/>
          </ac:spMkLst>
        </pc:spChg>
        <pc:spChg chg="add">
          <ac:chgData name="Frank Chau" userId="bb71d157-b65a-464d-9c94-2eb9f98acf39" providerId="ADAL" clId="{DB94BD9F-2290-4A17-8D12-3FA4282F8717}" dt="2020-07-13T20:25:58.694" v="2766" actId="26606"/>
          <ac:spMkLst>
            <pc:docMk/>
            <pc:sldMk cId="3529432421" sldId="321"/>
            <ac:spMk id="75" creationId="{070928B1-3E69-44AC-A1EE-B4E4270A7A51}"/>
          </ac:spMkLst>
        </pc:spChg>
        <pc:picChg chg="add mod">
          <ac:chgData name="Frank Chau" userId="bb71d157-b65a-464d-9c94-2eb9f98acf39" providerId="ADAL" clId="{DB94BD9F-2290-4A17-8D12-3FA4282F8717}" dt="2020-07-13T20:25:58.694" v="2766" actId="26606"/>
          <ac:picMkLst>
            <pc:docMk/>
            <pc:sldMk cId="3529432421" sldId="321"/>
            <ac:picMk id="4098" creationId="{E6197C23-8D9C-49CA-9650-4143B8DFBE53}"/>
          </ac:picMkLst>
        </pc:picChg>
      </pc:sldChg>
      <pc:sldChg chg="addSp delSp modSp new mod modTransition setBg">
        <pc:chgData name="Frank Chau" userId="bb71d157-b65a-464d-9c94-2eb9f98acf39" providerId="ADAL" clId="{DB94BD9F-2290-4A17-8D12-3FA4282F8717}" dt="2020-07-13T20:40:11.046" v="3289" actId="1076"/>
        <pc:sldMkLst>
          <pc:docMk/>
          <pc:sldMk cId="3729418353" sldId="322"/>
        </pc:sldMkLst>
        <pc:spChg chg="mod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" creationId="{46BAB729-1639-4DCD-AE60-F46E5F6C7489}"/>
          </ac:spMkLst>
        </pc:spChg>
        <pc:spChg chg="del">
          <ac:chgData name="Frank Chau" userId="bb71d157-b65a-464d-9c94-2eb9f98acf39" providerId="ADAL" clId="{DB94BD9F-2290-4A17-8D12-3FA4282F8717}" dt="2020-07-13T20:36:55.681" v="3217"/>
          <ac:spMkLst>
            <pc:docMk/>
            <pc:sldMk cId="3729418353" sldId="322"/>
            <ac:spMk id="3" creationId="{221B4570-7648-4479-B8FC-3C10B821003D}"/>
          </ac:spMkLst>
        </pc:spChg>
        <pc:spChg chg="add mod">
          <ac:chgData name="Frank Chau" userId="bb71d157-b65a-464d-9c94-2eb9f98acf39" providerId="ADAL" clId="{DB94BD9F-2290-4A17-8D12-3FA4282F8717}" dt="2020-07-13T20:40:11.046" v="3289" actId="1076"/>
          <ac:spMkLst>
            <pc:docMk/>
            <pc:sldMk cId="3729418353" sldId="322"/>
            <ac:spMk id="10" creationId="{1501D94E-A426-4887-9B44-DB272398BA5C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1" creationId="{D8C08E85-3F17-476C-AD18-245EB20A8C9C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4" creationId="{0C8B6C4B-A867-4D7E-9851-29BB2D603B96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6" creationId="{470BD5D9-CDC5-465C-9E25-2EB0249FE4C5}"/>
          </ac:spMkLst>
        </pc:spChg>
        <pc:spChg chg="add del">
          <ac:chgData name="Frank Chau" userId="bb71d157-b65a-464d-9c94-2eb9f98acf39" providerId="ADAL" clId="{DB94BD9F-2290-4A17-8D12-3FA4282F8717}" dt="2020-07-13T20:38:37.495" v="3233" actId="26606"/>
          <ac:spMkLst>
            <pc:docMk/>
            <pc:sldMk cId="3729418353" sldId="322"/>
            <ac:spMk id="18" creationId="{9185F495-8EFA-407B-AAD7-A2F52AE2C3EC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0" creationId="{05E23455-2212-4BE9-9C96-AAEFE4467D18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1" creationId="{671907CE-C854-4190-9727-A5BA9ACD6C50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2" creationId="{5A0C5A08-447D-4E23-AC6B-794597272A76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3" creationId="{2C2A6B2E-D09F-4A45-8660-E9367E954CAF}"/>
          </ac:spMkLst>
        </pc:spChg>
        <pc:spChg chg="add del">
          <ac:chgData name="Frank Chau" userId="bb71d157-b65a-464d-9c94-2eb9f98acf39" providerId="ADAL" clId="{DB94BD9F-2290-4A17-8D12-3FA4282F8717}" dt="2020-07-13T20:38:41.651" v="3235" actId="26606"/>
          <ac:spMkLst>
            <pc:docMk/>
            <pc:sldMk cId="3729418353" sldId="322"/>
            <ac:spMk id="24" creationId="{1F08992A-39FB-4DC1-A09F-C56F3890497F}"/>
          </ac:spMkLst>
        </pc:spChg>
        <pc:picChg chg="add mod ord">
          <ac:chgData name="Frank Chau" userId="bb71d157-b65a-464d-9c94-2eb9f98acf39" providerId="ADAL" clId="{DB94BD9F-2290-4A17-8D12-3FA4282F8717}" dt="2020-07-13T20:39:01.555" v="3248" actId="1076"/>
          <ac:picMkLst>
            <pc:docMk/>
            <pc:sldMk cId="3729418353" sldId="322"/>
            <ac:picMk id="5" creationId="{FA26C498-1673-46AA-9CB4-B02F496FCFB7}"/>
          </ac:picMkLst>
        </pc:picChg>
        <pc:picChg chg="add del mod">
          <ac:chgData name="Frank Chau" userId="bb71d157-b65a-464d-9c94-2eb9f98acf39" providerId="ADAL" clId="{DB94BD9F-2290-4A17-8D12-3FA4282F8717}" dt="2020-07-13T20:38:42.904" v="3237"/>
          <ac:picMkLst>
            <pc:docMk/>
            <pc:sldMk cId="3729418353" sldId="322"/>
            <ac:picMk id="7" creationId="{2C4C9A08-6E5A-41CB-B3DE-3359071576B4}"/>
          </ac:picMkLst>
        </pc:picChg>
        <pc:picChg chg="add mod">
          <ac:chgData name="Frank Chau" userId="bb71d157-b65a-464d-9c94-2eb9f98acf39" providerId="ADAL" clId="{DB94BD9F-2290-4A17-8D12-3FA4282F8717}" dt="2020-07-13T20:38:59.915" v="3247" actId="14100"/>
          <ac:picMkLst>
            <pc:docMk/>
            <pc:sldMk cId="3729418353" sldId="322"/>
            <ac:picMk id="9" creationId="{857348B0-FF24-4784-87A2-2FEAE4E13246}"/>
          </ac:picMkLst>
        </pc:picChg>
      </pc:sldChg>
      <pc:sldChg chg="addSp delSp modSp new mod modTransition setBg modNotesTx">
        <pc:chgData name="Frank Chau" userId="bb71d157-b65a-464d-9c94-2eb9f98acf39" providerId="ADAL" clId="{DB94BD9F-2290-4A17-8D12-3FA4282F8717}" dt="2020-07-13T21:08:38.239" v="3365"/>
        <pc:sldMkLst>
          <pc:docMk/>
          <pc:sldMk cId="3734369699" sldId="323"/>
        </pc:sldMkLst>
        <pc:spChg chg="mo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2" creationId="{67516E0C-EDCF-44AE-896E-6EB39D8BED2E}"/>
          </ac:spMkLst>
        </pc:spChg>
        <pc:spChg chg="del mod">
          <ac:chgData name="Frank Chau" userId="bb71d157-b65a-464d-9c94-2eb9f98acf39" providerId="ADAL" clId="{DB94BD9F-2290-4A17-8D12-3FA4282F8717}" dt="2020-07-13T20:41:44.936" v="3317" actId="478"/>
          <ac:spMkLst>
            <pc:docMk/>
            <pc:sldMk cId="3734369699" sldId="323"/>
            <ac:spMk id="3" creationId="{6D3440B6-BCA5-4F0E-B6C0-065AB5D17886}"/>
          </ac:spMkLst>
        </pc:spChg>
        <pc:spChg chg="add del mod">
          <ac:chgData name="Frank Chau" userId="bb71d157-b65a-464d-9c94-2eb9f98acf39" providerId="ADAL" clId="{DB94BD9F-2290-4A17-8D12-3FA4282F8717}" dt="2020-07-13T21:08:38.239" v="3365"/>
          <ac:spMkLst>
            <pc:docMk/>
            <pc:sldMk cId="3734369699" sldId="323"/>
            <ac:spMk id="4" creationId="{932E5BBC-BC87-4FBA-8D48-7AA2B088D445}"/>
          </ac:spMkLst>
        </pc:spChg>
        <pc:spChg chg="add mod">
          <ac:chgData name="Frank Chau" userId="bb71d157-b65a-464d-9c94-2eb9f98acf39" providerId="ADAL" clId="{DB94BD9F-2290-4A17-8D12-3FA4282F8717}" dt="2020-07-13T21:01:20.542" v="3363" actId="20577"/>
          <ac:spMkLst>
            <pc:docMk/>
            <pc:sldMk cId="3734369699" sldId="323"/>
            <ac:spMk id="5" creationId="{B3170957-CA93-4B6F-A9BE-EF6877AA5992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99" creationId="{1996130F-9AB5-4DE9-8574-3AF891C5C172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1" creationId="{7326F4E6-9131-42DA-97B2-0BA8D1E258AD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3" creationId="{3F4C104D-5F30-4811-9376-566B26E4719A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5" creationId="{0815E34B-5D02-4E01-A936-E8E1C0AB6F12}"/>
          </ac:spMkLst>
        </pc:spChg>
        <pc:spChg chg="add">
          <ac:chgData name="Frank Chau" userId="bb71d157-b65a-464d-9c94-2eb9f98acf39" providerId="ADAL" clId="{DB94BD9F-2290-4A17-8D12-3FA4282F8717}" dt="2020-07-13T20:41:41.867" v="3316" actId="26606"/>
          <ac:spMkLst>
            <pc:docMk/>
            <pc:sldMk cId="3734369699" sldId="323"/>
            <ac:spMk id="107" creationId="{7DE3414B-B032-4710-A468-D3285E38C5FF}"/>
          </ac:spMkLst>
        </pc:spChg>
        <pc:grpChg chg="add">
          <ac:chgData name="Frank Chau" userId="bb71d157-b65a-464d-9c94-2eb9f98acf39" providerId="ADAL" clId="{DB94BD9F-2290-4A17-8D12-3FA4282F8717}" dt="2020-07-13T20:41:41.867" v="3316" actId="26606"/>
          <ac:grpSpMkLst>
            <pc:docMk/>
            <pc:sldMk cId="3734369699" sldId="323"/>
            <ac:grpSpMk id="71" creationId="{166BF9EE-F7AC-4FA5-AC7E-001B3A642F75}"/>
          </ac:grpSpMkLst>
        </pc:grpChg>
        <pc:grpChg chg="add">
          <ac:chgData name="Frank Chau" userId="bb71d157-b65a-464d-9c94-2eb9f98acf39" providerId="ADAL" clId="{DB94BD9F-2290-4A17-8D12-3FA4282F8717}" dt="2020-07-13T20:41:41.867" v="3316" actId="26606"/>
          <ac:grpSpMkLst>
            <pc:docMk/>
            <pc:sldMk cId="3734369699" sldId="323"/>
            <ac:grpSpMk id="85" creationId="{E312DBA5-56D8-42B2-BA94-28168C2A6703}"/>
          </ac:grpSpMkLst>
        </pc:grpChg>
        <pc:picChg chg="add mod">
          <ac:chgData name="Frank Chau" userId="bb71d157-b65a-464d-9c94-2eb9f98acf39" providerId="ADAL" clId="{DB94BD9F-2290-4A17-8D12-3FA4282F8717}" dt="2020-07-13T20:41:41.867" v="3316" actId="26606"/>
          <ac:picMkLst>
            <pc:docMk/>
            <pc:sldMk cId="3734369699" sldId="323"/>
            <ac:picMk id="5122" creationId="{FEFDFDF7-17B0-408E-BE1F-F1D7F5AD807B}"/>
          </ac:picMkLst>
        </pc:picChg>
      </pc:sldChg>
      <pc:sldChg chg="addSp delSp modSp new mod modTransition setBg modNotesTx">
        <pc:chgData name="Frank Chau" userId="bb71d157-b65a-464d-9c94-2eb9f98acf39" providerId="ADAL" clId="{DB94BD9F-2290-4A17-8D12-3FA4282F8717}" dt="2020-07-16T21:29:00.325" v="4705" actId="20577"/>
        <pc:sldMkLst>
          <pc:docMk/>
          <pc:sldMk cId="142098265" sldId="324"/>
        </pc:sldMkLst>
        <pc:spChg chg="mod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2" creationId="{4C0C6ED6-E1E3-4B7F-87D6-D8DAEAA971DF}"/>
          </ac:spMkLst>
        </pc:spChg>
        <pc:spChg chg="del mod">
          <ac:chgData name="Frank Chau" userId="bb71d157-b65a-464d-9c94-2eb9f98acf39" providerId="ADAL" clId="{DB94BD9F-2290-4A17-8D12-3FA4282F8717}" dt="2020-07-13T21:22:50.851" v="3503"/>
          <ac:spMkLst>
            <pc:docMk/>
            <pc:sldMk cId="142098265" sldId="324"/>
            <ac:spMk id="3" creationId="{5D9AA631-B8EC-4A46-819B-03B3E41E6F78}"/>
          </ac:spMkLst>
        </pc:spChg>
        <pc:spChg chg="add mod">
          <ac:chgData name="Frank Chau" userId="bb71d157-b65a-464d-9c94-2eb9f98acf39" providerId="ADAL" clId="{DB94BD9F-2290-4A17-8D12-3FA4282F8717}" dt="2020-07-13T21:24:19.708" v="3549" actId="1076"/>
          <ac:spMkLst>
            <pc:docMk/>
            <pc:sldMk cId="142098265" sldId="324"/>
            <ac:spMk id="4" creationId="{0ADAB0E1-A9DE-4341-8B4B-07C8BE3BE8C6}"/>
          </ac:spMkLst>
        </pc:spChg>
        <pc:spChg chg="add mod">
          <ac:chgData name="Frank Chau" userId="bb71d157-b65a-464d-9c94-2eb9f98acf39" providerId="ADAL" clId="{DB94BD9F-2290-4A17-8D12-3FA4282F8717}" dt="2020-07-13T21:24:59.093" v="3584" actId="20577"/>
          <ac:spMkLst>
            <pc:docMk/>
            <pc:sldMk cId="142098265" sldId="324"/>
            <ac:spMk id="5" creationId="{5812370A-5613-4A79-9A0E-3FC41B06A893}"/>
          </ac:spMkLst>
        </pc:spChg>
        <pc:spChg chg="add mod">
          <ac:chgData name="Frank Chau" userId="bb71d157-b65a-464d-9c94-2eb9f98acf39" providerId="ADAL" clId="{DB94BD9F-2290-4A17-8D12-3FA4282F8717}" dt="2020-07-13T21:24:51.073" v="3580" actId="1076"/>
          <ac:spMkLst>
            <pc:docMk/>
            <pc:sldMk cId="142098265" sldId="324"/>
            <ac:spMk id="11" creationId="{6444F20C-C87B-4F8D-A790-2FBCD768B3D3}"/>
          </ac:spMkLst>
        </pc:spChg>
        <pc:spChg chg="add mod">
          <ac:chgData name="Frank Chau" userId="bb71d157-b65a-464d-9c94-2eb9f98acf39" providerId="ADAL" clId="{DB94BD9F-2290-4A17-8D12-3FA4282F8717}" dt="2020-07-13T21:25:36.022" v="3621" actId="1076"/>
          <ac:spMkLst>
            <pc:docMk/>
            <pc:sldMk cId="142098265" sldId="324"/>
            <ac:spMk id="13" creationId="{5E262D7B-9902-407E-A9C6-516F4005F7D4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75" creationId="{763516C8-F227-4B77-9AA7-61B9A0B78253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77" creationId="{D91B420C-C4C8-44DF-96B2-FBD1014646FE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79" creationId="{070928B1-3E69-44AC-A1EE-B4E4270A7A51}"/>
          </ac:spMkLst>
        </pc:spChg>
        <pc:spChg chg="add del">
          <ac:chgData name="Frank Chau" userId="bb71d157-b65a-464d-9c94-2eb9f98acf39" providerId="ADAL" clId="{DB94BD9F-2290-4A17-8D12-3FA4282F8717}" dt="2020-07-13T21:24:00.929" v="3536" actId="26606"/>
          <ac:spMkLst>
            <pc:docMk/>
            <pc:sldMk cId="142098265" sldId="324"/>
            <ac:spMk id="6152" creationId="{73301A92-F400-4D2C-8365-F89A5D38638B}"/>
          </ac:spMkLst>
        </pc:spChg>
        <pc:picChg chg="add mod">
          <ac:chgData name="Frank Chau" userId="bb71d157-b65a-464d-9c94-2eb9f98acf39" providerId="ADAL" clId="{DB94BD9F-2290-4A17-8D12-3FA4282F8717}" dt="2020-07-13T21:24:12.231" v="3545" actId="1076"/>
          <ac:picMkLst>
            <pc:docMk/>
            <pc:sldMk cId="142098265" sldId="324"/>
            <ac:picMk id="6146" creationId="{495C0C9E-99BC-43EB-AFDD-CDD23C7E0721}"/>
          </ac:picMkLst>
        </pc:picChg>
        <pc:picChg chg="add mod ord">
          <ac:chgData name="Frank Chau" userId="bb71d157-b65a-464d-9c94-2eb9f98acf39" providerId="ADAL" clId="{DB94BD9F-2290-4A17-8D12-3FA4282F8717}" dt="2020-07-13T21:24:39.320" v="3578" actId="1076"/>
          <ac:picMkLst>
            <pc:docMk/>
            <pc:sldMk cId="142098265" sldId="324"/>
            <ac:picMk id="6148" creationId="{9F757875-2400-4D2E-9B00-229BDEB4539B}"/>
          </ac:picMkLst>
        </pc:picChg>
      </pc:sldChg>
      <pc:sldChg chg="addSp delSp modSp new mod modTransition setBg modAnim modNotesTx">
        <pc:chgData name="Frank Chau" userId="bb71d157-b65a-464d-9c94-2eb9f98acf39" providerId="ADAL" clId="{DB94BD9F-2290-4A17-8D12-3FA4282F8717}" dt="2020-07-13T22:04:28.114" v="4518"/>
        <pc:sldMkLst>
          <pc:docMk/>
          <pc:sldMk cId="3288123451" sldId="325"/>
        </pc:sldMkLst>
        <pc:spChg chg="mod">
          <ac:chgData name="Frank Chau" userId="bb71d157-b65a-464d-9c94-2eb9f98acf39" providerId="ADAL" clId="{DB94BD9F-2290-4A17-8D12-3FA4282F8717}" dt="2020-07-13T21:58:26.314" v="4233" actId="1076"/>
          <ac:spMkLst>
            <pc:docMk/>
            <pc:sldMk cId="3288123451" sldId="325"/>
            <ac:spMk id="2" creationId="{54192312-2756-43F7-9699-2D626B3AD091}"/>
          </ac:spMkLst>
        </pc:spChg>
        <pc:spChg chg="del">
          <ac:chgData name="Frank Chau" userId="bb71d157-b65a-464d-9c94-2eb9f98acf39" providerId="ADAL" clId="{DB94BD9F-2290-4A17-8D12-3FA4282F8717}" dt="2020-07-13T21:50:21.757" v="3698" actId="478"/>
          <ac:spMkLst>
            <pc:docMk/>
            <pc:sldMk cId="3288123451" sldId="325"/>
            <ac:spMk id="3" creationId="{87FC0EC0-000B-4F2E-9BFD-2A6068A951B2}"/>
          </ac:spMkLst>
        </pc:spChg>
        <pc:spChg chg="add del">
          <ac:chgData name="Frank Chau" userId="bb71d157-b65a-464d-9c94-2eb9f98acf39" providerId="ADAL" clId="{DB94BD9F-2290-4A17-8D12-3FA4282F8717}" dt="2020-07-13T21:49:58.636" v="3697" actId="478"/>
          <ac:spMkLst>
            <pc:docMk/>
            <pc:sldMk cId="3288123451" sldId="325"/>
            <ac:spMk id="4" creationId="{8C6D453A-6DB7-4728-9195-DAB2A887B205}"/>
          </ac:spMkLst>
        </pc:spChg>
        <pc:spChg chg="add del">
          <ac:chgData name="Frank Chau" userId="bb71d157-b65a-464d-9c94-2eb9f98acf39" providerId="ADAL" clId="{DB94BD9F-2290-4A17-8D12-3FA4282F8717}" dt="2020-07-13T21:51:49.386" v="3702" actId="478"/>
          <ac:spMkLst>
            <pc:docMk/>
            <pc:sldMk cId="3288123451" sldId="325"/>
            <ac:spMk id="7" creationId="{19E2DEF0-0831-445B-8A39-352037236EDB}"/>
          </ac:spMkLst>
        </pc:spChg>
        <pc:spChg chg="add mod">
          <ac:chgData name="Frank Chau" userId="bb71d157-b65a-464d-9c94-2eb9f98acf39" providerId="ADAL" clId="{DB94BD9F-2290-4A17-8D12-3FA4282F8717}" dt="2020-07-13T22:01:27.169" v="4500" actId="207"/>
          <ac:spMkLst>
            <pc:docMk/>
            <pc:sldMk cId="3288123451" sldId="325"/>
            <ac:spMk id="8" creationId="{017D0DD0-DF3A-4585-9A07-50E8BC27DE1D}"/>
          </ac:spMkLst>
        </pc:spChg>
        <pc:spChg chg="add mod">
          <ac:chgData name="Frank Chau" userId="bb71d157-b65a-464d-9c94-2eb9f98acf39" providerId="ADAL" clId="{DB94BD9F-2290-4A17-8D12-3FA4282F8717}" dt="2020-07-13T22:01:48.677" v="4504" actId="207"/>
          <ac:spMkLst>
            <pc:docMk/>
            <pc:sldMk cId="3288123451" sldId="325"/>
            <ac:spMk id="9" creationId="{97A3658F-D93C-4D59-B902-25259EC73E15}"/>
          </ac:spMkLst>
        </pc:spChg>
        <pc:spChg chg="add mod">
          <ac:chgData name="Frank Chau" userId="bb71d157-b65a-464d-9c94-2eb9f98acf39" providerId="ADAL" clId="{DB94BD9F-2290-4A17-8D12-3FA4282F8717}" dt="2020-07-13T21:57:13.135" v="4199" actId="164"/>
          <ac:spMkLst>
            <pc:docMk/>
            <pc:sldMk cId="3288123451" sldId="325"/>
            <ac:spMk id="10" creationId="{A282818C-CB21-49E2-B7D4-50636B248978}"/>
          </ac:spMkLst>
        </pc:spChg>
        <pc:spChg chg="add mod">
          <ac:chgData name="Frank Chau" userId="bb71d157-b65a-464d-9c94-2eb9f98acf39" providerId="ADAL" clId="{DB94BD9F-2290-4A17-8D12-3FA4282F8717}" dt="2020-07-13T21:57:13.135" v="4199" actId="164"/>
          <ac:spMkLst>
            <pc:docMk/>
            <pc:sldMk cId="3288123451" sldId="325"/>
            <ac:spMk id="11" creationId="{811CC729-CEBF-4D16-B2AB-18662F869010}"/>
          </ac:spMkLst>
        </pc:spChg>
        <pc:spChg chg="add mod">
          <ac:chgData name="Frank Chau" userId="bb71d157-b65a-464d-9c94-2eb9f98acf39" providerId="ADAL" clId="{DB94BD9F-2290-4A17-8D12-3FA4282F8717}" dt="2020-07-13T22:02:35.992" v="4506" actId="207"/>
          <ac:spMkLst>
            <pc:docMk/>
            <pc:sldMk cId="3288123451" sldId="325"/>
            <ac:spMk id="22" creationId="{4809C916-DC18-4AA0-87BA-2C15B7BBBEAB}"/>
          </ac:spMkLst>
        </pc:spChg>
        <pc:spChg chg="add mod">
          <ac:chgData name="Frank Chau" userId="bb71d157-b65a-464d-9c94-2eb9f98acf39" providerId="ADAL" clId="{DB94BD9F-2290-4A17-8D12-3FA4282F8717}" dt="2020-07-13T22:04:21.860" v="4517" actId="1076"/>
          <ac:spMkLst>
            <pc:docMk/>
            <pc:sldMk cId="3288123451" sldId="325"/>
            <ac:spMk id="23" creationId="{E3A53033-6A71-449C-9B34-559C5AD452C2}"/>
          </ac:spMkLst>
        </pc:spChg>
        <pc:spChg chg="add mod">
          <ac:chgData name="Frank Chau" userId="bb71d157-b65a-464d-9c94-2eb9f98acf39" providerId="ADAL" clId="{DB94BD9F-2290-4A17-8D12-3FA4282F8717}" dt="2020-07-13T22:02:05.474" v="4505" actId="207"/>
          <ac:spMkLst>
            <pc:docMk/>
            <pc:sldMk cId="3288123451" sldId="325"/>
            <ac:spMk id="39" creationId="{7F66B6EC-BC2A-4430-B0A2-CE8323362B28}"/>
          </ac:spMkLst>
        </pc:spChg>
        <pc:spChg chg="mod">
          <ac:chgData name="Frank Chau" userId="bb71d157-b65a-464d-9c94-2eb9f98acf39" providerId="ADAL" clId="{DB94BD9F-2290-4A17-8D12-3FA4282F8717}" dt="2020-07-13T21:58:40.264" v="4236" actId="207"/>
          <ac:spMkLst>
            <pc:docMk/>
            <pc:sldMk cId="3288123451" sldId="325"/>
            <ac:spMk id="48" creationId="{2D04E0E9-53FF-4290-BF2F-662669FC1D48}"/>
          </ac:spMkLst>
        </pc:spChg>
        <pc:spChg chg="mod">
          <ac:chgData name="Frank Chau" userId="bb71d157-b65a-464d-9c94-2eb9f98acf39" providerId="ADAL" clId="{DB94BD9F-2290-4A17-8D12-3FA4282F8717}" dt="2020-07-13T21:58:25.241" v="4232" actId="1076"/>
          <ac:spMkLst>
            <pc:docMk/>
            <pc:sldMk cId="3288123451" sldId="325"/>
            <ac:spMk id="49" creationId="{79243B26-2ECA-4BA9-8F49-A3D1BD07060E}"/>
          </ac:spMkLst>
        </pc:spChg>
        <pc:spChg chg="add">
          <ac:chgData name="Frank Chau" userId="bb71d157-b65a-464d-9c94-2eb9f98acf39" providerId="ADAL" clId="{DB94BD9F-2290-4A17-8D12-3FA4282F8717}" dt="2020-07-13T21:51:53.974" v="3705" actId="26606"/>
          <ac:spMkLst>
            <pc:docMk/>
            <pc:sldMk cId="3288123451" sldId="325"/>
            <ac:spMk id="99" creationId="{DE91395A-2D18-4AF6-A0AC-AAA7189FED11}"/>
          </ac:spMkLst>
        </pc:spChg>
        <pc:spChg chg="add">
          <ac:chgData name="Frank Chau" userId="bb71d157-b65a-464d-9c94-2eb9f98acf39" providerId="ADAL" clId="{DB94BD9F-2290-4A17-8D12-3FA4282F8717}" dt="2020-07-13T21:51:53.974" v="3705" actId="26606"/>
          <ac:spMkLst>
            <pc:docMk/>
            <pc:sldMk cId="3288123451" sldId="325"/>
            <ac:spMk id="101" creationId="{7BD08880-457D-4C62-A3B5-6A9B0878C7E9}"/>
          </ac:spMkLst>
        </pc:spChg>
        <pc:grpChg chg="add mod">
          <ac:chgData name="Frank Chau" userId="bb71d157-b65a-464d-9c94-2eb9f98acf39" providerId="ADAL" clId="{DB94BD9F-2290-4A17-8D12-3FA4282F8717}" dt="2020-07-13T21:57:13.135" v="4199" actId="164"/>
          <ac:grpSpMkLst>
            <pc:docMk/>
            <pc:sldMk cId="3288123451" sldId="325"/>
            <ac:grpSpMk id="12" creationId="{41ED4AA0-4928-4DEB-812D-3A3A9C4A5D13}"/>
          </ac:grpSpMkLst>
        </pc:grpChg>
        <pc:grpChg chg="add mod">
          <ac:chgData name="Frank Chau" userId="bb71d157-b65a-464d-9c94-2eb9f98acf39" providerId="ADAL" clId="{DB94BD9F-2290-4A17-8D12-3FA4282F8717}" dt="2020-07-13T21:57:49.250" v="4206" actId="1076"/>
          <ac:grpSpMkLst>
            <pc:docMk/>
            <pc:sldMk cId="3288123451" sldId="325"/>
            <ac:grpSpMk id="47" creationId="{E14A1001-C49D-4DAF-97E5-9242FE6FB711}"/>
          </ac:grpSpMkLst>
        </pc:grpChg>
        <pc:grpChg chg="add">
          <ac:chgData name="Frank Chau" userId="bb71d157-b65a-464d-9c94-2eb9f98acf39" providerId="ADAL" clId="{DB94BD9F-2290-4A17-8D12-3FA4282F8717}" dt="2020-07-13T21:51:53.974" v="3705" actId="26606"/>
          <ac:grpSpMkLst>
            <pc:docMk/>
            <pc:sldMk cId="3288123451" sldId="325"/>
            <ac:grpSpMk id="71" creationId="{7398C59F-5A18-487B-91D6-B955AACF2E50}"/>
          </ac:grpSpMkLst>
        </pc:grpChg>
        <pc:grpChg chg="add">
          <ac:chgData name="Frank Chau" userId="bb71d157-b65a-464d-9c94-2eb9f98acf39" providerId="ADAL" clId="{DB94BD9F-2290-4A17-8D12-3FA4282F8717}" dt="2020-07-13T21:51:53.974" v="3705" actId="26606"/>
          <ac:grpSpMkLst>
            <pc:docMk/>
            <pc:sldMk cId="3288123451" sldId="325"/>
            <ac:grpSpMk id="85" creationId="{520234FB-542E-4550-9C2F-1B56FD41A1CA}"/>
          </ac:grpSpMkLst>
        </pc:grpChg>
        <pc:picChg chg="add mod">
          <ac:chgData name="Frank Chau" userId="bb71d157-b65a-464d-9c94-2eb9f98acf39" providerId="ADAL" clId="{DB94BD9F-2290-4A17-8D12-3FA4282F8717}" dt="2020-07-13T22:01:35.165" v="4503" actId="1076"/>
          <ac:picMkLst>
            <pc:docMk/>
            <pc:sldMk cId="3288123451" sldId="325"/>
            <ac:picMk id="7170" creationId="{C786E421-0EED-46B2-A5C9-0B7EBC4E73C7}"/>
          </ac:picMkLst>
        </pc:picChg>
        <pc:cxnChg chg="add del">
          <ac:chgData name="Frank Chau" userId="bb71d157-b65a-464d-9c94-2eb9f98acf39" providerId="ADAL" clId="{DB94BD9F-2290-4A17-8D12-3FA4282F8717}" dt="2020-07-13T21:50:35.377" v="3700" actId="478"/>
          <ac:cxnSpMkLst>
            <pc:docMk/>
            <pc:sldMk cId="3288123451" sldId="325"/>
            <ac:cxnSpMk id="6" creationId="{807B30E1-AC21-4959-B271-7C1181CC26EC}"/>
          </ac:cxnSpMkLst>
        </pc:cxnChg>
        <pc:cxnChg chg="add mod">
          <ac:chgData name="Frank Chau" userId="bb71d157-b65a-464d-9c94-2eb9f98acf39" providerId="ADAL" clId="{DB94BD9F-2290-4A17-8D12-3FA4282F8717}" dt="2020-07-13T21:57:26.808" v="4201" actId="11529"/>
          <ac:cxnSpMkLst>
            <pc:docMk/>
            <pc:sldMk cId="3288123451" sldId="325"/>
            <ac:cxnSpMk id="14" creationId="{BA1B329F-6E87-41AE-AC61-56D1B47B03EA}"/>
          </ac:cxnSpMkLst>
        </pc:cxnChg>
        <pc:cxnChg chg="add">
          <ac:chgData name="Frank Chau" userId="bb71d157-b65a-464d-9c94-2eb9f98acf39" providerId="ADAL" clId="{DB94BD9F-2290-4A17-8D12-3FA4282F8717}" dt="2020-07-13T21:57:35.552" v="4202" actId="11529"/>
          <ac:cxnSpMkLst>
            <pc:docMk/>
            <pc:sldMk cId="3288123451" sldId="325"/>
            <ac:cxnSpMk id="16" creationId="{420E8190-BD12-442B-BB3F-579BDA220A4B}"/>
          </ac:cxnSpMkLst>
        </pc:cxnChg>
        <pc:cxnChg chg="add mod">
          <ac:chgData name="Frank Chau" userId="bb71d157-b65a-464d-9c94-2eb9f98acf39" providerId="ADAL" clId="{DB94BD9F-2290-4A17-8D12-3FA4282F8717}" dt="2020-07-13T21:58:50.430" v="4238" actId="14100"/>
          <ac:cxnSpMkLst>
            <pc:docMk/>
            <pc:sldMk cId="3288123451" sldId="325"/>
            <ac:cxnSpMk id="18" creationId="{382D0151-EC85-4FD2-A42F-46D52148725D}"/>
          </ac:cxnSpMkLst>
        </pc:cxnChg>
        <pc:cxnChg chg="add">
          <ac:chgData name="Frank Chau" userId="bb71d157-b65a-464d-9c94-2eb9f98acf39" providerId="ADAL" clId="{DB94BD9F-2290-4A17-8D12-3FA4282F8717}" dt="2020-07-13T21:59:00.489" v="4239" actId="11529"/>
          <ac:cxnSpMkLst>
            <pc:docMk/>
            <pc:sldMk cId="3288123451" sldId="325"/>
            <ac:cxnSpMk id="21" creationId="{90C74F72-06DB-4D5E-B74A-D3C4B14E7638}"/>
          </ac:cxnSpMkLst>
        </pc:cxnChg>
      </pc:sldChg>
      <pc:sldChg chg="modSp add mod">
        <pc:chgData name="Frank Chau" userId="bb71d157-b65a-464d-9c94-2eb9f98acf39" providerId="ADAL" clId="{DB94BD9F-2290-4A17-8D12-3FA4282F8717}" dt="2020-07-13T22:05:50.044" v="4532" actId="20577"/>
        <pc:sldMkLst>
          <pc:docMk/>
          <pc:sldMk cId="2807010371" sldId="326"/>
        </pc:sldMkLst>
        <pc:spChg chg="mod">
          <ac:chgData name="Frank Chau" userId="bb71d157-b65a-464d-9c94-2eb9f98acf39" providerId="ADAL" clId="{DB94BD9F-2290-4A17-8D12-3FA4282F8717}" dt="2020-07-13T22:05:50.044" v="4532" actId="20577"/>
          <ac:spMkLst>
            <pc:docMk/>
            <pc:sldMk cId="2807010371" sldId="326"/>
            <ac:spMk id="2" creationId="{8405CBCE-D208-4FF3-88A7-9A2D729B54CD}"/>
          </ac:spMkLst>
        </pc:spChg>
      </pc:sldChg>
      <pc:sldChg chg="modSp add mod">
        <pc:chgData name="Frank Chau" userId="bb71d157-b65a-464d-9c94-2eb9f98acf39" providerId="ADAL" clId="{DB94BD9F-2290-4A17-8D12-3FA4282F8717}" dt="2020-07-13T22:06:31.689" v="4565" actId="113"/>
        <pc:sldMkLst>
          <pc:docMk/>
          <pc:sldMk cId="2155856402" sldId="327"/>
        </pc:sldMkLst>
        <pc:spChg chg="mod">
          <ac:chgData name="Frank Chau" userId="bb71d157-b65a-464d-9c94-2eb9f98acf39" providerId="ADAL" clId="{DB94BD9F-2290-4A17-8D12-3FA4282F8717}" dt="2020-07-13T22:06:31.689" v="4565" actId="113"/>
          <ac:spMkLst>
            <pc:docMk/>
            <pc:sldMk cId="2155856402" sldId="327"/>
            <ac:spMk id="8" creationId="{B740B624-13C1-4699-AFB9-FD5B93CC135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qgistutorials.com/en/docs/3/service_area_analysis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qgistutorials.com/en/docs/3/service_area_analysi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4103B-FCE1-426A-AFCB-CA0235742B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689B0-4A0C-4DFF-8805-F4D781451BAB}">
      <dgm:prSet/>
      <dgm:spPr/>
      <dgm:t>
        <a:bodyPr/>
        <a:lstStyle/>
        <a:p>
          <a:r>
            <a:rPr lang="en-US" dirty="0"/>
            <a:t>1. Today’s Class </a:t>
          </a:r>
          <a:r>
            <a:rPr lang="zh-TW" altLang="en-US" dirty="0"/>
            <a:t>今日課堂</a:t>
          </a:r>
          <a:endParaRPr lang="en-US" dirty="0"/>
        </a:p>
      </dgm:t>
    </dgm:pt>
    <dgm:pt modelId="{B10B56E0-4F48-4743-8F1E-95F6DB93DCB8}" type="parTrans" cxnId="{790A28D8-B8B2-4D4D-AA45-2F35DF757A93}">
      <dgm:prSet/>
      <dgm:spPr/>
      <dgm:t>
        <a:bodyPr/>
        <a:lstStyle/>
        <a:p>
          <a:endParaRPr lang="en-US"/>
        </a:p>
      </dgm:t>
    </dgm:pt>
    <dgm:pt modelId="{F74DDA4B-6164-4577-A1DF-D144AE4DE8C5}" type="sibTrans" cxnId="{790A28D8-B8B2-4D4D-AA45-2F35DF757A93}">
      <dgm:prSet/>
      <dgm:spPr/>
      <dgm:t>
        <a:bodyPr/>
        <a:lstStyle/>
        <a:p>
          <a:endParaRPr lang="en-US"/>
        </a:p>
      </dgm:t>
    </dgm:pt>
    <dgm:pt modelId="{E8C43098-21AA-4DFB-99E5-7EDC0A5E781B}">
      <dgm:prSet/>
      <dgm:spPr/>
      <dgm:t>
        <a:bodyPr/>
        <a:lstStyle/>
        <a:p>
          <a:r>
            <a:rPr lang="en-US"/>
            <a:t>2. Tutorial </a:t>
          </a:r>
          <a:r>
            <a:rPr lang="zh-TW"/>
            <a:t>個別指導</a:t>
          </a:r>
          <a:endParaRPr lang="en-US"/>
        </a:p>
      </dgm:t>
    </dgm:pt>
    <dgm:pt modelId="{209B9946-6349-414F-87AF-566CD9E777C4}" type="parTrans" cxnId="{DD742DB0-224F-45D5-B36B-7B1FF88D03AC}">
      <dgm:prSet/>
      <dgm:spPr/>
      <dgm:t>
        <a:bodyPr/>
        <a:lstStyle/>
        <a:p>
          <a:endParaRPr lang="en-US"/>
        </a:p>
      </dgm:t>
    </dgm:pt>
    <dgm:pt modelId="{3E615B49-2320-4133-B90B-C64906D02A2C}" type="sibTrans" cxnId="{DD742DB0-224F-45D5-B36B-7B1FF88D03AC}">
      <dgm:prSet/>
      <dgm:spPr/>
      <dgm:t>
        <a:bodyPr/>
        <a:lstStyle/>
        <a:p>
          <a:endParaRPr lang="en-US"/>
        </a:p>
      </dgm:t>
    </dgm:pt>
    <dgm:pt modelId="{7A8AECBA-6B42-4E10-BF15-0F23DE9783A6}">
      <dgm:prSet/>
      <dgm:spPr/>
      <dgm:t>
        <a:bodyPr/>
        <a:lstStyle/>
        <a:p>
          <a:r>
            <a:rPr lang="en-US" sz="1800" b="1" dirty="0" smtClean="0"/>
            <a:t>Service Area Analysis – </a:t>
          </a:r>
          <a:r>
            <a:rPr lang="zh-TW" altLang="en-US" sz="1800" b="1" dirty="0" smtClean="0"/>
            <a:t>服務區分析</a:t>
          </a:r>
          <a:endParaRPr lang="en-US" sz="1800" b="1" dirty="0"/>
        </a:p>
      </dgm:t>
    </dgm:pt>
    <dgm:pt modelId="{FDFD410F-A154-4CFB-BB97-6D401D59B5CC}" type="parTrans" cxnId="{09E1448D-AD78-4380-BF37-47A2EE103050}">
      <dgm:prSet/>
      <dgm:spPr/>
      <dgm:t>
        <a:bodyPr/>
        <a:lstStyle/>
        <a:p>
          <a:endParaRPr lang="en-US"/>
        </a:p>
      </dgm:t>
    </dgm:pt>
    <dgm:pt modelId="{0C1D86D8-2A09-4AD9-AB6B-6E0997926E98}" type="sibTrans" cxnId="{09E1448D-AD78-4380-BF37-47A2EE103050}">
      <dgm:prSet/>
      <dgm:spPr/>
      <dgm:t>
        <a:bodyPr/>
        <a:lstStyle/>
        <a:p>
          <a:endParaRPr lang="en-US"/>
        </a:p>
      </dgm:t>
    </dgm:pt>
    <dgm:pt modelId="{FBF26ECC-F5A7-439E-8E7A-6ADB933BB545}">
      <dgm:prSet/>
      <dgm:spPr/>
      <dgm:t>
        <a:bodyPr/>
        <a:lstStyle/>
        <a:p>
          <a:r>
            <a:rPr lang="en-US" dirty="0" smtClean="0"/>
            <a:t>Follow tutorial here: </a:t>
          </a:r>
          <a:r>
            <a:rPr lang="en-US" dirty="0" smtClean="0">
              <a:hlinkClick xmlns:r="http://schemas.openxmlformats.org/officeDocument/2006/relationships" r:id="rId1"/>
            </a:rPr>
            <a:t>https://www.qgistutorials.com/en/docs/3/service_area_analysis.html</a:t>
          </a:r>
          <a:r>
            <a:rPr lang="en-US" dirty="0" smtClean="0"/>
            <a:t> </a:t>
          </a:r>
          <a:endParaRPr lang="en-US" dirty="0"/>
        </a:p>
      </dgm:t>
    </dgm:pt>
    <dgm:pt modelId="{1F2EDC3C-CEB6-4693-8EB3-1BC034FD2B8C}" type="parTrans" cxnId="{AA7BB3B3-D27E-461C-A666-27F03D6DFEA7}">
      <dgm:prSet/>
      <dgm:spPr/>
      <dgm:t>
        <a:bodyPr/>
        <a:lstStyle/>
        <a:p>
          <a:endParaRPr lang="en-US"/>
        </a:p>
      </dgm:t>
    </dgm:pt>
    <dgm:pt modelId="{34AB2437-79E5-44A8-89E7-06751DD70164}" type="sibTrans" cxnId="{AA7BB3B3-D27E-461C-A666-27F03D6DFEA7}">
      <dgm:prSet/>
      <dgm:spPr/>
      <dgm:t>
        <a:bodyPr/>
        <a:lstStyle/>
        <a:p>
          <a:endParaRPr lang="en-US"/>
        </a:p>
      </dgm:t>
    </dgm:pt>
    <dgm:pt modelId="{71FEB212-53D2-4CE7-9970-B300A9FF1626}">
      <dgm:prSet/>
      <dgm:spPr/>
      <dgm:t>
        <a:bodyPr/>
        <a:lstStyle/>
        <a:p>
          <a:r>
            <a:rPr lang="en-US" sz="1800" b="0" dirty="0" smtClean="0"/>
            <a:t>Example coursework</a:t>
          </a:r>
          <a:endParaRPr lang="en-US" sz="1800" b="0" dirty="0"/>
        </a:p>
      </dgm:t>
    </dgm:pt>
    <dgm:pt modelId="{8B2714EE-7B2F-46E8-8047-EF63F08DC3B6}" type="parTrans" cxnId="{C38AF0E4-193A-4098-A4B2-5A1710524D1F}">
      <dgm:prSet/>
      <dgm:spPr/>
      <dgm:t>
        <a:bodyPr/>
        <a:lstStyle/>
        <a:p>
          <a:endParaRPr lang="en-US"/>
        </a:p>
      </dgm:t>
    </dgm:pt>
    <dgm:pt modelId="{7EDF88B6-2BAB-4026-B33C-53FE439AAFEA}" type="sibTrans" cxnId="{C38AF0E4-193A-4098-A4B2-5A1710524D1F}">
      <dgm:prSet/>
      <dgm:spPr/>
      <dgm:t>
        <a:bodyPr/>
        <a:lstStyle/>
        <a:p>
          <a:endParaRPr lang="en-US"/>
        </a:p>
      </dgm:t>
    </dgm:pt>
    <dgm:pt modelId="{1E0EEE2F-C091-4DFE-872E-8B6B4690FEA2}">
      <dgm:prSet/>
      <dgm:spPr/>
      <dgm:t>
        <a:bodyPr/>
        <a:lstStyle/>
        <a:p>
          <a:r>
            <a:rPr lang="en-US" sz="1800" b="0" dirty="0"/>
            <a:t>Demonstration in QGIS</a:t>
          </a:r>
        </a:p>
      </dgm:t>
    </dgm:pt>
    <dgm:pt modelId="{024A1F94-2FB9-4543-AA30-2265C798115A}" type="parTrans" cxnId="{762C2847-D43A-498D-8AE5-B26429ABC2AE}">
      <dgm:prSet/>
      <dgm:spPr/>
      <dgm:t>
        <a:bodyPr/>
        <a:lstStyle/>
        <a:p>
          <a:endParaRPr lang="en-US"/>
        </a:p>
      </dgm:t>
    </dgm:pt>
    <dgm:pt modelId="{94D89A59-594F-4EDB-9C8D-F2265D132648}" type="sibTrans" cxnId="{762C2847-D43A-498D-8AE5-B26429ABC2AE}">
      <dgm:prSet/>
      <dgm:spPr/>
      <dgm:t>
        <a:bodyPr/>
        <a:lstStyle/>
        <a:p>
          <a:endParaRPr lang="en-US"/>
        </a:p>
      </dgm:t>
    </dgm:pt>
    <dgm:pt modelId="{7C118B9D-FC0B-40E4-8DE9-014A94547574}">
      <dgm:prSet/>
      <dgm:spPr/>
      <dgm:t>
        <a:bodyPr/>
        <a:lstStyle/>
        <a:p>
          <a:r>
            <a:rPr lang="en-US" sz="1800" b="0" dirty="0" smtClean="0"/>
            <a:t>What is Service Area Analysis?</a:t>
          </a:r>
          <a:endParaRPr lang="en-US" sz="1800" b="0" dirty="0"/>
        </a:p>
      </dgm:t>
    </dgm:pt>
    <dgm:pt modelId="{CA3EE11A-A9CD-4092-BB98-1975BFC0A66A}" type="parTrans" cxnId="{A598FEC3-4749-47D2-AC4E-89361AE3B401}">
      <dgm:prSet/>
      <dgm:spPr/>
      <dgm:t>
        <a:bodyPr/>
        <a:lstStyle/>
        <a:p>
          <a:endParaRPr lang="en-US"/>
        </a:p>
      </dgm:t>
    </dgm:pt>
    <dgm:pt modelId="{DD8CB63C-0E14-4532-BDEB-F388E46ACECC}" type="sibTrans" cxnId="{A598FEC3-4749-47D2-AC4E-89361AE3B401}">
      <dgm:prSet/>
      <dgm:spPr/>
      <dgm:t>
        <a:bodyPr/>
        <a:lstStyle/>
        <a:p>
          <a:endParaRPr lang="en-US"/>
        </a:p>
      </dgm:t>
    </dgm:pt>
    <dgm:pt modelId="{ECBC897D-D655-45DC-A497-C4C8D64ED122}">
      <dgm:prSet/>
      <dgm:spPr/>
      <dgm:t>
        <a:bodyPr/>
        <a:lstStyle/>
        <a:p>
          <a:r>
            <a:rPr lang="en-US" sz="1800" b="0" dirty="0" smtClean="0"/>
            <a:t>How is service area analysis used in real life?</a:t>
          </a:r>
          <a:endParaRPr lang="en-US" sz="1800" b="0" dirty="0"/>
        </a:p>
      </dgm:t>
    </dgm:pt>
    <dgm:pt modelId="{1E6967A8-86B3-4BD3-A694-E1C45387915C}" type="parTrans" cxnId="{712138D8-AFF5-477B-9B8A-FEB749628097}">
      <dgm:prSet/>
      <dgm:spPr/>
      <dgm:t>
        <a:bodyPr/>
        <a:lstStyle/>
        <a:p>
          <a:endParaRPr lang="zh-TW" altLang="en-US"/>
        </a:p>
      </dgm:t>
    </dgm:pt>
    <dgm:pt modelId="{38415D5F-FAAA-423B-BB81-64E4EF09D75E}" type="sibTrans" cxnId="{712138D8-AFF5-477B-9B8A-FEB749628097}">
      <dgm:prSet/>
      <dgm:spPr/>
      <dgm:t>
        <a:bodyPr/>
        <a:lstStyle/>
        <a:p>
          <a:endParaRPr lang="zh-TW" altLang="en-US"/>
        </a:p>
      </dgm:t>
    </dgm:pt>
    <dgm:pt modelId="{AA04FC3E-9DB5-439C-9AC7-08895CC20EF8}" type="pres">
      <dgm:prSet presAssocID="{5ED4103B-FCE1-426A-AFCB-CA0235742B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7D9A3AA-C26C-44C5-9027-101A7A1A5547}" type="pres">
      <dgm:prSet presAssocID="{944689B0-4A0C-4DFF-8805-F4D781451BAB}" presName="parentText" presStyleLbl="node1" presStyleIdx="0" presStyleCnt="2" custLinFactNeighborX="54" custLinFactNeighborY="-98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227F69-7CFA-4B8C-8316-C122FF48C5E3}" type="pres">
      <dgm:prSet presAssocID="{944689B0-4A0C-4DFF-8805-F4D781451BA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8CACB6-4D93-4F63-BE1E-E12B9853A585}" type="pres">
      <dgm:prSet presAssocID="{E8C43098-21AA-4DFB-99E5-7EDC0A5E78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050A73-83BD-4A56-BD0D-520ED37DDFF6}" type="pres">
      <dgm:prSet presAssocID="{E8C43098-21AA-4DFB-99E5-7EDC0A5E78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598FEC3-4749-47D2-AC4E-89361AE3B401}" srcId="{7A8AECBA-6B42-4E10-BF15-0F23DE9783A6}" destId="{7C118B9D-FC0B-40E4-8DE9-014A94547574}" srcOrd="0" destOrd="0" parTransId="{CA3EE11A-A9CD-4092-BB98-1975BFC0A66A}" sibTransId="{DD8CB63C-0E14-4532-BDEB-F388E46ACECC}"/>
    <dgm:cxn modelId="{527D2DD3-934C-47B0-BDD1-CEBBB23C573A}" type="presOf" srcId="{FBF26ECC-F5A7-439E-8E7A-6ADB933BB545}" destId="{87050A73-83BD-4A56-BD0D-520ED37DDFF6}" srcOrd="0" destOrd="0" presId="urn:microsoft.com/office/officeart/2005/8/layout/vList2"/>
    <dgm:cxn modelId="{09E1448D-AD78-4380-BF37-47A2EE103050}" srcId="{944689B0-4A0C-4DFF-8805-F4D781451BAB}" destId="{7A8AECBA-6B42-4E10-BF15-0F23DE9783A6}" srcOrd="0" destOrd="0" parTransId="{FDFD410F-A154-4CFB-BB97-6D401D59B5CC}" sibTransId="{0C1D86D8-2A09-4AD9-AB6B-6E0997926E98}"/>
    <dgm:cxn modelId="{237B82C2-42D0-4486-8D20-4473A1596E8B}" type="presOf" srcId="{5ED4103B-FCE1-426A-AFCB-CA0235742B3D}" destId="{AA04FC3E-9DB5-439C-9AC7-08895CC20EF8}" srcOrd="0" destOrd="0" presId="urn:microsoft.com/office/officeart/2005/8/layout/vList2"/>
    <dgm:cxn modelId="{712138D8-AFF5-477B-9B8A-FEB749628097}" srcId="{7A8AECBA-6B42-4E10-BF15-0F23DE9783A6}" destId="{ECBC897D-D655-45DC-A497-C4C8D64ED122}" srcOrd="1" destOrd="0" parTransId="{1E6967A8-86B3-4BD3-A694-E1C45387915C}" sibTransId="{38415D5F-FAAA-423B-BB81-64E4EF09D75E}"/>
    <dgm:cxn modelId="{2CD39786-984B-459D-81E1-FF5896A292F7}" type="presOf" srcId="{7C118B9D-FC0B-40E4-8DE9-014A94547574}" destId="{11227F69-7CFA-4B8C-8316-C122FF48C5E3}" srcOrd="0" destOrd="1" presId="urn:microsoft.com/office/officeart/2005/8/layout/vList2"/>
    <dgm:cxn modelId="{9A0361BF-29D8-40EE-8E28-E956122B18F9}" type="presOf" srcId="{944689B0-4A0C-4DFF-8805-F4D781451BAB}" destId="{F7D9A3AA-C26C-44C5-9027-101A7A1A5547}" srcOrd="0" destOrd="0" presId="urn:microsoft.com/office/officeart/2005/8/layout/vList2"/>
    <dgm:cxn modelId="{790A28D8-B8B2-4D4D-AA45-2F35DF757A93}" srcId="{5ED4103B-FCE1-426A-AFCB-CA0235742B3D}" destId="{944689B0-4A0C-4DFF-8805-F4D781451BAB}" srcOrd="0" destOrd="0" parTransId="{B10B56E0-4F48-4743-8F1E-95F6DB93DCB8}" sibTransId="{F74DDA4B-6164-4577-A1DF-D144AE4DE8C5}"/>
    <dgm:cxn modelId="{A954F69D-0AEE-4F1B-9A61-162317A25DE8}" type="presOf" srcId="{71FEB212-53D2-4CE7-9970-B300A9FF1626}" destId="{11227F69-7CFA-4B8C-8316-C122FF48C5E3}" srcOrd="0" destOrd="3" presId="urn:microsoft.com/office/officeart/2005/8/layout/vList2"/>
    <dgm:cxn modelId="{AA7BB3B3-D27E-461C-A666-27F03D6DFEA7}" srcId="{E8C43098-21AA-4DFB-99E5-7EDC0A5E781B}" destId="{FBF26ECC-F5A7-439E-8E7A-6ADB933BB545}" srcOrd="0" destOrd="0" parTransId="{1F2EDC3C-CEB6-4693-8EB3-1BC034FD2B8C}" sibTransId="{34AB2437-79E5-44A8-89E7-06751DD70164}"/>
    <dgm:cxn modelId="{DD742DB0-224F-45D5-B36B-7B1FF88D03AC}" srcId="{5ED4103B-FCE1-426A-AFCB-CA0235742B3D}" destId="{E8C43098-21AA-4DFB-99E5-7EDC0A5E781B}" srcOrd="1" destOrd="0" parTransId="{209B9946-6349-414F-87AF-566CD9E777C4}" sibTransId="{3E615B49-2320-4133-B90B-C64906D02A2C}"/>
    <dgm:cxn modelId="{C38AF0E4-193A-4098-A4B2-5A1710524D1F}" srcId="{7A8AECBA-6B42-4E10-BF15-0F23DE9783A6}" destId="{71FEB212-53D2-4CE7-9970-B300A9FF1626}" srcOrd="2" destOrd="0" parTransId="{8B2714EE-7B2F-46E8-8047-EF63F08DC3B6}" sibTransId="{7EDF88B6-2BAB-4026-B33C-53FE439AAFEA}"/>
    <dgm:cxn modelId="{63F1472C-767B-42BD-9D87-A4269ECF7013}" type="presOf" srcId="{1E0EEE2F-C091-4DFE-872E-8B6B4690FEA2}" destId="{11227F69-7CFA-4B8C-8316-C122FF48C5E3}" srcOrd="0" destOrd="4" presId="urn:microsoft.com/office/officeart/2005/8/layout/vList2"/>
    <dgm:cxn modelId="{ED6ACCEE-4643-4939-9C66-AD6CFE6E7DE7}" type="presOf" srcId="{7A8AECBA-6B42-4E10-BF15-0F23DE9783A6}" destId="{11227F69-7CFA-4B8C-8316-C122FF48C5E3}" srcOrd="0" destOrd="0" presId="urn:microsoft.com/office/officeart/2005/8/layout/vList2"/>
    <dgm:cxn modelId="{25943D4C-3353-4A3F-A6B4-3A9E2327E405}" type="presOf" srcId="{ECBC897D-D655-45DC-A497-C4C8D64ED122}" destId="{11227F69-7CFA-4B8C-8316-C122FF48C5E3}" srcOrd="0" destOrd="2" presId="urn:microsoft.com/office/officeart/2005/8/layout/vList2"/>
    <dgm:cxn modelId="{22F14B8B-EFDB-4EE4-931A-0E73659AD330}" type="presOf" srcId="{E8C43098-21AA-4DFB-99E5-7EDC0A5E781B}" destId="{B88CACB6-4D93-4F63-BE1E-E12B9853A585}" srcOrd="0" destOrd="0" presId="urn:microsoft.com/office/officeart/2005/8/layout/vList2"/>
    <dgm:cxn modelId="{762C2847-D43A-498D-8AE5-B26429ABC2AE}" srcId="{7A8AECBA-6B42-4E10-BF15-0F23DE9783A6}" destId="{1E0EEE2F-C091-4DFE-872E-8B6B4690FEA2}" srcOrd="3" destOrd="0" parTransId="{024A1F94-2FB9-4543-AA30-2265C798115A}" sibTransId="{94D89A59-594F-4EDB-9C8D-F2265D132648}"/>
    <dgm:cxn modelId="{B74BBC7A-489D-4967-BD66-6D16B881BD95}" type="presParOf" srcId="{AA04FC3E-9DB5-439C-9AC7-08895CC20EF8}" destId="{F7D9A3AA-C26C-44C5-9027-101A7A1A5547}" srcOrd="0" destOrd="0" presId="urn:microsoft.com/office/officeart/2005/8/layout/vList2"/>
    <dgm:cxn modelId="{A5FEB17A-0273-4303-8EA3-080E894A03E7}" type="presParOf" srcId="{AA04FC3E-9DB5-439C-9AC7-08895CC20EF8}" destId="{11227F69-7CFA-4B8C-8316-C122FF48C5E3}" srcOrd="1" destOrd="0" presId="urn:microsoft.com/office/officeart/2005/8/layout/vList2"/>
    <dgm:cxn modelId="{7110AE86-5C37-4810-A677-C21807DB2ADB}" type="presParOf" srcId="{AA04FC3E-9DB5-439C-9AC7-08895CC20EF8}" destId="{B88CACB6-4D93-4F63-BE1E-E12B9853A585}" srcOrd="2" destOrd="0" presId="urn:microsoft.com/office/officeart/2005/8/layout/vList2"/>
    <dgm:cxn modelId="{D71EDD92-169E-4D00-890E-8E0ABF4BB725}" type="presParOf" srcId="{AA04FC3E-9DB5-439C-9AC7-08895CC20EF8}" destId="{87050A73-83BD-4A56-BD0D-520ED37DDF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9A3AA-C26C-44C5-9027-101A7A1A5547}">
      <dsp:nvSpPr>
        <dsp:cNvPr id="0" name=""/>
        <dsp:cNvSpPr/>
      </dsp:nvSpPr>
      <dsp:spPr>
        <a:xfrm>
          <a:off x="0" y="1425235"/>
          <a:ext cx="7620000" cy="6587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1. Today’s Class </a:t>
          </a:r>
          <a:r>
            <a:rPr lang="zh-TW" altLang="en-US" sz="2100" kern="1200" dirty="0"/>
            <a:t>今日課堂</a:t>
          </a:r>
          <a:endParaRPr lang="en-US" sz="2100" kern="1200" dirty="0"/>
        </a:p>
      </dsp:txBody>
      <dsp:txXfrm>
        <a:off x="32159" y="1457394"/>
        <a:ext cx="7555682" cy="594465"/>
      </dsp:txXfrm>
    </dsp:sp>
    <dsp:sp modelId="{11227F69-7CFA-4B8C-8316-C122FF48C5E3}">
      <dsp:nvSpPr>
        <dsp:cNvPr id="0" name=""/>
        <dsp:cNvSpPr/>
      </dsp:nvSpPr>
      <dsp:spPr>
        <a:xfrm>
          <a:off x="0" y="2098944"/>
          <a:ext cx="762000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Service Area Analysis – </a:t>
          </a:r>
          <a:r>
            <a:rPr lang="zh-TW" altLang="en-US" sz="1600" b="1" kern="1200" dirty="0" smtClean="0"/>
            <a:t>服務區分析</a:t>
          </a:r>
          <a:endParaRPr lang="en-US" sz="16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What is Service Area Analysis?</a:t>
          </a:r>
          <a:endParaRPr lang="en-US" sz="1600" b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How is service area analysis used in real life?</a:t>
          </a:r>
          <a:endParaRPr lang="en-US" sz="1600" b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 smtClean="0"/>
            <a:t>Example coursework</a:t>
          </a:r>
          <a:endParaRPr lang="en-US" sz="1600" b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kern="1200" dirty="0"/>
            <a:t>Demonstration in QGIS</a:t>
          </a:r>
        </a:p>
      </dsp:txBody>
      <dsp:txXfrm>
        <a:off x="0" y="2098944"/>
        <a:ext cx="7620000" cy="1521450"/>
      </dsp:txXfrm>
    </dsp:sp>
    <dsp:sp modelId="{B88CACB6-4D93-4F63-BE1E-E12B9853A585}">
      <dsp:nvSpPr>
        <dsp:cNvPr id="0" name=""/>
        <dsp:cNvSpPr/>
      </dsp:nvSpPr>
      <dsp:spPr>
        <a:xfrm>
          <a:off x="0" y="3620394"/>
          <a:ext cx="7620000" cy="658783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2. Tutorial </a:t>
          </a:r>
          <a:r>
            <a:rPr lang="zh-TW" sz="2100" kern="1200"/>
            <a:t>個別指導</a:t>
          </a:r>
          <a:endParaRPr lang="en-US" sz="2100" kern="1200"/>
        </a:p>
      </dsp:txBody>
      <dsp:txXfrm>
        <a:off x="32159" y="3652553"/>
        <a:ext cx="7555682" cy="594465"/>
      </dsp:txXfrm>
    </dsp:sp>
    <dsp:sp modelId="{87050A73-83BD-4A56-BD0D-520ED37DDFF6}">
      <dsp:nvSpPr>
        <dsp:cNvPr id="0" name=""/>
        <dsp:cNvSpPr/>
      </dsp:nvSpPr>
      <dsp:spPr>
        <a:xfrm>
          <a:off x="0" y="4279177"/>
          <a:ext cx="76200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Follow tutorial here: </a:t>
          </a:r>
          <a:r>
            <a:rPr lang="en-US" sz="1600" kern="1200" dirty="0" smtClean="0">
              <a:hlinkClick xmlns:r="http://schemas.openxmlformats.org/officeDocument/2006/relationships" r:id="rId1"/>
            </a:rPr>
            <a:t>https://www.qgistutorials.com/en/docs/3/service_area_analysis.html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0" y="4279177"/>
        <a:ext cx="7620000" cy="510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A49-00F8-48CE-983C-C9D19E52F4DD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93F58-5543-43FD-BD22-7ED359FA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Available</a:t>
            </a:r>
            <a:r>
              <a:rPr lang="en-US" baseline="0" dirty="0" smtClean="0"/>
              <a:t> buses changes throughout the day</a:t>
            </a:r>
          </a:p>
          <a:p>
            <a:r>
              <a:rPr lang="en-US" baseline="0" dirty="0" smtClean="0"/>
              <a:t>The area reachable changes significantly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0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BA9-85BD-4927-8859-B5765E7B0F9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se4MWtuBf0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latest/extensions/network-analyst/service-area.htm#ESRI_SECTION1_DEC185407C154056B6B17077F9BAD8F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gistutorials.com/en/docs/3/service_area_analysis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C5D-99CB-4352-9F28-D5D05C9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Lesson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BD01-1DD0-49E7-A11D-B2311C41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Spatial Analysis </a:t>
            </a:r>
            <a:r>
              <a:rPr lang="en-US" dirty="0" smtClean="0"/>
              <a:t>(3) – Service Area Analysis</a:t>
            </a:r>
            <a:endParaRPr lang="en-US" dirty="0"/>
          </a:p>
          <a:p>
            <a:r>
              <a:rPr lang="zh-TW" altLang="en-US" dirty="0"/>
              <a:t>空間分析 </a:t>
            </a:r>
            <a:r>
              <a:rPr lang="en-US" altLang="zh-TW" dirty="0" smtClean="0"/>
              <a:t>(3) – </a:t>
            </a:r>
            <a:r>
              <a:rPr lang="zh-TW" altLang="en-US" dirty="0" smtClean="0"/>
              <a:t>服務區分析</a:t>
            </a:r>
            <a:endParaRPr lang="en-US" dirty="0"/>
          </a:p>
          <a:p>
            <a:r>
              <a:rPr lang="en-US" dirty="0" smtClean="0"/>
              <a:t>2020/7/29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51" y="487680"/>
            <a:ext cx="4591265" cy="59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88C4-E476-4B92-A033-6E3FC968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88750-0463-43AF-B56B-79F1DE95C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27390"/>
              </p:ext>
            </p:extLst>
          </p:nvPr>
        </p:nvGraphicFramePr>
        <p:xfrm>
          <a:off x="4328160" y="390144"/>
          <a:ext cx="7620000" cy="623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20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– Service Area Time Lapse (15 min travel time by walking from downtown </a:t>
            </a:r>
            <a:r>
              <a:rPr lang="en-US" dirty="0" err="1" smtClean="0"/>
              <a:t>Cincinaati</a:t>
            </a:r>
            <a:r>
              <a:rPr lang="en-US" dirty="0" smtClean="0"/>
              <a:t>)(0:07)</a:t>
            </a:r>
            <a:endParaRPr lang="en-US" dirty="0"/>
          </a:p>
        </p:txBody>
      </p:sp>
      <p:pic>
        <p:nvPicPr>
          <p:cNvPr id="4" name="pse4MWtuBf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46032" y="2282952"/>
            <a:ext cx="7771488" cy="43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Service Area Analysis (SAA)?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23648" y="1891179"/>
            <a:ext cx="5045363" cy="43457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Service Area</a:t>
            </a:r>
            <a:r>
              <a:rPr lang="en-US" dirty="0" smtClean="0"/>
              <a:t>: a region that covers all streets accessible by certain travel mode(s), such as walking, cycling and driving.</a:t>
            </a:r>
          </a:p>
          <a:p>
            <a:pPr lvl="1"/>
            <a:r>
              <a:rPr lang="en-US" dirty="0" smtClean="0"/>
              <a:t>For example, a 10-minute service area for a point on a network contains all the streets that can be reached within 10 minutes from that point.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Service Area Analysis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a type of </a:t>
            </a:r>
            <a:r>
              <a:rPr lang="en-US" u="sng" dirty="0" smtClean="0"/>
              <a:t>network analysis</a:t>
            </a:r>
            <a:r>
              <a:rPr lang="en-US" dirty="0" smtClean="0"/>
              <a:t> that determines all accessible streets within a time interval</a:t>
            </a:r>
          </a:p>
          <a:p>
            <a:pPr lvl="1"/>
            <a:r>
              <a:rPr lang="en-US" dirty="0" smtClean="0"/>
              <a:t>Can assess the travel time from selected points in a network </a:t>
            </a:r>
          </a:p>
          <a:p>
            <a:pPr lvl="1"/>
            <a:r>
              <a:rPr lang="en-US" dirty="0" smtClean="0"/>
              <a:t>Mainly uses the </a:t>
            </a:r>
            <a:r>
              <a:rPr lang="en-US" b="1" dirty="0" smtClean="0"/>
              <a:t>travel</a:t>
            </a:r>
            <a:r>
              <a:rPr lang="en-US" dirty="0" smtClean="0"/>
              <a:t> </a:t>
            </a:r>
            <a:r>
              <a:rPr lang="en-US" b="1" dirty="0" smtClean="0"/>
              <a:t>speed</a:t>
            </a:r>
            <a:r>
              <a:rPr lang="en-US" dirty="0" smtClean="0"/>
              <a:t> data available in datasets for computation</a:t>
            </a:r>
          </a:p>
          <a:p>
            <a:pPr lvl="1"/>
            <a:r>
              <a:rPr lang="en-US" dirty="0" smtClean="0"/>
              <a:t>Can be done in both ArcGIS and QGIS</a:t>
            </a:r>
            <a:endParaRPr lang="en-US" dirty="0"/>
          </a:p>
        </p:txBody>
      </p:sp>
      <p:pic>
        <p:nvPicPr>
          <p:cNvPr id="1026" name="Picture 2" descr="Two-, four-, and six-hour service areas around five c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41" y="1905000"/>
            <a:ext cx="4526748" cy="350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238405" y="5468746"/>
            <a:ext cx="463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https://desktop.arcgis.com/en/arcmap/latest/extensions/network-analyst/service-area.htm#ESRI_SECTION1_DEC185407C154056B6B17077F9BAD8F2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953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Service Area Analysis used in the real life?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54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Emergency Response</a:t>
            </a:r>
          </a:p>
          <a:p>
            <a:pPr lvl="1"/>
            <a:r>
              <a:rPr lang="en-US" sz="2000" dirty="0" smtClean="0"/>
              <a:t>E.g. Analyze the areas reachable by a local fire service department within 15 minutes (driving)</a:t>
            </a:r>
          </a:p>
          <a:p>
            <a:pPr lvl="1"/>
            <a:r>
              <a:rPr lang="en-US" sz="2000" dirty="0" smtClean="0"/>
              <a:t>E.g. Analyze the areas reachable by residents in case a nuclear exposure in Pickering within 30 minutes (walking) </a:t>
            </a:r>
          </a:p>
          <a:p>
            <a:r>
              <a:rPr lang="en-US" sz="2000" dirty="0" smtClean="0"/>
              <a:t>Urban Planning</a:t>
            </a:r>
          </a:p>
          <a:p>
            <a:pPr lvl="1"/>
            <a:r>
              <a:rPr lang="en-US" sz="2000" dirty="0" smtClean="0"/>
              <a:t>E.g. Locate the streets that are reachable by car within 15 minutes from a point in Markham -&gt; for planning a new bypass in the city</a:t>
            </a:r>
          </a:p>
          <a:p>
            <a:r>
              <a:rPr lang="en-US" sz="2000" dirty="0" smtClean="0"/>
              <a:t>Commercial</a:t>
            </a:r>
          </a:p>
          <a:p>
            <a:pPr lvl="1"/>
            <a:r>
              <a:rPr lang="en-US" sz="1800" dirty="0" smtClean="0"/>
              <a:t>E.g. Determine the area serviced by a Home Depot store within 20 </a:t>
            </a:r>
            <a:r>
              <a:rPr lang="en-US" sz="1800" dirty="0" err="1" smtClean="0"/>
              <a:t>mins</a:t>
            </a:r>
            <a:r>
              <a:rPr lang="en-US" sz="1800" dirty="0" smtClean="0"/>
              <a:t> by driving, and find areas that are not covered for planning for a potential store (Location-allocation problem)</a:t>
            </a:r>
          </a:p>
          <a:p>
            <a:pPr lvl="1"/>
            <a:r>
              <a:rPr lang="en-US" sz="1800" dirty="0" smtClean="0"/>
              <a:t>E.g. Flight companies want to see the areas covered by their routes within 5 hours of flight time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02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Suppose you are a planner for the City of Markham. You want to determine the 15-minute service area serviced by all YRT buses in the city.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2327170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travel mode are we most likely consider </a:t>
            </a:r>
            <a:r>
              <a:rPr lang="en-US" dirty="0" smtClean="0"/>
              <a:t>when creating the service areas? A) Driving; B) Cycling; C) Walking</a:t>
            </a:r>
          </a:p>
          <a:p>
            <a:pPr marL="400050" indent="-400050">
              <a:buAutoNum type="romanLcParenBoth"/>
            </a:pPr>
            <a:r>
              <a:rPr lang="en-US" dirty="0" smtClean="0"/>
              <a:t>Which of the following datasets do you need to create the service areas? Why?</a:t>
            </a:r>
          </a:p>
          <a:p>
            <a:r>
              <a:rPr lang="en-US" dirty="0" smtClean="0"/>
              <a:t>(Please indicate all datasets needed)</a:t>
            </a:r>
          </a:p>
          <a:p>
            <a:pPr marL="800100" lvl="1" indent="-342900">
              <a:buAutoNum type="alphaUcParenR"/>
            </a:pPr>
            <a:r>
              <a:rPr lang="en-US" dirty="0" smtClean="0"/>
              <a:t>Bus Fare</a:t>
            </a:r>
          </a:p>
          <a:p>
            <a:pPr marL="800100" lvl="1" indent="-342900">
              <a:buAutoNum type="alphaUcParenR"/>
            </a:pPr>
            <a:r>
              <a:rPr lang="en-US" dirty="0" smtClean="0"/>
              <a:t>Bus Stop Locations</a:t>
            </a:r>
          </a:p>
          <a:p>
            <a:pPr marL="800100" lvl="1" indent="-342900">
              <a:buAutoNum type="alphaUcParenR"/>
            </a:pPr>
            <a:r>
              <a:rPr lang="en-US" dirty="0" smtClean="0"/>
              <a:t>Street network</a:t>
            </a:r>
          </a:p>
          <a:p>
            <a:pPr marL="800100" lvl="1" indent="-342900">
              <a:buAutoNum type="alphaUcParenR"/>
            </a:pPr>
            <a:r>
              <a:rPr lang="en-US" dirty="0" smtClean="0"/>
              <a:t>Vehicle Count data</a:t>
            </a:r>
          </a:p>
        </p:txBody>
      </p:sp>
    </p:spTree>
    <p:extLst>
      <p:ext uri="{BB962C8B-B14F-4D97-AF65-F5344CB8AC3E}">
        <p14:creationId xmlns:p14="http://schemas.microsoft.com/office/powerpoint/2010/main" val="20276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coursework (Advanced GIS - GEOG 381)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758" y="2074855"/>
            <a:ext cx="7834885" cy="342373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620768" y="4681728"/>
            <a:ext cx="1901952" cy="353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7048768" y="5181600"/>
            <a:ext cx="3338816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3328416" y="5401056"/>
            <a:ext cx="4108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945" y="1905000"/>
            <a:ext cx="7067550" cy="4162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88" y="1975433"/>
            <a:ext cx="8817223" cy="362258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157728" y="1932432"/>
            <a:ext cx="3194304" cy="48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02" y="1719072"/>
            <a:ext cx="6782168" cy="4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2D-4BA4-4DFB-B92E-E7076CE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EE17-89DC-40BB-802A-8DDA2C24C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33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58492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Follow tutorial here: </a:t>
            </a:r>
            <a:r>
              <a:rPr lang="en-US" sz="2400" dirty="0">
                <a:hlinkClick r:id="rId2"/>
              </a:rPr>
              <a:t>https://www.qgistutorials.com/en/docs/3/service_area_analysis.html</a:t>
            </a:r>
            <a:r>
              <a:rPr 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456</Words>
  <Application>Microsoft Office PowerPoint</Application>
  <PresentationFormat>寬螢幕</PresentationFormat>
  <Paragraphs>49</Paragraphs>
  <Slides>9</Slides>
  <Notes>2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Century Gothic</vt:lpstr>
      <vt:lpstr>Wingdings 3</vt:lpstr>
      <vt:lpstr>Wisp</vt:lpstr>
      <vt:lpstr>GIS Lesson 11</vt:lpstr>
      <vt:lpstr>Agenda</vt:lpstr>
      <vt:lpstr>Video – Service Area Time Lapse (15 min travel time by walking from downtown Cincinaati)(0:07)</vt:lpstr>
      <vt:lpstr>What is Service Area Analysis (SAA)?</vt:lpstr>
      <vt:lpstr>How is Service Area Analysis used in the real life?</vt:lpstr>
      <vt:lpstr>Suppose you are a planner for the City of Markham. You want to determine the 15-minute service area serviced by all YRT buses in the city. </vt:lpstr>
      <vt:lpstr>Example coursework (Advanced GIS - GEOG 381)</vt:lpstr>
      <vt:lpstr>Questions?</vt:lpstr>
      <vt:lpstr>2.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Lesson 10</dc:title>
  <dc:creator>Kin Yu Chau</dc:creator>
  <cp:lastModifiedBy>Frank Chau</cp:lastModifiedBy>
  <cp:revision>46</cp:revision>
  <dcterms:created xsi:type="dcterms:W3CDTF">2020-07-13T21:51:53Z</dcterms:created>
  <dcterms:modified xsi:type="dcterms:W3CDTF">2020-07-27T23:02:49Z</dcterms:modified>
</cp:coreProperties>
</file>