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7" r:id="rId3"/>
    <p:sldId id="259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1" r:id="rId17"/>
    <p:sldId id="258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67" autoAdjust="0"/>
    <p:restoredTop sz="80321" autoAdjust="0"/>
  </p:normalViewPr>
  <p:slideViewPr>
    <p:cSldViewPr snapToGrid="0">
      <p:cViewPr>
        <p:scale>
          <a:sx n="47" d="100"/>
          <a:sy n="47" d="100"/>
        </p:scale>
        <p:origin x="1119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E17435-54E3-43B6-A6B6-B4CF92F4439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692498-9B79-4FCF-8DB9-AA1ABADFDBC8}">
      <dgm:prSet phldrT="[Text]"/>
      <dgm:spPr/>
      <dgm:t>
        <a:bodyPr/>
        <a:lstStyle/>
        <a:p>
          <a:r>
            <a:rPr lang="en-US" dirty="0"/>
            <a:t>Maps</a:t>
          </a:r>
        </a:p>
      </dgm:t>
    </dgm:pt>
    <dgm:pt modelId="{022E46B2-89AB-41EF-97D2-D53279D14EE4}" type="parTrans" cxnId="{9976D7EE-534C-48B9-8627-9B567E615B17}">
      <dgm:prSet/>
      <dgm:spPr/>
      <dgm:t>
        <a:bodyPr/>
        <a:lstStyle/>
        <a:p>
          <a:endParaRPr lang="en-US"/>
        </a:p>
      </dgm:t>
    </dgm:pt>
    <dgm:pt modelId="{34A29216-01E1-4050-B6ED-5B9C5C85F455}" type="sibTrans" cxnId="{9976D7EE-534C-48B9-8627-9B567E615B17}">
      <dgm:prSet/>
      <dgm:spPr/>
      <dgm:t>
        <a:bodyPr/>
        <a:lstStyle/>
        <a:p>
          <a:endParaRPr lang="en-US"/>
        </a:p>
      </dgm:t>
    </dgm:pt>
    <dgm:pt modelId="{B6D7BBFE-688A-4CA7-B660-F8919BC15118}">
      <dgm:prSet phldrT="[Text]"/>
      <dgm:spPr/>
      <dgm:t>
        <a:bodyPr/>
        <a:lstStyle/>
        <a:p>
          <a:r>
            <a:rPr lang="en-US" dirty="0"/>
            <a:t>Mental Maps</a:t>
          </a:r>
        </a:p>
      </dgm:t>
    </dgm:pt>
    <dgm:pt modelId="{E1FA5B19-225B-411D-A685-D0D3510FF804}" type="parTrans" cxnId="{763AE6DE-68C1-434B-8DF3-2C8ED89FA63D}">
      <dgm:prSet/>
      <dgm:spPr/>
      <dgm:t>
        <a:bodyPr/>
        <a:lstStyle/>
        <a:p>
          <a:endParaRPr lang="en-US"/>
        </a:p>
      </dgm:t>
    </dgm:pt>
    <dgm:pt modelId="{D9E1A2B8-C125-42F8-8863-6EC834E701D0}" type="sibTrans" cxnId="{763AE6DE-68C1-434B-8DF3-2C8ED89FA63D}">
      <dgm:prSet/>
      <dgm:spPr/>
      <dgm:t>
        <a:bodyPr/>
        <a:lstStyle/>
        <a:p>
          <a:endParaRPr lang="en-US"/>
        </a:p>
      </dgm:t>
    </dgm:pt>
    <dgm:pt modelId="{1AFB593A-6825-4CBF-8F33-65C4940AB19E}">
      <dgm:prSet phldrT="[Text]"/>
      <dgm:spPr/>
      <dgm:t>
        <a:bodyPr/>
        <a:lstStyle/>
        <a:p>
          <a:r>
            <a:rPr lang="en-US" dirty="0"/>
            <a:t>Maps using collected data</a:t>
          </a:r>
        </a:p>
      </dgm:t>
    </dgm:pt>
    <dgm:pt modelId="{B6FC3BED-EBFD-4846-A22D-FC7FA675497A}" type="parTrans" cxnId="{984E79F3-3729-4673-A604-5776EFE611F0}">
      <dgm:prSet/>
      <dgm:spPr/>
      <dgm:t>
        <a:bodyPr/>
        <a:lstStyle/>
        <a:p>
          <a:endParaRPr lang="en-US"/>
        </a:p>
      </dgm:t>
    </dgm:pt>
    <dgm:pt modelId="{C77CB444-AA4D-4C4B-AD1D-8CB8AF6E4557}" type="sibTrans" cxnId="{984E79F3-3729-4673-A604-5776EFE611F0}">
      <dgm:prSet/>
      <dgm:spPr/>
      <dgm:t>
        <a:bodyPr/>
        <a:lstStyle/>
        <a:p>
          <a:endParaRPr lang="en-US"/>
        </a:p>
      </dgm:t>
    </dgm:pt>
    <dgm:pt modelId="{986D4B7D-0A07-4F4E-BFAC-E144A5A54579}">
      <dgm:prSet phldrT="[Text]"/>
      <dgm:spPr/>
      <dgm:t>
        <a:bodyPr/>
        <a:lstStyle/>
        <a:p>
          <a:r>
            <a:rPr lang="en-US" dirty="0"/>
            <a:t>General (reference, topographic, photomaps)</a:t>
          </a:r>
        </a:p>
      </dgm:t>
    </dgm:pt>
    <dgm:pt modelId="{170B0ECC-98E4-4E5F-9373-BA6733D82830}" type="parTrans" cxnId="{BCA9B7CD-455F-4F5C-8AF9-B89D5561425B}">
      <dgm:prSet/>
      <dgm:spPr/>
      <dgm:t>
        <a:bodyPr/>
        <a:lstStyle/>
        <a:p>
          <a:endParaRPr lang="en-US"/>
        </a:p>
      </dgm:t>
    </dgm:pt>
    <dgm:pt modelId="{69D563E4-3365-45AB-8306-87BF473C54AA}" type="sibTrans" cxnId="{BCA9B7CD-455F-4F5C-8AF9-B89D5561425B}">
      <dgm:prSet/>
      <dgm:spPr/>
      <dgm:t>
        <a:bodyPr/>
        <a:lstStyle/>
        <a:p>
          <a:endParaRPr lang="en-US"/>
        </a:p>
      </dgm:t>
    </dgm:pt>
    <dgm:pt modelId="{06A9E36A-F676-413E-8A07-25A0DB512101}">
      <dgm:prSet phldrT="[Text]"/>
      <dgm:spPr/>
      <dgm:t>
        <a:bodyPr/>
        <a:lstStyle/>
        <a:p>
          <a:r>
            <a:rPr lang="en-US" dirty="0"/>
            <a:t>Charts/Plans</a:t>
          </a:r>
        </a:p>
      </dgm:t>
    </dgm:pt>
    <dgm:pt modelId="{675D9214-462A-4B50-96BB-109E231627CB}" type="parTrans" cxnId="{70D73245-1DC2-4A58-B5BB-5DA01E3323D0}">
      <dgm:prSet/>
      <dgm:spPr/>
      <dgm:t>
        <a:bodyPr/>
        <a:lstStyle/>
        <a:p>
          <a:endParaRPr lang="en-US"/>
        </a:p>
      </dgm:t>
    </dgm:pt>
    <dgm:pt modelId="{F6C2C37E-9B85-48E0-9DB6-C2D952B93A7F}" type="sibTrans" cxnId="{70D73245-1DC2-4A58-B5BB-5DA01E3323D0}">
      <dgm:prSet/>
      <dgm:spPr/>
      <dgm:t>
        <a:bodyPr/>
        <a:lstStyle/>
        <a:p>
          <a:endParaRPr lang="en-US"/>
        </a:p>
      </dgm:t>
    </dgm:pt>
    <dgm:pt modelId="{A9FA89B9-8E78-4427-BFC0-C6C83CBD6B4B}">
      <dgm:prSet phldrT="[Text]"/>
      <dgm:spPr/>
      <dgm:t>
        <a:bodyPr/>
        <a:lstStyle/>
        <a:p>
          <a:r>
            <a:rPr lang="en-US"/>
            <a:t>Thematic (with a specific purpose, derived)</a:t>
          </a:r>
          <a:endParaRPr lang="en-US" dirty="0"/>
        </a:p>
      </dgm:t>
    </dgm:pt>
    <dgm:pt modelId="{29532C49-EA60-4BD7-B505-CBB678318079}" type="parTrans" cxnId="{1D7B4BAA-A5D4-482F-9739-6239C9253E0D}">
      <dgm:prSet/>
      <dgm:spPr/>
      <dgm:t>
        <a:bodyPr/>
        <a:lstStyle/>
        <a:p>
          <a:endParaRPr lang="en-US"/>
        </a:p>
      </dgm:t>
    </dgm:pt>
    <dgm:pt modelId="{A109DB98-24CC-487C-88F5-69723B4C70AF}" type="sibTrans" cxnId="{1D7B4BAA-A5D4-482F-9739-6239C9253E0D}">
      <dgm:prSet/>
      <dgm:spPr/>
      <dgm:t>
        <a:bodyPr/>
        <a:lstStyle/>
        <a:p>
          <a:endParaRPr lang="en-US"/>
        </a:p>
      </dgm:t>
    </dgm:pt>
    <dgm:pt modelId="{7379DBE8-BC26-498E-A0B9-E6D2E183F12A}" type="pres">
      <dgm:prSet presAssocID="{38E17435-54E3-43B6-A6B6-B4CF92F4439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491A0C5-9192-4EC5-A294-5AA7640F029B}" type="pres">
      <dgm:prSet presAssocID="{FB692498-9B79-4FCF-8DB9-AA1ABADFDBC8}" presName="hierRoot1" presStyleCnt="0"/>
      <dgm:spPr/>
    </dgm:pt>
    <dgm:pt modelId="{B1C7CFBB-4C2E-4DB7-9356-59526BA580AB}" type="pres">
      <dgm:prSet presAssocID="{FB692498-9B79-4FCF-8DB9-AA1ABADFDBC8}" presName="composite" presStyleCnt="0"/>
      <dgm:spPr/>
    </dgm:pt>
    <dgm:pt modelId="{43F10043-1034-41D1-9F34-B4A36D52E34E}" type="pres">
      <dgm:prSet presAssocID="{FB692498-9B79-4FCF-8DB9-AA1ABADFDBC8}" presName="background" presStyleLbl="node0" presStyleIdx="0" presStyleCnt="1"/>
      <dgm:spPr/>
    </dgm:pt>
    <dgm:pt modelId="{19628ECA-1C51-4041-84F4-DF71DAD3DBE2}" type="pres">
      <dgm:prSet presAssocID="{FB692498-9B79-4FCF-8DB9-AA1ABADFDBC8}" presName="text" presStyleLbl="fgAcc0" presStyleIdx="0" presStyleCnt="1">
        <dgm:presLayoutVars>
          <dgm:chPref val="3"/>
        </dgm:presLayoutVars>
      </dgm:prSet>
      <dgm:spPr/>
    </dgm:pt>
    <dgm:pt modelId="{02D5446F-EB20-402B-8F99-D312B1182039}" type="pres">
      <dgm:prSet presAssocID="{FB692498-9B79-4FCF-8DB9-AA1ABADFDBC8}" presName="hierChild2" presStyleCnt="0"/>
      <dgm:spPr/>
    </dgm:pt>
    <dgm:pt modelId="{E9AEDDF8-9789-4329-90FE-123F92873CC2}" type="pres">
      <dgm:prSet presAssocID="{E1FA5B19-225B-411D-A685-D0D3510FF804}" presName="Name10" presStyleLbl="parChTrans1D2" presStyleIdx="0" presStyleCnt="2"/>
      <dgm:spPr/>
    </dgm:pt>
    <dgm:pt modelId="{42028C34-B2CB-4907-98F8-43CA7C9AFCB5}" type="pres">
      <dgm:prSet presAssocID="{B6D7BBFE-688A-4CA7-B660-F8919BC15118}" presName="hierRoot2" presStyleCnt="0"/>
      <dgm:spPr/>
    </dgm:pt>
    <dgm:pt modelId="{1E59188E-E67E-4B2D-B355-169549EB609B}" type="pres">
      <dgm:prSet presAssocID="{B6D7BBFE-688A-4CA7-B660-F8919BC15118}" presName="composite2" presStyleCnt="0"/>
      <dgm:spPr/>
    </dgm:pt>
    <dgm:pt modelId="{BCCDDE9F-24FC-49B8-BAEF-BEEB758FDB9B}" type="pres">
      <dgm:prSet presAssocID="{B6D7BBFE-688A-4CA7-B660-F8919BC15118}" presName="background2" presStyleLbl="node2" presStyleIdx="0" presStyleCnt="2"/>
      <dgm:spPr/>
    </dgm:pt>
    <dgm:pt modelId="{2F8A78DD-6EC6-47E1-B089-BDA3AF64E154}" type="pres">
      <dgm:prSet presAssocID="{B6D7BBFE-688A-4CA7-B660-F8919BC15118}" presName="text2" presStyleLbl="fgAcc2" presStyleIdx="0" presStyleCnt="2">
        <dgm:presLayoutVars>
          <dgm:chPref val="3"/>
        </dgm:presLayoutVars>
      </dgm:prSet>
      <dgm:spPr/>
    </dgm:pt>
    <dgm:pt modelId="{D0CD3B04-3CF1-44DE-9C79-3A8C1FFBDE45}" type="pres">
      <dgm:prSet presAssocID="{B6D7BBFE-688A-4CA7-B660-F8919BC15118}" presName="hierChild3" presStyleCnt="0"/>
      <dgm:spPr/>
    </dgm:pt>
    <dgm:pt modelId="{9A98FB8C-67C6-41C5-B300-6692F93C36FD}" type="pres">
      <dgm:prSet presAssocID="{B6FC3BED-EBFD-4846-A22D-FC7FA675497A}" presName="Name10" presStyleLbl="parChTrans1D2" presStyleIdx="1" presStyleCnt="2"/>
      <dgm:spPr/>
    </dgm:pt>
    <dgm:pt modelId="{C5CBC886-0B68-4055-A620-6D8772AECB4E}" type="pres">
      <dgm:prSet presAssocID="{1AFB593A-6825-4CBF-8F33-65C4940AB19E}" presName="hierRoot2" presStyleCnt="0"/>
      <dgm:spPr/>
    </dgm:pt>
    <dgm:pt modelId="{BCAE33B0-4805-4EF6-9E51-9BDF42A8612D}" type="pres">
      <dgm:prSet presAssocID="{1AFB593A-6825-4CBF-8F33-65C4940AB19E}" presName="composite2" presStyleCnt="0"/>
      <dgm:spPr/>
    </dgm:pt>
    <dgm:pt modelId="{0B9B4D52-E76C-45FE-A0F9-FEA12B5479CB}" type="pres">
      <dgm:prSet presAssocID="{1AFB593A-6825-4CBF-8F33-65C4940AB19E}" presName="background2" presStyleLbl="node2" presStyleIdx="1" presStyleCnt="2"/>
      <dgm:spPr/>
    </dgm:pt>
    <dgm:pt modelId="{3CC9C34B-0699-4688-BB7A-9E941A1F8982}" type="pres">
      <dgm:prSet presAssocID="{1AFB593A-6825-4CBF-8F33-65C4940AB19E}" presName="text2" presStyleLbl="fgAcc2" presStyleIdx="1" presStyleCnt="2">
        <dgm:presLayoutVars>
          <dgm:chPref val="3"/>
        </dgm:presLayoutVars>
      </dgm:prSet>
      <dgm:spPr/>
    </dgm:pt>
    <dgm:pt modelId="{BF98A138-F84C-44A4-97D6-25A24BA85DC4}" type="pres">
      <dgm:prSet presAssocID="{1AFB593A-6825-4CBF-8F33-65C4940AB19E}" presName="hierChild3" presStyleCnt="0"/>
      <dgm:spPr/>
    </dgm:pt>
    <dgm:pt modelId="{E8BC7D0A-3160-4ED5-893A-922296A20E00}" type="pres">
      <dgm:prSet presAssocID="{170B0ECC-98E4-4E5F-9373-BA6733D82830}" presName="Name17" presStyleLbl="parChTrans1D3" presStyleIdx="0" presStyleCnt="3"/>
      <dgm:spPr/>
    </dgm:pt>
    <dgm:pt modelId="{852EACFB-A930-4291-AC94-0F5A716A5E83}" type="pres">
      <dgm:prSet presAssocID="{986D4B7D-0A07-4F4E-BFAC-E144A5A54579}" presName="hierRoot3" presStyleCnt="0"/>
      <dgm:spPr/>
    </dgm:pt>
    <dgm:pt modelId="{E3529556-9346-4D49-931C-4ED75E3425A1}" type="pres">
      <dgm:prSet presAssocID="{986D4B7D-0A07-4F4E-BFAC-E144A5A54579}" presName="composite3" presStyleCnt="0"/>
      <dgm:spPr/>
    </dgm:pt>
    <dgm:pt modelId="{228BEAA1-5FEE-41D1-A6A6-CBCB15810B0E}" type="pres">
      <dgm:prSet presAssocID="{986D4B7D-0A07-4F4E-BFAC-E144A5A54579}" presName="background3" presStyleLbl="node3" presStyleIdx="0" presStyleCnt="3"/>
      <dgm:spPr/>
    </dgm:pt>
    <dgm:pt modelId="{CCFBB4F1-3999-4C21-B5A6-C936AB99B598}" type="pres">
      <dgm:prSet presAssocID="{986D4B7D-0A07-4F4E-BFAC-E144A5A54579}" presName="text3" presStyleLbl="fgAcc3" presStyleIdx="0" presStyleCnt="3">
        <dgm:presLayoutVars>
          <dgm:chPref val="3"/>
        </dgm:presLayoutVars>
      </dgm:prSet>
      <dgm:spPr/>
    </dgm:pt>
    <dgm:pt modelId="{4BE4664C-1874-4E4F-920A-5126C3175D6E}" type="pres">
      <dgm:prSet presAssocID="{986D4B7D-0A07-4F4E-BFAC-E144A5A54579}" presName="hierChild4" presStyleCnt="0"/>
      <dgm:spPr/>
    </dgm:pt>
    <dgm:pt modelId="{1C792813-2AFF-4EAC-88B9-F917BA07F410}" type="pres">
      <dgm:prSet presAssocID="{675D9214-462A-4B50-96BB-109E231627CB}" presName="Name17" presStyleLbl="parChTrans1D3" presStyleIdx="1" presStyleCnt="3"/>
      <dgm:spPr/>
    </dgm:pt>
    <dgm:pt modelId="{9BD807ED-C05F-44C4-AB8B-8A824CCD2038}" type="pres">
      <dgm:prSet presAssocID="{06A9E36A-F676-413E-8A07-25A0DB512101}" presName="hierRoot3" presStyleCnt="0"/>
      <dgm:spPr/>
    </dgm:pt>
    <dgm:pt modelId="{9DACB97F-064D-40F5-80A0-9F7088EE77B6}" type="pres">
      <dgm:prSet presAssocID="{06A9E36A-F676-413E-8A07-25A0DB512101}" presName="composite3" presStyleCnt="0"/>
      <dgm:spPr/>
    </dgm:pt>
    <dgm:pt modelId="{52A05683-EE41-4861-8ABF-9E18DED05E73}" type="pres">
      <dgm:prSet presAssocID="{06A9E36A-F676-413E-8A07-25A0DB512101}" presName="background3" presStyleLbl="node3" presStyleIdx="1" presStyleCnt="3"/>
      <dgm:spPr/>
    </dgm:pt>
    <dgm:pt modelId="{3B04400C-6A4F-46BA-9B8A-51A0D0CA06E9}" type="pres">
      <dgm:prSet presAssocID="{06A9E36A-F676-413E-8A07-25A0DB512101}" presName="text3" presStyleLbl="fgAcc3" presStyleIdx="1" presStyleCnt="3">
        <dgm:presLayoutVars>
          <dgm:chPref val="3"/>
        </dgm:presLayoutVars>
      </dgm:prSet>
      <dgm:spPr/>
    </dgm:pt>
    <dgm:pt modelId="{3FB6CDDF-3D4C-4B0E-8746-EDD2E6BFAA66}" type="pres">
      <dgm:prSet presAssocID="{06A9E36A-F676-413E-8A07-25A0DB512101}" presName="hierChild4" presStyleCnt="0"/>
      <dgm:spPr/>
    </dgm:pt>
    <dgm:pt modelId="{B9358E1D-FA97-4C89-A0B5-9A11ACC8E619}" type="pres">
      <dgm:prSet presAssocID="{29532C49-EA60-4BD7-B505-CBB678318079}" presName="Name17" presStyleLbl="parChTrans1D3" presStyleIdx="2" presStyleCnt="3"/>
      <dgm:spPr/>
    </dgm:pt>
    <dgm:pt modelId="{42967061-9F20-41F8-974E-7225FEB42762}" type="pres">
      <dgm:prSet presAssocID="{A9FA89B9-8E78-4427-BFC0-C6C83CBD6B4B}" presName="hierRoot3" presStyleCnt="0"/>
      <dgm:spPr/>
    </dgm:pt>
    <dgm:pt modelId="{357CCDD0-8A6C-4E27-A001-F89CC4121FF5}" type="pres">
      <dgm:prSet presAssocID="{A9FA89B9-8E78-4427-BFC0-C6C83CBD6B4B}" presName="composite3" presStyleCnt="0"/>
      <dgm:spPr/>
    </dgm:pt>
    <dgm:pt modelId="{308FF2A0-7E5D-488C-B7E2-DED73F7D8115}" type="pres">
      <dgm:prSet presAssocID="{A9FA89B9-8E78-4427-BFC0-C6C83CBD6B4B}" presName="background3" presStyleLbl="node3" presStyleIdx="2" presStyleCnt="3"/>
      <dgm:spPr/>
    </dgm:pt>
    <dgm:pt modelId="{8F055AA1-1FA4-43F4-B8C2-1264625A6340}" type="pres">
      <dgm:prSet presAssocID="{A9FA89B9-8E78-4427-BFC0-C6C83CBD6B4B}" presName="text3" presStyleLbl="fgAcc3" presStyleIdx="2" presStyleCnt="3">
        <dgm:presLayoutVars>
          <dgm:chPref val="3"/>
        </dgm:presLayoutVars>
      </dgm:prSet>
      <dgm:spPr/>
    </dgm:pt>
    <dgm:pt modelId="{B5FEEFF1-5C19-4B91-86AF-A4C548B1AA44}" type="pres">
      <dgm:prSet presAssocID="{A9FA89B9-8E78-4427-BFC0-C6C83CBD6B4B}" presName="hierChild4" presStyleCnt="0"/>
      <dgm:spPr/>
    </dgm:pt>
  </dgm:ptLst>
  <dgm:cxnLst>
    <dgm:cxn modelId="{17DE1B0C-AE66-4640-A3DB-4B75CD8803B4}" type="presOf" srcId="{A9FA89B9-8E78-4427-BFC0-C6C83CBD6B4B}" destId="{8F055AA1-1FA4-43F4-B8C2-1264625A6340}" srcOrd="0" destOrd="0" presId="urn:microsoft.com/office/officeart/2005/8/layout/hierarchy1"/>
    <dgm:cxn modelId="{0BBA3E2F-7A44-45C7-A056-B9AFB0E30456}" type="presOf" srcId="{FB692498-9B79-4FCF-8DB9-AA1ABADFDBC8}" destId="{19628ECA-1C51-4041-84F4-DF71DAD3DBE2}" srcOrd="0" destOrd="0" presId="urn:microsoft.com/office/officeart/2005/8/layout/hierarchy1"/>
    <dgm:cxn modelId="{CEAB7764-D88B-45BA-907D-D683B555B632}" type="presOf" srcId="{E1FA5B19-225B-411D-A685-D0D3510FF804}" destId="{E9AEDDF8-9789-4329-90FE-123F92873CC2}" srcOrd="0" destOrd="0" presId="urn:microsoft.com/office/officeart/2005/8/layout/hierarchy1"/>
    <dgm:cxn modelId="{70D73245-1DC2-4A58-B5BB-5DA01E3323D0}" srcId="{1AFB593A-6825-4CBF-8F33-65C4940AB19E}" destId="{06A9E36A-F676-413E-8A07-25A0DB512101}" srcOrd="1" destOrd="0" parTransId="{675D9214-462A-4B50-96BB-109E231627CB}" sibTransId="{F6C2C37E-9B85-48E0-9DB6-C2D952B93A7F}"/>
    <dgm:cxn modelId="{94799F75-8432-49B1-A740-AB5349C02ADE}" type="presOf" srcId="{06A9E36A-F676-413E-8A07-25A0DB512101}" destId="{3B04400C-6A4F-46BA-9B8A-51A0D0CA06E9}" srcOrd="0" destOrd="0" presId="urn:microsoft.com/office/officeart/2005/8/layout/hierarchy1"/>
    <dgm:cxn modelId="{A3304E8D-7837-42CE-A768-C5313A3C976F}" type="presOf" srcId="{1AFB593A-6825-4CBF-8F33-65C4940AB19E}" destId="{3CC9C34B-0699-4688-BB7A-9E941A1F8982}" srcOrd="0" destOrd="0" presId="urn:microsoft.com/office/officeart/2005/8/layout/hierarchy1"/>
    <dgm:cxn modelId="{BDAAEF9B-B6E0-41DD-8351-B597F76C1ECA}" type="presOf" srcId="{38E17435-54E3-43B6-A6B6-B4CF92F44393}" destId="{7379DBE8-BC26-498E-A0B9-E6D2E183F12A}" srcOrd="0" destOrd="0" presId="urn:microsoft.com/office/officeart/2005/8/layout/hierarchy1"/>
    <dgm:cxn modelId="{1D7B4BAA-A5D4-482F-9739-6239C9253E0D}" srcId="{1AFB593A-6825-4CBF-8F33-65C4940AB19E}" destId="{A9FA89B9-8E78-4427-BFC0-C6C83CBD6B4B}" srcOrd="2" destOrd="0" parTransId="{29532C49-EA60-4BD7-B505-CBB678318079}" sibTransId="{A109DB98-24CC-487C-88F5-69723B4C70AF}"/>
    <dgm:cxn modelId="{3D5701B0-58A8-4FD3-912B-A39C77F94E01}" type="presOf" srcId="{170B0ECC-98E4-4E5F-9373-BA6733D82830}" destId="{E8BC7D0A-3160-4ED5-893A-922296A20E00}" srcOrd="0" destOrd="0" presId="urn:microsoft.com/office/officeart/2005/8/layout/hierarchy1"/>
    <dgm:cxn modelId="{B1E6F6B5-0779-4317-B183-2E335150543A}" type="presOf" srcId="{B6D7BBFE-688A-4CA7-B660-F8919BC15118}" destId="{2F8A78DD-6EC6-47E1-B089-BDA3AF64E154}" srcOrd="0" destOrd="0" presId="urn:microsoft.com/office/officeart/2005/8/layout/hierarchy1"/>
    <dgm:cxn modelId="{BCA9B7CD-455F-4F5C-8AF9-B89D5561425B}" srcId="{1AFB593A-6825-4CBF-8F33-65C4940AB19E}" destId="{986D4B7D-0A07-4F4E-BFAC-E144A5A54579}" srcOrd="0" destOrd="0" parTransId="{170B0ECC-98E4-4E5F-9373-BA6733D82830}" sibTransId="{69D563E4-3365-45AB-8306-87BF473C54AA}"/>
    <dgm:cxn modelId="{763AE6DE-68C1-434B-8DF3-2C8ED89FA63D}" srcId="{FB692498-9B79-4FCF-8DB9-AA1ABADFDBC8}" destId="{B6D7BBFE-688A-4CA7-B660-F8919BC15118}" srcOrd="0" destOrd="0" parTransId="{E1FA5B19-225B-411D-A685-D0D3510FF804}" sibTransId="{D9E1A2B8-C125-42F8-8863-6EC834E701D0}"/>
    <dgm:cxn modelId="{69D3BBE8-2A05-4430-A98A-B9C70DDC845C}" type="presOf" srcId="{986D4B7D-0A07-4F4E-BFAC-E144A5A54579}" destId="{CCFBB4F1-3999-4C21-B5A6-C936AB99B598}" srcOrd="0" destOrd="0" presId="urn:microsoft.com/office/officeart/2005/8/layout/hierarchy1"/>
    <dgm:cxn modelId="{8FA1F6E8-D110-474A-A4E4-E900E056AF0C}" type="presOf" srcId="{675D9214-462A-4B50-96BB-109E231627CB}" destId="{1C792813-2AFF-4EAC-88B9-F917BA07F410}" srcOrd="0" destOrd="0" presId="urn:microsoft.com/office/officeart/2005/8/layout/hierarchy1"/>
    <dgm:cxn modelId="{C68D33E9-751A-4136-A1D4-C3DE3F9F1E1C}" type="presOf" srcId="{29532C49-EA60-4BD7-B505-CBB678318079}" destId="{B9358E1D-FA97-4C89-A0B5-9A11ACC8E619}" srcOrd="0" destOrd="0" presId="urn:microsoft.com/office/officeart/2005/8/layout/hierarchy1"/>
    <dgm:cxn modelId="{9976D7EE-534C-48B9-8627-9B567E615B17}" srcId="{38E17435-54E3-43B6-A6B6-B4CF92F44393}" destId="{FB692498-9B79-4FCF-8DB9-AA1ABADFDBC8}" srcOrd="0" destOrd="0" parTransId="{022E46B2-89AB-41EF-97D2-D53279D14EE4}" sibTransId="{34A29216-01E1-4050-B6ED-5B9C5C85F455}"/>
    <dgm:cxn modelId="{984E79F3-3729-4673-A604-5776EFE611F0}" srcId="{FB692498-9B79-4FCF-8DB9-AA1ABADFDBC8}" destId="{1AFB593A-6825-4CBF-8F33-65C4940AB19E}" srcOrd="1" destOrd="0" parTransId="{B6FC3BED-EBFD-4846-A22D-FC7FA675497A}" sibTransId="{C77CB444-AA4D-4C4B-AD1D-8CB8AF6E4557}"/>
    <dgm:cxn modelId="{8BA23FFD-5B5D-4CCC-82EF-726CE569C52C}" type="presOf" srcId="{B6FC3BED-EBFD-4846-A22D-FC7FA675497A}" destId="{9A98FB8C-67C6-41C5-B300-6692F93C36FD}" srcOrd="0" destOrd="0" presId="urn:microsoft.com/office/officeart/2005/8/layout/hierarchy1"/>
    <dgm:cxn modelId="{06736061-BD4C-4DC7-99E9-4A1606ADC8FA}" type="presParOf" srcId="{7379DBE8-BC26-498E-A0B9-E6D2E183F12A}" destId="{C491A0C5-9192-4EC5-A294-5AA7640F029B}" srcOrd="0" destOrd="0" presId="urn:microsoft.com/office/officeart/2005/8/layout/hierarchy1"/>
    <dgm:cxn modelId="{C91853EC-D1D4-47B4-877A-D41D64BA72FC}" type="presParOf" srcId="{C491A0C5-9192-4EC5-A294-5AA7640F029B}" destId="{B1C7CFBB-4C2E-4DB7-9356-59526BA580AB}" srcOrd="0" destOrd="0" presId="urn:microsoft.com/office/officeart/2005/8/layout/hierarchy1"/>
    <dgm:cxn modelId="{4DFE77DB-29CA-4122-B1EA-0161293B368C}" type="presParOf" srcId="{B1C7CFBB-4C2E-4DB7-9356-59526BA580AB}" destId="{43F10043-1034-41D1-9F34-B4A36D52E34E}" srcOrd="0" destOrd="0" presId="urn:microsoft.com/office/officeart/2005/8/layout/hierarchy1"/>
    <dgm:cxn modelId="{91125438-56E2-446C-AECC-FA6EB34C8906}" type="presParOf" srcId="{B1C7CFBB-4C2E-4DB7-9356-59526BA580AB}" destId="{19628ECA-1C51-4041-84F4-DF71DAD3DBE2}" srcOrd="1" destOrd="0" presId="urn:microsoft.com/office/officeart/2005/8/layout/hierarchy1"/>
    <dgm:cxn modelId="{5AD04530-31B7-49EE-B18F-CD812327CA04}" type="presParOf" srcId="{C491A0C5-9192-4EC5-A294-5AA7640F029B}" destId="{02D5446F-EB20-402B-8F99-D312B1182039}" srcOrd="1" destOrd="0" presId="urn:microsoft.com/office/officeart/2005/8/layout/hierarchy1"/>
    <dgm:cxn modelId="{0CD2BD77-6023-4CBA-B98D-92DAA4D0C659}" type="presParOf" srcId="{02D5446F-EB20-402B-8F99-D312B1182039}" destId="{E9AEDDF8-9789-4329-90FE-123F92873CC2}" srcOrd="0" destOrd="0" presId="urn:microsoft.com/office/officeart/2005/8/layout/hierarchy1"/>
    <dgm:cxn modelId="{0006E3E3-1B86-4AF0-972B-8D84F924D8C7}" type="presParOf" srcId="{02D5446F-EB20-402B-8F99-D312B1182039}" destId="{42028C34-B2CB-4907-98F8-43CA7C9AFCB5}" srcOrd="1" destOrd="0" presId="urn:microsoft.com/office/officeart/2005/8/layout/hierarchy1"/>
    <dgm:cxn modelId="{48F338CA-8990-48DA-855B-35A74ABBED65}" type="presParOf" srcId="{42028C34-B2CB-4907-98F8-43CA7C9AFCB5}" destId="{1E59188E-E67E-4B2D-B355-169549EB609B}" srcOrd="0" destOrd="0" presId="urn:microsoft.com/office/officeart/2005/8/layout/hierarchy1"/>
    <dgm:cxn modelId="{4B482C23-AA36-4183-8FEB-D608B0F6C86F}" type="presParOf" srcId="{1E59188E-E67E-4B2D-B355-169549EB609B}" destId="{BCCDDE9F-24FC-49B8-BAEF-BEEB758FDB9B}" srcOrd="0" destOrd="0" presId="urn:microsoft.com/office/officeart/2005/8/layout/hierarchy1"/>
    <dgm:cxn modelId="{26485BC3-2DD2-435A-AC6D-A48C34B26B83}" type="presParOf" srcId="{1E59188E-E67E-4B2D-B355-169549EB609B}" destId="{2F8A78DD-6EC6-47E1-B089-BDA3AF64E154}" srcOrd="1" destOrd="0" presId="urn:microsoft.com/office/officeart/2005/8/layout/hierarchy1"/>
    <dgm:cxn modelId="{A18FC98F-EC0F-4FE2-A064-A57BECFF99A7}" type="presParOf" srcId="{42028C34-B2CB-4907-98F8-43CA7C9AFCB5}" destId="{D0CD3B04-3CF1-44DE-9C79-3A8C1FFBDE45}" srcOrd="1" destOrd="0" presId="urn:microsoft.com/office/officeart/2005/8/layout/hierarchy1"/>
    <dgm:cxn modelId="{A172DFDB-B37B-4357-9450-4FEEFD358FAA}" type="presParOf" srcId="{02D5446F-EB20-402B-8F99-D312B1182039}" destId="{9A98FB8C-67C6-41C5-B300-6692F93C36FD}" srcOrd="2" destOrd="0" presId="urn:microsoft.com/office/officeart/2005/8/layout/hierarchy1"/>
    <dgm:cxn modelId="{2B93591E-684A-460B-8B7A-2DE9A53DE365}" type="presParOf" srcId="{02D5446F-EB20-402B-8F99-D312B1182039}" destId="{C5CBC886-0B68-4055-A620-6D8772AECB4E}" srcOrd="3" destOrd="0" presId="urn:microsoft.com/office/officeart/2005/8/layout/hierarchy1"/>
    <dgm:cxn modelId="{8017B356-9CC2-4650-BBC9-BA649CFDDBA7}" type="presParOf" srcId="{C5CBC886-0B68-4055-A620-6D8772AECB4E}" destId="{BCAE33B0-4805-4EF6-9E51-9BDF42A8612D}" srcOrd="0" destOrd="0" presId="urn:microsoft.com/office/officeart/2005/8/layout/hierarchy1"/>
    <dgm:cxn modelId="{110662E8-306F-4425-866C-BDFD680BAC39}" type="presParOf" srcId="{BCAE33B0-4805-4EF6-9E51-9BDF42A8612D}" destId="{0B9B4D52-E76C-45FE-A0F9-FEA12B5479CB}" srcOrd="0" destOrd="0" presId="urn:microsoft.com/office/officeart/2005/8/layout/hierarchy1"/>
    <dgm:cxn modelId="{444E8211-5AB6-46CB-B043-2AAACDC13D31}" type="presParOf" srcId="{BCAE33B0-4805-4EF6-9E51-9BDF42A8612D}" destId="{3CC9C34B-0699-4688-BB7A-9E941A1F8982}" srcOrd="1" destOrd="0" presId="urn:microsoft.com/office/officeart/2005/8/layout/hierarchy1"/>
    <dgm:cxn modelId="{E040F4A0-1BAF-44D4-AF8E-8711937192E9}" type="presParOf" srcId="{C5CBC886-0B68-4055-A620-6D8772AECB4E}" destId="{BF98A138-F84C-44A4-97D6-25A24BA85DC4}" srcOrd="1" destOrd="0" presId="urn:microsoft.com/office/officeart/2005/8/layout/hierarchy1"/>
    <dgm:cxn modelId="{20806BD5-D1C0-4DC1-9456-85F334BE0AD1}" type="presParOf" srcId="{BF98A138-F84C-44A4-97D6-25A24BA85DC4}" destId="{E8BC7D0A-3160-4ED5-893A-922296A20E00}" srcOrd="0" destOrd="0" presId="urn:microsoft.com/office/officeart/2005/8/layout/hierarchy1"/>
    <dgm:cxn modelId="{F4560603-66FC-4672-98D6-5045E7C9716B}" type="presParOf" srcId="{BF98A138-F84C-44A4-97D6-25A24BA85DC4}" destId="{852EACFB-A930-4291-AC94-0F5A716A5E83}" srcOrd="1" destOrd="0" presId="urn:microsoft.com/office/officeart/2005/8/layout/hierarchy1"/>
    <dgm:cxn modelId="{FABFB7EE-C3D3-43B2-9333-353E2014445A}" type="presParOf" srcId="{852EACFB-A930-4291-AC94-0F5A716A5E83}" destId="{E3529556-9346-4D49-931C-4ED75E3425A1}" srcOrd="0" destOrd="0" presId="urn:microsoft.com/office/officeart/2005/8/layout/hierarchy1"/>
    <dgm:cxn modelId="{DE744F34-66DF-4289-9BF2-20AC3F3DB6F5}" type="presParOf" srcId="{E3529556-9346-4D49-931C-4ED75E3425A1}" destId="{228BEAA1-5FEE-41D1-A6A6-CBCB15810B0E}" srcOrd="0" destOrd="0" presId="urn:microsoft.com/office/officeart/2005/8/layout/hierarchy1"/>
    <dgm:cxn modelId="{5FE42DFE-589C-4EE8-A7A9-256C34C0AC61}" type="presParOf" srcId="{E3529556-9346-4D49-931C-4ED75E3425A1}" destId="{CCFBB4F1-3999-4C21-B5A6-C936AB99B598}" srcOrd="1" destOrd="0" presId="urn:microsoft.com/office/officeart/2005/8/layout/hierarchy1"/>
    <dgm:cxn modelId="{704159D8-4E77-4F0D-8377-B05F667C1F89}" type="presParOf" srcId="{852EACFB-A930-4291-AC94-0F5A716A5E83}" destId="{4BE4664C-1874-4E4F-920A-5126C3175D6E}" srcOrd="1" destOrd="0" presId="urn:microsoft.com/office/officeart/2005/8/layout/hierarchy1"/>
    <dgm:cxn modelId="{8FF4AD93-FBC3-4264-BCCA-4C0092604A64}" type="presParOf" srcId="{BF98A138-F84C-44A4-97D6-25A24BA85DC4}" destId="{1C792813-2AFF-4EAC-88B9-F917BA07F410}" srcOrd="2" destOrd="0" presId="urn:microsoft.com/office/officeart/2005/8/layout/hierarchy1"/>
    <dgm:cxn modelId="{69C02680-7423-4413-8D30-BC1DEA5B82B4}" type="presParOf" srcId="{BF98A138-F84C-44A4-97D6-25A24BA85DC4}" destId="{9BD807ED-C05F-44C4-AB8B-8A824CCD2038}" srcOrd="3" destOrd="0" presId="urn:microsoft.com/office/officeart/2005/8/layout/hierarchy1"/>
    <dgm:cxn modelId="{A4B596E7-A4BB-4D4D-8965-46190CD55EFA}" type="presParOf" srcId="{9BD807ED-C05F-44C4-AB8B-8A824CCD2038}" destId="{9DACB97F-064D-40F5-80A0-9F7088EE77B6}" srcOrd="0" destOrd="0" presId="urn:microsoft.com/office/officeart/2005/8/layout/hierarchy1"/>
    <dgm:cxn modelId="{FC96B2E2-68BE-4BAB-ABB5-54BA5060BFE3}" type="presParOf" srcId="{9DACB97F-064D-40F5-80A0-9F7088EE77B6}" destId="{52A05683-EE41-4861-8ABF-9E18DED05E73}" srcOrd="0" destOrd="0" presId="urn:microsoft.com/office/officeart/2005/8/layout/hierarchy1"/>
    <dgm:cxn modelId="{2C43B12B-A5DF-45D0-8831-C8928B30ED52}" type="presParOf" srcId="{9DACB97F-064D-40F5-80A0-9F7088EE77B6}" destId="{3B04400C-6A4F-46BA-9B8A-51A0D0CA06E9}" srcOrd="1" destOrd="0" presId="urn:microsoft.com/office/officeart/2005/8/layout/hierarchy1"/>
    <dgm:cxn modelId="{AB4461BA-1AC6-44D2-99CD-886FC3429842}" type="presParOf" srcId="{9BD807ED-C05F-44C4-AB8B-8A824CCD2038}" destId="{3FB6CDDF-3D4C-4B0E-8746-EDD2E6BFAA66}" srcOrd="1" destOrd="0" presId="urn:microsoft.com/office/officeart/2005/8/layout/hierarchy1"/>
    <dgm:cxn modelId="{D6F5FC4C-62C4-458B-BA49-2142FAE7EF2F}" type="presParOf" srcId="{BF98A138-F84C-44A4-97D6-25A24BA85DC4}" destId="{B9358E1D-FA97-4C89-A0B5-9A11ACC8E619}" srcOrd="4" destOrd="0" presId="urn:microsoft.com/office/officeart/2005/8/layout/hierarchy1"/>
    <dgm:cxn modelId="{91DD5DCC-2188-454D-866C-49ECD90A334B}" type="presParOf" srcId="{BF98A138-F84C-44A4-97D6-25A24BA85DC4}" destId="{42967061-9F20-41F8-974E-7225FEB42762}" srcOrd="5" destOrd="0" presId="urn:microsoft.com/office/officeart/2005/8/layout/hierarchy1"/>
    <dgm:cxn modelId="{530EE7D6-9298-424B-A98E-87794F240483}" type="presParOf" srcId="{42967061-9F20-41F8-974E-7225FEB42762}" destId="{357CCDD0-8A6C-4E27-A001-F89CC4121FF5}" srcOrd="0" destOrd="0" presId="urn:microsoft.com/office/officeart/2005/8/layout/hierarchy1"/>
    <dgm:cxn modelId="{BA6220D2-5781-4EC4-9644-03A79C3C7FF5}" type="presParOf" srcId="{357CCDD0-8A6C-4E27-A001-F89CC4121FF5}" destId="{308FF2A0-7E5D-488C-B7E2-DED73F7D8115}" srcOrd="0" destOrd="0" presId="urn:microsoft.com/office/officeart/2005/8/layout/hierarchy1"/>
    <dgm:cxn modelId="{4076BF2E-A8FD-4996-A685-FE4DBAC6D1E1}" type="presParOf" srcId="{357CCDD0-8A6C-4E27-A001-F89CC4121FF5}" destId="{8F055AA1-1FA4-43F4-B8C2-1264625A6340}" srcOrd="1" destOrd="0" presId="urn:microsoft.com/office/officeart/2005/8/layout/hierarchy1"/>
    <dgm:cxn modelId="{F61B63EE-C6B0-4E2F-8FB7-0A75F370E24D}" type="presParOf" srcId="{42967061-9F20-41F8-974E-7225FEB42762}" destId="{B5FEEFF1-5C19-4B91-86AF-A4C548B1AA4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358E1D-FA97-4C89-A0B5-9A11ACC8E619}">
      <dsp:nvSpPr>
        <dsp:cNvPr id="0" name=""/>
        <dsp:cNvSpPr/>
      </dsp:nvSpPr>
      <dsp:spPr>
        <a:xfrm>
          <a:off x="4710705" y="2526385"/>
          <a:ext cx="1977669" cy="470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697"/>
              </a:lnTo>
              <a:lnTo>
                <a:pt x="1977669" y="320697"/>
              </a:lnTo>
              <a:lnTo>
                <a:pt x="1977669" y="47059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92813-2AFF-4EAC-88B9-F917BA07F410}">
      <dsp:nvSpPr>
        <dsp:cNvPr id="0" name=""/>
        <dsp:cNvSpPr/>
      </dsp:nvSpPr>
      <dsp:spPr>
        <a:xfrm>
          <a:off x="4664985" y="2526385"/>
          <a:ext cx="91440" cy="4705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059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BC7D0A-3160-4ED5-893A-922296A20E00}">
      <dsp:nvSpPr>
        <dsp:cNvPr id="0" name=""/>
        <dsp:cNvSpPr/>
      </dsp:nvSpPr>
      <dsp:spPr>
        <a:xfrm>
          <a:off x="2733036" y="2526385"/>
          <a:ext cx="1977669" cy="470595"/>
        </a:xfrm>
        <a:custGeom>
          <a:avLst/>
          <a:gdLst/>
          <a:ahLst/>
          <a:cxnLst/>
          <a:rect l="0" t="0" r="0" b="0"/>
          <a:pathLst>
            <a:path>
              <a:moveTo>
                <a:pt x="1977669" y="0"/>
              </a:moveTo>
              <a:lnTo>
                <a:pt x="1977669" y="320697"/>
              </a:lnTo>
              <a:lnTo>
                <a:pt x="0" y="320697"/>
              </a:lnTo>
              <a:lnTo>
                <a:pt x="0" y="47059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98FB8C-67C6-41C5-B300-6692F93C36FD}">
      <dsp:nvSpPr>
        <dsp:cNvPr id="0" name=""/>
        <dsp:cNvSpPr/>
      </dsp:nvSpPr>
      <dsp:spPr>
        <a:xfrm>
          <a:off x="3721871" y="1028300"/>
          <a:ext cx="988834" cy="470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697"/>
              </a:lnTo>
              <a:lnTo>
                <a:pt x="988834" y="320697"/>
              </a:lnTo>
              <a:lnTo>
                <a:pt x="988834" y="47059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EDDF8-9789-4329-90FE-123F92873CC2}">
      <dsp:nvSpPr>
        <dsp:cNvPr id="0" name=""/>
        <dsp:cNvSpPr/>
      </dsp:nvSpPr>
      <dsp:spPr>
        <a:xfrm>
          <a:off x="2733036" y="1028300"/>
          <a:ext cx="988834" cy="470595"/>
        </a:xfrm>
        <a:custGeom>
          <a:avLst/>
          <a:gdLst/>
          <a:ahLst/>
          <a:cxnLst/>
          <a:rect l="0" t="0" r="0" b="0"/>
          <a:pathLst>
            <a:path>
              <a:moveTo>
                <a:pt x="988834" y="0"/>
              </a:moveTo>
              <a:lnTo>
                <a:pt x="988834" y="320697"/>
              </a:lnTo>
              <a:lnTo>
                <a:pt x="0" y="320697"/>
              </a:lnTo>
              <a:lnTo>
                <a:pt x="0" y="47059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10043-1034-41D1-9F34-B4A36D52E34E}">
      <dsp:nvSpPr>
        <dsp:cNvPr id="0" name=""/>
        <dsp:cNvSpPr/>
      </dsp:nvSpPr>
      <dsp:spPr>
        <a:xfrm>
          <a:off x="2912824" y="811"/>
          <a:ext cx="1618092" cy="1027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28ECA-1C51-4041-84F4-DF71DAD3DBE2}">
      <dsp:nvSpPr>
        <dsp:cNvPr id="0" name=""/>
        <dsp:cNvSpPr/>
      </dsp:nvSpPr>
      <dsp:spPr>
        <a:xfrm>
          <a:off x="3092613" y="171610"/>
          <a:ext cx="1618092" cy="10274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Maps</a:t>
          </a:r>
        </a:p>
      </dsp:txBody>
      <dsp:txXfrm>
        <a:off x="3122707" y="201704"/>
        <a:ext cx="1557904" cy="967300"/>
      </dsp:txXfrm>
    </dsp:sp>
    <dsp:sp modelId="{BCCDDE9F-24FC-49B8-BAEF-BEEB758FDB9B}">
      <dsp:nvSpPr>
        <dsp:cNvPr id="0" name=""/>
        <dsp:cNvSpPr/>
      </dsp:nvSpPr>
      <dsp:spPr>
        <a:xfrm>
          <a:off x="1923990" y="1498896"/>
          <a:ext cx="1618092" cy="1027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A78DD-6EC6-47E1-B089-BDA3AF64E154}">
      <dsp:nvSpPr>
        <dsp:cNvPr id="0" name=""/>
        <dsp:cNvSpPr/>
      </dsp:nvSpPr>
      <dsp:spPr>
        <a:xfrm>
          <a:off x="2103778" y="1669694"/>
          <a:ext cx="1618092" cy="10274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Mental Maps</a:t>
          </a:r>
        </a:p>
      </dsp:txBody>
      <dsp:txXfrm>
        <a:off x="2133872" y="1699788"/>
        <a:ext cx="1557904" cy="967300"/>
      </dsp:txXfrm>
    </dsp:sp>
    <dsp:sp modelId="{0B9B4D52-E76C-45FE-A0F9-FEA12B5479CB}">
      <dsp:nvSpPr>
        <dsp:cNvPr id="0" name=""/>
        <dsp:cNvSpPr/>
      </dsp:nvSpPr>
      <dsp:spPr>
        <a:xfrm>
          <a:off x="3901659" y="1498896"/>
          <a:ext cx="1618092" cy="1027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9C34B-0699-4688-BB7A-9E941A1F8982}">
      <dsp:nvSpPr>
        <dsp:cNvPr id="0" name=""/>
        <dsp:cNvSpPr/>
      </dsp:nvSpPr>
      <dsp:spPr>
        <a:xfrm>
          <a:off x="4081447" y="1669694"/>
          <a:ext cx="1618092" cy="10274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Maps using collected data</a:t>
          </a:r>
        </a:p>
      </dsp:txBody>
      <dsp:txXfrm>
        <a:off x="4111541" y="1699788"/>
        <a:ext cx="1557904" cy="967300"/>
      </dsp:txXfrm>
    </dsp:sp>
    <dsp:sp modelId="{228BEAA1-5FEE-41D1-A6A6-CBCB15810B0E}">
      <dsp:nvSpPr>
        <dsp:cNvPr id="0" name=""/>
        <dsp:cNvSpPr/>
      </dsp:nvSpPr>
      <dsp:spPr>
        <a:xfrm>
          <a:off x="1923990" y="2996980"/>
          <a:ext cx="1618092" cy="1027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BB4F1-3999-4C21-B5A6-C936AB99B598}">
      <dsp:nvSpPr>
        <dsp:cNvPr id="0" name=""/>
        <dsp:cNvSpPr/>
      </dsp:nvSpPr>
      <dsp:spPr>
        <a:xfrm>
          <a:off x="2103778" y="3167779"/>
          <a:ext cx="1618092" cy="10274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General (reference, topographic, photomaps)</a:t>
          </a:r>
        </a:p>
      </dsp:txBody>
      <dsp:txXfrm>
        <a:off x="2133872" y="3197873"/>
        <a:ext cx="1557904" cy="967300"/>
      </dsp:txXfrm>
    </dsp:sp>
    <dsp:sp modelId="{52A05683-EE41-4861-8ABF-9E18DED05E73}">
      <dsp:nvSpPr>
        <dsp:cNvPr id="0" name=""/>
        <dsp:cNvSpPr/>
      </dsp:nvSpPr>
      <dsp:spPr>
        <a:xfrm>
          <a:off x="3901659" y="2996980"/>
          <a:ext cx="1618092" cy="1027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4400C-6A4F-46BA-9B8A-51A0D0CA06E9}">
      <dsp:nvSpPr>
        <dsp:cNvPr id="0" name=""/>
        <dsp:cNvSpPr/>
      </dsp:nvSpPr>
      <dsp:spPr>
        <a:xfrm>
          <a:off x="4081447" y="3167779"/>
          <a:ext cx="1618092" cy="10274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Charts/Plans</a:t>
          </a:r>
        </a:p>
      </dsp:txBody>
      <dsp:txXfrm>
        <a:off x="4111541" y="3197873"/>
        <a:ext cx="1557904" cy="967300"/>
      </dsp:txXfrm>
    </dsp:sp>
    <dsp:sp modelId="{308FF2A0-7E5D-488C-B7E2-DED73F7D8115}">
      <dsp:nvSpPr>
        <dsp:cNvPr id="0" name=""/>
        <dsp:cNvSpPr/>
      </dsp:nvSpPr>
      <dsp:spPr>
        <a:xfrm>
          <a:off x="5879328" y="2996980"/>
          <a:ext cx="1618092" cy="1027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55AA1-1FA4-43F4-B8C2-1264625A6340}">
      <dsp:nvSpPr>
        <dsp:cNvPr id="0" name=""/>
        <dsp:cNvSpPr/>
      </dsp:nvSpPr>
      <dsp:spPr>
        <a:xfrm>
          <a:off x="6059116" y="3167779"/>
          <a:ext cx="1618092" cy="10274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Thematic (with a specific purpose, derived)</a:t>
          </a:r>
          <a:endParaRPr lang="en-US" sz="1500" kern="1200" dirty="0"/>
        </a:p>
      </dsp:txBody>
      <dsp:txXfrm>
        <a:off x="6089210" y="3197873"/>
        <a:ext cx="1557904" cy="967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E4A49-00F8-48CE-983C-C9D19E52F4D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93F58-5543-43FD-BD22-7ED359FAB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41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Possible answers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Too messy</a:t>
            </a:r>
          </a:p>
          <a:p>
            <a:pPr marL="171450" indent="-171450">
              <a:buFontTx/>
              <a:buChar char="-"/>
            </a:pPr>
            <a:r>
              <a:rPr lang="en-US" dirty="0"/>
              <a:t>Not sure what the map is trying to tell us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Colorless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Hard for readers to focus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93F58-5543-43FD-BD22-7ED359FAB6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60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University of Waterloo – GEOG 187 2015 L02 Slide 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93F58-5543-43FD-BD22-7ED359FAB6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21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Source: University of Waterloo – GEOG 187 2015 L02 Slides 16 and 18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93F58-5543-43FD-BD22-7ED359FAB6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31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Source: University of Waterloo – GEOG 187 2015 L02 Slide 28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93F58-5543-43FD-BD22-7ED359FAB6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92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Source: University of Waterloo – GEOG 187 2015 L02 Slide 26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93F58-5543-43FD-BD22-7ED359FAB6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8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8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005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8171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8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01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5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1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2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1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5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7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5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2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01BA9-85BD-4927-8859-B5765E7B0F9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9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istockphoto.com/ca/vector/topographic-map-background-concept-with-space-for-your-copy-topography-gm600694100-103302897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Prohibited_airspac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wlh/a-quick-thematic-map-of-alcohol-dependence-in-the-world-using-r-programming-473045164af8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researchgate.net/figure/Example-of-a-small-scale-map_fig1_259574183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ianbroad.com/large-scale-and-small-scale-maps/" TargetMode="Externa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-york.opendata.arcgis.com/datasets/profile-of-income-by-dissemination-area-2016-census?geometry=-80.379%2C43.726%2C-78.553%2C44.417&amp;selectedAttribute=MEDIAN_ATI_CPL_ECF_WO_CHILD" TargetMode="External"/><Relationship Id="rId2" Type="http://schemas.openxmlformats.org/officeDocument/2006/relationships/hyperlink" Target="https://qgis.org/en/site/forusers/download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ox.com/2015/2/18/8056325/bad-map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sychologytoday.com/ca/blog/shadow-boxing/201601/mental-maps-and-cognitive-gaps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19C5D-99CB-4352-9F28-D5D05C92B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GIS 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1BD01-1DD0-49E7-A11D-B2311C416F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Mapping Elements and Representations</a:t>
            </a:r>
          </a:p>
          <a:p>
            <a:r>
              <a:rPr lang="en-US" dirty="0"/>
              <a:t>2020/5/1</a:t>
            </a:r>
          </a:p>
        </p:txBody>
      </p:sp>
    </p:spTree>
    <p:extLst>
      <p:ext uri="{BB962C8B-B14F-4D97-AF65-F5344CB8AC3E}">
        <p14:creationId xmlns:p14="http://schemas.microsoft.com/office/powerpoint/2010/main" val="1554662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70BFA-CB32-4FDC-9621-7937FDBD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General (Topographic)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7D024-3832-4359-BA36-2BEE0F465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https://www.istockphoto.com/ca/vector/topographic-map-background-concept-with-space-for-your-copy-topography-gm600694100-103302897</a:t>
            </a:r>
            <a:endParaRPr lang="en-US" dirty="0"/>
          </a:p>
        </p:txBody>
      </p:sp>
      <p:pic>
        <p:nvPicPr>
          <p:cNvPr id="6146" name="Picture 2" descr="Topographic Map Background Concept With Space For Your Copy ...">
            <a:extLst>
              <a:ext uri="{FF2B5EF4-FFF2-40B4-BE49-F238E27FC236}">
                <a16:creationId xmlns:a16="http://schemas.microsoft.com/office/drawing/2014/main" id="{25787E6D-6F87-4DE8-8D1C-15AFD38DD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3542" y="465036"/>
            <a:ext cx="5922394" cy="592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39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6" name="Rectangle 70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3FF40-4054-4C65-B4DC-3FAA0DC63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Charts/Plan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44260-BD68-46AA-A420-0B26F8B08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Flight chart example</a:t>
            </a:r>
          </a:p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https://en.wikipedia.org/wiki/Prohibited_airspace</a:t>
            </a:r>
            <a:endParaRPr lang="en-US" dirty="0"/>
          </a:p>
        </p:txBody>
      </p:sp>
      <p:pic>
        <p:nvPicPr>
          <p:cNvPr id="7170" name="Picture 2" descr="Prohibited airspace - Wikipedia">
            <a:extLst>
              <a:ext uri="{FF2B5EF4-FFF2-40B4-BE49-F238E27FC236}">
                <a16:creationId xmlns:a16="http://schemas.microsoft.com/office/drawing/2014/main" id="{E66564CA-34F0-44CB-9092-2EE8ACDDDF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" r="5" b="5"/>
          <a:stretch/>
        </p:blipFill>
        <p:spPr bwMode="auto">
          <a:xfrm>
            <a:off x="4619543" y="640080"/>
            <a:ext cx="6953577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7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94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74C3-FFEA-4CEE-8CEE-458FC581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Thematic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8A643-D236-44DC-94D9-A5381B2AD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A Quick Thematic Map of Alcohol Dependence in the World Using R ...">
            <a:extLst>
              <a:ext uri="{FF2B5EF4-FFF2-40B4-BE49-F238E27FC236}">
                <a16:creationId xmlns:a16="http://schemas.microsoft.com/office/drawing/2014/main" id="{D29F6A7B-CD82-4725-B788-446287C59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428" y="1264555"/>
            <a:ext cx="9650967" cy="48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A5D9BD-0D72-4E10-B77B-3F757778854F}"/>
              </a:ext>
            </a:extLst>
          </p:cNvPr>
          <p:cNvSpPr txBox="1"/>
          <p:nvPr/>
        </p:nvSpPr>
        <p:spPr>
          <a:xfrm>
            <a:off x="2452845" y="6139822"/>
            <a:ext cx="9188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Alcohol Dependence (Source: </a:t>
            </a:r>
            <a:r>
              <a:rPr lang="en-US" dirty="0">
                <a:hlinkClick r:id="rId3"/>
              </a:rPr>
              <a:t>https://medium.com/swlh/a-quick-thematic-map-of-alcohol-dependence-in-the-world-using-r-programming-473045164af8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1578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DA1D-176B-4062-AA50-8CC268569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804" y="624110"/>
            <a:ext cx="8911687" cy="1280890"/>
          </a:xfrm>
        </p:spPr>
        <p:txBody>
          <a:bodyPr/>
          <a:lstStyle/>
          <a:p>
            <a:r>
              <a:rPr lang="en-US" dirty="0"/>
              <a:t>Map Scale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DFEBE-AF04-4A1C-B702-F1EF231E8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37654" y="1264555"/>
            <a:ext cx="4398973" cy="576262"/>
          </a:xfrm>
        </p:spPr>
        <p:txBody>
          <a:bodyPr/>
          <a:lstStyle/>
          <a:p>
            <a:r>
              <a:rPr lang="en-US" dirty="0"/>
              <a:t>Small scale map (1:500,000)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31A231-CD68-4EF1-A48E-85BBEC324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93504" y="1207653"/>
            <a:ext cx="3999001" cy="576262"/>
          </a:xfrm>
        </p:spPr>
        <p:txBody>
          <a:bodyPr/>
          <a:lstStyle/>
          <a:p>
            <a:r>
              <a:rPr lang="en-US" dirty="0"/>
              <a:t>Large scale map (1:1500)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29EE02-9974-4909-8F16-555D912CAD00}"/>
              </a:ext>
            </a:extLst>
          </p:cNvPr>
          <p:cNvSpPr txBox="1"/>
          <p:nvPr/>
        </p:nvSpPr>
        <p:spPr>
          <a:xfrm>
            <a:off x="2317883" y="6069371"/>
            <a:ext cx="4438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Source: </a:t>
            </a:r>
            <a:r>
              <a:rPr lang="en-US" sz="1600" dirty="0">
                <a:hlinkClick r:id="rId2"/>
              </a:rPr>
              <a:t>https://www.researchgate.net/figure/Example-of-a-small-scale-map_fig1_259574183</a:t>
            </a:r>
            <a:endParaRPr lang="en-US" sz="1600" dirty="0"/>
          </a:p>
        </p:txBody>
      </p:sp>
      <p:pic>
        <p:nvPicPr>
          <p:cNvPr id="9222" name="Picture 6" descr="Example of a small-scale map. ">
            <a:extLst>
              <a:ext uri="{FF2B5EF4-FFF2-40B4-BE49-F238E27FC236}">
                <a16:creationId xmlns:a16="http://schemas.microsoft.com/office/drawing/2014/main" id="{F4F77C17-5AAF-44CC-83EF-472602C52A0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884" y="1838290"/>
            <a:ext cx="4151763" cy="406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Large Scale and Small Scale Maps – Ian Broad">
            <a:extLst>
              <a:ext uri="{FF2B5EF4-FFF2-40B4-BE49-F238E27FC236}">
                <a16:creationId xmlns:a16="http://schemas.microsoft.com/office/drawing/2014/main" id="{11EF2A72-1B4B-424E-A294-0620DF423445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922" y="1838290"/>
            <a:ext cx="4491343" cy="406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657210-C30E-4541-81A9-6FA1E6C9504B}"/>
              </a:ext>
            </a:extLst>
          </p:cNvPr>
          <p:cNvSpPr txBox="1"/>
          <p:nvPr/>
        </p:nvSpPr>
        <p:spPr>
          <a:xfrm>
            <a:off x="7013922" y="6161703"/>
            <a:ext cx="4578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5"/>
              </a:rPr>
              <a:t>http://ianbroad.com/large-scale-and-small-scale-maps/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121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B33EE-04A3-490D-B2EA-4A104BC1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reading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90002-0AB3-4CDA-8D25-08192F911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Level 1: Basic map reading skills</a:t>
            </a:r>
          </a:p>
          <a:p>
            <a:pPr lvl="1"/>
            <a:r>
              <a:rPr lang="en-US" sz="1800" dirty="0"/>
              <a:t>Identify</a:t>
            </a:r>
            <a:r>
              <a:rPr lang="en-US" sz="1800" b="1" dirty="0"/>
              <a:t> symbols </a:t>
            </a:r>
            <a:r>
              <a:rPr lang="en-US" sz="1800" dirty="0"/>
              <a:t>(e.g. representing different types of features)</a:t>
            </a:r>
          </a:p>
          <a:p>
            <a:pPr lvl="1"/>
            <a:r>
              <a:rPr lang="en-US" sz="1800" dirty="0"/>
              <a:t>Make a </a:t>
            </a:r>
            <a:r>
              <a:rPr lang="en-US" sz="1800" b="1" dirty="0"/>
              <a:t>mental image</a:t>
            </a:r>
            <a:r>
              <a:rPr lang="en-US" sz="1800" dirty="0"/>
              <a:t> (e.g. relative positions of places)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dirty="0"/>
              <a:t>Level 2: Map analysis skills</a:t>
            </a:r>
          </a:p>
          <a:p>
            <a:pPr lvl="1"/>
            <a:r>
              <a:rPr lang="en-US" sz="1800" dirty="0"/>
              <a:t>Identify </a:t>
            </a:r>
            <a:r>
              <a:rPr lang="en-US" sz="1800" b="1" dirty="0"/>
              <a:t>interesting spatial patterns</a:t>
            </a:r>
          </a:p>
          <a:p>
            <a:pPr lvl="1"/>
            <a:r>
              <a:rPr lang="en-US" sz="1800" dirty="0"/>
              <a:t>Determine direction/path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dirty="0"/>
              <a:t>Level 3: Map interpretation skills</a:t>
            </a:r>
          </a:p>
          <a:p>
            <a:pPr lvl="1"/>
            <a:r>
              <a:rPr lang="en-US" sz="1800" dirty="0"/>
              <a:t>Link the map information with the </a:t>
            </a:r>
            <a:r>
              <a:rPr lang="en-US" sz="1800" b="1" dirty="0"/>
              <a:t>knowledge about the region of interest</a:t>
            </a:r>
          </a:p>
          <a:p>
            <a:pPr lvl="1"/>
            <a:r>
              <a:rPr lang="en-US" sz="1800" dirty="0"/>
              <a:t>Know how to </a:t>
            </a:r>
            <a:r>
              <a:rPr lang="en-US" sz="1800" b="1" u="sng" dirty="0"/>
              <a:t>explain</a:t>
            </a:r>
            <a:r>
              <a:rPr lang="en-US" sz="1800" b="1" dirty="0"/>
              <a:t> the spatial patterns</a:t>
            </a:r>
            <a:endParaRPr lang="en-US" sz="18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16832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67A3-4FF4-4C64-832F-D44ACAB73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477754"/>
            <a:ext cx="8911687" cy="1280890"/>
          </a:xfrm>
        </p:spPr>
        <p:txBody>
          <a:bodyPr/>
          <a:lstStyle/>
          <a:p>
            <a:r>
              <a:rPr lang="en-US" dirty="0"/>
              <a:t>Map-making (Basic map elements)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F96E7F-B262-4F8A-924D-FBDBC42E4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3840" y="1118199"/>
            <a:ext cx="7396469" cy="560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103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42BB-BE5A-4ED4-B50A-07290034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Tutorial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C492F-8BEA-48E0-A26D-737C0638DE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5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6057-F142-43B1-A66E-A134AD19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map now!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CD863-30C5-422E-82E3-33B90B095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402080"/>
            <a:ext cx="9426356" cy="5130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1. Download QGIS on your computer (</a:t>
            </a:r>
            <a:r>
              <a:rPr lang="en-US" dirty="0">
                <a:hlinkClick r:id="rId2"/>
              </a:rPr>
              <a:t>https://qgis.org/en/site/forusers/download.html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Select 64-bit (OSGeo4W Network Installer)</a:t>
            </a:r>
          </a:p>
          <a:p>
            <a:pPr lvl="1"/>
            <a:r>
              <a:rPr lang="en-US" dirty="0"/>
              <a:t>Follow the download wizard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2. Load the income data for York Region</a:t>
            </a:r>
          </a:p>
          <a:p>
            <a:pPr lvl="1"/>
            <a:r>
              <a:rPr lang="en-US" dirty="0"/>
              <a:t>Data link: </a:t>
            </a:r>
            <a:r>
              <a:rPr lang="en-US" dirty="0">
                <a:hlinkClick r:id="rId3"/>
              </a:rPr>
              <a:t>https://insights-york.opendata.arcgis.com/datasets/profile-of-income-by-dissemination-area-2016-census?geometry=-80.379%2C43.726%2C-78.553%2C44.417&amp;selectedAttribute=MEDIAN_ATI_CPL_ECF_WO_CHILD</a:t>
            </a:r>
            <a:endParaRPr lang="en-US" dirty="0"/>
          </a:p>
          <a:p>
            <a:pPr lvl="1"/>
            <a:r>
              <a:rPr lang="en-US" dirty="0"/>
              <a:t>Download the data as </a:t>
            </a:r>
            <a:r>
              <a:rPr lang="en-US" b="1" dirty="0"/>
              <a:t>Shapefile</a:t>
            </a:r>
            <a:r>
              <a:rPr lang="en-US" dirty="0"/>
              <a:t> and save to your working folder</a:t>
            </a:r>
          </a:p>
          <a:p>
            <a:pPr lvl="1"/>
            <a:r>
              <a:rPr lang="en-US" dirty="0"/>
              <a:t>Add the income data as a </a:t>
            </a:r>
            <a:r>
              <a:rPr lang="en-US" b="1" dirty="0"/>
              <a:t>vector layer</a:t>
            </a:r>
            <a:endParaRPr lang="en-US" dirty="0"/>
          </a:p>
          <a:p>
            <a:pPr lvl="1"/>
            <a:r>
              <a:rPr lang="en-US" dirty="0"/>
              <a:t>Set the </a:t>
            </a:r>
            <a:r>
              <a:rPr lang="en-US" b="1" dirty="0"/>
              <a:t>symbology</a:t>
            </a:r>
            <a:r>
              <a:rPr lang="en-US" dirty="0"/>
              <a:t> to </a:t>
            </a:r>
            <a:r>
              <a:rPr lang="en-US" b="1" dirty="0"/>
              <a:t>graduated</a:t>
            </a:r>
            <a:r>
              <a:rPr lang="en-US" dirty="0"/>
              <a:t>, and show the </a:t>
            </a:r>
            <a:r>
              <a:rPr lang="en-US" b="1" dirty="0"/>
              <a:t>MEDIAN_TOT </a:t>
            </a:r>
            <a:r>
              <a:rPr lang="en-US" dirty="0"/>
              <a:t>field</a:t>
            </a:r>
          </a:p>
          <a:p>
            <a:pPr lvl="1"/>
            <a:r>
              <a:rPr lang="en-US" dirty="0"/>
              <a:t>For Mode, select </a:t>
            </a:r>
            <a:r>
              <a:rPr lang="en-US" b="1" dirty="0"/>
              <a:t>Equal Interval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3. Use Print Composer to make a map</a:t>
            </a:r>
          </a:p>
          <a:p>
            <a:pPr lvl="1"/>
            <a:r>
              <a:rPr lang="en-US" dirty="0"/>
              <a:t>Recall the basic elements of a map</a:t>
            </a:r>
          </a:p>
          <a:p>
            <a:pPr lvl="1"/>
            <a:r>
              <a:rPr lang="en-US" dirty="0"/>
              <a:t>Learn to design a map with the median income data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801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6A2D-4BA4-4DFB-B92E-E7076CEF1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FEE17-89DC-40BB-802A-8DDA2C24C1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6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88C4-E476-4B92-A033-6E3FC968F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52618-524C-4944-AA8C-977985887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Introduction to Cartography</a:t>
            </a:r>
          </a:p>
          <a:p>
            <a:pPr lvl="1"/>
            <a:r>
              <a:rPr lang="en-US" dirty="0"/>
              <a:t>A. Brief history</a:t>
            </a:r>
          </a:p>
          <a:p>
            <a:pPr lvl="1"/>
            <a:r>
              <a:rPr lang="en-US" dirty="0"/>
              <a:t>B. Map reading (types of map, skills)</a:t>
            </a:r>
          </a:p>
          <a:p>
            <a:pPr lvl="1"/>
            <a:r>
              <a:rPr lang="en-US" dirty="0"/>
              <a:t>C. Map making (basic elements of a map, things to note)</a:t>
            </a:r>
          </a:p>
          <a:p>
            <a:r>
              <a:rPr lang="en-US" dirty="0"/>
              <a:t>2. Tutorial – Making your first map!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0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42BB-BE5A-4ED4-B50A-07290034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 to Cartography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C492F-8BEA-48E0-A26D-737C0638DE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9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E8DFF-EAA4-4CC7-9F82-49B884ABA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 you think about this map?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0A11AEA-A663-4E11-9966-804579E86C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2"/>
          <a:stretch/>
        </p:blipFill>
        <p:spPr bwMode="auto">
          <a:xfrm>
            <a:off x="4518016" y="645106"/>
            <a:ext cx="6953577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9D4AF4-B2ED-4E48-9045-D20868FB44F4}"/>
              </a:ext>
            </a:extLst>
          </p:cNvPr>
          <p:cNvSpPr txBox="1"/>
          <p:nvPr/>
        </p:nvSpPr>
        <p:spPr>
          <a:xfrm>
            <a:off x="4382879" y="6028228"/>
            <a:ext cx="722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https://www.vox.com/2015/2/18/8056325/bad-maps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38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19CEE-3D62-4E70-9B06-A169EC96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Cartography?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8EE0-8B4E-4C82-80A7-B040F7325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It is the </a:t>
            </a:r>
            <a:r>
              <a:rPr lang="en-US" sz="2400" b="1" dirty="0"/>
              <a:t>art and science</a:t>
            </a:r>
            <a:r>
              <a:rPr lang="en-US" sz="2400" dirty="0"/>
              <a:t> of </a:t>
            </a:r>
            <a:r>
              <a:rPr lang="en-US" sz="2400" u="sng" dirty="0"/>
              <a:t>communicating information with maps</a:t>
            </a:r>
          </a:p>
          <a:p>
            <a:r>
              <a:rPr lang="en-US" sz="2400" dirty="0"/>
              <a:t>Alternatively, </a:t>
            </a:r>
            <a:r>
              <a:rPr lang="en-US" sz="2400" b="1" dirty="0"/>
              <a:t>the theory, technique and practice </a:t>
            </a:r>
            <a:r>
              <a:rPr lang="en-US" sz="2400" dirty="0"/>
              <a:t>of map making and map use (</a:t>
            </a:r>
            <a:r>
              <a:rPr lang="en-US" sz="2400" dirty="0" err="1"/>
              <a:t>Kolacny</a:t>
            </a:r>
            <a:r>
              <a:rPr lang="en-US" sz="2400" dirty="0"/>
              <a:t>, 1969)</a:t>
            </a:r>
          </a:p>
          <a:p>
            <a:r>
              <a:rPr lang="en-US" sz="2400" dirty="0"/>
              <a:t>Chinese: </a:t>
            </a:r>
            <a:r>
              <a:rPr lang="zh-TW" altLang="en-US" sz="2400" dirty="0"/>
              <a:t>制圖法</a:t>
            </a:r>
          </a:p>
          <a:p>
            <a:r>
              <a:rPr lang="en-US" sz="2400" dirty="0"/>
              <a:t>In other words, we make maps to </a:t>
            </a:r>
            <a:r>
              <a:rPr lang="en-US" sz="2400" b="1" dirty="0"/>
              <a:t>communicate information</a:t>
            </a:r>
            <a:r>
              <a:rPr lang="en-US" sz="2400" dirty="0"/>
              <a:t> with others.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What do you think are some of the elements of good communication?</a:t>
            </a:r>
          </a:p>
        </p:txBody>
      </p:sp>
    </p:spTree>
    <p:extLst>
      <p:ext uri="{BB962C8B-B14F-4D97-AF65-F5344CB8AC3E}">
        <p14:creationId xmlns:p14="http://schemas.microsoft.com/office/powerpoint/2010/main" val="116489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6" name="Rectangle 70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3B4F1-6790-4447-A4F8-87D1692B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dirty="0"/>
              <a:t>History of Cartography</a:t>
            </a:r>
          </a:p>
        </p:txBody>
      </p:sp>
      <p:sp>
        <p:nvSpPr>
          <p:cNvPr id="3077" name="Rectangle 72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94942-5227-43EB-AE71-DAF9F5582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n-US" dirty="0"/>
              <a:t>Earliest maps: from Egypt and Mesopotamia (around Iraq currently)</a:t>
            </a:r>
          </a:p>
          <a:p>
            <a:pPr lvl="1"/>
            <a:r>
              <a:rPr lang="en-US" dirty="0"/>
              <a:t>Egyptians: to show property boundaries after flooding</a:t>
            </a:r>
          </a:p>
          <a:p>
            <a:pPr lvl="1"/>
            <a:r>
              <a:rPr lang="en-US" dirty="0"/>
              <a:t>Mesopotamians: use clay tablets (</a:t>
            </a:r>
            <a:r>
              <a:rPr lang="zh-TW" altLang="en-US" dirty="0"/>
              <a:t>黏土片</a:t>
            </a:r>
            <a:r>
              <a:rPr lang="en-US" altLang="zh-TW" dirty="0"/>
              <a:t>) to create maps of different scales</a:t>
            </a:r>
            <a:endParaRPr lang="en-US" dirty="0"/>
          </a:p>
        </p:txBody>
      </p:sp>
      <p:pic>
        <p:nvPicPr>
          <p:cNvPr id="3074" name="Picture 2" descr="The Oldest Known Map: The Map of Nippur | &quot;This ancient clay ...">
            <a:extLst>
              <a:ext uri="{FF2B5EF4-FFF2-40B4-BE49-F238E27FC236}">
                <a16:creationId xmlns:a16="http://schemas.microsoft.com/office/drawing/2014/main" id="{5FADE80E-F4E9-4FCC-8AC6-6C08F7E45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6279" y="426621"/>
            <a:ext cx="4211316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184E86-BF36-47F6-81A7-B23977D68ED1}"/>
              </a:ext>
            </a:extLst>
          </p:cNvPr>
          <p:cNvSpPr txBox="1"/>
          <p:nvPr/>
        </p:nvSpPr>
        <p:spPr>
          <a:xfrm>
            <a:off x="6824434" y="5892853"/>
            <a:ext cx="4315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https://www.pinterest.ca/pin/177821885261027275/?autologin=true</a:t>
            </a:r>
          </a:p>
        </p:txBody>
      </p:sp>
    </p:spTree>
    <p:extLst>
      <p:ext uri="{BB962C8B-B14F-4D97-AF65-F5344CB8AC3E}">
        <p14:creationId xmlns:p14="http://schemas.microsoft.com/office/powerpoint/2010/main" val="84215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ED9B9-6E29-4C7C-A4EF-E67BCEE54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History of Cartography (cont’d)</a:t>
            </a:r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08937-9FE1-47BF-A6C6-208DD802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FF7657"/>
              </a:buClr>
            </a:pPr>
            <a:r>
              <a:rPr lang="en-US" sz="1700"/>
              <a:t>Post WWII</a:t>
            </a:r>
          </a:p>
          <a:p>
            <a:pPr lvl="1">
              <a:buClr>
                <a:srgbClr val="FF7657"/>
              </a:buClr>
            </a:pPr>
            <a:r>
              <a:rPr lang="en-US" sz="1700"/>
              <a:t>A set of </a:t>
            </a:r>
            <a:r>
              <a:rPr lang="en-US" sz="1700" b="1"/>
              <a:t>standard instructions </a:t>
            </a:r>
            <a:r>
              <a:rPr lang="en-US" sz="1700"/>
              <a:t>were developed</a:t>
            </a:r>
          </a:p>
          <a:p>
            <a:pPr lvl="1">
              <a:buClr>
                <a:srgbClr val="FF7657"/>
              </a:buClr>
            </a:pPr>
            <a:r>
              <a:rPr lang="en-US" sz="1700" b="1"/>
              <a:t>Degree programs</a:t>
            </a:r>
            <a:r>
              <a:rPr lang="en-US" sz="1700"/>
              <a:t> were created</a:t>
            </a:r>
          </a:p>
          <a:p>
            <a:pPr marL="457200" lvl="1" indent="0">
              <a:buClr>
                <a:srgbClr val="FF7657"/>
              </a:buClr>
              <a:buNone/>
            </a:pPr>
            <a:endParaRPr lang="en-US" sz="1700" b="1"/>
          </a:p>
          <a:p>
            <a:pPr>
              <a:buClr>
                <a:srgbClr val="FF7657"/>
              </a:buClr>
            </a:pPr>
            <a:r>
              <a:rPr lang="en-US" sz="1700"/>
              <a:t>2004+</a:t>
            </a:r>
          </a:p>
          <a:p>
            <a:pPr lvl="1">
              <a:buClr>
                <a:srgbClr val="FF7657"/>
              </a:buClr>
            </a:pPr>
            <a:r>
              <a:rPr lang="en-US" sz="1700"/>
              <a:t>Map-making became </a:t>
            </a:r>
            <a:r>
              <a:rPr lang="en-US" sz="1700" b="1"/>
              <a:t>democratized</a:t>
            </a:r>
          </a:p>
          <a:p>
            <a:pPr lvl="1">
              <a:buClr>
                <a:srgbClr val="FF7657"/>
              </a:buClr>
            </a:pPr>
            <a:r>
              <a:rPr lang="en-US" sz="1700"/>
              <a:t>Users can </a:t>
            </a:r>
            <a:r>
              <a:rPr lang="en-US" sz="1700" b="1"/>
              <a:t>generate own data and contribute to maps</a:t>
            </a:r>
            <a:endParaRPr lang="en-US" sz="1700"/>
          </a:p>
          <a:p>
            <a:pPr marL="457200" lvl="1" indent="0">
              <a:buClr>
                <a:srgbClr val="FF7657"/>
              </a:buClr>
              <a:buNone/>
            </a:pPr>
            <a:endParaRPr lang="en-US" sz="1700" b="1"/>
          </a:p>
        </p:txBody>
      </p:sp>
      <p:pic>
        <p:nvPicPr>
          <p:cNvPr id="4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61D555C-BA0F-4C83-AA5E-B5849306B000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67" b="-1"/>
          <a:stretch/>
        </p:blipFill>
        <p:spPr bwMode="auto">
          <a:xfrm>
            <a:off x="4619543" y="640080"/>
            <a:ext cx="6953577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70B06-8279-41BC-952C-AF99DFEC3B3D}"/>
              </a:ext>
            </a:extLst>
          </p:cNvPr>
          <p:cNvSpPr txBox="1"/>
          <p:nvPr/>
        </p:nvSpPr>
        <p:spPr>
          <a:xfrm>
            <a:off x="4619542" y="6061223"/>
            <a:ext cx="695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University of Waterloo – GEOG 187 (2015) Slide 19</a:t>
            </a:r>
          </a:p>
        </p:txBody>
      </p:sp>
    </p:spTree>
    <p:extLst>
      <p:ext uri="{BB962C8B-B14F-4D97-AF65-F5344CB8AC3E}">
        <p14:creationId xmlns:p14="http://schemas.microsoft.com/office/powerpoint/2010/main" val="253170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17379-A9A5-41C0-891B-7E0613EFC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E64FEB-1F55-40B0-BE7A-951E4DB15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763821"/>
              </p:ext>
            </p:extLst>
          </p:nvPr>
        </p:nvGraphicFramePr>
        <p:xfrm>
          <a:off x="1696720" y="1767840"/>
          <a:ext cx="9601200" cy="419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232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0BFA-CB32-4FDC-9621-7937FDBD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Maps</a:t>
            </a:r>
          </a:p>
        </p:txBody>
      </p:sp>
      <p:pic>
        <p:nvPicPr>
          <p:cNvPr id="4098" name="Picture 2" descr="Mental Maps and Cognitive Gaps | Psychology Today Canada">
            <a:extLst>
              <a:ext uri="{FF2B5EF4-FFF2-40B4-BE49-F238E27FC236}">
                <a16:creationId xmlns:a16="http://schemas.microsoft.com/office/drawing/2014/main" id="{A83F2AFB-A02E-4FDA-913C-37276CD722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203" y="1264555"/>
            <a:ext cx="6421120" cy="472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53013A-E91A-4931-9E14-7ADADF57DB53}"/>
              </a:ext>
            </a:extLst>
          </p:cNvPr>
          <p:cNvSpPr txBox="1"/>
          <p:nvPr/>
        </p:nvSpPr>
        <p:spPr>
          <a:xfrm>
            <a:off x="3145203" y="6211669"/>
            <a:ext cx="778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https://www.psychologytoday.com/ca/blog/shadow-boxing/201601/mental-maps-and-cognitive-gaps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972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704</Words>
  <Application>Microsoft Office PowerPoint</Application>
  <PresentationFormat>Widescreen</PresentationFormat>
  <Paragraphs>102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Wisp</vt:lpstr>
      <vt:lpstr>GIS Lesson 1</vt:lpstr>
      <vt:lpstr>Agenda</vt:lpstr>
      <vt:lpstr>1. Introduction to Cartography</vt:lpstr>
      <vt:lpstr>What do you think about this map?</vt:lpstr>
      <vt:lpstr>What is Cartography?</vt:lpstr>
      <vt:lpstr>History of Cartography</vt:lpstr>
      <vt:lpstr>History of Cartography (cont’d)</vt:lpstr>
      <vt:lpstr>Types of Maps</vt:lpstr>
      <vt:lpstr>Mental Maps</vt:lpstr>
      <vt:lpstr>General (Topographic)</vt:lpstr>
      <vt:lpstr>Charts/Plan</vt:lpstr>
      <vt:lpstr>Thematic Maps</vt:lpstr>
      <vt:lpstr>Map Scale</vt:lpstr>
      <vt:lpstr>Map reading skills</vt:lpstr>
      <vt:lpstr>Map-making (Basic map elements)</vt:lpstr>
      <vt:lpstr>2. Tutorial</vt:lpstr>
      <vt:lpstr>Let’s make a map now!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Lesson 1</dc:title>
  <dc:creator>Kin Yu Chau</dc:creator>
  <cp:lastModifiedBy>Kin Yu Chau</cp:lastModifiedBy>
  <cp:revision>32</cp:revision>
  <dcterms:created xsi:type="dcterms:W3CDTF">2020-04-28T20:01:22Z</dcterms:created>
  <dcterms:modified xsi:type="dcterms:W3CDTF">2020-04-28T21:29:42Z</dcterms:modified>
</cp:coreProperties>
</file>