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9"/>
  </p:notesMasterIdLst>
  <p:sldIdLst>
    <p:sldId id="256" r:id="rId2"/>
    <p:sldId id="257" r:id="rId3"/>
    <p:sldId id="317" r:id="rId4"/>
    <p:sldId id="327" r:id="rId5"/>
    <p:sldId id="325" r:id="rId6"/>
    <p:sldId id="299" r:id="rId7"/>
    <p:sldId id="318" r:id="rId8"/>
    <p:sldId id="308" r:id="rId9"/>
    <p:sldId id="326" r:id="rId10"/>
    <p:sldId id="321" r:id="rId11"/>
    <p:sldId id="319" r:id="rId12"/>
    <p:sldId id="320" r:id="rId13"/>
    <p:sldId id="322" r:id="rId14"/>
    <p:sldId id="323" r:id="rId15"/>
    <p:sldId id="324" r:id="rId16"/>
    <p:sldId id="274" r:id="rId17"/>
    <p:sldId id="26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94BD9F-2290-4A17-8D12-3FA4282F8717}" v="1001" dt="2020-07-13T22:08:45.6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99" autoAdjust="0"/>
    <p:restoredTop sz="72442" autoAdjust="0"/>
  </p:normalViewPr>
  <p:slideViewPr>
    <p:cSldViewPr snapToGrid="0">
      <p:cViewPr varScale="1">
        <p:scale>
          <a:sx n="67" d="100"/>
          <a:sy n="67" d="100"/>
        </p:scale>
        <p:origin x="558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k Chau" userId="bb71d157-b65a-464d-9c94-2eb9f98acf39" providerId="ADAL" clId="{DB94BD9F-2290-4A17-8D12-3FA4282F8717}"/>
    <pc:docChg chg="undo custSel mod addSld delSld modSld sldOrd">
      <pc:chgData name="Frank Chau" userId="bb71d157-b65a-464d-9c94-2eb9f98acf39" providerId="ADAL" clId="{DB94BD9F-2290-4A17-8D12-3FA4282F8717}" dt="2020-07-15T19:16:41.684" v="4680" actId="20577"/>
      <pc:docMkLst>
        <pc:docMk/>
      </pc:docMkLst>
      <pc:sldChg chg="modSp mod">
        <pc:chgData name="Frank Chau" userId="bb71d157-b65a-464d-9c94-2eb9f98acf39" providerId="ADAL" clId="{DB94BD9F-2290-4A17-8D12-3FA4282F8717}" dt="2020-07-15T19:16:41.684" v="4680" actId="20577"/>
        <pc:sldMkLst>
          <pc:docMk/>
          <pc:sldMk cId="1554662847" sldId="256"/>
        </pc:sldMkLst>
        <pc:spChg chg="mod">
          <ac:chgData name="Frank Chau" userId="bb71d157-b65a-464d-9c94-2eb9f98acf39" providerId="ADAL" clId="{DB94BD9F-2290-4A17-8D12-3FA4282F8717}" dt="2020-07-13T19:17:13.854" v="2" actId="20577"/>
          <ac:spMkLst>
            <pc:docMk/>
            <pc:sldMk cId="1554662847" sldId="256"/>
            <ac:spMk id="2" creationId="{46019C5D-99CB-4352-9F28-D5D05C92B4E1}"/>
          </ac:spMkLst>
        </pc:spChg>
        <pc:spChg chg="mod">
          <ac:chgData name="Frank Chau" userId="bb71d157-b65a-464d-9c94-2eb9f98acf39" providerId="ADAL" clId="{DB94BD9F-2290-4A17-8D12-3FA4282F8717}" dt="2020-07-15T19:16:41.684" v="4680" actId="20577"/>
          <ac:spMkLst>
            <pc:docMk/>
            <pc:sldMk cId="1554662847" sldId="256"/>
            <ac:spMk id="3" creationId="{F0E1BD01-1DD0-49E7-A11D-B2311C416F83}"/>
          </ac:spMkLst>
        </pc:spChg>
      </pc:sldChg>
      <pc:sldChg chg="modSp">
        <pc:chgData name="Frank Chau" userId="bb71d157-b65a-464d-9c94-2eb9f98acf39" providerId="ADAL" clId="{DB94BD9F-2290-4A17-8D12-3FA4282F8717}" dt="2020-07-13T21:44:27.417" v="3658" actId="20577"/>
        <pc:sldMkLst>
          <pc:docMk/>
          <pc:sldMk cId="866207705" sldId="257"/>
        </pc:sldMkLst>
        <pc:graphicFrameChg chg="mod">
          <ac:chgData name="Frank Chau" userId="bb71d157-b65a-464d-9c94-2eb9f98acf39" providerId="ADAL" clId="{DB94BD9F-2290-4A17-8D12-3FA4282F8717}" dt="2020-07-13T21:44:27.417" v="3658" actId="20577"/>
          <ac:graphicFrameMkLst>
            <pc:docMk/>
            <pc:sldMk cId="866207705" sldId="257"/>
            <ac:graphicFrameMk id="5" creationId="{AB688750-0463-43AF-B56B-79F1DE95CA54}"/>
          </ac:graphicFrameMkLst>
        </pc:graphicFrameChg>
      </pc:sldChg>
      <pc:sldChg chg="modSp mod">
        <pc:chgData name="Frank Chau" userId="bb71d157-b65a-464d-9c94-2eb9f98acf39" providerId="ADAL" clId="{DB94BD9F-2290-4A17-8D12-3FA4282F8717}" dt="2020-07-13T22:07:03.940" v="4566"/>
        <pc:sldMkLst>
          <pc:docMk/>
          <pc:sldMk cId="291525893" sldId="261"/>
        </pc:sldMkLst>
        <pc:spChg chg="mod">
          <ac:chgData name="Frank Chau" userId="bb71d157-b65a-464d-9c94-2eb9f98acf39" providerId="ADAL" clId="{DB94BD9F-2290-4A17-8D12-3FA4282F8717}" dt="2020-07-13T22:07:03.940" v="4566"/>
          <ac:spMkLst>
            <pc:docMk/>
            <pc:sldMk cId="291525893" sldId="261"/>
            <ac:spMk id="3" creationId="{F02C492F-8BEA-48E0-A26D-737C0638DE77}"/>
          </ac:spMkLst>
        </pc:spChg>
      </pc:sldChg>
      <pc:sldChg chg="addSp delSp modSp mod setBg setClrOvrMap modNotesTx">
        <pc:chgData name="Frank Chau" userId="bb71d157-b65a-464d-9c94-2eb9f98acf39" providerId="ADAL" clId="{DB94BD9F-2290-4A17-8D12-3FA4282F8717}" dt="2020-07-13T19:33:27.129" v="805" actId="20577"/>
        <pc:sldMkLst>
          <pc:docMk/>
          <pc:sldMk cId="2531567509" sldId="299"/>
        </pc:sldMkLst>
        <pc:spChg chg="mod">
          <ac:chgData name="Frank Chau" userId="bb71d157-b65a-464d-9c94-2eb9f98acf39" providerId="ADAL" clId="{DB94BD9F-2290-4A17-8D12-3FA4282F8717}" dt="2020-07-13T19:20:48.403" v="84" actId="26606"/>
          <ac:spMkLst>
            <pc:docMk/>
            <pc:sldMk cId="2531567509" sldId="299"/>
            <ac:spMk id="2" creationId="{CB5F8D97-D894-46AB-8226-2952C093CD8F}"/>
          </ac:spMkLst>
        </pc:spChg>
        <pc:spChg chg="mod">
          <ac:chgData name="Frank Chau" userId="bb71d157-b65a-464d-9c94-2eb9f98acf39" providerId="ADAL" clId="{DB94BD9F-2290-4A17-8D12-3FA4282F8717}" dt="2020-07-13T19:20:48.403" v="84" actId="26606"/>
          <ac:spMkLst>
            <pc:docMk/>
            <pc:sldMk cId="2531567509" sldId="299"/>
            <ac:spMk id="3" creationId="{76FF1FE2-EB3D-4725-B51E-EC7C0C5C7937}"/>
          </ac:spMkLst>
        </pc:spChg>
        <pc:spChg chg="del">
          <ac:chgData name="Frank Chau" userId="bb71d157-b65a-464d-9c94-2eb9f98acf39" providerId="ADAL" clId="{DB94BD9F-2290-4A17-8D12-3FA4282F8717}" dt="2020-07-13T19:20:48.403" v="84" actId="26606"/>
          <ac:spMkLst>
            <pc:docMk/>
            <pc:sldMk cId="2531567509" sldId="299"/>
            <ac:spMk id="140" creationId="{DE91395A-2D18-4AF6-A0AC-AAA7189FED11}"/>
          </ac:spMkLst>
        </pc:spChg>
        <pc:spChg chg="del">
          <ac:chgData name="Frank Chau" userId="bb71d157-b65a-464d-9c94-2eb9f98acf39" providerId="ADAL" clId="{DB94BD9F-2290-4A17-8D12-3FA4282F8717}" dt="2020-07-13T19:20:48.403" v="84" actId="26606"/>
          <ac:spMkLst>
            <pc:docMk/>
            <pc:sldMk cId="2531567509" sldId="299"/>
            <ac:spMk id="142" creationId="{7BD08880-457D-4C62-A3B5-6A9B0878C7E9}"/>
          </ac:spMkLst>
        </pc:spChg>
        <pc:spChg chg="del">
          <ac:chgData name="Frank Chau" userId="bb71d157-b65a-464d-9c94-2eb9f98acf39" providerId="ADAL" clId="{DB94BD9F-2290-4A17-8D12-3FA4282F8717}" dt="2020-07-13T19:20:48.403" v="84" actId="26606"/>
          <ac:spMkLst>
            <pc:docMk/>
            <pc:sldMk cId="2531567509" sldId="299"/>
            <ac:spMk id="144" creationId="{FA94DED7-0A28-4AD9-8747-E94113225016}"/>
          </ac:spMkLst>
        </pc:spChg>
        <pc:spChg chg="del">
          <ac:chgData name="Frank Chau" userId="bb71d157-b65a-464d-9c94-2eb9f98acf39" providerId="ADAL" clId="{DB94BD9F-2290-4A17-8D12-3FA4282F8717}" dt="2020-07-13T19:20:48.403" v="84" actId="26606"/>
          <ac:spMkLst>
            <pc:docMk/>
            <pc:sldMk cId="2531567509" sldId="299"/>
            <ac:spMk id="146" creationId="{6F175609-91A3-416E-BC3D-7548FDE02910}"/>
          </ac:spMkLst>
        </pc:spChg>
        <pc:spChg chg="del">
          <ac:chgData name="Frank Chau" userId="bb71d157-b65a-464d-9c94-2eb9f98acf39" providerId="ADAL" clId="{DB94BD9F-2290-4A17-8D12-3FA4282F8717}" dt="2020-07-13T19:20:48.403" v="84" actId="26606"/>
          <ac:spMkLst>
            <pc:docMk/>
            <pc:sldMk cId="2531567509" sldId="299"/>
            <ac:spMk id="148" creationId="{9A3B0D54-9DF0-4FF8-A0AA-B4234DF358EF}"/>
          </ac:spMkLst>
        </pc:spChg>
        <pc:spChg chg="add">
          <ac:chgData name="Frank Chau" userId="bb71d157-b65a-464d-9c94-2eb9f98acf39" providerId="ADAL" clId="{DB94BD9F-2290-4A17-8D12-3FA4282F8717}" dt="2020-07-13T19:20:48.403" v="84" actId="26606"/>
          <ac:spMkLst>
            <pc:docMk/>
            <pc:sldMk cId="2531567509" sldId="299"/>
            <ac:spMk id="227" creationId="{DE91395A-2D18-4AF6-A0AC-AAA7189FED11}"/>
          </ac:spMkLst>
        </pc:spChg>
        <pc:spChg chg="add">
          <ac:chgData name="Frank Chau" userId="bb71d157-b65a-464d-9c94-2eb9f98acf39" providerId="ADAL" clId="{DB94BD9F-2290-4A17-8D12-3FA4282F8717}" dt="2020-07-13T19:20:48.403" v="84" actId="26606"/>
          <ac:spMkLst>
            <pc:docMk/>
            <pc:sldMk cId="2531567509" sldId="299"/>
            <ac:spMk id="229" creationId="{7BD08880-457D-4C62-A3B5-6A9B0878C7E9}"/>
          </ac:spMkLst>
        </pc:spChg>
        <pc:spChg chg="add">
          <ac:chgData name="Frank Chau" userId="bb71d157-b65a-464d-9c94-2eb9f98acf39" providerId="ADAL" clId="{DB94BD9F-2290-4A17-8D12-3FA4282F8717}" dt="2020-07-13T19:20:48.403" v="84" actId="26606"/>
          <ac:spMkLst>
            <pc:docMk/>
            <pc:sldMk cId="2531567509" sldId="299"/>
            <ac:spMk id="231" creationId="{95FFA5E0-4C70-431D-A19D-18415F6C4009}"/>
          </ac:spMkLst>
        </pc:spChg>
        <pc:spChg chg="add">
          <ac:chgData name="Frank Chau" userId="bb71d157-b65a-464d-9c94-2eb9f98acf39" providerId="ADAL" clId="{DB94BD9F-2290-4A17-8D12-3FA4282F8717}" dt="2020-07-13T19:20:48.403" v="84" actId="26606"/>
          <ac:spMkLst>
            <pc:docMk/>
            <pc:sldMk cId="2531567509" sldId="299"/>
            <ac:spMk id="233" creationId="{BBE55C11-4C41-45E4-A00F-83DEE6BB51A8}"/>
          </ac:spMkLst>
        </pc:spChg>
        <pc:grpChg chg="del">
          <ac:chgData name="Frank Chau" userId="bb71d157-b65a-464d-9c94-2eb9f98acf39" providerId="ADAL" clId="{DB94BD9F-2290-4A17-8D12-3FA4282F8717}" dt="2020-07-13T19:20:48.403" v="84" actId="26606"/>
          <ac:grpSpMkLst>
            <pc:docMk/>
            <pc:sldMk cId="2531567509" sldId="299"/>
            <ac:grpSpMk id="112" creationId="{7398C59F-5A18-487B-91D6-B955AACF2E50}"/>
          </ac:grpSpMkLst>
        </pc:grpChg>
        <pc:grpChg chg="del">
          <ac:chgData name="Frank Chau" userId="bb71d157-b65a-464d-9c94-2eb9f98acf39" providerId="ADAL" clId="{DB94BD9F-2290-4A17-8D12-3FA4282F8717}" dt="2020-07-13T19:20:48.403" v="84" actId="26606"/>
          <ac:grpSpMkLst>
            <pc:docMk/>
            <pc:sldMk cId="2531567509" sldId="299"/>
            <ac:grpSpMk id="126" creationId="{520234FB-542E-4550-9C2F-1B56FD41A1CA}"/>
          </ac:grpSpMkLst>
        </pc:grpChg>
        <pc:grpChg chg="add">
          <ac:chgData name="Frank Chau" userId="bb71d157-b65a-464d-9c94-2eb9f98acf39" providerId="ADAL" clId="{DB94BD9F-2290-4A17-8D12-3FA4282F8717}" dt="2020-07-13T19:20:48.403" v="84" actId="26606"/>
          <ac:grpSpMkLst>
            <pc:docMk/>
            <pc:sldMk cId="2531567509" sldId="299"/>
            <ac:grpSpMk id="199" creationId="{7398C59F-5A18-487B-91D6-B955AACF2E50}"/>
          </ac:grpSpMkLst>
        </pc:grpChg>
        <pc:grpChg chg="add">
          <ac:chgData name="Frank Chau" userId="bb71d157-b65a-464d-9c94-2eb9f98acf39" providerId="ADAL" clId="{DB94BD9F-2290-4A17-8D12-3FA4282F8717}" dt="2020-07-13T19:20:48.403" v="84" actId="26606"/>
          <ac:grpSpMkLst>
            <pc:docMk/>
            <pc:sldMk cId="2531567509" sldId="299"/>
            <ac:grpSpMk id="213" creationId="{520234FB-542E-4550-9C2F-1B56FD41A1CA}"/>
          </ac:grpSpMkLst>
        </pc:grpChg>
        <pc:picChg chg="del">
          <ac:chgData name="Frank Chau" userId="bb71d157-b65a-464d-9c94-2eb9f98acf39" providerId="ADAL" clId="{DB94BD9F-2290-4A17-8D12-3FA4282F8717}" dt="2020-07-13T19:20:44.137" v="82" actId="478"/>
          <ac:picMkLst>
            <pc:docMk/>
            <pc:sldMk cId="2531567509" sldId="299"/>
            <ac:picMk id="4" creationId="{3F9DD776-416E-4DA4-887C-A56855D85297}"/>
          </ac:picMkLst>
        </pc:picChg>
        <pc:picChg chg="add mod ord">
          <ac:chgData name="Frank Chau" userId="bb71d157-b65a-464d-9c94-2eb9f98acf39" providerId="ADAL" clId="{DB94BD9F-2290-4A17-8D12-3FA4282F8717}" dt="2020-07-13T19:20:48.403" v="84" actId="26606"/>
          <ac:picMkLst>
            <pc:docMk/>
            <pc:sldMk cId="2531567509" sldId="299"/>
            <ac:picMk id="1026" creationId="{11F679C8-4FC6-4724-BD08-BD97BA7EEEF7}"/>
          </ac:picMkLst>
        </pc:picChg>
      </pc:sldChg>
      <pc:sldChg chg="del">
        <pc:chgData name="Frank Chau" userId="bb71d157-b65a-464d-9c94-2eb9f98acf39" providerId="ADAL" clId="{DB94BD9F-2290-4A17-8D12-3FA4282F8717}" dt="2020-07-13T20:20:00.285" v="2666" actId="47"/>
        <pc:sldMkLst>
          <pc:docMk/>
          <pc:sldMk cId="2103504083" sldId="300"/>
        </pc:sldMkLst>
      </pc:sldChg>
      <pc:sldChg chg="del">
        <pc:chgData name="Frank Chau" userId="bb71d157-b65a-464d-9c94-2eb9f98acf39" providerId="ADAL" clId="{DB94BD9F-2290-4A17-8D12-3FA4282F8717}" dt="2020-07-13T19:38:21.968" v="882" actId="47"/>
        <pc:sldMkLst>
          <pc:docMk/>
          <pc:sldMk cId="1540342778" sldId="307"/>
        </pc:sldMkLst>
      </pc:sldChg>
      <pc:sldChg chg="modSp mod ord modNotesTx">
        <pc:chgData name="Frank Chau" userId="bb71d157-b65a-464d-9c94-2eb9f98acf39" providerId="ADAL" clId="{DB94BD9F-2290-4A17-8D12-3FA4282F8717}" dt="2020-07-13T20:24:15.591" v="2737"/>
        <pc:sldMkLst>
          <pc:docMk/>
          <pc:sldMk cId="21427865" sldId="308"/>
        </pc:sldMkLst>
        <pc:spChg chg="mod">
          <ac:chgData name="Frank Chau" userId="bb71d157-b65a-464d-9c94-2eb9f98acf39" providerId="ADAL" clId="{DB94BD9F-2290-4A17-8D12-3FA4282F8717}" dt="2020-07-13T19:53:27.610" v="1441" actId="20577"/>
          <ac:spMkLst>
            <pc:docMk/>
            <pc:sldMk cId="21427865" sldId="308"/>
            <ac:spMk id="2" creationId="{8405CBCE-D208-4FF3-88A7-9A2D729B54CD}"/>
          </ac:spMkLst>
        </pc:spChg>
      </pc:sldChg>
      <pc:sldChg chg="del">
        <pc:chgData name="Frank Chau" userId="bb71d157-b65a-464d-9c94-2eb9f98acf39" providerId="ADAL" clId="{DB94BD9F-2290-4A17-8D12-3FA4282F8717}" dt="2020-07-13T19:37:41.819" v="852" actId="47"/>
        <pc:sldMkLst>
          <pc:docMk/>
          <pc:sldMk cId="3448728493" sldId="309"/>
        </pc:sldMkLst>
      </pc:sldChg>
      <pc:sldChg chg="del">
        <pc:chgData name="Frank Chau" userId="bb71d157-b65a-464d-9c94-2eb9f98acf39" providerId="ADAL" clId="{DB94BD9F-2290-4A17-8D12-3FA4282F8717}" dt="2020-07-13T19:38:10.943" v="877" actId="47"/>
        <pc:sldMkLst>
          <pc:docMk/>
          <pc:sldMk cId="3257277179" sldId="310"/>
        </pc:sldMkLst>
      </pc:sldChg>
      <pc:sldChg chg="del">
        <pc:chgData name="Frank Chau" userId="bb71d157-b65a-464d-9c94-2eb9f98acf39" providerId="ADAL" clId="{DB94BD9F-2290-4A17-8D12-3FA4282F8717}" dt="2020-07-13T19:38:09.410" v="876" actId="47"/>
        <pc:sldMkLst>
          <pc:docMk/>
          <pc:sldMk cId="3229251559" sldId="311"/>
        </pc:sldMkLst>
      </pc:sldChg>
      <pc:sldChg chg="del">
        <pc:chgData name="Frank Chau" userId="bb71d157-b65a-464d-9c94-2eb9f98acf39" providerId="ADAL" clId="{DB94BD9F-2290-4A17-8D12-3FA4282F8717}" dt="2020-07-13T19:38:14.422" v="879" actId="47"/>
        <pc:sldMkLst>
          <pc:docMk/>
          <pc:sldMk cId="3852021733" sldId="312"/>
        </pc:sldMkLst>
      </pc:sldChg>
      <pc:sldChg chg="del">
        <pc:chgData name="Frank Chau" userId="bb71d157-b65a-464d-9c94-2eb9f98acf39" providerId="ADAL" clId="{DB94BD9F-2290-4A17-8D12-3FA4282F8717}" dt="2020-07-13T19:38:16.178" v="880" actId="47"/>
        <pc:sldMkLst>
          <pc:docMk/>
          <pc:sldMk cId="1493999599" sldId="313"/>
        </pc:sldMkLst>
      </pc:sldChg>
      <pc:sldChg chg="del">
        <pc:chgData name="Frank Chau" userId="bb71d157-b65a-464d-9c94-2eb9f98acf39" providerId="ADAL" clId="{DB94BD9F-2290-4A17-8D12-3FA4282F8717}" dt="2020-07-13T19:38:19.353" v="881" actId="47"/>
        <pc:sldMkLst>
          <pc:docMk/>
          <pc:sldMk cId="2984383240" sldId="314"/>
        </pc:sldMkLst>
      </pc:sldChg>
      <pc:sldChg chg="del">
        <pc:chgData name="Frank Chau" userId="bb71d157-b65a-464d-9c94-2eb9f98acf39" providerId="ADAL" clId="{DB94BD9F-2290-4A17-8D12-3FA4282F8717}" dt="2020-07-13T19:38:12.526" v="878" actId="47"/>
        <pc:sldMkLst>
          <pc:docMk/>
          <pc:sldMk cId="1554305765" sldId="315"/>
        </pc:sldMkLst>
      </pc:sldChg>
      <pc:sldChg chg="del">
        <pc:chgData name="Frank Chau" userId="bb71d157-b65a-464d-9c94-2eb9f98acf39" providerId="ADAL" clId="{DB94BD9F-2290-4A17-8D12-3FA4282F8717}" dt="2020-07-13T20:34:29.686" v="3207" actId="47"/>
        <pc:sldMkLst>
          <pc:docMk/>
          <pc:sldMk cId="1648257349" sldId="316"/>
        </pc:sldMkLst>
      </pc:sldChg>
      <pc:sldChg chg="addSp delSp modSp new mod modTransition setBg modAnim modNotesTx">
        <pc:chgData name="Frank Chau" userId="bb71d157-b65a-464d-9c94-2eb9f98acf39" providerId="ADAL" clId="{DB94BD9F-2290-4A17-8D12-3FA4282F8717}" dt="2020-07-13T19:29:41.707" v="778" actId="20577"/>
        <pc:sldMkLst>
          <pc:docMk/>
          <pc:sldMk cId="3904496740" sldId="317"/>
        </pc:sldMkLst>
        <pc:spChg chg="mod">
          <ac:chgData name="Frank Chau" userId="bb71d157-b65a-464d-9c94-2eb9f98acf39" providerId="ADAL" clId="{DB94BD9F-2290-4A17-8D12-3FA4282F8717}" dt="2020-07-13T19:23:58.281" v="149" actId="26606"/>
          <ac:spMkLst>
            <pc:docMk/>
            <pc:sldMk cId="3904496740" sldId="317"/>
            <ac:spMk id="2" creationId="{450C3D75-2197-4B5C-BBED-FC1B94AD80EA}"/>
          </ac:spMkLst>
        </pc:spChg>
        <pc:spChg chg="del mod">
          <ac:chgData name="Frank Chau" userId="bb71d157-b65a-464d-9c94-2eb9f98acf39" providerId="ADAL" clId="{DB94BD9F-2290-4A17-8D12-3FA4282F8717}" dt="2020-07-13T19:23:55.842" v="148"/>
          <ac:spMkLst>
            <pc:docMk/>
            <pc:sldMk cId="3904496740" sldId="317"/>
            <ac:spMk id="3" creationId="{AB128047-2F9E-49BF-BCD8-EE6F00C7821B}"/>
          </ac:spMkLst>
        </pc:spChg>
        <pc:spChg chg="add mod">
          <ac:chgData name="Frank Chau" userId="bb71d157-b65a-464d-9c94-2eb9f98acf39" providerId="ADAL" clId="{DB94BD9F-2290-4A17-8D12-3FA4282F8717}" dt="2020-07-13T19:29:22.745" v="731" actId="20577"/>
          <ac:spMkLst>
            <pc:docMk/>
            <pc:sldMk cId="3904496740" sldId="317"/>
            <ac:spMk id="8" creationId="{B740B624-13C1-4699-AFB9-FD5B93CC1352}"/>
          </ac:spMkLst>
        </pc:spChg>
        <pc:spChg chg="add del">
          <ac:chgData name="Frank Chau" userId="bb71d157-b65a-464d-9c94-2eb9f98acf39" providerId="ADAL" clId="{DB94BD9F-2290-4A17-8D12-3FA4282F8717}" dt="2020-07-13T19:25:46.205" v="343" actId="26606"/>
          <ac:spMkLst>
            <pc:docMk/>
            <pc:sldMk cId="3904496740" sldId="317"/>
            <ac:spMk id="11" creationId="{3F4C104D-5F30-4811-9376-566B26E4719A}"/>
          </ac:spMkLst>
        </pc:spChg>
        <pc:spChg chg="add del">
          <ac:chgData name="Frank Chau" userId="bb71d157-b65a-464d-9c94-2eb9f98acf39" providerId="ADAL" clId="{DB94BD9F-2290-4A17-8D12-3FA4282F8717}" dt="2020-07-13T19:25:46.205" v="343" actId="26606"/>
          <ac:spMkLst>
            <pc:docMk/>
            <pc:sldMk cId="3904496740" sldId="317"/>
            <ac:spMk id="13" creationId="{0815E34B-5D02-4E01-A936-E8E1C0AB6F12}"/>
          </ac:spMkLst>
        </pc:spChg>
        <pc:spChg chg="add del">
          <ac:chgData name="Frank Chau" userId="bb71d157-b65a-464d-9c94-2eb9f98acf39" providerId="ADAL" clId="{DB94BD9F-2290-4A17-8D12-3FA4282F8717}" dt="2020-07-13T19:25:46.205" v="343" actId="26606"/>
          <ac:spMkLst>
            <pc:docMk/>
            <pc:sldMk cId="3904496740" sldId="317"/>
            <ac:spMk id="15" creationId="{7DE3414B-B032-4710-A468-D3285E38C5FF}"/>
          </ac:spMkLst>
        </pc:spChg>
        <pc:spChg chg="add">
          <ac:chgData name="Frank Chau" userId="bb71d157-b65a-464d-9c94-2eb9f98acf39" providerId="ADAL" clId="{DB94BD9F-2290-4A17-8D12-3FA4282F8717}" dt="2020-07-13T19:25:46.205" v="343" actId="26606"/>
          <ac:spMkLst>
            <pc:docMk/>
            <pc:sldMk cId="3904496740" sldId="317"/>
            <ac:spMk id="20" creationId="{0C8B6C4B-A867-4D7E-9851-29BB2D603B96}"/>
          </ac:spMkLst>
        </pc:spChg>
        <pc:spChg chg="add">
          <ac:chgData name="Frank Chau" userId="bb71d157-b65a-464d-9c94-2eb9f98acf39" providerId="ADAL" clId="{DB94BD9F-2290-4A17-8D12-3FA4282F8717}" dt="2020-07-13T19:25:46.205" v="343" actId="26606"/>
          <ac:spMkLst>
            <pc:docMk/>
            <pc:sldMk cId="3904496740" sldId="317"/>
            <ac:spMk id="22" creationId="{470BD5D9-CDC5-465C-9E25-2EB0249FE4C5}"/>
          </ac:spMkLst>
        </pc:spChg>
        <pc:spChg chg="add">
          <ac:chgData name="Frank Chau" userId="bb71d157-b65a-464d-9c94-2eb9f98acf39" providerId="ADAL" clId="{DB94BD9F-2290-4A17-8D12-3FA4282F8717}" dt="2020-07-13T19:25:46.205" v="343" actId="26606"/>
          <ac:spMkLst>
            <pc:docMk/>
            <pc:sldMk cId="3904496740" sldId="317"/>
            <ac:spMk id="24" creationId="{9185F495-8EFA-407B-AAD7-A2F52AE2C3EC}"/>
          </ac:spMkLst>
        </pc:spChg>
        <pc:picChg chg="add del mod ord">
          <ac:chgData name="Frank Chau" userId="bb71d157-b65a-464d-9c94-2eb9f98acf39" providerId="ADAL" clId="{DB94BD9F-2290-4A17-8D12-3FA4282F8717}" dt="2020-07-13T19:25:51.646" v="344" actId="478"/>
          <ac:picMkLst>
            <pc:docMk/>
            <pc:sldMk cId="3904496740" sldId="317"/>
            <ac:picMk id="4" creationId="{44CFFB42-49AA-47C7-B29D-E92682EFF6C3}"/>
          </ac:picMkLst>
        </pc:picChg>
        <pc:picChg chg="add mod">
          <ac:chgData name="Frank Chau" userId="bb71d157-b65a-464d-9c94-2eb9f98acf39" providerId="ADAL" clId="{DB94BD9F-2290-4A17-8D12-3FA4282F8717}" dt="2020-07-13T19:25:46.205" v="343" actId="26606"/>
          <ac:picMkLst>
            <pc:docMk/>
            <pc:sldMk cId="3904496740" sldId="317"/>
            <ac:picMk id="9" creationId="{138335CE-8259-4F22-BDB7-66FE3EB7DBC1}"/>
          </ac:picMkLst>
        </pc:picChg>
        <pc:picChg chg="add del mod">
          <ac:chgData name="Frank Chau" userId="bb71d157-b65a-464d-9c94-2eb9f98acf39" providerId="ADAL" clId="{DB94BD9F-2290-4A17-8D12-3FA4282F8717}" dt="2020-07-13T19:25:54.354" v="346"/>
          <ac:picMkLst>
            <pc:docMk/>
            <pc:sldMk cId="3904496740" sldId="317"/>
            <ac:picMk id="14" creationId="{9EE81C70-C025-44D4-B170-43E54C8398C6}"/>
          </ac:picMkLst>
        </pc:picChg>
        <pc:picChg chg="add mod">
          <ac:chgData name="Frank Chau" userId="bb71d157-b65a-464d-9c94-2eb9f98acf39" providerId="ADAL" clId="{DB94BD9F-2290-4A17-8D12-3FA4282F8717}" dt="2020-07-13T19:26:24.250" v="352" actId="14100"/>
          <ac:picMkLst>
            <pc:docMk/>
            <pc:sldMk cId="3904496740" sldId="317"/>
            <ac:picMk id="16" creationId="{A525C5AF-C3B2-42E8-B219-DC5716A076C2}"/>
          </ac:picMkLst>
        </pc:picChg>
      </pc:sldChg>
      <pc:sldChg chg="addSp delSp modSp new mod setBg modAnim modNotesTx">
        <pc:chgData name="Frank Chau" userId="bb71d157-b65a-464d-9c94-2eb9f98acf39" providerId="ADAL" clId="{DB94BD9F-2290-4A17-8D12-3FA4282F8717}" dt="2020-07-13T22:07:42.015" v="4672" actId="27636"/>
        <pc:sldMkLst>
          <pc:docMk/>
          <pc:sldMk cId="4294392273" sldId="318"/>
        </pc:sldMkLst>
        <pc:spChg chg="mod">
          <ac:chgData name="Frank Chau" userId="bb71d157-b65a-464d-9c94-2eb9f98acf39" providerId="ADAL" clId="{DB94BD9F-2290-4A17-8D12-3FA4282F8717}" dt="2020-07-13T19:48:29.789" v="1309" actId="26606"/>
          <ac:spMkLst>
            <pc:docMk/>
            <pc:sldMk cId="4294392273" sldId="318"/>
            <ac:spMk id="2" creationId="{972C7100-1E3F-44A3-9458-82831ACC64A4}"/>
          </ac:spMkLst>
        </pc:spChg>
        <pc:spChg chg="mod ord">
          <ac:chgData name="Frank Chau" userId="bb71d157-b65a-464d-9c94-2eb9f98acf39" providerId="ADAL" clId="{DB94BD9F-2290-4A17-8D12-3FA4282F8717}" dt="2020-07-13T22:07:42.015" v="4672" actId="27636"/>
          <ac:spMkLst>
            <pc:docMk/>
            <pc:sldMk cId="4294392273" sldId="318"/>
            <ac:spMk id="3" creationId="{33777148-8069-4488-AD03-83A013660A5F}"/>
          </ac:spMkLst>
        </pc:spChg>
        <pc:spChg chg="add mod">
          <ac:chgData name="Frank Chau" userId="bb71d157-b65a-464d-9c94-2eb9f98acf39" providerId="ADAL" clId="{DB94BD9F-2290-4A17-8D12-3FA4282F8717}" dt="2020-07-13T19:50:32.473" v="1360" actId="14100"/>
          <ac:spMkLst>
            <pc:docMk/>
            <pc:sldMk cId="4294392273" sldId="318"/>
            <ac:spMk id="4" creationId="{3F46E48A-D267-4000-9B8F-894A8C311824}"/>
          </ac:spMkLst>
        </pc:spChg>
        <pc:spChg chg="add mod">
          <ac:chgData name="Frank Chau" userId="bb71d157-b65a-464d-9c94-2eb9f98acf39" providerId="ADAL" clId="{DB94BD9F-2290-4A17-8D12-3FA4282F8717}" dt="2020-07-13T19:49:55.882" v="1339" actId="1076"/>
          <ac:spMkLst>
            <pc:docMk/>
            <pc:sldMk cId="4294392273" sldId="318"/>
            <ac:spMk id="5" creationId="{3C345074-865B-456E-A953-E854F70E45E2}"/>
          </ac:spMkLst>
        </pc:spChg>
        <pc:spChg chg="add mod">
          <ac:chgData name="Frank Chau" userId="bb71d157-b65a-464d-9c94-2eb9f98acf39" providerId="ADAL" clId="{DB94BD9F-2290-4A17-8D12-3FA4282F8717}" dt="2020-07-13T19:50:37.559" v="1361" actId="1076"/>
          <ac:spMkLst>
            <pc:docMk/>
            <pc:sldMk cId="4294392273" sldId="318"/>
            <ac:spMk id="6" creationId="{FFDFE463-33DB-40C2-95A3-6D74C547D454}"/>
          </ac:spMkLst>
        </pc:spChg>
        <pc:spChg chg="add del">
          <ac:chgData name="Frank Chau" userId="bb71d157-b65a-464d-9c94-2eb9f98acf39" providerId="ADAL" clId="{DB94BD9F-2290-4A17-8D12-3FA4282F8717}" dt="2020-07-13T19:48:29.789" v="1309" actId="26606"/>
          <ac:spMkLst>
            <pc:docMk/>
            <pc:sldMk cId="4294392273" sldId="318"/>
            <ac:spMk id="71" creationId="{1A44C337-3893-4B29-A265-B1329150B6AA}"/>
          </ac:spMkLst>
        </pc:spChg>
        <pc:spChg chg="add del">
          <ac:chgData name="Frank Chau" userId="bb71d157-b65a-464d-9c94-2eb9f98acf39" providerId="ADAL" clId="{DB94BD9F-2290-4A17-8D12-3FA4282F8717}" dt="2020-07-13T19:48:29.789" v="1309" actId="26606"/>
          <ac:spMkLst>
            <pc:docMk/>
            <pc:sldMk cId="4294392273" sldId="318"/>
            <ac:spMk id="101" creationId="{AA5CD610-ED7C-4CED-A9A1-174432C88AF8}"/>
          </ac:spMkLst>
        </pc:spChg>
        <pc:spChg chg="add del">
          <ac:chgData name="Frank Chau" userId="bb71d157-b65a-464d-9c94-2eb9f98acf39" providerId="ADAL" clId="{DB94BD9F-2290-4A17-8D12-3FA4282F8717}" dt="2020-07-13T19:48:29.789" v="1309" actId="26606"/>
          <ac:spMkLst>
            <pc:docMk/>
            <pc:sldMk cId="4294392273" sldId="318"/>
            <ac:spMk id="103" creationId="{0C4379BF-8C7A-480A-BC36-DA55D92A9356}"/>
          </ac:spMkLst>
        </pc:spChg>
        <pc:spChg chg="add">
          <ac:chgData name="Frank Chau" userId="bb71d157-b65a-464d-9c94-2eb9f98acf39" providerId="ADAL" clId="{DB94BD9F-2290-4A17-8D12-3FA4282F8717}" dt="2020-07-13T19:48:29.789" v="1309" actId="26606"/>
          <ac:spMkLst>
            <pc:docMk/>
            <pc:sldMk cId="4294392273" sldId="318"/>
            <ac:spMk id="137" creationId="{671907CE-C854-4190-9727-A5BA9ACD6C50}"/>
          </ac:spMkLst>
        </pc:spChg>
        <pc:spChg chg="add">
          <ac:chgData name="Frank Chau" userId="bb71d157-b65a-464d-9c94-2eb9f98acf39" providerId="ADAL" clId="{DB94BD9F-2290-4A17-8D12-3FA4282F8717}" dt="2020-07-13T19:48:29.789" v="1309" actId="26606"/>
          <ac:spMkLst>
            <pc:docMk/>
            <pc:sldMk cId="4294392273" sldId="318"/>
            <ac:spMk id="139" creationId="{5A0C5A08-447D-4E23-AC6B-794597272A76}"/>
          </ac:spMkLst>
        </pc:spChg>
        <pc:spChg chg="add">
          <ac:chgData name="Frank Chau" userId="bb71d157-b65a-464d-9c94-2eb9f98acf39" providerId="ADAL" clId="{DB94BD9F-2290-4A17-8D12-3FA4282F8717}" dt="2020-07-13T19:48:29.789" v="1309" actId="26606"/>
          <ac:spMkLst>
            <pc:docMk/>
            <pc:sldMk cId="4294392273" sldId="318"/>
            <ac:spMk id="141" creationId="{1F08992A-39FB-4DC1-A09F-C56F3890497F}"/>
          </ac:spMkLst>
        </pc:spChg>
        <pc:spChg chg="add">
          <ac:chgData name="Frank Chau" userId="bb71d157-b65a-464d-9c94-2eb9f98acf39" providerId="ADAL" clId="{DB94BD9F-2290-4A17-8D12-3FA4282F8717}" dt="2020-07-13T19:48:29.789" v="1309" actId="26606"/>
          <ac:spMkLst>
            <pc:docMk/>
            <pc:sldMk cId="4294392273" sldId="318"/>
            <ac:spMk id="143" creationId="{05E23455-2212-4BE9-9C96-AAEFE4467D18}"/>
          </ac:spMkLst>
        </pc:spChg>
        <pc:grpChg chg="add del">
          <ac:chgData name="Frank Chau" userId="bb71d157-b65a-464d-9c94-2eb9f98acf39" providerId="ADAL" clId="{DB94BD9F-2290-4A17-8D12-3FA4282F8717}" dt="2020-07-13T19:48:29.789" v="1309" actId="26606"/>
          <ac:grpSpMkLst>
            <pc:docMk/>
            <pc:sldMk cId="4294392273" sldId="318"/>
            <ac:grpSpMk id="73" creationId="{81E0B358-1267-4844-8B3D-B7A279B4175A}"/>
          </ac:grpSpMkLst>
        </pc:grpChg>
        <pc:grpChg chg="add del">
          <ac:chgData name="Frank Chau" userId="bb71d157-b65a-464d-9c94-2eb9f98acf39" providerId="ADAL" clId="{DB94BD9F-2290-4A17-8D12-3FA4282F8717}" dt="2020-07-13T19:48:29.789" v="1309" actId="26606"/>
          <ac:grpSpMkLst>
            <pc:docMk/>
            <pc:sldMk cId="4294392273" sldId="318"/>
            <ac:grpSpMk id="87" creationId="{AF44CA9C-80E8-44E1-A79C-D6EBFC73BCA0}"/>
          </ac:grpSpMkLst>
        </pc:grpChg>
        <pc:picChg chg="add mod ord">
          <ac:chgData name="Frank Chau" userId="bb71d157-b65a-464d-9c94-2eb9f98acf39" providerId="ADAL" clId="{DB94BD9F-2290-4A17-8D12-3FA4282F8717}" dt="2020-07-13T19:49:18.837" v="1327" actId="1076"/>
          <ac:picMkLst>
            <pc:docMk/>
            <pc:sldMk cId="4294392273" sldId="318"/>
            <ac:picMk id="2050" creationId="{B9897360-934B-4F2F-B946-87E03F2CEC3A}"/>
          </ac:picMkLst>
        </pc:picChg>
        <pc:picChg chg="add mod">
          <ac:chgData name="Frank Chau" userId="bb71d157-b65a-464d-9c94-2eb9f98acf39" providerId="ADAL" clId="{DB94BD9F-2290-4A17-8D12-3FA4282F8717}" dt="2020-07-13T19:48:41.734" v="1314" actId="1076"/>
          <ac:picMkLst>
            <pc:docMk/>
            <pc:sldMk cId="4294392273" sldId="318"/>
            <ac:picMk id="2052" creationId="{031C6EE7-492A-40A0-9598-22CD3DC49E0E}"/>
          </ac:picMkLst>
        </pc:picChg>
      </pc:sldChg>
      <pc:sldChg chg="addSp modSp new mod modTransition modAnim modNotesTx">
        <pc:chgData name="Frank Chau" userId="bb71d157-b65a-464d-9c94-2eb9f98acf39" providerId="ADAL" clId="{DB94BD9F-2290-4A17-8D12-3FA4282F8717}" dt="2020-07-13T22:08:45.620" v="4678"/>
        <pc:sldMkLst>
          <pc:docMk/>
          <pc:sldMk cId="361074383" sldId="319"/>
        </pc:sldMkLst>
        <pc:spChg chg="mod">
          <ac:chgData name="Frank Chau" userId="bb71d157-b65a-464d-9c94-2eb9f98acf39" providerId="ADAL" clId="{DB94BD9F-2290-4A17-8D12-3FA4282F8717}" dt="2020-07-13T19:54:29.757" v="1533" actId="20577"/>
          <ac:spMkLst>
            <pc:docMk/>
            <pc:sldMk cId="361074383" sldId="319"/>
            <ac:spMk id="2" creationId="{FDFA7488-8089-47BE-A5EC-0BBA3B411D2D}"/>
          </ac:spMkLst>
        </pc:spChg>
        <pc:spChg chg="mod">
          <ac:chgData name="Frank Chau" userId="bb71d157-b65a-464d-9c94-2eb9f98acf39" providerId="ADAL" clId="{DB94BD9F-2290-4A17-8D12-3FA4282F8717}" dt="2020-07-13T20:05:33.530" v="1898" actId="20577"/>
          <ac:spMkLst>
            <pc:docMk/>
            <pc:sldMk cId="361074383" sldId="319"/>
            <ac:spMk id="3" creationId="{201A7FC1-A90F-41DD-A61C-D1A68EC3EE50}"/>
          </ac:spMkLst>
        </pc:spChg>
        <pc:spChg chg="add mod">
          <ac:chgData name="Frank Chau" userId="bb71d157-b65a-464d-9c94-2eb9f98acf39" providerId="ADAL" clId="{DB94BD9F-2290-4A17-8D12-3FA4282F8717}" dt="2020-07-13T20:20:54.961" v="2704" actId="20577"/>
          <ac:spMkLst>
            <pc:docMk/>
            <pc:sldMk cId="361074383" sldId="319"/>
            <ac:spMk id="5" creationId="{12203047-E4AB-4054-95E6-4DBDBBC07F16}"/>
          </ac:spMkLst>
        </pc:spChg>
        <pc:picChg chg="add mod">
          <ac:chgData name="Frank Chau" userId="bb71d157-b65a-464d-9c94-2eb9f98acf39" providerId="ADAL" clId="{DB94BD9F-2290-4A17-8D12-3FA4282F8717}" dt="2020-07-13T20:05:38.362" v="1899" actId="1076"/>
          <ac:picMkLst>
            <pc:docMk/>
            <pc:sldMk cId="361074383" sldId="319"/>
            <ac:picMk id="3074" creationId="{A4BF371F-512C-4158-88D8-3734B24E0CFF}"/>
          </ac:picMkLst>
        </pc:picChg>
        <pc:picChg chg="add mod">
          <ac:chgData name="Frank Chau" userId="bb71d157-b65a-464d-9c94-2eb9f98acf39" providerId="ADAL" clId="{DB94BD9F-2290-4A17-8D12-3FA4282F8717}" dt="2020-07-13T20:20:58.616" v="2707" actId="1076"/>
          <ac:picMkLst>
            <pc:docMk/>
            <pc:sldMk cId="361074383" sldId="319"/>
            <ac:picMk id="3076" creationId="{5D653475-C91C-4EDD-A6C1-DB1E12ACB726}"/>
          </ac:picMkLst>
        </pc:picChg>
      </pc:sldChg>
      <pc:sldChg chg="addSp delSp modSp add mod setBg modNotesTx">
        <pc:chgData name="Frank Chau" userId="bb71d157-b65a-464d-9c94-2eb9f98acf39" providerId="ADAL" clId="{DB94BD9F-2290-4A17-8D12-3FA4282F8717}" dt="2020-07-13T20:40:25.866" v="3290" actId="113"/>
        <pc:sldMkLst>
          <pc:docMk/>
          <pc:sldMk cId="376973407" sldId="320"/>
        </pc:sldMkLst>
        <pc:spChg chg="mod">
          <ac:chgData name="Frank Chau" userId="bb71d157-b65a-464d-9c94-2eb9f98acf39" providerId="ADAL" clId="{DB94BD9F-2290-4A17-8D12-3FA4282F8717}" dt="2020-07-13T20:14:55.145" v="2232" actId="26606"/>
          <ac:spMkLst>
            <pc:docMk/>
            <pc:sldMk cId="376973407" sldId="320"/>
            <ac:spMk id="2" creationId="{FDFA7488-8089-47BE-A5EC-0BBA3B411D2D}"/>
          </ac:spMkLst>
        </pc:spChg>
        <pc:spChg chg="mod">
          <ac:chgData name="Frank Chau" userId="bb71d157-b65a-464d-9c94-2eb9f98acf39" providerId="ADAL" clId="{DB94BD9F-2290-4A17-8D12-3FA4282F8717}" dt="2020-07-13T20:40:25.866" v="3290" actId="113"/>
          <ac:spMkLst>
            <pc:docMk/>
            <pc:sldMk cId="376973407" sldId="320"/>
            <ac:spMk id="3" creationId="{201A7FC1-A90F-41DD-A61C-D1A68EC3EE50}"/>
          </ac:spMkLst>
        </pc:spChg>
        <pc:spChg chg="del mod">
          <ac:chgData name="Frank Chau" userId="bb71d157-b65a-464d-9c94-2eb9f98acf39" providerId="ADAL" clId="{DB94BD9F-2290-4A17-8D12-3FA4282F8717}" dt="2020-07-13T20:11:46.074" v="2109" actId="478"/>
          <ac:spMkLst>
            <pc:docMk/>
            <pc:sldMk cId="376973407" sldId="320"/>
            <ac:spMk id="5" creationId="{12203047-E4AB-4054-95E6-4DBDBBC07F16}"/>
          </ac:spMkLst>
        </pc:spChg>
        <pc:spChg chg="add">
          <ac:chgData name="Frank Chau" userId="bb71d157-b65a-464d-9c94-2eb9f98acf39" providerId="ADAL" clId="{DB94BD9F-2290-4A17-8D12-3FA4282F8717}" dt="2020-07-13T20:14:55.145" v="2232" actId="26606"/>
          <ac:spMkLst>
            <pc:docMk/>
            <pc:sldMk cId="376973407" sldId="320"/>
            <ac:spMk id="9" creationId="{3F4C104D-5F30-4811-9376-566B26E4719A}"/>
          </ac:spMkLst>
        </pc:spChg>
        <pc:spChg chg="add">
          <ac:chgData name="Frank Chau" userId="bb71d157-b65a-464d-9c94-2eb9f98acf39" providerId="ADAL" clId="{DB94BD9F-2290-4A17-8D12-3FA4282F8717}" dt="2020-07-13T20:14:55.145" v="2232" actId="26606"/>
          <ac:spMkLst>
            <pc:docMk/>
            <pc:sldMk cId="376973407" sldId="320"/>
            <ac:spMk id="11" creationId="{0815E34B-5D02-4E01-A936-E8E1C0AB6F12}"/>
          </ac:spMkLst>
        </pc:spChg>
        <pc:spChg chg="add">
          <ac:chgData name="Frank Chau" userId="bb71d157-b65a-464d-9c94-2eb9f98acf39" providerId="ADAL" clId="{DB94BD9F-2290-4A17-8D12-3FA4282F8717}" dt="2020-07-13T20:14:55.145" v="2232" actId="26606"/>
          <ac:spMkLst>
            <pc:docMk/>
            <pc:sldMk cId="376973407" sldId="320"/>
            <ac:spMk id="13" creationId="{7DE3414B-B032-4710-A468-D3285E38C5FF}"/>
          </ac:spMkLst>
        </pc:spChg>
        <pc:picChg chg="add mod">
          <ac:chgData name="Frank Chau" userId="bb71d157-b65a-464d-9c94-2eb9f98acf39" providerId="ADAL" clId="{DB94BD9F-2290-4A17-8D12-3FA4282F8717}" dt="2020-07-13T20:14:58.755" v="2233" actId="1076"/>
          <ac:picMkLst>
            <pc:docMk/>
            <pc:sldMk cId="376973407" sldId="320"/>
            <ac:picMk id="4" creationId="{A7CBD2FA-1140-4197-8781-F44B15D945D0}"/>
          </ac:picMkLst>
        </pc:picChg>
        <pc:picChg chg="del">
          <ac:chgData name="Frank Chau" userId="bb71d157-b65a-464d-9c94-2eb9f98acf39" providerId="ADAL" clId="{DB94BD9F-2290-4A17-8D12-3FA4282F8717}" dt="2020-07-13T20:11:39.631" v="2104" actId="478"/>
          <ac:picMkLst>
            <pc:docMk/>
            <pc:sldMk cId="376973407" sldId="320"/>
            <ac:picMk id="3074" creationId="{A4BF371F-512C-4158-88D8-3734B24E0CFF}"/>
          </ac:picMkLst>
        </pc:picChg>
        <pc:picChg chg="del">
          <ac:chgData name="Frank Chau" userId="bb71d157-b65a-464d-9c94-2eb9f98acf39" providerId="ADAL" clId="{DB94BD9F-2290-4A17-8D12-3FA4282F8717}" dt="2020-07-13T20:11:40.611" v="2105" actId="478"/>
          <ac:picMkLst>
            <pc:docMk/>
            <pc:sldMk cId="376973407" sldId="320"/>
            <ac:picMk id="3076" creationId="{5D653475-C91C-4EDD-A6C1-DB1E12ACB726}"/>
          </ac:picMkLst>
        </pc:picChg>
      </pc:sldChg>
      <pc:sldChg chg="addSp modSp new mod ord modTransition setBg modAnim modNotesTx">
        <pc:chgData name="Frank Chau" userId="bb71d157-b65a-464d-9c94-2eb9f98acf39" providerId="ADAL" clId="{DB94BD9F-2290-4A17-8D12-3FA4282F8717}" dt="2020-07-13T22:08:09.716" v="4674"/>
        <pc:sldMkLst>
          <pc:docMk/>
          <pc:sldMk cId="3529432421" sldId="321"/>
        </pc:sldMkLst>
        <pc:spChg chg="mod">
          <ac:chgData name="Frank Chau" userId="bb71d157-b65a-464d-9c94-2eb9f98acf39" providerId="ADAL" clId="{DB94BD9F-2290-4A17-8D12-3FA4282F8717}" dt="2020-07-13T20:29:46.143" v="3049"/>
          <ac:spMkLst>
            <pc:docMk/>
            <pc:sldMk cId="3529432421" sldId="321"/>
            <ac:spMk id="2" creationId="{C512E60D-EC3D-40DC-8FBD-927B82914BB8}"/>
          </ac:spMkLst>
        </pc:spChg>
        <pc:spChg chg="mod ord">
          <ac:chgData name="Frank Chau" userId="bb71d157-b65a-464d-9c94-2eb9f98acf39" providerId="ADAL" clId="{DB94BD9F-2290-4A17-8D12-3FA4282F8717}" dt="2020-07-13T20:33:34.102" v="3206" actId="20577"/>
          <ac:spMkLst>
            <pc:docMk/>
            <pc:sldMk cId="3529432421" sldId="321"/>
            <ac:spMk id="3" creationId="{45CE6299-340E-4AB0-9B13-9FFEF018A3E0}"/>
          </ac:spMkLst>
        </pc:spChg>
        <pc:spChg chg="add">
          <ac:chgData name="Frank Chau" userId="bb71d157-b65a-464d-9c94-2eb9f98acf39" providerId="ADAL" clId="{DB94BD9F-2290-4A17-8D12-3FA4282F8717}" dt="2020-07-13T20:25:58.694" v="2766" actId="26606"/>
          <ac:spMkLst>
            <pc:docMk/>
            <pc:sldMk cId="3529432421" sldId="321"/>
            <ac:spMk id="71" creationId="{763516C8-F227-4B77-9AA7-61B9A0B78253}"/>
          </ac:spMkLst>
        </pc:spChg>
        <pc:spChg chg="add">
          <ac:chgData name="Frank Chau" userId="bb71d157-b65a-464d-9c94-2eb9f98acf39" providerId="ADAL" clId="{DB94BD9F-2290-4A17-8D12-3FA4282F8717}" dt="2020-07-13T20:25:58.694" v="2766" actId="26606"/>
          <ac:spMkLst>
            <pc:docMk/>
            <pc:sldMk cId="3529432421" sldId="321"/>
            <ac:spMk id="73" creationId="{D91B420C-C4C8-44DF-96B2-FBD1014646FE}"/>
          </ac:spMkLst>
        </pc:spChg>
        <pc:spChg chg="add">
          <ac:chgData name="Frank Chau" userId="bb71d157-b65a-464d-9c94-2eb9f98acf39" providerId="ADAL" clId="{DB94BD9F-2290-4A17-8D12-3FA4282F8717}" dt="2020-07-13T20:25:58.694" v="2766" actId="26606"/>
          <ac:spMkLst>
            <pc:docMk/>
            <pc:sldMk cId="3529432421" sldId="321"/>
            <ac:spMk id="75" creationId="{070928B1-3E69-44AC-A1EE-B4E4270A7A51}"/>
          </ac:spMkLst>
        </pc:spChg>
        <pc:picChg chg="add mod">
          <ac:chgData name="Frank Chau" userId="bb71d157-b65a-464d-9c94-2eb9f98acf39" providerId="ADAL" clId="{DB94BD9F-2290-4A17-8D12-3FA4282F8717}" dt="2020-07-13T20:25:58.694" v="2766" actId="26606"/>
          <ac:picMkLst>
            <pc:docMk/>
            <pc:sldMk cId="3529432421" sldId="321"/>
            <ac:picMk id="4098" creationId="{E6197C23-8D9C-49CA-9650-4143B8DFBE53}"/>
          </ac:picMkLst>
        </pc:picChg>
      </pc:sldChg>
      <pc:sldChg chg="addSp delSp modSp new mod modTransition setBg">
        <pc:chgData name="Frank Chau" userId="bb71d157-b65a-464d-9c94-2eb9f98acf39" providerId="ADAL" clId="{DB94BD9F-2290-4A17-8D12-3FA4282F8717}" dt="2020-07-13T20:40:11.046" v="3289" actId="1076"/>
        <pc:sldMkLst>
          <pc:docMk/>
          <pc:sldMk cId="3729418353" sldId="322"/>
        </pc:sldMkLst>
        <pc:spChg chg="mod">
          <ac:chgData name="Frank Chau" userId="bb71d157-b65a-464d-9c94-2eb9f98acf39" providerId="ADAL" clId="{DB94BD9F-2290-4A17-8D12-3FA4282F8717}" dt="2020-07-13T20:38:41.651" v="3235" actId="26606"/>
          <ac:spMkLst>
            <pc:docMk/>
            <pc:sldMk cId="3729418353" sldId="322"/>
            <ac:spMk id="2" creationId="{46BAB729-1639-4DCD-AE60-F46E5F6C7489}"/>
          </ac:spMkLst>
        </pc:spChg>
        <pc:spChg chg="del">
          <ac:chgData name="Frank Chau" userId="bb71d157-b65a-464d-9c94-2eb9f98acf39" providerId="ADAL" clId="{DB94BD9F-2290-4A17-8D12-3FA4282F8717}" dt="2020-07-13T20:36:55.681" v="3217"/>
          <ac:spMkLst>
            <pc:docMk/>
            <pc:sldMk cId="3729418353" sldId="322"/>
            <ac:spMk id="3" creationId="{221B4570-7648-4479-B8FC-3C10B821003D}"/>
          </ac:spMkLst>
        </pc:spChg>
        <pc:spChg chg="add mod">
          <ac:chgData name="Frank Chau" userId="bb71d157-b65a-464d-9c94-2eb9f98acf39" providerId="ADAL" clId="{DB94BD9F-2290-4A17-8D12-3FA4282F8717}" dt="2020-07-13T20:40:11.046" v="3289" actId="1076"/>
          <ac:spMkLst>
            <pc:docMk/>
            <pc:sldMk cId="3729418353" sldId="322"/>
            <ac:spMk id="10" creationId="{1501D94E-A426-4887-9B44-DB272398BA5C}"/>
          </ac:spMkLst>
        </pc:spChg>
        <pc:spChg chg="add del">
          <ac:chgData name="Frank Chau" userId="bb71d157-b65a-464d-9c94-2eb9f98acf39" providerId="ADAL" clId="{DB94BD9F-2290-4A17-8D12-3FA4282F8717}" dt="2020-07-13T20:38:37.495" v="3233" actId="26606"/>
          <ac:spMkLst>
            <pc:docMk/>
            <pc:sldMk cId="3729418353" sldId="322"/>
            <ac:spMk id="11" creationId="{D8C08E85-3F17-476C-AD18-245EB20A8C9C}"/>
          </ac:spMkLst>
        </pc:spChg>
        <pc:spChg chg="add del">
          <ac:chgData name="Frank Chau" userId="bb71d157-b65a-464d-9c94-2eb9f98acf39" providerId="ADAL" clId="{DB94BD9F-2290-4A17-8D12-3FA4282F8717}" dt="2020-07-13T20:38:37.495" v="3233" actId="26606"/>
          <ac:spMkLst>
            <pc:docMk/>
            <pc:sldMk cId="3729418353" sldId="322"/>
            <ac:spMk id="14" creationId="{0C8B6C4B-A867-4D7E-9851-29BB2D603B96}"/>
          </ac:spMkLst>
        </pc:spChg>
        <pc:spChg chg="add del">
          <ac:chgData name="Frank Chau" userId="bb71d157-b65a-464d-9c94-2eb9f98acf39" providerId="ADAL" clId="{DB94BD9F-2290-4A17-8D12-3FA4282F8717}" dt="2020-07-13T20:38:37.495" v="3233" actId="26606"/>
          <ac:spMkLst>
            <pc:docMk/>
            <pc:sldMk cId="3729418353" sldId="322"/>
            <ac:spMk id="16" creationId="{470BD5D9-CDC5-465C-9E25-2EB0249FE4C5}"/>
          </ac:spMkLst>
        </pc:spChg>
        <pc:spChg chg="add del">
          <ac:chgData name="Frank Chau" userId="bb71d157-b65a-464d-9c94-2eb9f98acf39" providerId="ADAL" clId="{DB94BD9F-2290-4A17-8D12-3FA4282F8717}" dt="2020-07-13T20:38:37.495" v="3233" actId="26606"/>
          <ac:spMkLst>
            <pc:docMk/>
            <pc:sldMk cId="3729418353" sldId="322"/>
            <ac:spMk id="18" creationId="{9185F495-8EFA-407B-AAD7-A2F52AE2C3EC}"/>
          </ac:spMkLst>
        </pc:spChg>
        <pc:spChg chg="add del">
          <ac:chgData name="Frank Chau" userId="bb71d157-b65a-464d-9c94-2eb9f98acf39" providerId="ADAL" clId="{DB94BD9F-2290-4A17-8D12-3FA4282F8717}" dt="2020-07-13T20:38:41.651" v="3235" actId="26606"/>
          <ac:spMkLst>
            <pc:docMk/>
            <pc:sldMk cId="3729418353" sldId="322"/>
            <ac:spMk id="20" creationId="{05E23455-2212-4BE9-9C96-AAEFE4467D18}"/>
          </ac:spMkLst>
        </pc:spChg>
        <pc:spChg chg="add del">
          <ac:chgData name="Frank Chau" userId="bb71d157-b65a-464d-9c94-2eb9f98acf39" providerId="ADAL" clId="{DB94BD9F-2290-4A17-8D12-3FA4282F8717}" dt="2020-07-13T20:38:41.651" v="3235" actId="26606"/>
          <ac:spMkLst>
            <pc:docMk/>
            <pc:sldMk cId="3729418353" sldId="322"/>
            <ac:spMk id="21" creationId="{671907CE-C854-4190-9727-A5BA9ACD6C50}"/>
          </ac:spMkLst>
        </pc:spChg>
        <pc:spChg chg="add del">
          <ac:chgData name="Frank Chau" userId="bb71d157-b65a-464d-9c94-2eb9f98acf39" providerId="ADAL" clId="{DB94BD9F-2290-4A17-8D12-3FA4282F8717}" dt="2020-07-13T20:38:41.651" v="3235" actId="26606"/>
          <ac:spMkLst>
            <pc:docMk/>
            <pc:sldMk cId="3729418353" sldId="322"/>
            <ac:spMk id="22" creationId="{5A0C5A08-447D-4E23-AC6B-794597272A76}"/>
          </ac:spMkLst>
        </pc:spChg>
        <pc:spChg chg="add del">
          <ac:chgData name="Frank Chau" userId="bb71d157-b65a-464d-9c94-2eb9f98acf39" providerId="ADAL" clId="{DB94BD9F-2290-4A17-8D12-3FA4282F8717}" dt="2020-07-13T20:38:41.651" v="3235" actId="26606"/>
          <ac:spMkLst>
            <pc:docMk/>
            <pc:sldMk cId="3729418353" sldId="322"/>
            <ac:spMk id="23" creationId="{2C2A6B2E-D09F-4A45-8660-E9367E954CAF}"/>
          </ac:spMkLst>
        </pc:spChg>
        <pc:spChg chg="add del">
          <ac:chgData name="Frank Chau" userId="bb71d157-b65a-464d-9c94-2eb9f98acf39" providerId="ADAL" clId="{DB94BD9F-2290-4A17-8D12-3FA4282F8717}" dt="2020-07-13T20:38:41.651" v="3235" actId="26606"/>
          <ac:spMkLst>
            <pc:docMk/>
            <pc:sldMk cId="3729418353" sldId="322"/>
            <ac:spMk id="24" creationId="{1F08992A-39FB-4DC1-A09F-C56F3890497F}"/>
          </ac:spMkLst>
        </pc:spChg>
        <pc:picChg chg="add mod ord">
          <ac:chgData name="Frank Chau" userId="bb71d157-b65a-464d-9c94-2eb9f98acf39" providerId="ADAL" clId="{DB94BD9F-2290-4A17-8D12-3FA4282F8717}" dt="2020-07-13T20:39:01.555" v="3248" actId="1076"/>
          <ac:picMkLst>
            <pc:docMk/>
            <pc:sldMk cId="3729418353" sldId="322"/>
            <ac:picMk id="5" creationId="{FA26C498-1673-46AA-9CB4-B02F496FCFB7}"/>
          </ac:picMkLst>
        </pc:picChg>
        <pc:picChg chg="add del mod">
          <ac:chgData name="Frank Chau" userId="bb71d157-b65a-464d-9c94-2eb9f98acf39" providerId="ADAL" clId="{DB94BD9F-2290-4A17-8D12-3FA4282F8717}" dt="2020-07-13T20:38:42.904" v="3237"/>
          <ac:picMkLst>
            <pc:docMk/>
            <pc:sldMk cId="3729418353" sldId="322"/>
            <ac:picMk id="7" creationId="{2C4C9A08-6E5A-41CB-B3DE-3359071576B4}"/>
          </ac:picMkLst>
        </pc:picChg>
        <pc:picChg chg="add mod">
          <ac:chgData name="Frank Chau" userId="bb71d157-b65a-464d-9c94-2eb9f98acf39" providerId="ADAL" clId="{DB94BD9F-2290-4A17-8D12-3FA4282F8717}" dt="2020-07-13T20:38:59.915" v="3247" actId="14100"/>
          <ac:picMkLst>
            <pc:docMk/>
            <pc:sldMk cId="3729418353" sldId="322"/>
            <ac:picMk id="9" creationId="{857348B0-FF24-4784-87A2-2FEAE4E13246}"/>
          </ac:picMkLst>
        </pc:picChg>
      </pc:sldChg>
      <pc:sldChg chg="addSp delSp modSp new mod modTransition setBg modNotesTx">
        <pc:chgData name="Frank Chau" userId="bb71d157-b65a-464d-9c94-2eb9f98acf39" providerId="ADAL" clId="{DB94BD9F-2290-4A17-8D12-3FA4282F8717}" dt="2020-07-13T21:08:38.239" v="3365"/>
        <pc:sldMkLst>
          <pc:docMk/>
          <pc:sldMk cId="3734369699" sldId="323"/>
        </pc:sldMkLst>
        <pc:spChg chg="mod">
          <ac:chgData name="Frank Chau" userId="bb71d157-b65a-464d-9c94-2eb9f98acf39" providerId="ADAL" clId="{DB94BD9F-2290-4A17-8D12-3FA4282F8717}" dt="2020-07-13T20:41:41.867" v="3316" actId="26606"/>
          <ac:spMkLst>
            <pc:docMk/>
            <pc:sldMk cId="3734369699" sldId="323"/>
            <ac:spMk id="2" creationId="{67516E0C-EDCF-44AE-896E-6EB39D8BED2E}"/>
          </ac:spMkLst>
        </pc:spChg>
        <pc:spChg chg="del mod">
          <ac:chgData name="Frank Chau" userId="bb71d157-b65a-464d-9c94-2eb9f98acf39" providerId="ADAL" clId="{DB94BD9F-2290-4A17-8D12-3FA4282F8717}" dt="2020-07-13T20:41:44.936" v="3317" actId="478"/>
          <ac:spMkLst>
            <pc:docMk/>
            <pc:sldMk cId="3734369699" sldId="323"/>
            <ac:spMk id="3" creationId="{6D3440B6-BCA5-4F0E-B6C0-065AB5D17886}"/>
          </ac:spMkLst>
        </pc:spChg>
        <pc:spChg chg="add del mod">
          <ac:chgData name="Frank Chau" userId="bb71d157-b65a-464d-9c94-2eb9f98acf39" providerId="ADAL" clId="{DB94BD9F-2290-4A17-8D12-3FA4282F8717}" dt="2020-07-13T21:08:38.239" v="3365"/>
          <ac:spMkLst>
            <pc:docMk/>
            <pc:sldMk cId="3734369699" sldId="323"/>
            <ac:spMk id="4" creationId="{932E5BBC-BC87-4FBA-8D48-7AA2B088D445}"/>
          </ac:spMkLst>
        </pc:spChg>
        <pc:spChg chg="add mod">
          <ac:chgData name="Frank Chau" userId="bb71d157-b65a-464d-9c94-2eb9f98acf39" providerId="ADAL" clId="{DB94BD9F-2290-4A17-8D12-3FA4282F8717}" dt="2020-07-13T21:01:20.542" v="3363" actId="20577"/>
          <ac:spMkLst>
            <pc:docMk/>
            <pc:sldMk cId="3734369699" sldId="323"/>
            <ac:spMk id="5" creationId="{B3170957-CA93-4B6F-A9BE-EF6877AA5992}"/>
          </ac:spMkLst>
        </pc:spChg>
        <pc:spChg chg="add">
          <ac:chgData name="Frank Chau" userId="bb71d157-b65a-464d-9c94-2eb9f98acf39" providerId="ADAL" clId="{DB94BD9F-2290-4A17-8D12-3FA4282F8717}" dt="2020-07-13T20:41:41.867" v="3316" actId="26606"/>
          <ac:spMkLst>
            <pc:docMk/>
            <pc:sldMk cId="3734369699" sldId="323"/>
            <ac:spMk id="99" creationId="{1996130F-9AB5-4DE9-8574-3AF891C5C172}"/>
          </ac:spMkLst>
        </pc:spChg>
        <pc:spChg chg="add">
          <ac:chgData name="Frank Chau" userId="bb71d157-b65a-464d-9c94-2eb9f98acf39" providerId="ADAL" clId="{DB94BD9F-2290-4A17-8D12-3FA4282F8717}" dt="2020-07-13T20:41:41.867" v="3316" actId="26606"/>
          <ac:spMkLst>
            <pc:docMk/>
            <pc:sldMk cId="3734369699" sldId="323"/>
            <ac:spMk id="101" creationId="{7326F4E6-9131-42DA-97B2-0BA8D1E258AD}"/>
          </ac:spMkLst>
        </pc:spChg>
        <pc:spChg chg="add">
          <ac:chgData name="Frank Chau" userId="bb71d157-b65a-464d-9c94-2eb9f98acf39" providerId="ADAL" clId="{DB94BD9F-2290-4A17-8D12-3FA4282F8717}" dt="2020-07-13T20:41:41.867" v="3316" actId="26606"/>
          <ac:spMkLst>
            <pc:docMk/>
            <pc:sldMk cId="3734369699" sldId="323"/>
            <ac:spMk id="103" creationId="{3F4C104D-5F30-4811-9376-566B26E4719A}"/>
          </ac:spMkLst>
        </pc:spChg>
        <pc:spChg chg="add">
          <ac:chgData name="Frank Chau" userId="bb71d157-b65a-464d-9c94-2eb9f98acf39" providerId="ADAL" clId="{DB94BD9F-2290-4A17-8D12-3FA4282F8717}" dt="2020-07-13T20:41:41.867" v="3316" actId="26606"/>
          <ac:spMkLst>
            <pc:docMk/>
            <pc:sldMk cId="3734369699" sldId="323"/>
            <ac:spMk id="105" creationId="{0815E34B-5D02-4E01-A936-E8E1C0AB6F12}"/>
          </ac:spMkLst>
        </pc:spChg>
        <pc:spChg chg="add">
          <ac:chgData name="Frank Chau" userId="bb71d157-b65a-464d-9c94-2eb9f98acf39" providerId="ADAL" clId="{DB94BD9F-2290-4A17-8D12-3FA4282F8717}" dt="2020-07-13T20:41:41.867" v="3316" actId="26606"/>
          <ac:spMkLst>
            <pc:docMk/>
            <pc:sldMk cId="3734369699" sldId="323"/>
            <ac:spMk id="107" creationId="{7DE3414B-B032-4710-A468-D3285E38C5FF}"/>
          </ac:spMkLst>
        </pc:spChg>
        <pc:grpChg chg="add">
          <ac:chgData name="Frank Chau" userId="bb71d157-b65a-464d-9c94-2eb9f98acf39" providerId="ADAL" clId="{DB94BD9F-2290-4A17-8D12-3FA4282F8717}" dt="2020-07-13T20:41:41.867" v="3316" actId="26606"/>
          <ac:grpSpMkLst>
            <pc:docMk/>
            <pc:sldMk cId="3734369699" sldId="323"/>
            <ac:grpSpMk id="71" creationId="{166BF9EE-F7AC-4FA5-AC7E-001B3A642F75}"/>
          </ac:grpSpMkLst>
        </pc:grpChg>
        <pc:grpChg chg="add">
          <ac:chgData name="Frank Chau" userId="bb71d157-b65a-464d-9c94-2eb9f98acf39" providerId="ADAL" clId="{DB94BD9F-2290-4A17-8D12-3FA4282F8717}" dt="2020-07-13T20:41:41.867" v="3316" actId="26606"/>
          <ac:grpSpMkLst>
            <pc:docMk/>
            <pc:sldMk cId="3734369699" sldId="323"/>
            <ac:grpSpMk id="85" creationId="{E312DBA5-56D8-42B2-BA94-28168C2A6703}"/>
          </ac:grpSpMkLst>
        </pc:grpChg>
        <pc:picChg chg="add mod">
          <ac:chgData name="Frank Chau" userId="bb71d157-b65a-464d-9c94-2eb9f98acf39" providerId="ADAL" clId="{DB94BD9F-2290-4A17-8D12-3FA4282F8717}" dt="2020-07-13T20:41:41.867" v="3316" actId="26606"/>
          <ac:picMkLst>
            <pc:docMk/>
            <pc:sldMk cId="3734369699" sldId="323"/>
            <ac:picMk id="5122" creationId="{FEFDFDF7-17B0-408E-BE1F-F1D7F5AD807B}"/>
          </ac:picMkLst>
        </pc:picChg>
      </pc:sldChg>
      <pc:sldChg chg="addSp delSp modSp new mod modTransition setBg modNotesTx">
        <pc:chgData name="Frank Chau" userId="bb71d157-b65a-464d-9c94-2eb9f98acf39" providerId="ADAL" clId="{DB94BD9F-2290-4A17-8D12-3FA4282F8717}" dt="2020-07-13T21:25:36.022" v="3621" actId="1076"/>
        <pc:sldMkLst>
          <pc:docMk/>
          <pc:sldMk cId="142098265" sldId="324"/>
        </pc:sldMkLst>
        <pc:spChg chg="mod">
          <ac:chgData name="Frank Chau" userId="bb71d157-b65a-464d-9c94-2eb9f98acf39" providerId="ADAL" clId="{DB94BD9F-2290-4A17-8D12-3FA4282F8717}" dt="2020-07-13T21:24:00.929" v="3536" actId="26606"/>
          <ac:spMkLst>
            <pc:docMk/>
            <pc:sldMk cId="142098265" sldId="324"/>
            <ac:spMk id="2" creationId="{4C0C6ED6-E1E3-4B7F-87D6-D8DAEAA971DF}"/>
          </ac:spMkLst>
        </pc:spChg>
        <pc:spChg chg="del mod">
          <ac:chgData name="Frank Chau" userId="bb71d157-b65a-464d-9c94-2eb9f98acf39" providerId="ADAL" clId="{DB94BD9F-2290-4A17-8D12-3FA4282F8717}" dt="2020-07-13T21:22:50.851" v="3503"/>
          <ac:spMkLst>
            <pc:docMk/>
            <pc:sldMk cId="142098265" sldId="324"/>
            <ac:spMk id="3" creationId="{5D9AA631-B8EC-4A46-819B-03B3E41E6F78}"/>
          </ac:spMkLst>
        </pc:spChg>
        <pc:spChg chg="add mod">
          <ac:chgData name="Frank Chau" userId="bb71d157-b65a-464d-9c94-2eb9f98acf39" providerId="ADAL" clId="{DB94BD9F-2290-4A17-8D12-3FA4282F8717}" dt="2020-07-13T21:24:19.708" v="3549" actId="1076"/>
          <ac:spMkLst>
            <pc:docMk/>
            <pc:sldMk cId="142098265" sldId="324"/>
            <ac:spMk id="4" creationId="{0ADAB0E1-A9DE-4341-8B4B-07C8BE3BE8C6}"/>
          </ac:spMkLst>
        </pc:spChg>
        <pc:spChg chg="add mod">
          <ac:chgData name="Frank Chau" userId="bb71d157-b65a-464d-9c94-2eb9f98acf39" providerId="ADAL" clId="{DB94BD9F-2290-4A17-8D12-3FA4282F8717}" dt="2020-07-13T21:24:59.093" v="3584" actId="20577"/>
          <ac:spMkLst>
            <pc:docMk/>
            <pc:sldMk cId="142098265" sldId="324"/>
            <ac:spMk id="5" creationId="{5812370A-5613-4A79-9A0E-3FC41B06A893}"/>
          </ac:spMkLst>
        </pc:spChg>
        <pc:spChg chg="add mod">
          <ac:chgData name="Frank Chau" userId="bb71d157-b65a-464d-9c94-2eb9f98acf39" providerId="ADAL" clId="{DB94BD9F-2290-4A17-8D12-3FA4282F8717}" dt="2020-07-13T21:24:51.073" v="3580" actId="1076"/>
          <ac:spMkLst>
            <pc:docMk/>
            <pc:sldMk cId="142098265" sldId="324"/>
            <ac:spMk id="11" creationId="{6444F20C-C87B-4F8D-A790-2FBCD768B3D3}"/>
          </ac:spMkLst>
        </pc:spChg>
        <pc:spChg chg="add mod">
          <ac:chgData name="Frank Chau" userId="bb71d157-b65a-464d-9c94-2eb9f98acf39" providerId="ADAL" clId="{DB94BD9F-2290-4A17-8D12-3FA4282F8717}" dt="2020-07-13T21:25:36.022" v="3621" actId="1076"/>
          <ac:spMkLst>
            <pc:docMk/>
            <pc:sldMk cId="142098265" sldId="324"/>
            <ac:spMk id="13" creationId="{5E262D7B-9902-407E-A9C6-516F4005F7D4}"/>
          </ac:spMkLst>
        </pc:spChg>
        <pc:spChg chg="add del">
          <ac:chgData name="Frank Chau" userId="bb71d157-b65a-464d-9c94-2eb9f98acf39" providerId="ADAL" clId="{DB94BD9F-2290-4A17-8D12-3FA4282F8717}" dt="2020-07-13T21:24:00.929" v="3536" actId="26606"/>
          <ac:spMkLst>
            <pc:docMk/>
            <pc:sldMk cId="142098265" sldId="324"/>
            <ac:spMk id="75" creationId="{763516C8-F227-4B77-9AA7-61B9A0B78253}"/>
          </ac:spMkLst>
        </pc:spChg>
        <pc:spChg chg="add del">
          <ac:chgData name="Frank Chau" userId="bb71d157-b65a-464d-9c94-2eb9f98acf39" providerId="ADAL" clId="{DB94BD9F-2290-4A17-8D12-3FA4282F8717}" dt="2020-07-13T21:24:00.929" v="3536" actId="26606"/>
          <ac:spMkLst>
            <pc:docMk/>
            <pc:sldMk cId="142098265" sldId="324"/>
            <ac:spMk id="77" creationId="{D91B420C-C4C8-44DF-96B2-FBD1014646FE}"/>
          </ac:spMkLst>
        </pc:spChg>
        <pc:spChg chg="add del">
          <ac:chgData name="Frank Chau" userId="bb71d157-b65a-464d-9c94-2eb9f98acf39" providerId="ADAL" clId="{DB94BD9F-2290-4A17-8D12-3FA4282F8717}" dt="2020-07-13T21:24:00.929" v="3536" actId="26606"/>
          <ac:spMkLst>
            <pc:docMk/>
            <pc:sldMk cId="142098265" sldId="324"/>
            <ac:spMk id="79" creationId="{070928B1-3E69-44AC-A1EE-B4E4270A7A51}"/>
          </ac:spMkLst>
        </pc:spChg>
        <pc:spChg chg="add del">
          <ac:chgData name="Frank Chau" userId="bb71d157-b65a-464d-9c94-2eb9f98acf39" providerId="ADAL" clId="{DB94BD9F-2290-4A17-8D12-3FA4282F8717}" dt="2020-07-13T21:24:00.929" v="3536" actId="26606"/>
          <ac:spMkLst>
            <pc:docMk/>
            <pc:sldMk cId="142098265" sldId="324"/>
            <ac:spMk id="6152" creationId="{73301A92-F400-4D2C-8365-F89A5D38638B}"/>
          </ac:spMkLst>
        </pc:spChg>
        <pc:picChg chg="add mod">
          <ac:chgData name="Frank Chau" userId="bb71d157-b65a-464d-9c94-2eb9f98acf39" providerId="ADAL" clId="{DB94BD9F-2290-4A17-8D12-3FA4282F8717}" dt="2020-07-13T21:24:12.231" v="3545" actId="1076"/>
          <ac:picMkLst>
            <pc:docMk/>
            <pc:sldMk cId="142098265" sldId="324"/>
            <ac:picMk id="6146" creationId="{495C0C9E-99BC-43EB-AFDD-CDD23C7E0721}"/>
          </ac:picMkLst>
        </pc:picChg>
        <pc:picChg chg="add mod ord">
          <ac:chgData name="Frank Chau" userId="bb71d157-b65a-464d-9c94-2eb9f98acf39" providerId="ADAL" clId="{DB94BD9F-2290-4A17-8D12-3FA4282F8717}" dt="2020-07-13T21:24:39.320" v="3578" actId="1076"/>
          <ac:picMkLst>
            <pc:docMk/>
            <pc:sldMk cId="142098265" sldId="324"/>
            <ac:picMk id="6148" creationId="{9F757875-2400-4D2E-9B00-229BDEB4539B}"/>
          </ac:picMkLst>
        </pc:picChg>
      </pc:sldChg>
      <pc:sldChg chg="addSp delSp modSp new mod modTransition setBg modAnim modNotesTx">
        <pc:chgData name="Frank Chau" userId="bb71d157-b65a-464d-9c94-2eb9f98acf39" providerId="ADAL" clId="{DB94BD9F-2290-4A17-8D12-3FA4282F8717}" dt="2020-07-13T22:04:28.114" v="4518"/>
        <pc:sldMkLst>
          <pc:docMk/>
          <pc:sldMk cId="3288123451" sldId="325"/>
        </pc:sldMkLst>
        <pc:spChg chg="mod">
          <ac:chgData name="Frank Chau" userId="bb71d157-b65a-464d-9c94-2eb9f98acf39" providerId="ADAL" clId="{DB94BD9F-2290-4A17-8D12-3FA4282F8717}" dt="2020-07-13T21:58:26.314" v="4233" actId="1076"/>
          <ac:spMkLst>
            <pc:docMk/>
            <pc:sldMk cId="3288123451" sldId="325"/>
            <ac:spMk id="2" creationId="{54192312-2756-43F7-9699-2D626B3AD091}"/>
          </ac:spMkLst>
        </pc:spChg>
        <pc:spChg chg="del">
          <ac:chgData name="Frank Chau" userId="bb71d157-b65a-464d-9c94-2eb9f98acf39" providerId="ADAL" clId="{DB94BD9F-2290-4A17-8D12-3FA4282F8717}" dt="2020-07-13T21:50:21.757" v="3698" actId="478"/>
          <ac:spMkLst>
            <pc:docMk/>
            <pc:sldMk cId="3288123451" sldId="325"/>
            <ac:spMk id="3" creationId="{87FC0EC0-000B-4F2E-9BFD-2A6068A951B2}"/>
          </ac:spMkLst>
        </pc:spChg>
        <pc:spChg chg="add del">
          <ac:chgData name="Frank Chau" userId="bb71d157-b65a-464d-9c94-2eb9f98acf39" providerId="ADAL" clId="{DB94BD9F-2290-4A17-8D12-3FA4282F8717}" dt="2020-07-13T21:49:58.636" v="3697" actId="478"/>
          <ac:spMkLst>
            <pc:docMk/>
            <pc:sldMk cId="3288123451" sldId="325"/>
            <ac:spMk id="4" creationId="{8C6D453A-6DB7-4728-9195-DAB2A887B205}"/>
          </ac:spMkLst>
        </pc:spChg>
        <pc:spChg chg="add del">
          <ac:chgData name="Frank Chau" userId="bb71d157-b65a-464d-9c94-2eb9f98acf39" providerId="ADAL" clId="{DB94BD9F-2290-4A17-8D12-3FA4282F8717}" dt="2020-07-13T21:51:49.386" v="3702" actId="478"/>
          <ac:spMkLst>
            <pc:docMk/>
            <pc:sldMk cId="3288123451" sldId="325"/>
            <ac:spMk id="7" creationId="{19E2DEF0-0831-445B-8A39-352037236EDB}"/>
          </ac:spMkLst>
        </pc:spChg>
        <pc:spChg chg="add mod">
          <ac:chgData name="Frank Chau" userId="bb71d157-b65a-464d-9c94-2eb9f98acf39" providerId="ADAL" clId="{DB94BD9F-2290-4A17-8D12-3FA4282F8717}" dt="2020-07-13T22:01:27.169" v="4500" actId="207"/>
          <ac:spMkLst>
            <pc:docMk/>
            <pc:sldMk cId="3288123451" sldId="325"/>
            <ac:spMk id="8" creationId="{017D0DD0-DF3A-4585-9A07-50E8BC27DE1D}"/>
          </ac:spMkLst>
        </pc:spChg>
        <pc:spChg chg="add mod">
          <ac:chgData name="Frank Chau" userId="bb71d157-b65a-464d-9c94-2eb9f98acf39" providerId="ADAL" clId="{DB94BD9F-2290-4A17-8D12-3FA4282F8717}" dt="2020-07-13T22:01:48.677" v="4504" actId="207"/>
          <ac:spMkLst>
            <pc:docMk/>
            <pc:sldMk cId="3288123451" sldId="325"/>
            <ac:spMk id="9" creationId="{97A3658F-D93C-4D59-B902-25259EC73E15}"/>
          </ac:spMkLst>
        </pc:spChg>
        <pc:spChg chg="add mod">
          <ac:chgData name="Frank Chau" userId="bb71d157-b65a-464d-9c94-2eb9f98acf39" providerId="ADAL" clId="{DB94BD9F-2290-4A17-8D12-3FA4282F8717}" dt="2020-07-13T21:57:13.135" v="4199" actId="164"/>
          <ac:spMkLst>
            <pc:docMk/>
            <pc:sldMk cId="3288123451" sldId="325"/>
            <ac:spMk id="10" creationId="{A282818C-CB21-49E2-B7D4-50636B248978}"/>
          </ac:spMkLst>
        </pc:spChg>
        <pc:spChg chg="add mod">
          <ac:chgData name="Frank Chau" userId="bb71d157-b65a-464d-9c94-2eb9f98acf39" providerId="ADAL" clId="{DB94BD9F-2290-4A17-8D12-3FA4282F8717}" dt="2020-07-13T21:57:13.135" v="4199" actId="164"/>
          <ac:spMkLst>
            <pc:docMk/>
            <pc:sldMk cId="3288123451" sldId="325"/>
            <ac:spMk id="11" creationId="{811CC729-CEBF-4D16-B2AB-18662F869010}"/>
          </ac:spMkLst>
        </pc:spChg>
        <pc:spChg chg="add mod">
          <ac:chgData name="Frank Chau" userId="bb71d157-b65a-464d-9c94-2eb9f98acf39" providerId="ADAL" clId="{DB94BD9F-2290-4A17-8D12-3FA4282F8717}" dt="2020-07-13T22:02:35.992" v="4506" actId="207"/>
          <ac:spMkLst>
            <pc:docMk/>
            <pc:sldMk cId="3288123451" sldId="325"/>
            <ac:spMk id="22" creationId="{4809C916-DC18-4AA0-87BA-2C15B7BBBEAB}"/>
          </ac:spMkLst>
        </pc:spChg>
        <pc:spChg chg="add mod">
          <ac:chgData name="Frank Chau" userId="bb71d157-b65a-464d-9c94-2eb9f98acf39" providerId="ADAL" clId="{DB94BD9F-2290-4A17-8D12-3FA4282F8717}" dt="2020-07-13T22:04:21.860" v="4517" actId="1076"/>
          <ac:spMkLst>
            <pc:docMk/>
            <pc:sldMk cId="3288123451" sldId="325"/>
            <ac:spMk id="23" creationId="{E3A53033-6A71-449C-9B34-559C5AD452C2}"/>
          </ac:spMkLst>
        </pc:spChg>
        <pc:spChg chg="add mod">
          <ac:chgData name="Frank Chau" userId="bb71d157-b65a-464d-9c94-2eb9f98acf39" providerId="ADAL" clId="{DB94BD9F-2290-4A17-8D12-3FA4282F8717}" dt="2020-07-13T22:02:05.474" v="4505" actId="207"/>
          <ac:spMkLst>
            <pc:docMk/>
            <pc:sldMk cId="3288123451" sldId="325"/>
            <ac:spMk id="39" creationId="{7F66B6EC-BC2A-4430-B0A2-CE8323362B28}"/>
          </ac:spMkLst>
        </pc:spChg>
        <pc:spChg chg="mod">
          <ac:chgData name="Frank Chau" userId="bb71d157-b65a-464d-9c94-2eb9f98acf39" providerId="ADAL" clId="{DB94BD9F-2290-4A17-8D12-3FA4282F8717}" dt="2020-07-13T21:58:40.264" v="4236" actId="207"/>
          <ac:spMkLst>
            <pc:docMk/>
            <pc:sldMk cId="3288123451" sldId="325"/>
            <ac:spMk id="48" creationId="{2D04E0E9-53FF-4290-BF2F-662669FC1D48}"/>
          </ac:spMkLst>
        </pc:spChg>
        <pc:spChg chg="mod">
          <ac:chgData name="Frank Chau" userId="bb71d157-b65a-464d-9c94-2eb9f98acf39" providerId="ADAL" clId="{DB94BD9F-2290-4A17-8D12-3FA4282F8717}" dt="2020-07-13T21:58:25.241" v="4232" actId="1076"/>
          <ac:spMkLst>
            <pc:docMk/>
            <pc:sldMk cId="3288123451" sldId="325"/>
            <ac:spMk id="49" creationId="{79243B26-2ECA-4BA9-8F49-A3D1BD07060E}"/>
          </ac:spMkLst>
        </pc:spChg>
        <pc:spChg chg="add">
          <ac:chgData name="Frank Chau" userId="bb71d157-b65a-464d-9c94-2eb9f98acf39" providerId="ADAL" clId="{DB94BD9F-2290-4A17-8D12-3FA4282F8717}" dt="2020-07-13T21:51:53.974" v="3705" actId="26606"/>
          <ac:spMkLst>
            <pc:docMk/>
            <pc:sldMk cId="3288123451" sldId="325"/>
            <ac:spMk id="99" creationId="{DE91395A-2D18-4AF6-A0AC-AAA7189FED11}"/>
          </ac:spMkLst>
        </pc:spChg>
        <pc:spChg chg="add">
          <ac:chgData name="Frank Chau" userId="bb71d157-b65a-464d-9c94-2eb9f98acf39" providerId="ADAL" clId="{DB94BD9F-2290-4A17-8D12-3FA4282F8717}" dt="2020-07-13T21:51:53.974" v="3705" actId="26606"/>
          <ac:spMkLst>
            <pc:docMk/>
            <pc:sldMk cId="3288123451" sldId="325"/>
            <ac:spMk id="101" creationId="{7BD08880-457D-4C62-A3B5-6A9B0878C7E9}"/>
          </ac:spMkLst>
        </pc:spChg>
        <pc:grpChg chg="add mod">
          <ac:chgData name="Frank Chau" userId="bb71d157-b65a-464d-9c94-2eb9f98acf39" providerId="ADAL" clId="{DB94BD9F-2290-4A17-8D12-3FA4282F8717}" dt="2020-07-13T21:57:13.135" v="4199" actId="164"/>
          <ac:grpSpMkLst>
            <pc:docMk/>
            <pc:sldMk cId="3288123451" sldId="325"/>
            <ac:grpSpMk id="12" creationId="{41ED4AA0-4928-4DEB-812D-3A3A9C4A5D13}"/>
          </ac:grpSpMkLst>
        </pc:grpChg>
        <pc:grpChg chg="add mod">
          <ac:chgData name="Frank Chau" userId="bb71d157-b65a-464d-9c94-2eb9f98acf39" providerId="ADAL" clId="{DB94BD9F-2290-4A17-8D12-3FA4282F8717}" dt="2020-07-13T21:57:49.250" v="4206" actId="1076"/>
          <ac:grpSpMkLst>
            <pc:docMk/>
            <pc:sldMk cId="3288123451" sldId="325"/>
            <ac:grpSpMk id="47" creationId="{E14A1001-C49D-4DAF-97E5-9242FE6FB711}"/>
          </ac:grpSpMkLst>
        </pc:grpChg>
        <pc:grpChg chg="add">
          <ac:chgData name="Frank Chau" userId="bb71d157-b65a-464d-9c94-2eb9f98acf39" providerId="ADAL" clId="{DB94BD9F-2290-4A17-8D12-3FA4282F8717}" dt="2020-07-13T21:51:53.974" v="3705" actId="26606"/>
          <ac:grpSpMkLst>
            <pc:docMk/>
            <pc:sldMk cId="3288123451" sldId="325"/>
            <ac:grpSpMk id="71" creationId="{7398C59F-5A18-487B-91D6-B955AACF2E50}"/>
          </ac:grpSpMkLst>
        </pc:grpChg>
        <pc:grpChg chg="add">
          <ac:chgData name="Frank Chau" userId="bb71d157-b65a-464d-9c94-2eb9f98acf39" providerId="ADAL" clId="{DB94BD9F-2290-4A17-8D12-3FA4282F8717}" dt="2020-07-13T21:51:53.974" v="3705" actId="26606"/>
          <ac:grpSpMkLst>
            <pc:docMk/>
            <pc:sldMk cId="3288123451" sldId="325"/>
            <ac:grpSpMk id="85" creationId="{520234FB-542E-4550-9C2F-1B56FD41A1CA}"/>
          </ac:grpSpMkLst>
        </pc:grpChg>
        <pc:picChg chg="add mod">
          <ac:chgData name="Frank Chau" userId="bb71d157-b65a-464d-9c94-2eb9f98acf39" providerId="ADAL" clId="{DB94BD9F-2290-4A17-8D12-3FA4282F8717}" dt="2020-07-13T22:01:35.165" v="4503" actId="1076"/>
          <ac:picMkLst>
            <pc:docMk/>
            <pc:sldMk cId="3288123451" sldId="325"/>
            <ac:picMk id="7170" creationId="{C786E421-0EED-46B2-A5C9-0B7EBC4E73C7}"/>
          </ac:picMkLst>
        </pc:picChg>
        <pc:cxnChg chg="add del">
          <ac:chgData name="Frank Chau" userId="bb71d157-b65a-464d-9c94-2eb9f98acf39" providerId="ADAL" clId="{DB94BD9F-2290-4A17-8D12-3FA4282F8717}" dt="2020-07-13T21:50:35.377" v="3700" actId="478"/>
          <ac:cxnSpMkLst>
            <pc:docMk/>
            <pc:sldMk cId="3288123451" sldId="325"/>
            <ac:cxnSpMk id="6" creationId="{807B30E1-AC21-4959-B271-7C1181CC26EC}"/>
          </ac:cxnSpMkLst>
        </pc:cxnChg>
        <pc:cxnChg chg="add mod">
          <ac:chgData name="Frank Chau" userId="bb71d157-b65a-464d-9c94-2eb9f98acf39" providerId="ADAL" clId="{DB94BD9F-2290-4A17-8D12-3FA4282F8717}" dt="2020-07-13T21:57:26.808" v="4201" actId="11529"/>
          <ac:cxnSpMkLst>
            <pc:docMk/>
            <pc:sldMk cId="3288123451" sldId="325"/>
            <ac:cxnSpMk id="14" creationId="{BA1B329F-6E87-41AE-AC61-56D1B47B03EA}"/>
          </ac:cxnSpMkLst>
        </pc:cxnChg>
        <pc:cxnChg chg="add">
          <ac:chgData name="Frank Chau" userId="bb71d157-b65a-464d-9c94-2eb9f98acf39" providerId="ADAL" clId="{DB94BD9F-2290-4A17-8D12-3FA4282F8717}" dt="2020-07-13T21:57:35.552" v="4202" actId="11529"/>
          <ac:cxnSpMkLst>
            <pc:docMk/>
            <pc:sldMk cId="3288123451" sldId="325"/>
            <ac:cxnSpMk id="16" creationId="{420E8190-BD12-442B-BB3F-579BDA220A4B}"/>
          </ac:cxnSpMkLst>
        </pc:cxnChg>
        <pc:cxnChg chg="add mod">
          <ac:chgData name="Frank Chau" userId="bb71d157-b65a-464d-9c94-2eb9f98acf39" providerId="ADAL" clId="{DB94BD9F-2290-4A17-8D12-3FA4282F8717}" dt="2020-07-13T21:58:50.430" v="4238" actId="14100"/>
          <ac:cxnSpMkLst>
            <pc:docMk/>
            <pc:sldMk cId="3288123451" sldId="325"/>
            <ac:cxnSpMk id="18" creationId="{382D0151-EC85-4FD2-A42F-46D52148725D}"/>
          </ac:cxnSpMkLst>
        </pc:cxnChg>
        <pc:cxnChg chg="add">
          <ac:chgData name="Frank Chau" userId="bb71d157-b65a-464d-9c94-2eb9f98acf39" providerId="ADAL" clId="{DB94BD9F-2290-4A17-8D12-3FA4282F8717}" dt="2020-07-13T21:59:00.489" v="4239" actId="11529"/>
          <ac:cxnSpMkLst>
            <pc:docMk/>
            <pc:sldMk cId="3288123451" sldId="325"/>
            <ac:cxnSpMk id="21" creationId="{90C74F72-06DB-4D5E-B74A-D3C4B14E7638}"/>
          </ac:cxnSpMkLst>
        </pc:cxnChg>
      </pc:sldChg>
      <pc:sldChg chg="modSp add mod">
        <pc:chgData name="Frank Chau" userId="bb71d157-b65a-464d-9c94-2eb9f98acf39" providerId="ADAL" clId="{DB94BD9F-2290-4A17-8D12-3FA4282F8717}" dt="2020-07-13T22:05:50.044" v="4532" actId="20577"/>
        <pc:sldMkLst>
          <pc:docMk/>
          <pc:sldMk cId="2807010371" sldId="326"/>
        </pc:sldMkLst>
        <pc:spChg chg="mod">
          <ac:chgData name="Frank Chau" userId="bb71d157-b65a-464d-9c94-2eb9f98acf39" providerId="ADAL" clId="{DB94BD9F-2290-4A17-8D12-3FA4282F8717}" dt="2020-07-13T22:05:50.044" v="4532" actId="20577"/>
          <ac:spMkLst>
            <pc:docMk/>
            <pc:sldMk cId="2807010371" sldId="326"/>
            <ac:spMk id="2" creationId="{8405CBCE-D208-4FF3-88A7-9A2D729B54CD}"/>
          </ac:spMkLst>
        </pc:spChg>
      </pc:sldChg>
      <pc:sldChg chg="modSp add mod">
        <pc:chgData name="Frank Chau" userId="bb71d157-b65a-464d-9c94-2eb9f98acf39" providerId="ADAL" clId="{DB94BD9F-2290-4A17-8D12-3FA4282F8717}" dt="2020-07-13T22:06:31.689" v="4565" actId="113"/>
        <pc:sldMkLst>
          <pc:docMk/>
          <pc:sldMk cId="2155856402" sldId="327"/>
        </pc:sldMkLst>
        <pc:spChg chg="mod">
          <ac:chgData name="Frank Chau" userId="bb71d157-b65a-464d-9c94-2eb9f98acf39" providerId="ADAL" clId="{DB94BD9F-2290-4A17-8D12-3FA4282F8717}" dt="2020-07-13T22:06:31.689" v="4565" actId="113"/>
          <ac:spMkLst>
            <pc:docMk/>
            <pc:sldMk cId="2155856402" sldId="327"/>
            <ac:spMk id="8" creationId="{B740B624-13C1-4699-AFB9-FD5B93CC1352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D4103B-FCE1-426A-AFCB-CA0235742B3D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44689B0-4A0C-4DFF-8805-F4D781451BAB}">
      <dgm:prSet/>
      <dgm:spPr/>
      <dgm:t>
        <a:bodyPr/>
        <a:lstStyle/>
        <a:p>
          <a:r>
            <a:rPr lang="en-US" dirty="0"/>
            <a:t>1. Today’s Class </a:t>
          </a:r>
          <a:r>
            <a:rPr lang="zh-TW" altLang="en-US" dirty="0"/>
            <a:t>今日課堂</a:t>
          </a:r>
          <a:endParaRPr lang="en-US" dirty="0"/>
        </a:p>
      </dgm:t>
    </dgm:pt>
    <dgm:pt modelId="{B10B56E0-4F48-4743-8F1E-95F6DB93DCB8}" type="parTrans" cxnId="{790A28D8-B8B2-4D4D-AA45-2F35DF757A93}">
      <dgm:prSet/>
      <dgm:spPr/>
      <dgm:t>
        <a:bodyPr/>
        <a:lstStyle/>
        <a:p>
          <a:endParaRPr lang="en-US"/>
        </a:p>
      </dgm:t>
    </dgm:pt>
    <dgm:pt modelId="{F74DDA4B-6164-4577-A1DF-D144AE4DE8C5}" type="sibTrans" cxnId="{790A28D8-B8B2-4D4D-AA45-2F35DF757A93}">
      <dgm:prSet/>
      <dgm:spPr/>
      <dgm:t>
        <a:bodyPr/>
        <a:lstStyle/>
        <a:p>
          <a:endParaRPr lang="en-US"/>
        </a:p>
      </dgm:t>
    </dgm:pt>
    <dgm:pt modelId="{E8C43098-21AA-4DFB-99E5-7EDC0A5E781B}">
      <dgm:prSet/>
      <dgm:spPr/>
      <dgm:t>
        <a:bodyPr/>
        <a:lstStyle/>
        <a:p>
          <a:r>
            <a:rPr lang="en-US"/>
            <a:t>2. Tutorial </a:t>
          </a:r>
          <a:r>
            <a:rPr lang="zh-TW"/>
            <a:t>個別指導</a:t>
          </a:r>
          <a:endParaRPr lang="en-US"/>
        </a:p>
      </dgm:t>
    </dgm:pt>
    <dgm:pt modelId="{209B9946-6349-414F-87AF-566CD9E777C4}" type="parTrans" cxnId="{DD742DB0-224F-45D5-B36B-7B1FF88D03AC}">
      <dgm:prSet/>
      <dgm:spPr/>
      <dgm:t>
        <a:bodyPr/>
        <a:lstStyle/>
        <a:p>
          <a:endParaRPr lang="en-US"/>
        </a:p>
      </dgm:t>
    </dgm:pt>
    <dgm:pt modelId="{3E615B49-2320-4133-B90B-C64906D02A2C}" type="sibTrans" cxnId="{DD742DB0-224F-45D5-B36B-7B1FF88D03AC}">
      <dgm:prSet/>
      <dgm:spPr/>
      <dgm:t>
        <a:bodyPr/>
        <a:lstStyle/>
        <a:p>
          <a:endParaRPr lang="en-US"/>
        </a:p>
      </dgm:t>
    </dgm:pt>
    <dgm:pt modelId="{7A8AECBA-6B42-4E10-BF15-0F23DE9783A6}">
      <dgm:prSet/>
      <dgm:spPr/>
      <dgm:t>
        <a:bodyPr/>
        <a:lstStyle/>
        <a:p>
          <a:r>
            <a:rPr lang="en-US" sz="1800" b="1" dirty="0"/>
            <a:t>Interpolation </a:t>
          </a:r>
          <a:r>
            <a:rPr lang="zh-TW" altLang="en-US" sz="1800" b="1" dirty="0"/>
            <a:t>插補</a:t>
          </a:r>
          <a:endParaRPr lang="en-US" sz="1800" b="1" dirty="0"/>
        </a:p>
      </dgm:t>
    </dgm:pt>
    <dgm:pt modelId="{FDFD410F-A154-4CFB-BB97-6D401D59B5CC}" type="parTrans" cxnId="{09E1448D-AD78-4380-BF37-47A2EE103050}">
      <dgm:prSet/>
      <dgm:spPr/>
      <dgm:t>
        <a:bodyPr/>
        <a:lstStyle/>
        <a:p>
          <a:endParaRPr lang="en-US"/>
        </a:p>
      </dgm:t>
    </dgm:pt>
    <dgm:pt modelId="{0C1D86D8-2A09-4AD9-AB6B-6E0997926E98}" type="sibTrans" cxnId="{09E1448D-AD78-4380-BF37-47A2EE103050}">
      <dgm:prSet/>
      <dgm:spPr/>
      <dgm:t>
        <a:bodyPr/>
        <a:lstStyle/>
        <a:p>
          <a:endParaRPr lang="en-US"/>
        </a:p>
      </dgm:t>
    </dgm:pt>
    <dgm:pt modelId="{FBF26ECC-F5A7-439E-8E7A-6ADB933BB545}">
      <dgm:prSet/>
      <dgm:spPr/>
      <dgm:t>
        <a:bodyPr/>
        <a:lstStyle/>
        <a:p>
          <a:r>
            <a:rPr lang="en-US" dirty="0"/>
            <a:t>Download a set of point data for interpolation according to your interest (e.g. weather station data, elevation data)</a:t>
          </a:r>
        </a:p>
      </dgm:t>
    </dgm:pt>
    <dgm:pt modelId="{1F2EDC3C-CEB6-4693-8EB3-1BC034FD2B8C}" type="parTrans" cxnId="{AA7BB3B3-D27E-461C-A666-27F03D6DFEA7}">
      <dgm:prSet/>
      <dgm:spPr/>
      <dgm:t>
        <a:bodyPr/>
        <a:lstStyle/>
        <a:p>
          <a:endParaRPr lang="en-US"/>
        </a:p>
      </dgm:t>
    </dgm:pt>
    <dgm:pt modelId="{34AB2437-79E5-44A8-89E7-06751DD70164}" type="sibTrans" cxnId="{AA7BB3B3-D27E-461C-A666-27F03D6DFEA7}">
      <dgm:prSet/>
      <dgm:spPr/>
      <dgm:t>
        <a:bodyPr/>
        <a:lstStyle/>
        <a:p>
          <a:endParaRPr lang="en-US"/>
        </a:p>
      </dgm:t>
    </dgm:pt>
    <dgm:pt modelId="{71FEB212-53D2-4CE7-9970-B300A9FF1626}">
      <dgm:prSet/>
      <dgm:spPr/>
      <dgm:t>
        <a:bodyPr/>
        <a:lstStyle/>
        <a:p>
          <a:r>
            <a:rPr lang="en-US" sz="1800" b="0" dirty="0"/>
            <a:t>Examples</a:t>
          </a:r>
        </a:p>
      </dgm:t>
    </dgm:pt>
    <dgm:pt modelId="{8B2714EE-7B2F-46E8-8047-EF63F08DC3B6}" type="parTrans" cxnId="{C38AF0E4-193A-4098-A4B2-5A1710524D1F}">
      <dgm:prSet/>
      <dgm:spPr/>
      <dgm:t>
        <a:bodyPr/>
        <a:lstStyle/>
        <a:p>
          <a:endParaRPr lang="en-US"/>
        </a:p>
      </dgm:t>
    </dgm:pt>
    <dgm:pt modelId="{7EDF88B6-2BAB-4026-B33C-53FE439AAFEA}" type="sibTrans" cxnId="{C38AF0E4-193A-4098-A4B2-5A1710524D1F}">
      <dgm:prSet/>
      <dgm:spPr/>
      <dgm:t>
        <a:bodyPr/>
        <a:lstStyle/>
        <a:p>
          <a:endParaRPr lang="en-US"/>
        </a:p>
      </dgm:t>
    </dgm:pt>
    <dgm:pt modelId="{1E0EEE2F-C091-4DFE-872E-8B6B4690FEA2}">
      <dgm:prSet/>
      <dgm:spPr/>
      <dgm:t>
        <a:bodyPr/>
        <a:lstStyle/>
        <a:p>
          <a:r>
            <a:rPr lang="en-US" sz="1800" b="0" dirty="0"/>
            <a:t>Demonstration in QGIS</a:t>
          </a:r>
        </a:p>
      </dgm:t>
    </dgm:pt>
    <dgm:pt modelId="{024A1F94-2FB9-4543-AA30-2265C798115A}" type="parTrans" cxnId="{762C2847-D43A-498D-8AE5-B26429ABC2AE}">
      <dgm:prSet/>
      <dgm:spPr/>
      <dgm:t>
        <a:bodyPr/>
        <a:lstStyle/>
        <a:p>
          <a:endParaRPr lang="en-US"/>
        </a:p>
      </dgm:t>
    </dgm:pt>
    <dgm:pt modelId="{94D89A59-594F-4EDB-9C8D-F2265D132648}" type="sibTrans" cxnId="{762C2847-D43A-498D-8AE5-B26429ABC2AE}">
      <dgm:prSet/>
      <dgm:spPr/>
      <dgm:t>
        <a:bodyPr/>
        <a:lstStyle/>
        <a:p>
          <a:endParaRPr lang="en-US"/>
        </a:p>
      </dgm:t>
    </dgm:pt>
    <dgm:pt modelId="{7C118B9D-FC0B-40E4-8DE9-014A94547574}">
      <dgm:prSet/>
      <dgm:spPr/>
      <dgm:t>
        <a:bodyPr/>
        <a:lstStyle/>
        <a:p>
          <a:r>
            <a:rPr lang="en-US" sz="1800" b="0" dirty="0"/>
            <a:t>Review – Raster Data</a:t>
          </a:r>
        </a:p>
      </dgm:t>
    </dgm:pt>
    <dgm:pt modelId="{CA3EE11A-A9CD-4092-BB98-1975BFC0A66A}" type="parTrans" cxnId="{A598FEC3-4749-47D2-AC4E-89361AE3B401}">
      <dgm:prSet/>
      <dgm:spPr/>
      <dgm:t>
        <a:bodyPr/>
        <a:lstStyle/>
        <a:p>
          <a:endParaRPr lang="en-US"/>
        </a:p>
      </dgm:t>
    </dgm:pt>
    <dgm:pt modelId="{DD8CB63C-0E14-4532-BDEB-F388E46ACECC}" type="sibTrans" cxnId="{A598FEC3-4749-47D2-AC4E-89361AE3B401}">
      <dgm:prSet/>
      <dgm:spPr/>
      <dgm:t>
        <a:bodyPr/>
        <a:lstStyle/>
        <a:p>
          <a:endParaRPr lang="en-US"/>
        </a:p>
      </dgm:t>
    </dgm:pt>
    <dgm:pt modelId="{85D597FC-DB05-4C19-9C80-E0B0C498DA47}">
      <dgm:prSet/>
      <dgm:spPr/>
      <dgm:t>
        <a:bodyPr/>
        <a:lstStyle/>
        <a:p>
          <a:r>
            <a:rPr lang="en-US" dirty="0"/>
            <a:t>Make a raster output</a:t>
          </a:r>
        </a:p>
      </dgm:t>
    </dgm:pt>
    <dgm:pt modelId="{A2EFDE84-9D3F-4423-ACE2-B464CFC41EB3}" type="parTrans" cxnId="{6944C309-781C-4CCC-97FD-4A1F8BA64094}">
      <dgm:prSet/>
      <dgm:spPr/>
      <dgm:t>
        <a:bodyPr/>
        <a:lstStyle/>
        <a:p>
          <a:endParaRPr lang="en-US"/>
        </a:p>
      </dgm:t>
    </dgm:pt>
    <dgm:pt modelId="{4F2A8969-3C24-4C07-9B0C-5659532CDE86}" type="sibTrans" cxnId="{6944C309-781C-4CCC-97FD-4A1F8BA64094}">
      <dgm:prSet/>
      <dgm:spPr/>
      <dgm:t>
        <a:bodyPr/>
        <a:lstStyle/>
        <a:p>
          <a:endParaRPr lang="en-US"/>
        </a:p>
      </dgm:t>
    </dgm:pt>
    <dgm:pt modelId="{C39178B8-3227-429D-ADE2-0BF2391BD519}">
      <dgm:prSet/>
      <dgm:spPr/>
      <dgm:t>
        <a:bodyPr/>
        <a:lstStyle/>
        <a:p>
          <a:r>
            <a:rPr lang="en-US" sz="1800" b="0" dirty="0"/>
            <a:t>What is Interpolation? </a:t>
          </a:r>
        </a:p>
      </dgm:t>
    </dgm:pt>
    <dgm:pt modelId="{D491F0FE-82A4-4FD1-A505-9D42FA7D3911}" type="parTrans" cxnId="{1DCF2AF9-7589-42F3-87CB-FB27710B7475}">
      <dgm:prSet/>
      <dgm:spPr/>
      <dgm:t>
        <a:bodyPr/>
        <a:lstStyle/>
        <a:p>
          <a:endParaRPr lang="en-US"/>
        </a:p>
      </dgm:t>
    </dgm:pt>
    <dgm:pt modelId="{7E49054B-3A41-4248-83E7-C1932A3911C1}" type="sibTrans" cxnId="{1DCF2AF9-7589-42F3-87CB-FB27710B7475}">
      <dgm:prSet/>
      <dgm:spPr/>
      <dgm:t>
        <a:bodyPr/>
        <a:lstStyle/>
        <a:p>
          <a:endParaRPr lang="en-US"/>
        </a:p>
      </dgm:t>
    </dgm:pt>
    <dgm:pt modelId="{413E02AD-B000-42DD-A7CB-7FB3047AA02B}">
      <dgm:prSet/>
      <dgm:spPr/>
      <dgm:t>
        <a:bodyPr/>
        <a:lstStyle/>
        <a:p>
          <a:r>
            <a:rPr lang="en-US" sz="1800" b="0" dirty="0"/>
            <a:t>Review – Tobler’s First Law of Geography</a:t>
          </a:r>
        </a:p>
      </dgm:t>
    </dgm:pt>
    <dgm:pt modelId="{39CE93C4-2757-4FBB-B7C1-91741732573E}" type="parTrans" cxnId="{18662B35-2380-49D3-9DA0-2E65D722C106}">
      <dgm:prSet/>
      <dgm:spPr/>
    </dgm:pt>
    <dgm:pt modelId="{14433CDA-FE7F-4AD2-A9C7-A98346541105}" type="sibTrans" cxnId="{18662B35-2380-49D3-9DA0-2E65D722C106}">
      <dgm:prSet/>
      <dgm:spPr/>
    </dgm:pt>
    <dgm:pt modelId="{AA9767EF-C829-4E3A-8E8E-C0F53367A36D}">
      <dgm:prSet/>
      <dgm:spPr/>
      <dgm:t>
        <a:bodyPr/>
        <a:lstStyle/>
        <a:p>
          <a:r>
            <a:rPr lang="en-US" sz="1800" b="0" dirty="0"/>
            <a:t>Pattern Analysis – Spatial Autocorrelation</a:t>
          </a:r>
        </a:p>
      </dgm:t>
    </dgm:pt>
    <dgm:pt modelId="{DED15CBD-2E7E-4C3A-B575-3D93334400CD}" type="parTrans" cxnId="{76551D93-E603-4844-995B-AEAD7A9A7F49}">
      <dgm:prSet/>
      <dgm:spPr/>
      <dgm:t>
        <a:bodyPr/>
        <a:lstStyle/>
        <a:p>
          <a:endParaRPr lang="en-US"/>
        </a:p>
      </dgm:t>
    </dgm:pt>
    <dgm:pt modelId="{5C3598C7-34E5-45DA-B8AE-40F27670FA9D}" type="sibTrans" cxnId="{76551D93-E603-4844-995B-AEAD7A9A7F49}">
      <dgm:prSet/>
      <dgm:spPr/>
      <dgm:t>
        <a:bodyPr/>
        <a:lstStyle/>
        <a:p>
          <a:endParaRPr lang="en-US"/>
        </a:p>
      </dgm:t>
    </dgm:pt>
    <dgm:pt modelId="{0CCFC410-F7A0-41C7-B8A8-F660CF19AEF3}">
      <dgm:prSet/>
      <dgm:spPr/>
      <dgm:t>
        <a:bodyPr/>
        <a:lstStyle/>
        <a:p>
          <a:r>
            <a:rPr lang="en-US" sz="1800" b="0" dirty="0"/>
            <a:t>Types of Interpolation Methods</a:t>
          </a:r>
        </a:p>
      </dgm:t>
    </dgm:pt>
    <dgm:pt modelId="{F29A9D80-C61A-4F60-88CB-C916AC48C3C4}" type="parTrans" cxnId="{9AD94498-32E5-42AB-81AD-151689280A7A}">
      <dgm:prSet/>
      <dgm:spPr/>
      <dgm:t>
        <a:bodyPr/>
        <a:lstStyle/>
        <a:p>
          <a:endParaRPr lang="en-US"/>
        </a:p>
      </dgm:t>
    </dgm:pt>
    <dgm:pt modelId="{E68357CE-E700-43B5-97A5-0D52735E113F}" type="sibTrans" cxnId="{9AD94498-32E5-42AB-81AD-151689280A7A}">
      <dgm:prSet/>
      <dgm:spPr/>
      <dgm:t>
        <a:bodyPr/>
        <a:lstStyle/>
        <a:p>
          <a:endParaRPr lang="en-US"/>
        </a:p>
      </dgm:t>
    </dgm:pt>
    <dgm:pt modelId="{CA3510D4-0377-405E-A570-1C869569DCD6}">
      <dgm:prSet/>
      <dgm:spPr/>
      <dgm:t>
        <a:bodyPr/>
        <a:lstStyle/>
        <a:p>
          <a:r>
            <a:rPr lang="en-US" sz="1800" b="0" dirty="0"/>
            <a:t>Review – Stevens Measurement Levels</a:t>
          </a:r>
        </a:p>
      </dgm:t>
    </dgm:pt>
    <dgm:pt modelId="{56978197-9390-4CBB-9C38-2BBD6AEBA6E0}" type="parTrans" cxnId="{7C0D916F-9A7C-4497-8A83-C837B04C3C87}">
      <dgm:prSet/>
      <dgm:spPr/>
    </dgm:pt>
    <dgm:pt modelId="{8373C200-9A99-40F6-9E2D-B1A4D2B70E53}" type="sibTrans" cxnId="{7C0D916F-9A7C-4497-8A83-C837B04C3C87}">
      <dgm:prSet/>
      <dgm:spPr/>
    </dgm:pt>
    <dgm:pt modelId="{AA04FC3E-9DB5-439C-9AC7-08895CC20EF8}" type="pres">
      <dgm:prSet presAssocID="{5ED4103B-FCE1-426A-AFCB-CA0235742B3D}" presName="linear" presStyleCnt="0">
        <dgm:presLayoutVars>
          <dgm:animLvl val="lvl"/>
          <dgm:resizeHandles val="exact"/>
        </dgm:presLayoutVars>
      </dgm:prSet>
      <dgm:spPr/>
    </dgm:pt>
    <dgm:pt modelId="{F7D9A3AA-C26C-44C5-9027-101A7A1A5547}" type="pres">
      <dgm:prSet presAssocID="{944689B0-4A0C-4DFF-8805-F4D781451BAB}" presName="parentText" presStyleLbl="node1" presStyleIdx="0" presStyleCnt="2" custLinFactNeighborX="54" custLinFactNeighborY="-981">
        <dgm:presLayoutVars>
          <dgm:chMax val="0"/>
          <dgm:bulletEnabled val="1"/>
        </dgm:presLayoutVars>
      </dgm:prSet>
      <dgm:spPr/>
    </dgm:pt>
    <dgm:pt modelId="{11227F69-7CFA-4B8C-8316-C122FF48C5E3}" type="pres">
      <dgm:prSet presAssocID="{944689B0-4A0C-4DFF-8805-F4D781451BAB}" presName="childText" presStyleLbl="revTx" presStyleIdx="0" presStyleCnt="2">
        <dgm:presLayoutVars>
          <dgm:bulletEnabled val="1"/>
        </dgm:presLayoutVars>
      </dgm:prSet>
      <dgm:spPr/>
    </dgm:pt>
    <dgm:pt modelId="{B88CACB6-4D93-4F63-BE1E-E12B9853A585}" type="pres">
      <dgm:prSet presAssocID="{E8C43098-21AA-4DFB-99E5-7EDC0A5E781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7050A73-83BD-4A56-BD0D-520ED37DDFF6}" type="pres">
      <dgm:prSet presAssocID="{E8C43098-21AA-4DFB-99E5-7EDC0A5E781B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6944C309-781C-4CCC-97FD-4A1F8BA64094}" srcId="{E8C43098-21AA-4DFB-99E5-7EDC0A5E781B}" destId="{85D597FC-DB05-4C19-9C80-E0B0C498DA47}" srcOrd="1" destOrd="0" parTransId="{A2EFDE84-9D3F-4423-ACE2-B464CFC41EB3}" sibTransId="{4F2A8969-3C24-4C07-9B0C-5659532CDE86}"/>
    <dgm:cxn modelId="{FF4BF726-35CF-4E14-97A6-D5B14D7FFF2B}" type="presOf" srcId="{413E02AD-B000-42DD-A7CB-7FB3047AA02B}" destId="{11227F69-7CFA-4B8C-8316-C122FF48C5E3}" srcOrd="0" destOrd="4" presId="urn:microsoft.com/office/officeart/2005/8/layout/vList2"/>
    <dgm:cxn modelId="{63F1472C-767B-42BD-9D87-A4269ECF7013}" type="presOf" srcId="{1E0EEE2F-C091-4DFE-872E-8B6B4690FEA2}" destId="{11227F69-7CFA-4B8C-8316-C122FF48C5E3}" srcOrd="0" destOrd="8" presId="urn:microsoft.com/office/officeart/2005/8/layout/vList2"/>
    <dgm:cxn modelId="{18662B35-2380-49D3-9DA0-2E65D722C106}" srcId="{7A8AECBA-6B42-4E10-BF15-0F23DE9783A6}" destId="{413E02AD-B000-42DD-A7CB-7FB3047AA02B}" srcOrd="3" destOrd="0" parTransId="{39CE93C4-2757-4FBB-B7C1-91741732573E}" sibTransId="{14433CDA-FE7F-4AD2-A9C7-A98346541105}"/>
    <dgm:cxn modelId="{F5ED2F3B-5C2E-4DB4-A8B8-D2A5761DA18E}" type="presOf" srcId="{C39178B8-3227-429D-ADE2-0BF2391BD519}" destId="{11227F69-7CFA-4B8C-8316-C122FF48C5E3}" srcOrd="0" destOrd="3" presId="urn:microsoft.com/office/officeart/2005/8/layout/vList2"/>
    <dgm:cxn modelId="{762C2847-D43A-498D-8AE5-B26429ABC2AE}" srcId="{7A8AECBA-6B42-4E10-BF15-0F23DE9783A6}" destId="{1E0EEE2F-C091-4DFE-872E-8B6B4690FEA2}" srcOrd="7" destOrd="0" parTransId="{024A1F94-2FB9-4543-AA30-2265C798115A}" sibTransId="{94D89A59-594F-4EDB-9C8D-F2265D132648}"/>
    <dgm:cxn modelId="{3A3FFC6B-D6C1-4A1D-AF98-340F66221AC4}" type="presOf" srcId="{0CCFC410-F7A0-41C7-B8A8-F660CF19AEF3}" destId="{11227F69-7CFA-4B8C-8316-C122FF48C5E3}" srcOrd="0" destOrd="6" presId="urn:microsoft.com/office/officeart/2005/8/layout/vList2"/>
    <dgm:cxn modelId="{7C0D916F-9A7C-4497-8A83-C837B04C3C87}" srcId="{7A8AECBA-6B42-4E10-BF15-0F23DE9783A6}" destId="{CA3510D4-0377-405E-A570-1C869569DCD6}" srcOrd="1" destOrd="0" parTransId="{56978197-9390-4CBB-9C38-2BBD6AEBA6E0}" sibTransId="{8373C200-9A99-40F6-9E2D-B1A4D2B70E53}"/>
    <dgm:cxn modelId="{2CD39786-984B-459D-81E1-FF5896A292F7}" type="presOf" srcId="{7C118B9D-FC0B-40E4-8DE9-014A94547574}" destId="{11227F69-7CFA-4B8C-8316-C122FF48C5E3}" srcOrd="0" destOrd="1" presId="urn:microsoft.com/office/officeart/2005/8/layout/vList2"/>
    <dgm:cxn modelId="{BE316988-55D8-496A-A1F2-DC78C9A8E8E3}" type="presOf" srcId="{AA9767EF-C829-4E3A-8E8E-C0F53367A36D}" destId="{11227F69-7CFA-4B8C-8316-C122FF48C5E3}" srcOrd="0" destOrd="5" presId="urn:microsoft.com/office/officeart/2005/8/layout/vList2"/>
    <dgm:cxn modelId="{22F14B8B-EFDB-4EE4-931A-0E73659AD330}" type="presOf" srcId="{E8C43098-21AA-4DFB-99E5-7EDC0A5E781B}" destId="{B88CACB6-4D93-4F63-BE1E-E12B9853A585}" srcOrd="0" destOrd="0" presId="urn:microsoft.com/office/officeart/2005/8/layout/vList2"/>
    <dgm:cxn modelId="{09E1448D-AD78-4380-BF37-47A2EE103050}" srcId="{944689B0-4A0C-4DFF-8805-F4D781451BAB}" destId="{7A8AECBA-6B42-4E10-BF15-0F23DE9783A6}" srcOrd="0" destOrd="0" parTransId="{FDFD410F-A154-4CFB-BB97-6D401D59B5CC}" sibTransId="{0C1D86D8-2A09-4AD9-AB6B-6E0997926E98}"/>
    <dgm:cxn modelId="{76551D93-E603-4844-995B-AEAD7A9A7F49}" srcId="{7A8AECBA-6B42-4E10-BF15-0F23DE9783A6}" destId="{AA9767EF-C829-4E3A-8E8E-C0F53367A36D}" srcOrd="4" destOrd="0" parTransId="{DED15CBD-2E7E-4C3A-B575-3D93334400CD}" sibTransId="{5C3598C7-34E5-45DA-B8AE-40F27670FA9D}"/>
    <dgm:cxn modelId="{9AD94498-32E5-42AB-81AD-151689280A7A}" srcId="{7A8AECBA-6B42-4E10-BF15-0F23DE9783A6}" destId="{0CCFC410-F7A0-41C7-B8A8-F660CF19AEF3}" srcOrd="5" destOrd="0" parTransId="{F29A9D80-C61A-4F60-88CB-C916AC48C3C4}" sibTransId="{E68357CE-E700-43B5-97A5-0D52735E113F}"/>
    <dgm:cxn modelId="{A954F69D-0AEE-4F1B-9A61-162317A25DE8}" type="presOf" srcId="{71FEB212-53D2-4CE7-9970-B300A9FF1626}" destId="{11227F69-7CFA-4B8C-8316-C122FF48C5E3}" srcOrd="0" destOrd="7" presId="urn:microsoft.com/office/officeart/2005/8/layout/vList2"/>
    <dgm:cxn modelId="{DD742DB0-224F-45D5-B36B-7B1FF88D03AC}" srcId="{5ED4103B-FCE1-426A-AFCB-CA0235742B3D}" destId="{E8C43098-21AA-4DFB-99E5-7EDC0A5E781B}" srcOrd="1" destOrd="0" parTransId="{209B9946-6349-414F-87AF-566CD9E777C4}" sibTransId="{3E615B49-2320-4133-B90B-C64906D02A2C}"/>
    <dgm:cxn modelId="{AA7BB3B3-D27E-461C-A666-27F03D6DFEA7}" srcId="{E8C43098-21AA-4DFB-99E5-7EDC0A5E781B}" destId="{FBF26ECC-F5A7-439E-8E7A-6ADB933BB545}" srcOrd="0" destOrd="0" parTransId="{1F2EDC3C-CEB6-4693-8EB3-1BC034FD2B8C}" sibTransId="{34AB2437-79E5-44A8-89E7-06751DD70164}"/>
    <dgm:cxn modelId="{9A0361BF-29D8-40EE-8E28-E956122B18F9}" type="presOf" srcId="{944689B0-4A0C-4DFF-8805-F4D781451BAB}" destId="{F7D9A3AA-C26C-44C5-9027-101A7A1A5547}" srcOrd="0" destOrd="0" presId="urn:microsoft.com/office/officeart/2005/8/layout/vList2"/>
    <dgm:cxn modelId="{237B82C2-42D0-4486-8D20-4473A1596E8B}" type="presOf" srcId="{5ED4103B-FCE1-426A-AFCB-CA0235742B3D}" destId="{AA04FC3E-9DB5-439C-9AC7-08895CC20EF8}" srcOrd="0" destOrd="0" presId="urn:microsoft.com/office/officeart/2005/8/layout/vList2"/>
    <dgm:cxn modelId="{A598FEC3-4749-47D2-AC4E-89361AE3B401}" srcId="{7A8AECBA-6B42-4E10-BF15-0F23DE9783A6}" destId="{7C118B9D-FC0B-40E4-8DE9-014A94547574}" srcOrd="0" destOrd="0" parTransId="{CA3EE11A-A9CD-4092-BB98-1975BFC0A66A}" sibTransId="{DD8CB63C-0E14-4532-BDEB-F388E46ACECC}"/>
    <dgm:cxn modelId="{527D2DD3-934C-47B0-BDD1-CEBBB23C573A}" type="presOf" srcId="{FBF26ECC-F5A7-439E-8E7A-6ADB933BB545}" destId="{87050A73-83BD-4A56-BD0D-520ED37DDFF6}" srcOrd="0" destOrd="0" presId="urn:microsoft.com/office/officeart/2005/8/layout/vList2"/>
    <dgm:cxn modelId="{790A28D8-B8B2-4D4D-AA45-2F35DF757A93}" srcId="{5ED4103B-FCE1-426A-AFCB-CA0235742B3D}" destId="{944689B0-4A0C-4DFF-8805-F4D781451BAB}" srcOrd="0" destOrd="0" parTransId="{B10B56E0-4F48-4743-8F1E-95F6DB93DCB8}" sibTransId="{F74DDA4B-6164-4577-A1DF-D144AE4DE8C5}"/>
    <dgm:cxn modelId="{8C05A0E1-3F35-4B60-B9D2-A7A3246B714F}" type="presOf" srcId="{CA3510D4-0377-405E-A570-1C869569DCD6}" destId="{11227F69-7CFA-4B8C-8316-C122FF48C5E3}" srcOrd="0" destOrd="2" presId="urn:microsoft.com/office/officeart/2005/8/layout/vList2"/>
    <dgm:cxn modelId="{C38AF0E4-193A-4098-A4B2-5A1710524D1F}" srcId="{7A8AECBA-6B42-4E10-BF15-0F23DE9783A6}" destId="{71FEB212-53D2-4CE7-9970-B300A9FF1626}" srcOrd="6" destOrd="0" parTransId="{8B2714EE-7B2F-46E8-8047-EF63F08DC3B6}" sibTransId="{7EDF88B6-2BAB-4026-B33C-53FE439AAFEA}"/>
    <dgm:cxn modelId="{ED6ACCEE-4643-4939-9C66-AD6CFE6E7DE7}" type="presOf" srcId="{7A8AECBA-6B42-4E10-BF15-0F23DE9783A6}" destId="{11227F69-7CFA-4B8C-8316-C122FF48C5E3}" srcOrd="0" destOrd="0" presId="urn:microsoft.com/office/officeart/2005/8/layout/vList2"/>
    <dgm:cxn modelId="{1DCF2AF9-7589-42F3-87CB-FB27710B7475}" srcId="{7A8AECBA-6B42-4E10-BF15-0F23DE9783A6}" destId="{C39178B8-3227-429D-ADE2-0BF2391BD519}" srcOrd="2" destOrd="0" parTransId="{D491F0FE-82A4-4FD1-A505-9D42FA7D3911}" sibTransId="{7E49054B-3A41-4248-83E7-C1932A3911C1}"/>
    <dgm:cxn modelId="{2E3136FD-5B84-4B78-A7A9-9C4248A97BA6}" type="presOf" srcId="{85D597FC-DB05-4C19-9C80-E0B0C498DA47}" destId="{87050A73-83BD-4A56-BD0D-520ED37DDFF6}" srcOrd="0" destOrd="1" presId="urn:microsoft.com/office/officeart/2005/8/layout/vList2"/>
    <dgm:cxn modelId="{B74BBC7A-489D-4967-BD66-6D16B881BD95}" type="presParOf" srcId="{AA04FC3E-9DB5-439C-9AC7-08895CC20EF8}" destId="{F7D9A3AA-C26C-44C5-9027-101A7A1A5547}" srcOrd="0" destOrd="0" presId="urn:microsoft.com/office/officeart/2005/8/layout/vList2"/>
    <dgm:cxn modelId="{A5FEB17A-0273-4303-8EA3-080E894A03E7}" type="presParOf" srcId="{AA04FC3E-9DB5-439C-9AC7-08895CC20EF8}" destId="{11227F69-7CFA-4B8C-8316-C122FF48C5E3}" srcOrd="1" destOrd="0" presId="urn:microsoft.com/office/officeart/2005/8/layout/vList2"/>
    <dgm:cxn modelId="{7110AE86-5C37-4810-A677-C21807DB2ADB}" type="presParOf" srcId="{AA04FC3E-9DB5-439C-9AC7-08895CC20EF8}" destId="{B88CACB6-4D93-4F63-BE1E-E12B9853A585}" srcOrd="2" destOrd="0" presId="urn:microsoft.com/office/officeart/2005/8/layout/vList2"/>
    <dgm:cxn modelId="{D71EDD92-169E-4D00-890E-8E0ABF4BB725}" type="presParOf" srcId="{AA04FC3E-9DB5-439C-9AC7-08895CC20EF8}" destId="{87050A73-83BD-4A56-BD0D-520ED37DDFF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D9A3AA-C26C-44C5-9027-101A7A1A5547}">
      <dsp:nvSpPr>
        <dsp:cNvPr id="0" name=""/>
        <dsp:cNvSpPr/>
      </dsp:nvSpPr>
      <dsp:spPr>
        <a:xfrm>
          <a:off x="0" y="6795"/>
          <a:ext cx="7002606" cy="7441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1. Today’s Class </a:t>
          </a:r>
          <a:r>
            <a:rPr lang="zh-TW" altLang="en-US" sz="2400" kern="1200" dirty="0"/>
            <a:t>今日課堂</a:t>
          </a:r>
          <a:endParaRPr lang="en-US" sz="2400" kern="1200" dirty="0"/>
        </a:p>
      </dsp:txBody>
      <dsp:txXfrm>
        <a:off x="36325" y="43120"/>
        <a:ext cx="6929956" cy="671470"/>
      </dsp:txXfrm>
    </dsp:sp>
    <dsp:sp modelId="{11227F69-7CFA-4B8C-8316-C122FF48C5E3}">
      <dsp:nvSpPr>
        <dsp:cNvPr id="0" name=""/>
        <dsp:cNvSpPr/>
      </dsp:nvSpPr>
      <dsp:spPr>
        <a:xfrm>
          <a:off x="0" y="780644"/>
          <a:ext cx="7002606" cy="3030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333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b="1" kern="1200" dirty="0"/>
            <a:t>Interpolation </a:t>
          </a:r>
          <a:r>
            <a:rPr lang="zh-TW" altLang="en-US" sz="1900" b="1" kern="1200" dirty="0"/>
            <a:t>插補</a:t>
          </a:r>
          <a:endParaRPr lang="en-US" sz="1900" b="1" kern="1200" dirty="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b="0" kern="1200" dirty="0"/>
            <a:t>Review – Raster Data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b="0" kern="1200" dirty="0"/>
            <a:t>Review – Stevens Measurement Levels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b="0" kern="1200" dirty="0"/>
            <a:t>What is Interpolation? 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b="0" kern="1200" dirty="0"/>
            <a:t>Review – Tobler’s First Law of Geography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b="0" kern="1200" dirty="0"/>
            <a:t>Pattern Analysis – Spatial Autocorrelation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b="0" kern="1200" dirty="0"/>
            <a:t>Types of Interpolation Methods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b="0" kern="1200" dirty="0"/>
            <a:t>Examples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b="0" kern="1200" dirty="0"/>
            <a:t>Demonstration in QGIS</a:t>
          </a:r>
        </a:p>
      </dsp:txBody>
      <dsp:txXfrm>
        <a:off x="0" y="780644"/>
        <a:ext cx="7002606" cy="3030480"/>
      </dsp:txXfrm>
    </dsp:sp>
    <dsp:sp modelId="{B88CACB6-4D93-4F63-BE1E-E12B9853A585}">
      <dsp:nvSpPr>
        <dsp:cNvPr id="0" name=""/>
        <dsp:cNvSpPr/>
      </dsp:nvSpPr>
      <dsp:spPr>
        <a:xfrm>
          <a:off x="0" y="3811124"/>
          <a:ext cx="7002606" cy="744120"/>
        </a:xfrm>
        <a:prstGeom prst="roundRect">
          <a:avLst/>
        </a:prstGeom>
        <a:gradFill rotWithShape="0">
          <a:gsLst>
            <a:gs pos="0">
              <a:schemeClr val="accent2">
                <a:hueOff val="453165"/>
                <a:satOff val="-47993"/>
                <a:lumOff val="-1176"/>
                <a:alphaOff val="0"/>
                <a:tint val="96000"/>
                <a:lumMod val="104000"/>
              </a:schemeClr>
            </a:gs>
            <a:gs pos="100000">
              <a:schemeClr val="accent2">
                <a:hueOff val="453165"/>
                <a:satOff val="-47993"/>
                <a:lumOff val="-1176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2. Tutorial </a:t>
          </a:r>
          <a:r>
            <a:rPr lang="zh-TW" sz="2400" kern="1200"/>
            <a:t>個別指導</a:t>
          </a:r>
          <a:endParaRPr lang="en-US" sz="2400" kern="1200"/>
        </a:p>
      </dsp:txBody>
      <dsp:txXfrm>
        <a:off x="36325" y="3847449"/>
        <a:ext cx="6929956" cy="671470"/>
      </dsp:txXfrm>
    </dsp:sp>
    <dsp:sp modelId="{87050A73-83BD-4A56-BD0D-520ED37DDFF6}">
      <dsp:nvSpPr>
        <dsp:cNvPr id="0" name=""/>
        <dsp:cNvSpPr/>
      </dsp:nvSpPr>
      <dsp:spPr>
        <a:xfrm>
          <a:off x="0" y="4555244"/>
          <a:ext cx="7002606" cy="1167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333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Download a set of point data for interpolation according to your interest (e.g. weather station data, elevation data)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Make a raster output</a:t>
          </a:r>
        </a:p>
      </dsp:txBody>
      <dsp:txXfrm>
        <a:off x="0" y="4555244"/>
        <a:ext cx="7002606" cy="1167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E4A49-00F8-48CE-983C-C9D19E52F4DD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693F58-5543-43FD-BD22-7ED359FAB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41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gistutorials.com/en/docs/interpolating_point_data.html#:~:text=English-,Interpolating%20Point%20Data,take%20measurements%20throughout%20the%20surface.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gistutorials.com/en/docs/3/nearest_neighbor_analysis.html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cs.qgis.org/3.4/en/docs/training_manual/vector_analysis/network_analysis.html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sktop.arcgis.com/en/arcmap/10.3/tools/spatial-analyst-toolbox/understanding-interpolation-analysis.htm#:~:text=Interpolation%20predicts%20values%20for%20cells,chemical%20concentrations%2C%20and%20noise%20levels.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693F58-5543-43FD-BD22-7ED359FAB6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797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693F58-5543-43FD-BD22-7ED359FAB60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239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693F58-5543-43FD-BD22-7ED359FAB60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239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693F58-5543-43FD-BD22-7ED359FAB60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347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https://www.qgistutorials.com/en/docs/interpolating_point_data.html#:~:text=English-,Interpolating%20Point%20Data,take%20measurements%20throughout%20the%20surface.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693F58-5543-43FD-BD22-7ED359FAB60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548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Nearest Neighbor: https://www.qgistutorials.com/en/docs/3/nearest_neighbor_analysis.html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Network Analysis: https://docs.qgis.org/3.4/en/docs/training_manual/vector_analysis/network_analysis.html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693F58-5543-43FD-BD22-7ED359FAB60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375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Answers:</a:t>
            </a:r>
          </a:p>
          <a:p>
            <a:pPr marL="228600" indent="-228600">
              <a:buAutoNum type="arabicPeriod"/>
            </a:pPr>
            <a:r>
              <a:rPr lang="en-US" dirty="0"/>
              <a:t>Pixels/Grid Cells</a:t>
            </a:r>
          </a:p>
          <a:p>
            <a:pPr marL="228600" indent="-228600">
              <a:buAutoNum type="arabicPeriod"/>
            </a:pPr>
            <a:r>
              <a:rPr lang="en-US" dirty="0"/>
              <a:t>Continuous</a:t>
            </a:r>
          </a:p>
          <a:p>
            <a:pPr marL="228600" indent="-228600">
              <a:buAutoNum type="arabicPeriod"/>
            </a:pPr>
            <a:r>
              <a:rPr lang="en-US" dirty="0"/>
              <a:t>Increasing; decreasing ; higher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693F58-5543-43FD-BD22-7ED359FAB6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220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Answers:</a:t>
            </a:r>
          </a:p>
          <a:p>
            <a:pPr marL="228600" indent="-228600">
              <a:buAutoNum type="arabicPeriod"/>
            </a:pPr>
            <a:r>
              <a:rPr lang="en-US" dirty="0"/>
              <a:t>Pixels/Grid Cells</a:t>
            </a:r>
          </a:p>
          <a:p>
            <a:pPr marL="228600" indent="-228600">
              <a:buAutoNum type="arabicPeriod"/>
            </a:pPr>
            <a:r>
              <a:rPr lang="en-US" dirty="0"/>
              <a:t>Continuous</a:t>
            </a:r>
          </a:p>
          <a:p>
            <a:pPr marL="228600" indent="-228600">
              <a:buAutoNum type="arabicPeriod"/>
            </a:pPr>
            <a:r>
              <a:rPr lang="en-US" dirty="0"/>
              <a:t>Increasing; decreasing ; higher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693F58-5543-43FD-BD22-7ED359FAB60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220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Interval: difference between (25 and 35) C and (50 and 60) C is 10 C, but 50 C is not twice as hot as 25 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693F58-5543-43FD-BD22-7ED359FAB60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568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693F58-5543-43FD-BD22-7ED359FAB60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62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Source:</a:t>
            </a:r>
          </a:p>
          <a:p>
            <a:r>
              <a:rPr lang="en-US" dirty="0">
                <a:hlinkClick r:id="rId3"/>
              </a:rPr>
              <a:t>https://desktop.arcgis.com/en/arcmap/10.3/tools/spatial-analyst-toolbox/understanding-interpolation-analysis.htm#:~:text=Interpolation%20predicts%20values%20for%20cells,chemical%20concentrations%2C%20and%20noise%20levels.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693F58-5543-43FD-BD22-7ED359FAB60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09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https://www.urisa.org/clientuploads/directory/Documents/Awards/Waldo_Tobler.jpg</a:t>
            </a:r>
          </a:p>
          <a:p>
            <a:endParaRPr lang="en-US" dirty="0"/>
          </a:p>
          <a:p>
            <a:r>
              <a:rPr lang="en-US" dirty="0"/>
              <a:t>Answers: </a:t>
            </a:r>
          </a:p>
          <a:p>
            <a:pPr marL="228600" indent="-228600">
              <a:buAutoNum type="arabicPeriod"/>
            </a:pPr>
            <a:r>
              <a:rPr lang="en-US" dirty="0"/>
              <a:t>Near</a:t>
            </a:r>
          </a:p>
          <a:p>
            <a:pPr marL="228600" indent="-228600">
              <a:buAutoNum type="arabicPeriod"/>
            </a:pPr>
            <a:r>
              <a:rPr lang="en-US" dirty="0"/>
              <a:t>Distant (far)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693F58-5543-43FD-BD22-7ED359FAB60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45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https://www.urisa.org/clientuploads/directory/Documents/Awards/Waldo_Tobler.jpg</a:t>
            </a:r>
          </a:p>
          <a:p>
            <a:endParaRPr lang="en-US" dirty="0"/>
          </a:p>
          <a:p>
            <a:r>
              <a:rPr lang="en-US" dirty="0"/>
              <a:t>Answers: </a:t>
            </a:r>
          </a:p>
          <a:p>
            <a:pPr marL="228600" indent="-228600">
              <a:buAutoNum type="arabicPeriod"/>
            </a:pPr>
            <a:r>
              <a:rPr lang="en-US" dirty="0"/>
              <a:t>Near</a:t>
            </a:r>
          </a:p>
          <a:p>
            <a:pPr marL="228600" indent="-228600">
              <a:buAutoNum type="arabicPeriod"/>
            </a:pPr>
            <a:r>
              <a:rPr lang="en-US" dirty="0"/>
              <a:t>Distant (far)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693F58-5543-43FD-BD22-7ED359FAB60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455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https://docs.aurin.org.au/wp-content/uploads/sites/2/2014/09/Spatial_Autocorrelation.jpg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693F58-5543-43FD-BD22-7ED359FAB60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0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1BA9-85BD-4927-8859-B5765E7B0F98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797F744-7353-46AC-8AF1-378E2D0DF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683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1BA9-85BD-4927-8859-B5765E7B0F98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797F744-7353-46AC-8AF1-378E2D0DF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2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1BA9-85BD-4927-8859-B5765E7B0F98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797F744-7353-46AC-8AF1-378E2D0DFAF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1005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1BA9-85BD-4927-8859-B5765E7B0F98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797F744-7353-46AC-8AF1-378E2D0DF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769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1BA9-85BD-4927-8859-B5765E7B0F98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797F744-7353-46AC-8AF1-378E2D0DFAF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8171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1BA9-85BD-4927-8859-B5765E7B0F98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797F744-7353-46AC-8AF1-378E2D0DF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8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1BA9-85BD-4927-8859-B5765E7B0F98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7F744-7353-46AC-8AF1-378E2D0DF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5014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1BA9-85BD-4927-8859-B5765E7B0F98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7F744-7353-46AC-8AF1-378E2D0DF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43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1BA9-85BD-4927-8859-B5765E7B0F98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7F744-7353-46AC-8AF1-378E2D0DF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53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1BA9-85BD-4927-8859-B5765E7B0F98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797F744-7353-46AC-8AF1-378E2D0DF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512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1BA9-85BD-4927-8859-B5765E7B0F98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797F744-7353-46AC-8AF1-378E2D0DF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24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1BA9-85BD-4927-8859-B5765E7B0F98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797F744-7353-46AC-8AF1-378E2D0DF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315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1BA9-85BD-4927-8859-B5765E7B0F98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7F744-7353-46AC-8AF1-378E2D0DF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55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1BA9-85BD-4927-8859-B5765E7B0F98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7F744-7353-46AC-8AF1-378E2D0DF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775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1BA9-85BD-4927-8859-B5765E7B0F98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7F744-7353-46AC-8AF1-378E2D0DF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56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1BA9-85BD-4927-8859-B5765E7B0F98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797F744-7353-46AC-8AF1-378E2D0DF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528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01BA9-85BD-4927-8859-B5765E7B0F98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797F744-7353-46AC-8AF1-378E2D0DF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93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sktop.arcgis.com/en/arcmap/10.3/tools/spatial-analyst-toolbox/comparing-interpolation-methods.htm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tif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19C5D-99CB-4352-9F28-D5D05C92B4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GIS Lesson 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E1BD01-1DD0-49E7-A11D-B2311C416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81"/>
            <a:ext cx="8915399" cy="112628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Spatial Analysis (2)</a:t>
            </a:r>
          </a:p>
          <a:p>
            <a:r>
              <a:rPr lang="zh-TW" altLang="en-US" dirty="0"/>
              <a:t>空間分析 </a:t>
            </a:r>
            <a:r>
              <a:rPr lang="en-US" altLang="zh-TW" dirty="0"/>
              <a:t>(2)</a:t>
            </a:r>
            <a:endParaRPr lang="en-US" dirty="0"/>
          </a:p>
          <a:p>
            <a:r>
              <a:rPr lang="en-US"/>
              <a:t>2020/7/16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662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763516C8-F227-4B77-9AA7-61B9A0B78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12E60D-EC3D-40DC-8FBD-927B82914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3979877"/>
            <a:ext cx="5508088" cy="389295"/>
          </a:xfrm>
        </p:spPr>
        <p:txBody>
          <a:bodyPr anchor="b">
            <a:normAutofit fontScale="90000"/>
          </a:bodyPr>
          <a:lstStyle/>
          <a:p>
            <a:r>
              <a:rPr lang="en-US" sz="2400" dirty="0"/>
              <a:t>Spatial Autocorrelation (</a:t>
            </a:r>
            <a:r>
              <a:rPr lang="zh-TW" altLang="en-US" sz="2400" dirty="0"/>
              <a:t>空間自相關性</a:t>
            </a:r>
            <a:r>
              <a:rPr lang="en-US" altLang="zh-TW" sz="2400" dirty="0"/>
              <a:t>)</a:t>
            </a:r>
            <a:endParaRPr lang="en-US" sz="24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91B420C-C4C8-44DF-96B2-FBD101464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2E4B6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098" name="Picture 2" descr="R Functions: June 2017">
            <a:extLst>
              <a:ext uri="{FF2B5EF4-FFF2-40B4-BE49-F238E27FC236}">
                <a16:creationId xmlns:a16="http://schemas.microsoft.com/office/drawing/2014/main" id="{E6197C23-8D9C-49CA-9650-4143B8DFB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80799" y="615880"/>
            <a:ext cx="8411328" cy="321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Freeform 33">
            <a:extLst>
              <a:ext uri="{FF2B5EF4-FFF2-40B4-BE49-F238E27FC236}">
                <a16:creationId xmlns:a16="http://schemas.microsoft.com/office/drawing/2014/main" id="{070928B1-3E69-44AC-A1EE-B4E4270A7A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69172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E6299-340E-4AB0-9B13-9FFEF018A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6" y="4449093"/>
            <a:ext cx="9187118" cy="2187451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Definition:</a:t>
            </a:r>
            <a:r>
              <a:rPr lang="en-US" dirty="0"/>
              <a:t> determines how well data objects correlate with other nearby objects across a spatial area.</a:t>
            </a:r>
            <a:endParaRPr lang="en-US" b="1" dirty="0"/>
          </a:p>
          <a:p>
            <a:r>
              <a:rPr lang="en-US" b="1" u="sng" dirty="0"/>
              <a:t>Positive</a:t>
            </a:r>
            <a:r>
              <a:rPr lang="en-US" b="1" dirty="0"/>
              <a:t> Autocorrelation (+): </a:t>
            </a:r>
            <a:r>
              <a:rPr lang="en-US" dirty="0"/>
              <a:t>many </a:t>
            </a:r>
            <a:r>
              <a:rPr lang="en-US" b="1" dirty="0"/>
              <a:t>similar </a:t>
            </a:r>
            <a:r>
              <a:rPr lang="en-US" dirty="0"/>
              <a:t>values are located near each other (following the Tobler’s First Law of Geography)</a:t>
            </a:r>
          </a:p>
          <a:p>
            <a:r>
              <a:rPr lang="en-US" b="1" u="sng" dirty="0"/>
              <a:t>Negative</a:t>
            </a:r>
            <a:r>
              <a:rPr lang="en-US" b="1" dirty="0"/>
              <a:t> Autocorrelation (-)</a:t>
            </a:r>
            <a:r>
              <a:rPr lang="en-US" dirty="0"/>
              <a:t>: many </a:t>
            </a:r>
            <a:r>
              <a:rPr lang="en-US" b="1" dirty="0"/>
              <a:t>different</a:t>
            </a:r>
            <a:r>
              <a:rPr lang="en-US" dirty="0"/>
              <a:t> values are located near each other</a:t>
            </a:r>
          </a:p>
          <a:p>
            <a:r>
              <a:rPr lang="en-US" b="1" u="sng" dirty="0"/>
              <a:t>Zero</a:t>
            </a:r>
            <a:r>
              <a:rPr lang="en-US" b="1" dirty="0"/>
              <a:t> Spatial Autocorrelation (0):</a:t>
            </a:r>
            <a:r>
              <a:rPr lang="en-US" dirty="0"/>
              <a:t> values seem to vary </a:t>
            </a:r>
            <a:r>
              <a:rPr lang="en-US" b="1" dirty="0"/>
              <a:t>randomly</a:t>
            </a:r>
            <a:r>
              <a:rPr lang="en-US" dirty="0"/>
              <a:t> throughout space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294324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A7488-8089-47BE-A5EC-0BBA3B411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Interpolation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A7FC1-A90F-41DD-A61C-D1A68EC3E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6375" y="1317939"/>
            <a:ext cx="4239675" cy="3725116"/>
          </a:xfrm>
        </p:spPr>
        <p:txBody>
          <a:bodyPr/>
          <a:lstStyle/>
          <a:p>
            <a:r>
              <a:rPr lang="en-US" b="1" dirty="0"/>
              <a:t>1. IDW</a:t>
            </a:r>
            <a:r>
              <a:rPr lang="en-US" dirty="0"/>
              <a:t> </a:t>
            </a:r>
            <a:r>
              <a:rPr lang="en-US" b="1" dirty="0"/>
              <a:t>(Inverse Distance Weighting) (</a:t>
            </a:r>
            <a:r>
              <a:rPr lang="zh-TW" altLang="en-US" b="1" dirty="0"/>
              <a:t>反距離權重</a:t>
            </a:r>
            <a:r>
              <a:rPr lang="en-US" altLang="zh-TW" b="1" dirty="0"/>
              <a:t>)</a:t>
            </a:r>
            <a:endParaRPr lang="en-US" dirty="0"/>
          </a:p>
          <a:p>
            <a:pPr lvl="1"/>
            <a:r>
              <a:rPr lang="en-US" dirty="0"/>
              <a:t>Estimates cells by averaging values (</a:t>
            </a:r>
            <a:r>
              <a:rPr lang="zh-TW" altLang="en-US" dirty="0"/>
              <a:t>用平均值估算</a:t>
            </a:r>
            <a:r>
              <a:rPr lang="en-US" altLang="zh-TW" dirty="0"/>
              <a:t>)</a:t>
            </a:r>
          </a:p>
          <a:p>
            <a:pPr lvl="1"/>
            <a:r>
              <a:rPr lang="en-US" dirty="0"/>
              <a:t>Closer a point is to the center of the cell </a:t>
            </a:r>
            <a:r>
              <a:rPr lang="en-US" dirty="0">
                <a:sym typeface="Wingdings" panose="05000000000000000000" pitchFamily="2" charset="2"/>
              </a:rPr>
              <a:t> More important (</a:t>
            </a:r>
            <a:r>
              <a:rPr lang="zh-TW" altLang="en-US" dirty="0">
                <a:sym typeface="Wingdings" panose="05000000000000000000" pitchFamily="2" charset="2"/>
              </a:rPr>
              <a:t>愈近愈重要</a:t>
            </a:r>
            <a:r>
              <a:rPr lang="en-US" altLang="zh-TW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Weight = 1/distance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No statistical model is used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Easy to define</a:t>
            </a:r>
          </a:p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</p:txBody>
      </p:sp>
      <p:pic>
        <p:nvPicPr>
          <p:cNvPr id="3074" name="Picture 2" descr="Inverse Distance Weighting (IDW) Interpolation - GIS Geography">
            <a:extLst>
              <a:ext uri="{FF2B5EF4-FFF2-40B4-BE49-F238E27FC236}">
                <a16:creationId xmlns:a16="http://schemas.microsoft.com/office/drawing/2014/main" id="{A4BF371F-512C-4158-88D8-3734B24E0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557" y="4751995"/>
            <a:ext cx="4949309" cy="1576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2203047-E4AB-4054-95E6-4DBDBBC07F16}"/>
              </a:ext>
            </a:extLst>
          </p:cNvPr>
          <p:cNvSpPr txBox="1">
            <a:spLocks/>
          </p:cNvSpPr>
          <p:nvPr/>
        </p:nvSpPr>
        <p:spPr>
          <a:xfrm>
            <a:off x="6496050" y="1317939"/>
            <a:ext cx="4239675" cy="3725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2. Kriging (</a:t>
            </a:r>
            <a:r>
              <a:rPr lang="zh-TW" altLang="en-US" b="1" dirty="0"/>
              <a:t>克里格</a:t>
            </a:r>
            <a:r>
              <a:rPr lang="en-US" altLang="zh-TW" b="1" dirty="0"/>
              <a:t>)</a:t>
            </a:r>
            <a:endParaRPr lang="en-US" dirty="0"/>
          </a:p>
          <a:p>
            <a:pPr lvl="1"/>
            <a:r>
              <a:rPr lang="en-US" dirty="0"/>
              <a:t>Uses a statistical model with a </a:t>
            </a:r>
            <a:r>
              <a:rPr lang="en-US" b="1" dirty="0"/>
              <a:t>variogram (</a:t>
            </a:r>
            <a:r>
              <a:rPr lang="zh-TW" altLang="en-US" b="1" dirty="0"/>
              <a:t>變異圖</a:t>
            </a:r>
            <a:r>
              <a:rPr lang="en-US" altLang="zh-TW" b="1" dirty="0"/>
              <a:t>)</a:t>
            </a:r>
            <a:r>
              <a:rPr lang="en-US" dirty="0"/>
              <a:t> (determines spatial continuity of data) (You will learn more in GEOG 318)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Calculates </a:t>
            </a:r>
            <a:r>
              <a:rPr lang="en-US" b="1" dirty="0">
                <a:sym typeface="Wingdings" panose="05000000000000000000" pitchFamily="2" charset="2"/>
              </a:rPr>
              <a:t>spatial autocorrelation </a:t>
            </a:r>
            <a:r>
              <a:rPr lang="en-US" dirty="0">
                <a:sym typeface="Wingdings" panose="05000000000000000000" pitchFamily="2" charset="2"/>
              </a:rPr>
              <a:t>by taking squared differences between points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More complicated to define</a:t>
            </a:r>
          </a:p>
          <a:p>
            <a:pPr marL="457200" lvl="1" indent="0">
              <a:buFont typeface="Wingdings 3" charset="2"/>
              <a:buNone/>
            </a:pPr>
            <a:endParaRPr lang="en-US" dirty="0">
              <a:sym typeface="Wingdings" panose="05000000000000000000" pitchFamily="2" charset="2"/>
            </a:endParaRPr>
          </a:p>
        </p:txBody>
      </p:sp>
      <p:pic>
        <p:nvPicPr>
          <p:cNvPr id="3076" name="Picture 4" descr="Kriging Interpolation - The Prediction Is Strong in this One - GIS ...">
            <a:extLst>
              <a:ext uri="{FF2B5EF4-FFF2-40B4-BE49-F238E27FC236}">
                <a16:creationId xmlns:a16="http://schemas.microsoft.com/office/drawing/2014/main" id="{5D653475-C91C-4EDD-A6C1-DB1E12ACB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922" y="4260224"/>
            <a:ext cx="3455069" cy="248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0743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FA7488-8089-47BE-A5EC-0BBA3B411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Types of Interpolation Methods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A7FC1-A90F-41DD-A61C-D1A68EC3E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2133600"/>
            <a:ext cx="3796315" cy="460766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3. Trend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ym typeface="Wingdings" panose="05000000000000000000" pitchFamily="2" charset="2"/>
              </a:rPr>
              <a:t>Fitting a surface to the sample points when the surface </a:t>
            </a:r>
            <a:r>
              <a:rPr lang="en-US" b="1" dirty="0">
                <a:sym typeface="Wingdings" panose="05000000000000000000" pitchFamily="2" charset="2"/>
              </a:rPr>
              <a:t>gradually varies from region to region </a:t>
            </a:r>
            <a:r>
              <a:rPr lang="en-US" dirty="0">
                <a:sym typeface="Wingdings" panose="05000000000000000000" pitchFamily="2" charset="2"/>
              </a:rPr>
              <a:t>over the area of interest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ym typeface="Wingdings" panose="05000000000000000000" pitchFamily="2" charset="2"/>
              </a:rPr>
              <a:t>Just like fitting an equation to a statistical model, but with three-dimensions, including x-coordinate, y-coordinate and a value field (such as temperature or pollutant concentration)</a:t>
            </a:r>
          </a:p>
          <a:p>
            <a:pPr>
              <a:lnSpc>
                <a:spcPct val="90000"/>
              </a:lnSpc>
            </a:pPr>
            <a:endParaRPr lang="en-US" b="1" dirty="0">
              <a:sym typeface="Wingdings" panose="05000000000000000000" pitchFamily="2" charset="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b="1" dirty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</a:pPr>
            <a:r>
              <a:rPr lang="en-US" b="1" dirty="0">
                <a:sym typeface="Wingdings" panose="05000000000000000000" pitchFamily="2" charset="2"/>
              </a:rPr>
              <a:t>4. Other Methods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hlinkClick r:id="rId3"/>
              </a:rPr>
              <a:t>https://desktop.arcgis.com/en/arcmap/10.3/tools/spatial-analyst-toolbox/comparing-interpolation-methods.htm</a:t>
            </a:r>
            <a:endParaRPr lang="en-US" sz="1800" b="1" dirty="0">
              <a:sym typeface="Wingdings" panose="05000000000000000000" pitchFamily="2" charset="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300" dirty="0">
              <a:sym typeface="Wingdings" panose="05000000000000000000" pitchFamily="2" charset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CBD2FA-1140-4197-8781-F44B15D945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9198" y="931637"/>
            <a:ext cx="6953577" cy="4989192"/>
          </a:xfrm>
          <a:prstGeom prst="rect">
            <a:avLst/>
          </a:prstGeom>
        </p:spPr>
      </p:pic>
      <p:sp>
        <p:nvSpPr>
          <p:cNvPr id="13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734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AB729-1639-4DCD-AE60-F46E5F6C7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245491"/>
            <a:ext cx="8911687" cy="750439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A26C498-1673-46AA-9CB4-B02F496FCF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629" y="995930"/>
            <a:ext cx="3857625" cy="5456029"/>
          </a:xfr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57348B0-FF24-4784-87A2-2FEAE4E132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254" y="1335880"/>
            <a:ext cx="6658377" cy="47077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501D94E-A426-4887-9B44-DB272398BA5C}"/>
              </a:ext>
            </a:extLst>
          </p:cNvPr>
          <p:cNvSpPr txBox="1"/>
          <p:nvPr/>
        </p:nvSpPr>
        <p:spPr>
          <a:xfrm>
            <a:off x="6465094" y="578644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Predicting </a:t>
            </a:r>
            <a:r>
              <a:rPr lang="en-US" b="1" dirty="0">
                <a:solidFill>
                  <a:srgbClr val="FF0000"/>
                </a:solidFill>
              </a:rPr>
              <a:t>elevation</a:t>
            </a:r>
            <a:r>
              <a:rPr lang="en-US" dirty="0">
                <a:solidFill>
                  <a:srgbClr val="FF0000"/>
                </a:solidFill>
              </a:rPr>
              <a:t> values</a:t>
            </a:r>
          </a:p>
        </p:txBody>
      </p:sp>
    </p:spTree>
    <p:extLst>
      <p:ext uri="{BB962C8B-B14F-4D97-AF65-F5344CB8AC3E}">
        <p14:creationId xmlns:p14="http://schemas.microsoft.com/office/powerpoint/2010/main" val="372941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72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3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4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5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6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7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8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9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0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1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2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3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86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7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8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9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0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1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2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3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4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5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6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7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1" name="Freeform 11">
            <a:extLst>
              <a:ext uri="{FF2B5EF4-FFF2-40B4-BE49-F238E27FC236}">
                <a16:creationId xmlns:a16="http://schemas.microsoft.com/office/drawing/2014/main" id="{7326F4E6-9131-42DA-97B2-0BA8D1E25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03" name="Rectangle 102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516E0C-EDCF-44AE-896E-6EB39D8BE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/>
              <a:t>Demonstration in QGIS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EFDFDF7-17B0-408E-BE1F-F1D7F5AD8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3739" y="640080"/>
            <a:ext cx="6525184" cy="5252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170957-CA93-4B6F-A9BE-EF6877AA5992}"/>
              </a:ext>
            </a:extLst>
          </p:cNvPr>
          <p:cNvSpPr txBox="1"/>
          <p:nvPr/>
        </p:nvSpPr>
        <p:spPr>
          <a:xfrm>
            <a:off x="649026" y="2014538"/>
            <a:ext cx="3778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IDW Interpolation (toolbox) 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69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C6ED6-E1E3-4B7F-87D6-D8DAEAA97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 class… You gotta choose…</a:t>
            </a:r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95C0C9E-99BC-43EB-AFDD-CDD23C7E072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168" y="2126455"/>
            <a:ext cx="5335272" cy="2674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ADAB0E1-A9DE-4341-8B4B-07C8BE3BE8C6}"/>
              </a:ext>
            </a:extLst>
          </p:cNvPr>
          <p:cNvSpPr txBox="1"/>
          <p:nvPr/>
        </p:nvSpPr>
        <p:spPr>
          <a:xfrm>
            <a:off x="7806747" y="5060273"/>
            <a:ext cx="3186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Network Analysis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9F757875-2400-4D2E-9B00-229BDEB45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063352"/>
            <a:ext cx="4205288" cy="2933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444F20C-C87B-4F8D-A790-2FBCD768B3D3}"/>
              </a:ext>
            </a:extLst>
          </p:cNvPr>
          <p:cNvSpPr txBox="1"/>
          <p:nvPr/>
        </p:nvSpPr>
        <p:spPr>
          <a:xfrm>
            <a:off x="2033587" y="5060273"/>
            <a:ext cx="3186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Nearest Neighbor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12370A-5613-4A79-9A0E-3FC41B06A893}"/>
              </a:ext>
            </a:extLst>
          </p:cNvPr>
          <p:cNvSpPr txBox="1"/>
          <p:nvPr/>
        </p:nvSpPr>
        <p:spPr>
          <a:xfrm>
            <a:off x="5936456" y="5060273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262D7B-9902-407E-A9C6-516F4005F7D4}"/>
              </a:ext>
            </a:extLst>
          </p:cNvPr>
          <p:cNvSpPr txBox="1"/>
          <p:nvPr/>
        </p:nvSpPr>
        <p:spPr>
          <a:xfrm>
            <a:off x="5936456" y="5506876"/>
            <a:ext cx="2893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OR any topics you want to cover</a:t>
            </a:r>
          </a:p>
        </p:txBody>
      </p:sp>
    </p:spTree>
    <p:extLst>
      <p:ext uri="{BB962C8B-B14F-4D97-AF65-F5344CB8AC3E}">
        <p14:creationId xmlns:p14="http://schemas.microsoft.com/office/powerpoint/2010/main" val="142098265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D6A2D-4BA4-4DFB-B92E-E7076CEF1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FEE17-89DC-40BB-802A-8DDA2C24C1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63395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942BB-BE5A-4ED4-B50A-07290034C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Tutorial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C492F-8BEA-48E0-A26D-737C0638D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2" y="3530128"/>
            <a:ext cx="8915399" cy="2584921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Download a set of point data for interpolation according to your interest (e.g. weather station data, elevation data)</a:t>
            </a:r>
          </a:p>
          <a:p>
            <a:pPr lvl="0"/>
            <a:r>
              <a:rPr lang="en-US" sz="2400" dirty="0"/>
              <a:t>Make a raster output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1525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988C4-E476-4B92-A033-6E3FC968F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B688750-0463-43AF-B56B-79F1DE95CA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8482775"/>
              </p:ext>
            </p:extLst>
          </p:nvPr>
        </p:nvGraphicFramePr>
        <p:xfrm>
          <a:off x="4713144" y="641551"/>
          <a:ext cx="7002606" cy="57592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6620770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C8B6C4B-A867-4D7E-9851-29BB2D603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0C3D75-2197-4B5C-BBED-FC1B94AD8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 dirty="0"/>
              <a:t>Review – Raster Data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70BD5D9-CDC5-465C-9E25-2EB0249FE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740B624-13C1-4699-AFB9-FD5B93CC1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7453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Raster data is made up of _____________.</a:t>
            </a:r>
          </a:p>
          <a:p>
            <a:r>
              <a:rPr lang="en-US" dirty="0"/>
              <a:t>Raster data is used to display _______________ information (hint: what can you think about field data?)</a:t>
            </a:r>
          </a:p>
          <a:p>
            <a:r>
              <a:rPr lang="en-US" dirty="0"/>
              <a:t>The quality of the raster increases with (increasing/decreasing) number of cells and (increasing/decreasing) cell size, which means (higher/lower) resolution.</a:t>
            </a:r>
          </a:p>
        </p:txBody>
      </p:sp>
      <p:pic>
        <p:nvPicPr>
          <p:cNvPr id="9" name="Picture 2" descr="http://www.gobiodiversity.com/gardening/showroom/farm3.jpg">
            <a:extLst>
              <a:ext uri="{FF2B5EF4-FFF2-40B4-BE49-F238E27FC236}">
                <a16:creationId xmlns:a16="http://schemas.microsoft.com/office/drawing/2014/main" id="{138335CE-8259-4F22-BDB7-66FE3EB7DB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l="15020" r="20044" b="1"/>
          <a:stretch/>
        </p:blipFill>
        <p:spPr bwMode="auto">
          <a:xfrm>
            <a:off x="4619544" y="640080"/>
            <a:ext cx="3380136" cy="5271142"/>
          </a:xfrm>
          <a:prstGeom prst="rect">
            <a:avLst/>
          </a:prstGeom>
          <a:noFill/>
        </p:spPr>
      </p:pic>
      <p:sp>
        <p:nvSpPr>
          <p:cNvPr id="24" name="Freeform 11">
            <a:extLst>
              <a:ext uri="{FF2B5EF4-FFF2-40B4-BE49-F238E27FC236}">
                <a16:creationId xmlns:a16="http://schemas.microsoft.com/office/drawing/2014/main" id="{9185F495-8EFA-407B-AAD7-A2F52AE2C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 descr="Vector and Raster Data GIS | Raster, Raster image, Vector">
            <a:extLst>
              <a:ext uri="{FF2B5EF4-FFF2-40B4-BE49-F238E27FC236}">
                <a16:creationId xmlns:a16="http://schemas.microsoft.com/office/drawing/2014/main" id="{A525C5AF-C3B2-42E8-B219-DC5716A076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02"/>
          <a:stretch/>
        </p:blipFill>
        <p:spPr bwMode="auto">
          <a:xfrm>
            <a:off x="8319721" y="636995"/>
            <a:ext cx="3380136" cy="528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4496740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C3D75-2197-4B5C-BBED-FC1B94AD8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 dirty="0"/>
              <a:t>Review – Raster Data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740B624-13C1-4699-AFB9-FD5B93CC1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7453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Raster data is made up of </a:t>
            </a:r>
            <a:r>
              <a:rPr lang="en-US" u="sng" dirty="0"/>
              <a:t>pixels/grid cells</a:t>
            </a:r>
            <a:r>
              <a:rPr lang="en-US" dirty="0"/>
              <a:t>.</a:t>
            </a:r>
          </a:p>
          <a:p>
            <a:r>
              <a:rPr lang="en-US" dirty="0"/>
              <a:t>Raster data is used to display </a:t>
            </a:r>
            <a:r>
              <a:rPr lang="en-US" u="sng" dirty="0"/>
              <a:t>continuous</a:t>
            </a:r>
            <a:r>
              <a:rPr lang="en-US" dirty="0"/>
              <a:t> information (hint: what can you think about field data?)</a:t>
            </a:r>
          </a:p>
          <a:p>
            <a:r>
              <a:rPr lang="en-US" dirty="0"/>
              <a:t>The quality of the raster increases with (</a:t>
            </a:r>
            <a:r>
              <a:rPr lang="en-US" b="1" dirty="0"/>
              <a:t>increasing</a:t>
            </a:r>
            <a:r>
              <a:rPr lang="en-US" dirty="0"/>
              <a:t>/decreasing) number of cells and (increasing/</a:t>
            </a:r>
            <a:r>
              <a:rPr lang="en-US" b="1" dirty="0"/>
              <a:t>decreasing</a:t>
            </a:r>
            <a:r>
              <a:rPr lang="en-US" dirty="0"/>
              <a:t>) cell size, which means (</a:t>
            </a:r>
            <a:r>
              <a:rPr lang="en-US" b="1" dirty="0"/>
              <a:t>higher</a:t>
            </a:r>
            <a:r>
              <a:rPr lang="en-US" dirty="0"/>
              <a:t>/lower) resolution.</a:t>
            </a:r>
          </a:p>
        </p:txBody>
      </p:sp>
      <p:pic>
        <p:nvPicPr>
          <p:cNvPr id="9" name="Picture 2" descr="http://www.gobiodiversity.com/gardening/showroom/farm3.jpg">
            <a:extLst>
              <a:ext uri="{FF2B5EF4-FFF2-40B4-BE49-F238E27FC236}">
                <a16:creationId xmlns:a16="http://schemas.microsoft.com/office/drawing/2014/main" id="{138335CE-8259-4F22-BDB7-66FE3EB7DB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l="15020" r="20044" b="1"/>
          <a:stretch/>
        </p:blipFill>
        <p:spPr bwMode="auto">
          <a:xfrm>
            <a:off x="4619544" y="640080"/>
            <a:ext cx="3380136" cy="5271142"/>
          </a:xfrm>
          <a:prstGeom prst="rect">
            <a:avLst/>
          </a:prstGeom>
          <a:noFill/>
        </p:spPr>
      </p:pic>
      <p:pic>
        <p:nvPicPr>
          <p:cNvPr id="16" name="Picture 2" descr="Vector and Raster Data GIS | Raster, Raster image, Vector">
            <a:extLst>
              <a:ext uri="{FF2B5EF4-FFF2-40B4-BE49-F238E27FC236}">
                <a16:creationId xmlns:a16="http://schemas.microsoft.com/office/drawing/2014/main" id="{A525C5AF-C3B2-42E8-B219-DC5716A076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02"/>
          <a:stretch/>
        </p:blipFill>
        <p:spPr bwMode="auto">
          <a:xfrm>
            <a:off x="8319721" y="636995"/>
            <a:ext cx="3380136" cy="528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5856402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72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3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4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5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6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7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8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9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0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1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2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3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86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7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8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9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0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1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2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3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4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5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6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7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1" name="Freeform 6">
            <a:extLst>
              <a:ext uri="{FF2B5EF4-FFF2-40B4-BE49-F238E27FC236}">
                <a16:creationId xmlns:a16="http://schemas.microsoft.com/office/drawing/2014/main" id="{7BD08880-457D-4C62-A3B5-6A9B0878C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192312-2756-43F7-9699-2D626B3AD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5837" y="859187"/>
            <a:ext cx="3710018" cy="416974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dirty="0"/>
              <a:t>Review – Stevens Measurement Levels</a:t>
            </a:r>
          </a:p>
        </p:txBody>
      </p:sp>
      <p:pic>
        <p:nvPicPr>
          <p:cNvPr id="7170" name="Picture 2" descr="Find the Best Deals on Archie &amp; Oscar Dashiel 4 Step Pet Stair ...">
            <a:extLst>
              <a:ext uri="{FF2B5EF4-FFF2-40B4-BE49-F238E27FC236}">
                <a16:creationId xmlns:a16="http://schemas.microsoft.com/office/drawing/2014/main" id="{C786E421-0EED-46B2-A5C9-0B7EBC4E73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25"/>
          <a:stretch/>
        </p:blipFill>
        <p:spPr bwMode="auto">
          <a:xfrm>
            <a:off x="6093904" y="-25712"/>
            <a:ext cx="6096002" cy="6878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17D0DD0-DF3A-4585-9A07-50E8BC27DE1D}"/>
              </a:ext>
            </a:extLst>
          </p:cNvPr>
          <p:cNvSpPr txBox="1"/>
          <p:nvPr/>
        </p:nvSpPr>
        <p:spPr>
          <a:xfrm>
            <a:off x="6281927" y="4281767"/>
            <a:ext cx="55092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Nominal</a:t>
            </a:r>
            <a:r>
              <a:rPr lang="en-US" dirty="0"/>
              <a:t>: distinct categories, categories are </a:t>
            </a:r>
            <a:r>
              <a:rPr lang="en-US" b="1" dirty="0"/>
              <a:t>mutually exclusive</a:t>
            </a:r>
            <a:r>
              <a:rPr lang="en-US" dirty="0"/>
              <a:t> (can only be in one group but not the other), no implied relationship among categories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A3658F-D93C-4D59-B902-25259EC73E15}"/>
              </a:ext>
            </a:extLst>
          </p:cNvPr>
          <p:cNvSpPr txBox="1"/>
          <p:nvPr/>
        </p:nvSpPr>
        <p:spPr>
          <a:xfrm>
            <a:off x="7715250" y="2989949"/>
            <a:ext cx="42505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Ordinal</a:t>
            </a:r>
            <a:r>
              <a:rPr lang="en-US" dirty="0"/>
              <a:t>: ranking of classes/categories based on some criteria (e.g. differences between classes 1 and 2 != classes 3 and 4)</a:t>
            </a:r>
            <a:endParaRPr lang="en-US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F66B6EC-BC2A-4430-B0A2-CE8323362B28}"/>
              </a:ext>
            </a:extLst>
          </p:cNvPr>
          <p:cNvSpPr txBox="1"/>
          <p:nvPr/>
        </p:nvSpPr>
        <p:spPr>
          <a:xfrm>
            <a:off x="9096772" y="1692564"/>
            <a:ext cx="30680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Interval</a:t>
            </a:r>
            <a:r>
              <a:rPr lang="en-US" b="1" dirty="0"/>
              <a:t>: </a:t>
            </a:r>
            <a:r>
              <a:rPr lang="en-US" dirty="0"/>
              <a:t>measurements with fixed/equal units; no absolute zero; not absolute differences</a:t>
            </a:r>
            <a:endParaRPr lang="en-US" b="1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1ED4AA0-4928-4DEB-812D-3A3A9C4A5D13}"/>
              </a:ext>
            </a:extLst>
          </p:cNvPr>
          <p:cNvGrpSpPr/>
          <p:nvPr/>
        </p:nvGrpSpPr>
        <p:grpSpPr>
          <a:xfrm>
            <a:off x="4634660" y="2575043"/>
            <a:ext cx="2351187" cy="975401"/>
            <a:chOff x="4634660" y="2575043"/>
            <a:chExt cx="2351187" cy="97540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282818C-CB21-49E2-B7D4-50636B248978}"/>
                </a:ext>
              </a:extLst>
            </p:cNvPr>
            <p:cNvSpPr txBox="1"/>
            <p:nvPr/>
          </p:nvSpPr>
          <p:spPr>
            <a:xfrm>
              <a:off x="4714875" y="2888150"/>
              <a:ext cx="22709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Qualitative Data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11CC729-CEBF-4D16-B2AB-18662F869010}"/>
                </a:ext>
              </a:extLst>
            </p:cNvPr>
            <p:cNvSpPr/>
            <p:nvPr/>
          </p:nvSpPr>
          <p:spPr>
            <a:xfrm>
              <a:off x="4634660" y="2575043"/>
              <a:ext cx="2201019" cy="97540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noFill/>
              </a:endParaRP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A1B329F-6E87-41AE-AC61-56D1B47B03EA}"/>
              </a:ext>
            </a:extLst>
          </p:cNvPr>
          <p:cNvCxnSpPr>
            <a:stCxn id="11" idx="6"/>
          </p:cNvCxnSpPr>
          <p:nvPr/>
        </p:nvCxnSpPr>
        <p:spPr>
          <a:xfrm>
            <a:off x="6835679" y="3062744"/>
            <a:ext cx="815277" cy="430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20E8190-BD12-442B-BB3F-579BDA220A4B}"/>
              </a:ext>
            </a:extLst>
          </p:cNvPr>
          <p:cNvCxnSpPr>
            <a:stCxn id="11" idx="4"/>
          </p:cNvCxnSpPr>
          <p:nvPr/>
        </p:nvCxnSpPr>
        <p:spPr>
          <a:xfrm>
            <a:off x="5735170" y="3550444"/>
            <a:ext cx="381774" cy="812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14A1001-C49D-4DAF-97E5-9242FE6FB711}"/>
              </a:ext>
            </a:extLst>
          </p:cNvPr>
          <p:cNvGrpSpPr/>
          <p:nvPr/>
        </p:nvGrpSpPr>
        <p:grpSpPr>
          <a:xfrm>
            <a:off x="6455494" y="752811"/>
            <a:ext cx="2303443" cy="975401"/>
            <a:chOff x="4550498" y="2506935"/>
            <a:chExt cx="2303443" cy="975401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D04E0E9-53FF-4290-BF2F-662669FC1D48}"/>
                </a:ext>
              </a:extLst>
            </p:cNvPr>
            <p:cNvSpPr txBox="1"/>
            <p:nvPr/>
          </p:nvSpPr>
          <p:spPr>
            <a:xfrm>
              <a:off x="4582969" y="2835562"/>
              <a:ext cx="22709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</a:rPr>
                <a:t>Quantitative Data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9243B26-2ECA-4BA9-8F49-A3D1BD07060E}"/>
                </a:ext>
              </a:extLst>
            </p:cNvPr>
            <p:cNvSpPr/>
            <p:nvPr/>
          </p:nvSpPr>
          <p:spPr>
            <a:xfrm>
              <a:off x="4550498" y="2506935"/>
              <a:ext cx="2201019" cy="97540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noFill/>
              </a:endParaRP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82D0151-EC85-4FD2-A42F-46D52148725D}"/>
              </a:ext>
            </a:extLst>
          </p:cNvPr>
          <p:cNvCxnSpPr>
            <a:cxnSpLocks/>
            <a:stCxn id="49" idx="6"/>
          </p:cNvCxnSpPr>
          <p:nvPr/>
        </p:nvCxnSpPr>
        <p:spPr>
          <a:xfrm flipV="1">
            <a:off x="8656513" y="885826"/>
            <a:ext cx="1598306" cy="354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0C74F72-06DB-4D5E-B74A-D3C4B14E7638}"/>
              </a:ext>
            </a:extLst>
          </p:cNvPr>
          <p:cNvCxnSpPr>
            <a:stCxn id="49" idx="4"/>
          </p:cNvCxnSpPr>
          <p:nvPr/>
        </p:nvCxnSpPr>
        <p:spPr>
          <a:xfrm>
            <a:off x="7556004" y="1728212"/>
            <a:ext cx="1480554" cy="471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809C916-DC18-4AA0-87BA-2C15B7BBBEAB}"/>
              </a:ext>
            </a:extLst>
          </p:cNvPr>
          <p:cNvSpPr txBox="1"/>
          <p:nvPr/>
        </p:nvSpPr>
        <p:spPr>
          <a:xfrm>
            <a:off x="10565606" y="421481"/>
            <a:ext cx="15001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Ratio</a:t>
            </a:r>
            <a:r>
              <a:rPr lang="en-US" dirty="0"/>
              <a:t>: have absolute zero (e.g. distance) </a:t>
            </a:r>
            <a:endParaRPr lang="en-US" b="1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3A53033-6A71-449C-9B34-559C5AD452C2}"/>
              </a:ext>
            </a:extLst>
          </p:cNvPr>
          <p:cNvSpPr/>
          <p:nvPr/>
        </p:nvSpPr>
        <p:spPr>
          <a:xfrm>
            <a:off x="10149832" y="185667"/>
            <a:ext cx="1995301" cy="15425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12345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1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39" grpId="0"/>
      <p:bldP spid="22" grpId="0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roup 198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200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1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2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3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4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5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6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7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8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9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0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1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14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5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6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7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8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9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0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1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2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3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4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5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227" name="Rectangle 226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9" name="Freeform 6">
            <a:extLst>
              <a:ext uri="{FF2B5EF4-FFF2-40B4-BE49-F238E27FC236}">
                <a16:creationId xmlns:a16="http://schemas.microsoft.com/office/drawing/2014/main" id="{7BD08880-457D-4C62-A3B5-6A9B0878C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231" name="Rectangle 230">
            <a:extLst>
              <a:ext uri="{FF2B5EF4-FFF2-40B4-BE49-F238E27FC236}">
                <a16:creationId xmlns:a16="http://schemas.microsoft.com/office/drawing/2014/main" id="{95FFA5E0-4C70-431D-A19D-18415F6C4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Understanding raster interpolation">
            <a:extLst>
              <a:ext uri="{FF2B5EF4-FFF2-40B4-BE49-F238E27FC236}">
                <a16:creationId xmlns:a16="http://schemas.microsoft.com/office/drawing/2014/main" id="{11F679C8-4FC6-4724-BD08-BD97BA7EEE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3" name="Freeform: Shape 232">
            <a:extLst>
              <a:ext uri="{FF2B5EF4-FFF2-40B4-BE49-F238E27FC236}">
                <a16:creationId xmlns:a16="http://schemas.microsoft.com/office/drawing/2014/main" id="{BBE55C11-4C41-45E4-A00F-83DEE6BB5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3632297"/>
            <a:ext cx="7527616" cy="2170389"/>
          </a:xfrm>
          <a:custGeom>
            <a:avLst/>
            <a:gdLst>
              <a:gd name="connsiteX0" fmla="*/ 0 w 7527616"/>
              <a:gd name="connsiteY0" fmla="*/ 0 h 2170389"/>
              <a:gd name="connsiteX1" fmla="*/ 85411 w 7527616"/>
              <a:gd name="connsiteY1" fmla="*/ 0 h 2170389"/>
              <a:gd name="connsiteX2" fmla="*/ 926533 w 7527616"/>
              <a:gd name="connsiteY2" fmla="*/ 0 h 2170389"/>
              <a:gd name="connsiteX3" fmla="*/ 1114264 w 7527616"/>
              <a:gd name="connsiteY3" fmla="*/ 0 h 2170389"/>
              <a:gd name="connsiteX4" fmla="*/ 6544376 w 7527616"/>
              <a:gd name="connsiteY4" fmla="*/ 0 h 2170389"/>
              <a:gd name="connsiteX5" fmla="*/ 6610082 w 7527616"/>
              <a:gd name="connsiteY5" fmla="*/ 26276 h 2170389"/>
              <a:gd name="connsiteX6" fmla="*/ 6619468 w 7527616"/>
              <a:gd name="connsiteY6" fmla="*/ 36786 h 2170389"/>
              <a:gd name="connsiteX7" fmla="*/ 7506496 w 7527616"/>
              <a:gd name="connsiteY7" fmla="*/ 1024760 h 2170389"/>
              <a:gd name="connsiteX8" fmla="*/ 7506496 w 7527616"/>
              <a:gd name="connsiteY8" fmla="*/ 1140374 h 2170389"/>
              <a:gd name="connsiteX9" fmla="*/ 6619468 w 7527616"/>
              <a:gd name="connsiteY9" fmla="*/ 2133603 h 2170389"/>
              <a:gd name="connsiteX10" fmla="*/ 6610082 w 7527616"/>
              <a:gd name="connsiteY10" fmla="*/ 2144113 h 2170389"/>
              <a:gd name="connsiteX11" fmla="*/ 6544376 w 7527616"/>
              <a:gd name="connsiteY11" fmla="*/ 2170389 h 2170389"/>
              <a:gd name="connsiteX12" fmla="*/ 1114264 w 7527616"/>
              <a:gd name="connsiteY12" fmla="*/ 2170389 h 2170389"/>
              <a:gd name="connsiteX13" fmla="*/ 926533 w 7527616"/>
              <a:gd name="connsiteY13" fmla="*/ 2170389 h 2170389"/>
              <a:gd name="connsiteX14" fmla="*/ 146150 w 7527616"/>
              <a:gd name="connsiteY14" fmla="*/ 2170389 h 2170389"/>
              <a:gd name="connsiteX15" fmla="*/ 0 w 7527616"/>
              <a:gd name="connsiteY15" fmla="*/ 2170389 h 217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527616" h="2170389">
                <a:moveTo>
                  <a:pt x="0" y="0"/>
                </a:moveTo>
                <a:lnTo>
                  <a:pt x="85411" y="0"/>
                </a:lnTo>
                <a:cubicBezTo>
                  <a:pt x="290008" y="0"/>
                  <a:pt x="562804" y="0"/>
                  <a:pt x="926533" y="0"/>
                </a:cubicBezTo>
                <a:cubicBezTo>
                  <a:pt x="926533" y="0"/>
                  <a:pt x="926533" y="0"/>
                  <a:pt x="1114264" y="0"/>
                </a:cubicBezTo>
                <a:cubicBezTo>
                  <a:pt x="1114264" y="0"/>
                  <a:pt x="1114264" y="0"/>
                  <a:pt x="6544376" y="0"/>
                </a:cubicBezTo>
                <a:cubicBezTo>
                  <a:pt x="6567842" y="0"/>
                  <a:pt x="6591309" y="10510"/>
                  <a:pt x="6610082" y="26276"/>
                </a:cubicBezTo>
                <a:cubicBezTo>
                  <a:pt x="6614775" y="26276"/>
                  <a:pt x="6619468" y="31531"/>
                  <a:pt x="6619468" y="36786"/>
                </a:cubicBezTo>
                <a:cubicBezTo>
                  <a:pt x="6619468" y="36786"/>
                  <a:pt x="6619468" y="36786"/>
                  <a:pt x="7506496" y="1024760"/>
                </a:cubicBezTo>
                <a:cubicBezTo>
                  <a:pt x="7534656" y="1056291"/>
                  <a:pt x="7534656" y="1108843"/>
                  <a:pt x="7506496" y="1140374"/>
                </a:cubicBezTo>
                <a:cubicBezTo>
                  <a:pt x="7506496" y="1140374"/>
                  <a:pt x="7506496" y="1140374"/>
                  <a:pt x="6619468" y="2133603"/>
                </a:cubicBezTo>
                <a:cubicBezTo>
                  <a:pt x="6619468" y="2133603"/>
                  <a:pt x="6614775" y="2138858"/>
                  <a:pt x="6610082" y="2144113"/>
                </a:cubicBezTo>
                <a:cubicBezTo>
                  <a:pt x="6591309" y="2159879"/>
                  <a:pt x="6567842" y="2170389"/>
                  <a:pt x="6544376" y="2170389"/>
                </a:cubicBezTo>
                <a:cubicBezTo>
                  <a:pt x="6544376" y="2170389"/>
                  <a:pt x="6544376" y="2170389"/>
                  <a:pt x="1114264" y="2170389"/>
                </a:cubicBezTo>
                <a:cubicBezTo>
                  <a:pt x="1114264" y="2170389"/>
                  <a:pt x="1114264" y="2170389"/>
                  <a:pt x="926533" y="2170389"/>
                </a:cubicBezTo>
                <a:cubicBezTo>
                  <a:pt x="926533" y="2170389"/>
                  <a:pt x="926533" y="2170389"/>
                  <a:pt x="146150" y="2170389"/>
                </a:cubicBezTo>
                <a:lnTo>
                  <a:pt x="0" y="2170389"/>
                </a:lnTo>
                <a:close/>
              </a:path>
            </a:pathLst>
          </a:custGeom>
          <a:solidFill>
            <a:srgbClr val="4D3128">
              <a:alpha val="87843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5F8D97-D894-46AB-8226-2952C093C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733" y="3889218"/>
            <a:ext cx="5478432" cy="103209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EFFFF"/>
                </a:solidFill>
              </a:rPr>
              <a:t>Interpolation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F1FE2-EB3D-4725-B51E-EC7C0C5C7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3733" y="4944531"/>
            <a:ext cx="5454227" cy="5249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z="1800">
                <a:solidFill>
                  <a:srgbClr val="FEFFFF"/>
                </a:solidFill>
              </a:rPr>
              <a:t>插補</a:t>
            </a:r>
          </a:p>
        </p:txBody>
      </p:sp>
    </p:spTree>
    <p:extLst>
      <p:ext uri="{BB962C8B-B14F-4D97-AF65-F5344CB8AC3E}">
        <p14:creationId xmlns:p14="http://schemas.microsoft.com/office/powerpoint/2010/main" val="25315675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671907CE-C854-4190-9727-A5BA9ACD6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2C7100-1E3F-44A3-9458-82831ACC6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 dirty="0"/>
              <a:t>What is Interpolation?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A0C5A08-447D-4E23-AC6B-794597272A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77148-8069-4488-AD03-83A013660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4347506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Definition: Interpolation </a:t>
            </a:r>
            <a:r>
              <a:rPr lang="en-US" b="1" dirty="0"/>
              <a:t>predicts values</a:t>
            </a:r>
            <a:r>
              <a:rPr lang="en-US" dirty="0"/>
              <a:t> for cells in a raster from a </a:t>
            </a:r>
            <a:r>
              <a:rPr lang="en-US" u="sng" dirty="0"/>
              <a:t>limited number of sample data points</a:t>
            </a:r>
            <a:r>
              <a:rPr lang="en-US" dirty="0"/>
              <a:t>. (ESRI, 2016) (</a:t>
            </a:r>
            <a:r>
              <a:rPr lang="zh-TW" altLang="en-US" dirty="0"/>
              <a:t>由有限的數據點估計柵格的數據值</a:t>
            </a:r>
            <a:r>
              <a:rPr lang="en-US" altLang="zh-TW" dirty="0"/>
              <a:t>)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Usage: Can be used to predict </a:t>
            </a:r>
            <a:r>
              <a:rPr lang="en-US" b="1" dirty="0"/>
              <a:t>unknown values</a:t>
            </a:r>
            <a:r>
              <a:rPr lang="en-US" dirty="0"/>
              <a:t> for any geographic point data, such as elevation, chemical concentrations and noise levels. (ESRI, 2016) (</a:t>
            </a:r>
            <a:r>
              <a:rPr lang="zh-TW" altLang="en-US" dirty="0"/>
              <a:t>估計任何地理點數據的未知數據值</a:t>
            </a:r>
            <a:r>
              <a:rPr lang="en-US" altLang="zh-TW" dirty="0"/>
              <a:t>)</a:t>
            </a:r>
          </a:p>
          <a:p>
            <a:pPr>
              <a:lnSpc>
                <a:spcPct val="90000"/>
              </a:lnSpc>
            </a:pPr>
            <a:r>
              <a:rPr lang="en-US" dirty="0"/>
              <a:t>You need to have a </a:t>
            </a:r>
            <a:r>
              <a:rPr lang="en-US" b="1" dirty="0"/>
              <a:t>z-value field</a:t>
            </a:r>
            <a:r>
              <a:rPr lang="en-US" dirty="0"/>
              <a:t> in the point data for interpolation (e.g. elevation, temperature)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1F08992A-39FB-4DC1-A09F-C56F38904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9543" y="645106"/>
            <a:ext cx="6953577" cy="5247747"/>
          </a:xfrm>
          <a:prstGeom prst="rect">
            <a:avLst/>
          </a:prstGeom>
          <a:solidFill>
            <a:srgbClr val="FFFFFE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Interpolated prediction surface">
            <a:extLst>
              <a:ext uri="{FF2B5EF4-FFF2-40B4-BE49-F238E27FC236}">
                <a16:creationId xmlns:a16="http://schemas.microsoft.com/office/drawing/2014/main" id="{031C6EE7-492A-40A0-9598-22CD3DC49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39467" y="877793"/>
            <a:ext cx="3093435" cy="491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Point locations of ozone monitoring stations">
            <a:extLst>
              <a:ext uri="{FF2B5EF4-FFF2-40B4-BE49-F238E27FC236}">
                <a16:creationId xmlns:a16="http://schemas.microsoft.com/office/drawing/2014/main" id="{B9897360-934B-4F2F-B946-87E03F2CEC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87" r="-2" b="-2"/>
          <a:stretch/>
        </p:blipFill>
        <p:spPr bwMode="auto">
          <a:xfrm>
            <a:off x="4765847" y="896995"/>
            <a:ext cx="3231200" cy="4743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Freeform 11">
            <a:extLst>
              <a:ext uri="{FF2B5EF4-FFF2-40B4-BE49-F238E27FC236}">
                <a16:creationId xmlns:a16="http://schemas.microsoft.com/office/drawing/2014/main" id="{05E23455-2212-4BE9-9C96-AAEFE4467D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46E48A-D267-4000-9B8F-894A8C311824}"/>
              </a:ext>
            </a:extLst>
          </p:cNvPr>
          <p:cNvSpPr txBox="1"/>
          <p:nvPr/>
        </p:nvSpPr>
        <p:spPr>
          <a:xfrm>
            <a:off x="6096000" y="6028228"/>
            <a:ext cx="1038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Vector (Points)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C345074-865B-456E-A953-E854F70E45E2}"/>
              </a:ext>
            </a:extLst>
          </p:cNvPr>
          <p:cNvSpPr/>
          <p:nvPr/>
        </p:nvSpPr>
        <p:spPr>
          <a:xfrm>
            <a:off x="7511380" y="6264999"/>
            <a:ext cx="1409700" cy="2161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DFE463-33DB-40C2-95A3-6D74C547D454}"/>
              </a:ext>
            </a:extLst>
          </p:cNvPr>
          <p:cNvSpPr txBox="1"/>
          <p:nvPr/>
        </p:nvSpPr>
        <p:spPr>
          <a:xfrm>
            <a:off x="9474200" y="6030837"/>
            <a:ext cx="1225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Raster (Pixels)</a:t>
            </a:r>
          </a:p>
        </p:txBody>
      </p:sp>
    </p:spTree>
    <p:extLst>
      <p:ext uri="{BB962C8B-B14F-4D97-AF65-F5344CB8AC3E}">
        <p14:creationId xmlns:p14="http://schemas.microsoft.com/office/powerpoint/2010/main" val="4294392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5CBCE-D208-4FF3-88A7-9A2D729B5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Everything is related to everything else. But ______ things are more related than ________ things. (1969)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8A9AE9-447A-4731-9D84-7747E0438A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Tobler’s First Law of Geography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D2C08B-3934-4A4C-893A-3DB1088F4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TW" altLang="en-US" dirty="0"/>
              <a:t>托伯勒的地理第一定律</a:t>
            </a:r>
          </a:p>
          <a:p>
            <a:endParaRPr lang="en-US" dirty="0"/>
          </a:p>
        </p:txBody>
      </p:sp>
      <p:pic>
        <p:nvPicPr>
          <p:cNvPr id="3074" name="Picture 2" descr="Waldo Tobler | URISA">
            <a:extLst>
              <a:ext uri="{FF2B5EF4-FFF2-40B4-BE49-F238E27FC236}">
                <a16:creationId xmlns:a16="http://schemas.microsoft.com/office/drawing/2014/main" id="{333989E0-148E-4FA3-A22E-62FE521ED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346" y="3531870"/>
            <a:ext cx="2904289" cy="2483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2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5CBCE-D208-4FF3-88A7-9A2D729B5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Everything is related to everything else. But </a:t>
            </a:r>
            <a:r>
              <a:rPr lang="en-US" u="sng" dirty="0"/>
              <a:t>near</a:t>
            </a:r>
            <a:r>
              <a:rPr lang="en-US" dirty="0"/>
              <a:t> things are more related than </a:t>
            </a:r>
            <a:r>
              <a:rPr lang="en-US" u="sng" dirty="0"/>
              <a:t>distant</a:t>
            </a:r>
            <a:r>
              <a:rPr lang="en-US" dirty="0"/>
              <a:t> things. (1969)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8A9AE9-447A-4731-9D84-7747E0438A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Tobler’s First Law of Geography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D2C08B-3934-4A4C-893A-3DB1088F4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TW" altLang="en-US" dirty="0"/>
              <a:t>托伯勒的地理第一定律</a:t>
            </a:r>
          </a:p>
          <a:p>
            <a:endParaRPr lang="en-US" dirty="0"/>
          </a:p>
        </p:txBody>
      </p:sp>
      <p:pic>
        <p:nvPicPr>
          <p:cNvPr id="3074" name="Picture 2" descr="Waldo Tobler | URISA">
            <a:extLst>
              <a:ext uri="{FF2B5EF4-FFF2-40B4-BE49-F238E27FC236}">
                <a16:creationId xmlns:a16="http://schemas.microsoft.com/office/drawing/2014/main" id="{333989E0-148E-4FA3-A22E-62FE521ED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346" y="3531870"/>
            <a:ext cx="2904289" cy="2483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01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1113</Words>
  <Application>Microsoft Office PowerPoint</Application>
  <PresentationFormat>Widescreen</PresentationFormat>
  <Paragraphs>124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Wingdings 3</vt:lpstr>
      <vt:lpstr>Wisp</vt:lpstr>
      <vt:lpstr>GIS Lesson 10</vt:lpstr>
      <vt:lpstr>Agenda</vt:lpstr>
      <vt:lpstr>Review – Raster Data</vt:lpstr>
      <vt:lpstr>Review – Raster Data</vt:lpstr>
      <vt:lpstr>Review – Stevens Measurement Levels</vt:lpstr>
      <vt:lpstr>Interpolation</vt:lpstr>
      <vt:lpstr>What is Interpolation?</vt:lpstr>
      <vt:lpstr>Everything is related to everything else. But ______ things are more related than ________ things. (1969)</vt:lpstr>
      <vt:lpstr>Everything is related to everything else. But near things are more related than distant things. (1969)</vt:lpstr>
      <vt:lpstr>Spatial Autocorrelation (空間自相關性)</vt:lpstr>
      <vt:lpstr>Types of Interpolation Methods</vt:lpstr>
      <vt:lpstr>Types of Interpolation Methods</vt:lpstr>
      <vt:lpstr>Examples</vt:lpstr>
      <vt:lpstr>Demonstration in QGIS</vt:lpstr>
      <vt:lpstr>Next class… You gotta choose…</vt:lpstr>
      <vt:lpstr>Questions?</vt:lpstr>
      <vt:lpstr>2. Tutorial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GIS Lesson 10</dc:title>
  <dc:creator>Kin Yu Chau</dc:creator>
  <cp:lastModifiedBy>Kin Yu Chau</cp:lastModifiedBy>
  <cp:revision>1</cp:revision>
  <dcterms:created xsi:type="dcterms:W3CDTF">2020-07-13T21:51:53Z</dcterms:created>
  <dcterms:modified xsi:type="dcterms:W3CDTF">2020-07-15T19:16:44Z</dcterms:modified>
</cp:coreProperties>
</file>