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9" r:id="rId4"/>
    <p:sldId id="288" r:id="rId5"/>
    <p:sldId id="289" r:id="rId6"/>
    <p:sldId id="290" r:id="rId7"/>
    <p:sldId id="292" r:id="rId8"/>
    <p:sldId id="276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4" r:id="rId20"/>
    <p:sldId id="26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EAF68-FDD0-48F5-9490-97DF0AC651A7}" v="609" dt="2020-05-20T17:33:14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80044" autoAdjust="0"/>
  </p:normalViewPr>
  <p:slideViewPr>
    <p:cSldViewPr snapToGrid="0">
      <p:cViewPr>
        <p:scale>
          <a:sx n="66" d="100"/>
          <a:sy n="66" d="100"/>
        </p:scale>
        <p:origin x="85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Chau" userId="bb71d157-b65a-464d-9c94-2eb9f98acf39" providerId="ADAL" clId="{463EAF68-FDD0-48F5-9490-97DF0AC651A7}"/>
    <pc:docChg chg="undo redo custSel mod addSld delSld modSld sldOrd">
      <pc:chgData name="Frank Chau" userId="bb71d157-b65a-464d-9c94-2eb9f98acf39" providerId="ADAL" clId="{463EAF68-FDD0-48F5-9490-97DF0AC651A7}" dt="2020-05-20T17:40:23.861" v="6542" actId="20577"/>
      <pc:docMkLst>
        <pc:docMk/>
      </pc:docMkLst>
      <pc:sldChg chg="modSp mod">
        <pc:chgData name="Frank Chau" userId="bb71d157-b65a-464d-9c94-2eb9f98acf39" providerId="ADAL" clId="{463EAF68-FDD0-48F5-9490-97DF0AC651A7}" dt="2020-05-18T20:34:27.613" v="102"/>
        <pc:sldMkLst>
          <pc:docMk/>
          <pc:sldMk cId="1554662847" sldId="256"/>
        </pc:sldMkLst>
        <pc:spChg chg="mod">
          <ac:chgData name="Frank Chau" userId="bb71d157-b65a-464d-9c94-2eb9f98acf39" providerId="ADAL" clId="{463EAF68-FDD0-48F5-9490-97DF0AC651A7}" dt="2020-05-18T20:32:21.690" v="1" actId="20577"/>
          <ac:spMkLst>
            <pc:docMk/>
            <pc:sldMk cId="1554662847" sldId="256"/>
            <ac:spMk id="2" creationId="{46019C5D-99CB-4352-9F28-D5D05C92B4E1}"/>
          </ac:spMkLst>
        </pc:spChg>
        <pc:spChg chg="mod">
          <ac:chgData name="Frank Chau" userId="bb71d157-b65a-464d-9c94-2eb9f98acf39" providerId="ADAL" clId="{463EAF68-FDD0-48F5-9490-97DF0AC651A7}" dt="2020-05-18T20:34:27.613" v="102"/>
          <ac:spMkLst>
            <pc:docMk/>
            <pc:sldMk cId="1554662847" sldId="256"/>
            <ac:spMk id="3" creationId="{F0E1BD01-1DD0-49E7-A11D-B2311C416F83}"/>
          </ac:spMkLst>
        </pc:spChg>
      </pc:sldChg>
      <pc:sldChg chg="addSp delSp modSp mod">
        <pc:chgData name="Frank Chau" userId="bb71d157-b65a-464d-9c94-2eb9f98acf39" providerId="ADAL" clId="{463EAF68-FDD0-48F5-9490-97DF0AC651A7}" dt="2020-05-18T22:30:54.981" v="4744" actId="20577"/>
        <pc:sldMkLst>
          <pc:docMk/>
          <pc:sldMk cId="866207705" sldId="257"/>
        </pc:sldMkLst>
        <pc:spChg chg="mod">
          <ac:chgData name="Frank Chau" userId="bb71d157-b65a-464d-9c94-2eb9f98acf39" providerId="ADAL" clId="{463EAF68-FDD0-48F5-9490-97DF0AC651A7}" dt="2020-05-18T20:40:36.374" v="714" actId="20577"/>
          <ac:spMkLst>
            <pc:docMk/>
            <pc:sldMk cId="866207705" sldId="257"/>
            <ac:spMk id="2" creationId="{CD6988C4-E476-4B92-A033-6E3FC968F89B}"/>
          </ac:spMkLst>
        </pc:spChg>
        <pc:spChg chg="mod">
          <ac:chgData name="Frank Chau" userId="bb71d157-b65a-464d-9c94-2eb9f98acf39" providerId="ADAL" clId="{463EAF68-FDD0-48F5-9490-97DF0AC651A7}" dt="2020-05-18T22:30:54.981" v="4744" actId="20577"/>
          <ac:spMkLst>
            <pc:docMk/>
            <pc:sldMk cId="866207705" sldId="257"/>
            <ac:spMk id="3" creationId="{EC652618-524C-4944-AA8C-977985887DC7}"/>
          </ac:spMkLst>
        </pc:spChg>
        <pc:spChg chg="add del mod">
          <ac:chgData name="Frank Chau" userId="bb71d157-b65a-464d-9c94-2eb9f98acf39" providerId="ADAL" clId="{463EAF68-FDD0-48F5-9490-97DF0AC651A7}" dt="2020-05-18T20:45:41.588" v="883"/>
          <ac:spMkLst>
            <pc:docMk/>
            <pc:sldMk cId="866207705" sldId="257"/>
            <ac:spMk id="5" creationId="{F6393966-6D3F-47EE-B2A8-FDD90EB84FA3}"/>
          </ac:spMkLst>
        </pc:spChg>
        <pc:spChg chg="add del mod">
          <ac:chgData name="Frank Chau" userId="bb71d157-b65a-464d-9c94-2eb9f98acf39" providerId="ADAL" clId="{463EAF68-FDD0-48F5-9490-97DF0AC651A7}" dt="2020-05-18T20:45:44.707" v="886"/>
          <ac:spMkLst>
            <pc:docMk/>
            <pc:sldMk cId="866207705" sldId="257"/>
            <ac:spMk id="7" creationId="{14D86CBD-65A2-419F-B5A7-2EB8FFDDFA00}"/>
          </ac:spMkLst>
        </pc:spChg>
        <pc:graphicFrameChg chg="add del mod">
          <ac:chgData name="Frank Chau" userId="bb71d157-b65a-464d-9c94-2eb9f98acf39" providerId="ADAL" clId="{463EAF68-FDD0-48F5-9490-97DF0AC651A7}" dt="2020-05-18T20:45:41.588" v="883"/>
          <ac:graphicFrameMkLst>
            <pc:docMk/>
            <pc:sldMk cId="866207705" sldId="257"/>
            <ac:graphicFrameMk id="4" creationId="{F08EE36F-7BED-40AB-BFF7-73406DE5F5BE}"/>
          </ac:graphicFrameMkLst>
        </pc:graphicFrameChg>
        <pc:graphicFrameChg chg="add del mod">
          <ac:chgData name="Frank Chau" userId="bb71d157-b65a-464d-9c94-2eb9f98acf39" providerId="ADAL" clId="{463EAF68-FDD0-48F5-9490-97DF0AC651A7}" dt="2020-05-18T20:45:44.707" v="886"/>
          <ac:graphicFrameMkLst>
            <pc:docMk/>
            <pc:sldMk cId="866207705" sldId="257"/>
            <ac:graphicFrameMk id="6" creationId="{D9DB0A8C-CE91-4FCB-9132-664A7AA2EDBF}"/>
          </ac:graphicFrameMkLst>
        </pc:graphicFrameChg>
      </pc:sldChg>
      <pc:sldChg chg="del">
        <pc:chgData name="Frank Chau" userId="bb71d157-b65a-464d-9c94-2eb9f98acf39" providerId="ADAL" clId="{463EAF68-FDD0-48F5-9490-97DF0AC651A7}" dt="2020-05-18T21:03:34.967" v="1503" actId="47"/>
        <pc:sldMkLst>
          <pc:docMk/>
          <pc:sldMk cId="3992801308" sldId="258"/>
        </pc:sldMkLst>
      </pc:sldChg>
      <pc:sldChg chg="addSp delSp modSp mod modTransition">
        <pc:chgData name="Frank Chau" userId="bb71d157-b65a-464d-9c94-2eb9f98acf39" providerId="ADAL" clId="{463EAF68-FDD0-48F5-9490-97DF0AC651A7}" dt="2020-05-18T21:03:08.625" v="1488"/>
        <pc:sldMkLst>
          <pc:docMk/>
          <pc:sldMk cId="2934695709" sldId="259"/>
        </pc:sldMkLst>
        <pc:spChg chg="mod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2" creationId="{3B7942BB-BE5A-4ED4-B50A-07290034CC64}"/>
          </ac:spMkLst>
        </pc:spChg>
        <pc:spChg chg="mod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3" creationId="{F02C492F-8BEA-48E0-A26D-737C0638DE77}"/>
          </ac:spMkLst>
        </pc:spChg>
        <pc:spChg chg="add del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37" creationId="{DE91395A-2D18-4AF6-A0AC-AAA7189FED11}"/>
          </ac:spMkLst>
        </pc:spChg>
        <pc:spChg chg="add del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39" creationId="{7BD08880-457D-4C62-A3B5-6A9B0878C7E9}"/>
          </ac:spMkLst>
        </pc:spChg>
        <pc:spChg chg="add del">
          <ac:chgData name="Frank Chau" userId="bb71d157-b65a-464d-9c94-2eb9f98acf39" providerId="ADAL" clId="{463EAF68-FDD0-48F5-9490-97DF0AC651A7}" dt="2020-05-18T20:50:25.583" v="957" actId="26606"/>
          <ac:spMkLst>
            <pc:docMk/>
            <pc:sldMk cId="2934695709" sldId="259"/>
            <ac:spMk id="99" creationId="{1996130F-9AB5-4DE9-8574-3AF891C5C172}"/>
          </ac:spMkLst>
        </pc:spChg>
        <pc:spChg chg="add del">
          <ac:chgData name="Frank Chau" userId="bb71d157-b65a-464d-9c94-2eb9f98acf39" providerId="ADAL" clId="{463EAF68-FDD0-48F5-9490-97DF0AC651A7}" dt="2020-05-18T20:50:25.583" v="957" actId="26606"/>
          <ac:spMkLst>
            <pc:docMk/>
            <pc:sldMk cId="2934695709" sldId="259"/>
            <ac:spMk id="101" creationId="{3623DEAC-F39C-45D6-86DC-1033F6429528}"/>
          </ac:spMkLst>
        </pc:spChg>
        <pc:spChg chg="add del">
          <ac:chgData name="Frank Chau" userId="bb71d157-b65a-464d-9c94-2eb9f98acf39" providerId="ADAL" clId="{463EAF68-FDD0-48F5-9490-97DF0AC651A7}" dt="2020-05-18T20:50:25.583" v="957" actId="26606"/>
          <ac:spMkLst>
            <pc:docMk/>
            <pc:sldMk cId="2934695709" sldId="259"/>
            <ac:spMk id="103" creationId="{CADF4631-3C8F-45EE-8D19-4D3E8426B34A}"/>
          </ac:spMkLst>
        </pc:spChg>
        <pc:spChg chg="add del">
          <ac:chgData name="Frank Chau" userId="bb71d157-b65a-464d-9c94-2eb9f98acf39" providerId="ADAL" clId="{463EAF68-FDD0-48F5-9490-97DF0AC651A7}" dt="2020-05-18T20:50:25.583" v="957" actId="26606"/>
          <ac:spMkLst>
            <pc:docMk/>
            <pc:sldMk cId="2934695709" sldId="259"/>
            <ac:spMk id="133" creationId="{46FA917F-43A3-4FA3-A085-59D0DC397EFA}"/>
          </ac:spMkLst>
        </pc:spChg>
        <pc:spChg chg="add del">
          <ac:chgData name="Frank Chau" userId="bb71d157-b65a-464d-9c94-2eb9f98acf39" providerId="ADAL" clId="{463EAF68-FDD0-48F5-9490-97DF0AC651A7}" dt="2020-05-18T20:50:25.583" v="957" actId="26606"/>
          <ac:spMkLst>
            <pc:docMk/>
            <pc:sldMk cId="2934695709" sldId="259"/>
            <ac:spMk id="135" creationId="{9CBF007B-8C8C-4F79-B037-9F4C61F9F954}"/>
          </ac:spMkLst>
        </pc:spChg>
        <pc:spChg chg="add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2078" creationId="{1996130F-9AB5-4DE9-8574-3AF891C5C172}"/>
          </ac:spMkLst>
        </pc:spChg>
        <pc:spChg chg="add">
          <ac:chgData name="Frank Chau" userId="bb71d157-b65a-464d-9c94-2eb9f98acf39" providerId="ADAL" clId="{463EAF68-FDD0-48F5-9490-97DF0AC651A7}" dt="2020-05-18T20:50:25.674" v="958" actId="26606"/>
          <ac:spMkLst>
            <pc:docMk/>
            <pc:sldMk cId="2934695709" sldId="259"/>
            <ac:spMk id="2079" creationId="{3623DEAC-F39C-45D6-86DC-1033F6429528}"/>
          </ac:spMkLst>
        </pc:spChg>
        <pc:grpChg chg="add del">
          <ac:chgData name="Frank Chau" userId="bb71d157-b65a-464d-9c94-2eb9f98acf39" providerId="ADAL" clId="{463EAF68-FDD0-48F5-9490-97DF0AC651A7}" dt="2020-05-18T20:50:25.674" v="958" actId="26606"/>
          <ac:grpSpMkLst>
            <pc:docMk/>
            <pc:sldMk cId="2934695709" sldId="259"/>
            <ac:grpSpMk id="9" creationId="{7398C59F-5A18-487B-91D6-B955AACF2E50}"/>
          </ac:grpSpMkLst>
        </pc:grpChg>
        <pc:grpChg chg="add del">
          <ac:chgData name="Frank Chau" userId="bb71d157-b65a-464d-9c94-2eb9f98acf39" providerId="ADAL" clId="{463EAF68-FDD0-48F5-9490-97DF0AC651A7}" dt="2020-05-18T20:50:25.674" v="958" actId="26606"/>
          <ac:grpSpMkLst>
            <pc:docMk/>
            <pc:sldMk cId="2934695709" sldId="259"/>
            <ac:grpSpMk id="23" creationId="{520234FB-542E-4550-9C2F-1B56FD41A1CA}"/>
          </ac:grpSpMkLst>
        </pc:grpChg>
        <pc:grpChg chg="add del">
          <ac:chgData name="Frank Chau" userId="bb71d157-b65a-464d-9c94-2eb9f98acf39" providerId="ADAL" clId="{463EAF68-FDD0-48F5-9490-97DF0AC651A7}" dt="2020-05-18T20:50:25.583" v="957" actId="26606"/>
          <ac:grpSpMkLst>
            <pc:docMk/>
            <pc:sldMk cId="2934695709" sldId="259"/>
            <ac:grpSpMk id="71" creationId="{166BF9EE-F7AC-4FA5-AC7E-001B3A642F75}"/>
          </ac:grpSpMkLst>
        </pc:grpChg>
        <pc:grpChg chg="add del">
          <ac:chgData name="Frank Chau" userId="bb71d157-b65a-464d-9c94-2eb9f98acf39" providerId="ADAL" clId="{463EAF68-FDD0-48F5-9490-97DF0AC651A7}" dt="2020-05-18T20:50:25.583" v="957" actId="26606"/>
          <ac:grpSpMkLst>
            <pc:docMk/>
            <pc:sldMk cId="2934695709" sldId="259"/>
            <ac:grpSpMk id="85" creationId="{E312DBA5-56D8-42B2-BA94-28168C2A6703}"/>
          </ac:grpSpMkLst>
        </pc:grpChg>
        <pc:grpChg chg="add del">
          <ac:chgData name="Frank Chau" userId="bb71d157-b65a-464d-9c94-2eb9f98acf39" providerId="ADAL" clId="{463EAF68-FDD0-48F5-9490-97DF0AC651A7}" dt="2020-05-18T20:50:25.583" v="957" actId="26606"/>
          <ac:grpSpMkLst>
            <pc:docMk/>
            <pc:sldMk cId="2934695709" sldId="259"/>
            <ac:grpSpMk id="105" creationId="{F291099C-17EE-4E0E-B096-C79975050035}"/>
          </ac:grpSpMkLst>
        </pc:grpChg>
        <pc:grpChg chg="add del">
          <ac:chgData name="Frank Chau" userId="bb71d157-b65a-464d-9c94-2eb9f98acf39" providerId="ADAL" clId="{463EAF68-FDD0-48F5-9490-97DF0AC651A7}" dt="2020-05-18T20:50:25.583" v="957" actId="26606"/>
          <ac:grpSpMkLst>
            <pc:docMk/>
            <pc:sldMk cId="2934695709" sldId="259"/>
            <ac:grpSpMk id="119" creationId="{6A54B62D-FC5C-4E1A-8D8B-279576FE5379}"/>
          </ac:grpSpMkLst>
        </pc:grpChg>
        <pc:grpChg chg="add">
          <ac:chgData name="Frank Chau" userId="bb71d157-b65a-464d-9c94-2eb9f98acf39" providerId="ADAL" clId="{463EAF68-FDD0-48F5-9490-97DF0AC651A7}" dt="2020-05-18T20:50:25.674" v="958" actId="26606"/>
          <ac:grpSpMkLst>
            <pc:docMk/>
            <pc:sldMk cId="2934695709" sldId="259"/>
            <ac:grpSpMk id="2052" creationId="{166BF9EE-F7AC-4FA5-AC7E-001B3A642F75}"/>
          </ac:grpSpMkLst>
        </pc:grpChg>
        <pc:grpChg chg="add">
          <ac:chgData name="Frank Chau" userId="bb71d157-b65a-464d-9c94-2eb9f98acf39" providerId="ADAL" clId="{463EAF68-FDD0-48F5-9490-97DF0AC651A7}" dt="2020-05-18T20:50:25.674" v="958" actId="26606"/>
          <ac:grpSpMkLst>
            <pc:docMk/>
            <pc:sldMk cId="2934695709" sldId="259"/>
            <ac:grpSpMk id="2065" creationId="{E312DBA5-56D8-42B2-BA94-28168C2A6703}"/>
          </ac:grpSpMkLst>
        </pc:grpChg>
        <pc:picChg chg="del">
          <ac:chgData name="Frank Chau" userId="bb71d157-b65a-464d-9c94-2eb9f98acf39" providerId="ADAL" clId="{463EAF68-FDD0-48F5-9490-97DF0AC651A7}" dt="2020-05-18T20:50:08.844" v="953" actId="478"/>
          <ac:picMkLst>
            <pc:docMk/>
            <pc:sldMk cId="2934695709" sldId="259"/>
            <ac:picMk id="4" creationId="{A8CD6778-A6C7-45CB-9045-898C6AE56068}"/>
          </ac:picMkLst>
        </pc:picChg>
        <pc:picChg chg="add mod">
          <ac:chgData name="Frank Chau" userId="bb71d157-b65a-464d-9c94-2eb9f98acf39" providerId="ADAL" clId="{463EAF68-FDD0-48F5-9490-97DF0AC651A7}" dt="2020-05-18T20:50:25.674" v="958" actId="26606"/>
          <ac:picMkLst>
            <pc:docMk/>
            <pc:sldMk cId="2934695709" sldId="259"/>
            <ac:picMk id="2050" creationId="{115598E6-0620-46BD-A1F4-B15623543C67}"/>
          </ac:picMkLst>
        </pc:picChg>
      </pc:sldChg>
      <pc:sldChg chg="modSp mod">
        <pc:chgData name="Frank Chau" userId="bb71d157-b65a-464d-9c94-2eb9f98acf39" providerId="ADAL" clId="{463EAF68-FDD0-48F5-9490-97DF0AC651A7}" dt="2020-05-20T17:40:23.861" v="6542" actId="20577"/>
        <pc:sldMkLst>
          <pc:docMk/>
          <pc:sldMk cId="291525893" sldId="261"/>
        </pc:sldMkLst>
        <pc:spChg chg="mod">
          <ac:chgData name="Frank Chau" userId="bb71d157-b65a-464d-9c94-2eb9f98acf39" providerId="ADAL" clId="{463EAF68-FDD0-48F5-9490-97DF0AC651A7}" dt="2020-05-18T22:40:50.038" v="5043" actId="20577"/>
          <ac:spMkLst>
            <pc:docMk/>
            <pc:sldMk cId="291525893" sldId="261"/>
            <ac:spMk id="2" creationId="{3B7942BB-BE5A-4ED4-B50A-07290034CC64}"/>
          </ac:spMkLst>
        </pc:spChg>
        <pc:spChg chg="mod">
          <ac:chgData name="Frank Chau" userId="bb71d157-b65a-464d-9c94-2eb9f98acf39" providerId="ADAL" clId="{463EAF68-FDD0-48F5-9490-97DF0AC651A7}" dt="2020-05-20T17:40:23.861" v="6542" actId="20577"/>
          <ac:spMkLst>
            <pc:docMk/>
            <pc:sldMk cId="291525893" sldId="261"/>
            <ac:spMk id="3" creationId="{F02C492F-8BEA-48E0-A26D-737C0638DE77}"/>
          </ac:spMkLst>
        </pc:spChg>
      </pc:sldChg>
      <pc:sldChg chg="del">
        <pc:chgData name="Frank Chau" userId="bb71d157-b65a-464d-9c94-2eb9f98acf39" providerId="ADAL" clId="{463EAF68-FDD0-48F5-9490-97DF0AC651A7}" dt="2020-05-18T21:03:19.053" v="1491" actId="47"/>
        <pc:sldMkLst>
          <pc:docMk/>
          <pc:sldMk cId="1164896764" sldId="262"/>
        </pc:sldMkLst>
      </pc:sldChg>
      <pc:sldChg chg="del">
        <pc:chgData name="Frank Chau" userId="bb71d157-b65a-464d-9c94-2eb9f98acf39" providerId="ADAL" clId="{463EAF68-FDD0-48F5-9490-97DF0AC651A7}" dt="2020-05-18T21:03:16.296" v="1489" actId="47"/>
        <pc:sldMkLst>
          <pc:docMk/>
          <pc:sldMk cId="617380646" sldId="263"/>
        </pc:sldMkLst>
      </pc:sldChg>
      <pc:sldChg chg="ord modTransition">
        <pc:chgData name="Frank Chau" userId="bb71d157-b65a-464d-9c94-2eb9f98acf39" providerId="ADAL" clId="{463EAF68-FDD0-48F5-9490-97DF0AC651A7}" dt="2020-05-18T22:40:43.293" v="5032"/>
        <pc:sldMkLst>
          <pc:docMk/>
          <pc:sldMk cId="2334163395" sldId="274"/>
        </pc:sldMkLst>
      </pc:sldChg>
      <pc:sldChg chg="del">
        <pc:chgData name="Frank Chau" userId="bb71d157-b65a-464d-9c94-2eb9f98acf39" providerId="ADAL" clId="{463EAF68-FDD0-48F5-9490-97DF0AC651A7}" dt="2020-05-18T21:03:20.556" v="1492" actId="47"/>
        <pc:sldMkLst>
          <pc:docMk/>
          <pc:sldMk cId="4246495633" sldId="275"/>
        </pc:sldMkLst>
      </pc:sldChg>
      <pc:sldChg chg="modSp mod">
        <pc:chgData name="Frank Chau" userId="bb71d157-b65a-464d-9c94-2eb9f98acf39" providerId="ADAL" clId="{463EAF68-FDD0-48F5-9490-97DF0AC651A7}" dt="2020-05-18T21:21:18.768" v="2310"/>
        <pc:sldMkLst>
          <pc:docMk/>
          <pc:sldMk cId="926191194" sldId="276"/>
        </pc:sldMkLst>
        <pc:spChg chg="mod">
          <ac:chgData name="Frank Chau" userId="bb71d157-b65a-464d-9c94-2eb9f98acf39" providerId="ADAL" clId="{463EAF68-FDD0-48F5-9490-97DF0AC651A7}" dt="2020-05-18T21:21:08.441" v="2309" actId="20577"/>
          <ac:spMkLst>
            <pc:docMk/>
            <pc:sldMk cId="926191194" sldId="276"/>
            <ac:spMk id="2" creationId="{2832A4E5-20CE-412C-9AE6-8175663B02B4}"/>
          </ac:spMkLst>
        </pc:spChg>
        <pc:spChg chg="mod">
          <ac:chgData name="Frank Chau" userId="bb71d157-b65a-464d-9c94-2eb9f98acf39" providerId="ADAL" clId="{463EAF68-FDD0-48F5-9490-97DF0AC651A7}" dt="2020-05-18T21:21:18.768" v="2310"/>
          <ac:spMkLst>
            <pc:docMk/>
            <pc:sldMk cId="926191194" sldId="276"/>
            <ac:spMk id="3" creationId="{16ED7C93-0707-4A2E-8E61-65D65DE02E85}"/>
          </ac:spMkLst>
        </pc:spChg>
      </pc:sldChg>
      <pc:sldChg chg="del">
        <pc:chgData name="Frank Chau" userId="bb71d157-b65a-464d-9c94-2eb9f98acf39" providerId="ADAL" clId="{463EAF68-FDD0-48F5-9490-97DF0AC651A7}" dt="2020-05-18T21:03:26.012" v="1496" actId="47"/>
        <pc:sldMkLst>
          <pc:docMk/>
          <pc:sldMk cId="2968568288" sldId="277"/>
        </pc:sldMkLst>
      </pc:sldChg>
      <pc:sldChg chg="del">
        <pc:chgData name="Frank Chau" userId="bb71d157-b65a-464d-9c94-2eb9f98acf39" providerId="ADAL" clId="{463EAF68-FDD0-48F5-9490-97DF0AC651A7}" dt="2020-05-18T21:03:21.428" v="1493" actId="47"/>
        <pc:sldMkLst>
          <pc:docMk/>
          <pc:sldMk cId="2714808417" sldId="278"/>
        </pc:sldMkLst>
      </pc:sldChg>
      <pc:sldChg chg="del">
        <pc:chgData name="Frank Chau" userId="bb71d157-b65a-464d-9c94-2eb9f98acf39" providerId="ADAL" clId="{463EAF68-FDD0-48F5-9490-97DF0AC651A7}" dt="2020-05-18T21:03:23.051" v="1494" actId="47"/>
        <pc:sldMkLst>
          <pc:docMk/>
          <pc:sldMk cId="1326555898" sldId="279"/>
        </pc:sldMkLst>
      </pc:sldChg>
      <pc:sldChg chg="del">
        <pc:chgData name="Frank Chau" userId="bb71d157-b65a-464d-9c94-2eb9f98acf39" providerId="ADAL" clId="{463EAF68-FDD0-48F5-9490-97DF0AC651A7}" dt="2020-05-18T21:03:25.162" v="1495" actId="47"/>
        <pc:sldMkLst>
          <pc:docMk/>
          <pc:sldMk cId="894749336" sldId="280"/>
        </pc:sldMkLst>
      </pc:sldChg>
      <pc:sldChg chg="del">
        <pc:chgData name="Frank Chau" userId="bb71d157-b65a-464d-9c94-2eb9f98acf39" providerId="ADAL" clId="{463EAF68-FDD0-48F5-9490-97DF0AC651A7}" dt="2020-05-18T21:03:26.879" v="1497" actId="47"/>
        <pc:sldMkLst>
          <pc:docMk/>
          <pc:sldMk cId="163833563" sldId="281"/>
        </pc:sldMkLst>
      </pc:sldChg>
      <pc:sldChg chg="del">
        <pc:chgData name="Frank Chau" userId="bb71d157-b65a-464d-9c94-2eb9f98acf39" providerId="ADAL" clId="{463EAF68-FDD0-48F5-9490-97DF0AC651A7}" dt="2020-05-18T21:03:27.681" v="1498" actId="47"/>
        <pc:sldMkLst>
          <pc:docMk/>
          <pc:sldMk cId="3270278795" sldId="282"/>
        </pc:sldMkLst>
      </pc:sldChg>
      <pc:sldChg chg="del">
        <pc:chgData name="Frank Chau" userId="bb71d157-b65a-464d-9c94-2eb9f98acf39" providerId="ADAL" clId="{463EAF68-FDD0-48F5-9490-97DF0AC651A7}" dt="2020-05-18T21:03:31.009" v="1499" actId="47"/>
        <pc:sldMkLst>
          <pc:docMk/>
          <pc:sldMk cId="2363786170" sldId="283"/>
        </pc:sldMkLst>
      </pc:sldChg>
      <pc:sldChg chg="del">
        <pc:chgData name="Frank Chau" userId="bb71d157-b65a-464d-9c94-2eb9f98acf39" providerId="ADAL" clId="{463EAF68-FDD0-48F5-9490-97DF0AC651A7}" dt="2020-05-18T21:03:31.811" v="1500" actId="47"/>
        <pc:sldMkLst>
          <pc:docMk/>
          <pc:sldMk cId="2103864530" sldId="284"/>
        </pc:sldMkLst>
      </pc:sldChg>
      <pc:sldChg chg="del">
        <pc:chgData name="Frank Chau" userId="bb71d157-b65a-464d-9c94-2eb9f98acf39" providerId="ADAL" clId="{463EAF68-FDD0-48F5-9490-97DF0AC651A7}" dt="2020-05-18T21:03:32.993" v="1501" actId="47"/>
        <pc:sldMkLst>
          <pc:docMk/>
          <pc:sldMk cId="921847684" sldId="285"/>
        </pc:sldMkLst>
      </pc:sldChg>
      <pc:sldChg chg="del">
        <pc:chgData name="Frank Chau" userId="bb71d157-b65a-464d-9c94-2eb9f98acf39" providerId="ADAL" clId="{463EAF68-FDD0-48F5-9490-97DF0AC651A7}" dt="2020-05-18T21:03:33.766" v="1502" actId="47"/>
        <pc:sldMkLst>
          <pc:docMk/>
          <pc:sldMk cId="85365703" sldId="286"/>
        </pc:sldMkLst>
      </pc:sldChg>
      <pc:sldChg chg="del">
        <pc:chgData name="Frank Chau" userId="bb71d157-b65a-464d-9c94-2eb9f98acf39" providerId="ADAL" clId="{463EAF68-FDD0-48F5-9490-97DF0AC651A7}" dt="2020-05-18T21:03:17.792" v="1490" actId="47"/>
        <pc:sldMkLst>
          <pc:docMk/>
          <pc:sldMk cId="3425312910" sldId="287"/>
        </pc:sldMkLst>
      </pc:sldChg>
      <pc:sldChg chg="addSp modSp new mod modTransition modAnim">
        <pc:chgData name="Frank Chau" userId="bb71d157-b65a-464d-9c94-2eb9f98acf39" providerId="ADAL" clId="{463EAF68-FDD0-48F5-9490-97DF0AC651A7}" dt="2020-05-18T21:20:40.587" v="2270" actId="20577"/>
        <pc:sldMkLst>
          <pc:docMk/>
          <pc:sldMk cId="314658201" sldId="288"/>
        </pc:sldMkLst>
        <pc:spChg chg="mod">
          <ac:chgData name="Frank Chau" userId="bb71d157-b65a-464d-9c94-2eb9f98acf39" providerId="ADAL" clId="{463EAF68-FDD0-48F5-9490-97DF0AC651A7}" dt="2020-05-18T21:20:40.587" v="2270" actId="20577"/>
          <ac:spMkLst>
            <pc:docMk/>
            <pc:sldMk cId="314658201" sldId="288"/>
            <ac:spMk id="2" creationId="{E2F50739-574F-4905-B8FD-209E6DB16E2B}"/>
          </ac:spMkLst>
        </pc:spChg>
        <pc:spChg chg="mod">
          <ac:chgData name="Frank Chau" userId="bb71d157-b65a-464d-9c94-2eb9f98acf39" providerId="ADAL" clId="{463EAF68-FDD0-48F5-9490-97DF0AC651A7}" dt="2020-05-18T21:02:39.552" v="1483" actId="1076"/>
          <ac:spMkLst>
            <pc:docMk/>
            <pc:sldMk cId="314658201" sldId="288"/>
            <ac:spMk id="3" creationId="{5AB211D0-8D49-47BA-9371-9278648B4CB2}"/>
          </ac:spMkLst>
        </pc:spChg>
        <pc:graphicFrameChg chg="add mod">
          <ac:chgData name="Frank Chau" userId="bb71d157-b65a-464d-9c94-2eb9f98acf39" providerId="ADAL" clId="{463EAF68-FDD0-48F5-9490-97DF0AC651A7}" dt="2020-05-18T21:02:45.575" v="1485" actId="1076"/>
          <ac:graphicFrameMkLst>
            <pc:docMk/>
            <pc:sldMk cId="314658201" sldId="288"/>
            <ac:graphicFrameMk id="4" creationId="{6759F27D-9620-4D1F-B407-3F47307E0A5F}"/>
          </ac:graphicFrameMkLst>
        </pc:graphicFrameChg>
      </pc:sldChg>
      <pc:sldChg chg="new del">
        <pc:chgData name="Frank Chau" userId="bb71d157-b65a-464d-9c94-2eb9f98acf39" providerId="ADAL" clId="{463EAF68-FDD0-48F5-9490-97DF0AC651A7}" dt="2020-05-18T20:51:16.911" v="960" actId="47"/>
        <pc:sldMkLst>
          <pc:docMk/>
          <pc:sldMk cId="2123413815" sldId="288"/>
        </pc:sldMkLst>
      </pc:sldChg>
      <pc:sldChg chg="addSp delSp modSp new mod modTransition">
        <pc:chgData name="Frank Chau" userId="bb71d157-b65a-464d-9c94-2eb9f98acf39" providerId="ADAL" clId="{463EAF68-FDD0-48F5-9490-97DF0AC651A7}" dt="2020-05-20T17:38:38.095" v="6445" actId="478"/>
        <pc:sldMkLst>
          <pc:docMk/>
          <pc:sldMk cId="2124414435" sldId="289"/>
        </pc:sldMkLst>
        <pc:spChg chg="add del">
          <ac:chgData name="Frank Chau" userId="bb71d157-b65a-464d-9c94-2eb9f98acf39" providerId="ADAL" clId="{463EAF68-FDD0-48F5-9490-97DF0AC651A7}" dt="2020-05-20T17:38:38.095" v="6445" actId="478"/>
          <ac:spMkLst>
            <pc:docMk/>
            <pc:sldMk cId="2124414435" sldId="289"/>
            <ac:spMk id="2" creationId="{265C2AA4-0F92-485A-A752-9ABCAD351761}"/>
          </ac:spMkLst>
        </pc:spChg>
        <pc:spChg chg="mod">
          <ac:chgData name="Frank Chau" userId="bb71d157-b65a-464d-9c94-2eb9f98acf39" providerId="ADAL" clId="{463EAF68-FDD0-48F5-9490-97DF0AC651A7}" dt="2020-05-18T21:11:27.311" v="1945" actId="20577"/>
          <ac:spMkLst>
            <pc:docMk/>
            <pc:sldMk cId="2124414435" sldId="289"/>
            <ac:spMk id="3" creationId="{07012E05-72BE-484E-B4D2-1B5CFDF5788C}"/>
          </ac:spMkLst>
        </pc:spChg>
        <pc:spChg chg="mod">
          <ac:chgData name="Frank Chau" userId="bb71d157-b65a-464d-9c94-2eb9f98acf39" providerId="ADAL" clId="{463EAF68-FDD0-48F5-9490-97DF0AC651A7}" dt="2020-05-18T21:12:51.997" v="1989"/>
          <ac:spMkLst>
            <pc:docMk/>
            <pc:sldMk cId="2124414435" sldId="289"/>
            <ac:spMk id="4" creationId="{11134A13-C60C-4EB4-A518-D7F3246E1199}"/>
          </ac:spMkLst>
        </pc:spChg>
        <pc:graphicFrameChg chg="add mod modGraphic">
          <ac:chgData name="Frank Chau" userId="bb71d157-b65a-464d-9c94-2eb9f98acf39" providerId="ADAL" clId="{463EAF68-FDD0-48F5-9490-97DF0AC651A7}" dt="2020-05-18T21:07:37.720" v="1630" actId="1076"/>
          <ac:graphicFrameMkLst>
            <pc:docMk/>
            <pc:sldMk cId="2124414435" sldId="289"/>
            <ac:graphicFrameMk id="5" creationId="{704B7548-DA70-483F-B7FD-5F5B0BC32836}"/>
          </ac:graphicFrameMkLst>
        </pc:graphicFrameChg>
      </pc:sldChg>
      <pc:sldChg chg="addSp delSp modSp add mod setBg modNotesTx">
        <pc:chgData name="Frank Chau" userId="bb71d157-b65a-464d-9c94-2eb9f98acf39" providerId="ADAL" clId="{463EAF68-FDD0-48F5-9490-97DF0AC651A7}" dt="2020-05-18T21:20:13.675" v="2267" actId="20577"/>
        <pc:sldMkLst>
          <pc:docMk/>
          <pc:sldMk cId="3516753891" sldId="290"/>
        </pc:sldMkLst>
        <pc:spChg chg="mod">
          <ac:chgData name="Frank Chau" userId="bb71d157-b65a-464d-9c94-2eb9f98acf39" providerId="ADAL" clId="{463EAF68-FDD0-48F5-9490-97DF0AC651A7}" dt="2020-05-18T21:18:20.784" v="2212" actId="26606"/>
          <ac:spMkLst>
            <pc:docMk/>
            <pc:sldMk cId="3516753891" sldId="290"/>
            <ac:spMk id="2" creationId="{E2F50739-574F-4905-B8FD-209E6DB16E2B}"/>
          </ac:spMkLst>
        </pc:spChg>
        <pc:spChg chg="mod">
          <ac:chgData name="Frank Chau" userId="bb71d157-b65a-464d-9c94-2eb9f98acf39" providerId="ADAL" clId="{463EAF68-FDD0-48F5-9490-97DF0AC651A7}" dt="2020-05-18T21:18:20.784" v="2212" actId="26606"/>
          <ac:spMkLst>
            <pc:docMk/>
            <pc:sldMk cId="3516753891" sldId="290"/>
            <ac:spMk id="3" creationId="{5AB211D0-8D49-47BA-9371-9278648B4CB2}"/>
          </ac:spMkLst>
        </pc:spChg>
        <pc:spChg chg="add mod">
          <ac:chgData name="Frank Chau" userId="bb71d157-b65a-464d-9c94-2eb9f98acf39" providerId="ADAL" clId="{463EAF68-FDD0-48F5-9490-97DF0AC651A7}" dt="2020-05-18T21:19:46.917" v="2263" actId="20577"/>
          <ac:spMkLst>
            <pc:docMk/>
            <pc:sldMk cId="3516753891" sldId="290"/>
            <ac:spMk id="5" creationId="{A4DC958C-240C-4EA3-B903-ED1A15629798}"/>
          </ac:spMkLst>
        </pc:spChg>
        <pc:spChg chg="add del">
          <ac:chgData name="Frank Chau" userId="bb71d157-b65a-464d-9c94-2eb9f98acf39" providerId="ADAL" clId="{463EAF68-FDD0-48F5-9490-97DF0AC651A7}" dt="2020-05-18T21:18:20.784" v="2212" actId="26606"/>
          <ac:spMkLst>
            <pc:docMk/>
            <pc:sldMk cId="3516753891" sldId="290"/>
            <ac:spMk id="71" creationId="{1EDD21E1-BAF0-4314-AB31-82ECB8AC9EA9}"/>
          </ac:spMkLst>
        </pc:spChg>
        <pc:spChg chg="add del">
          <ac:chgData name="Frank Chau" userId="bb71d157-b65a-464d-9c94-2eb9f98acf39" providerId="ADAL" clId="{463EAF68-FDD0-48F5-9490-97DF0AC651A7}" dt="2020-05-18T21:18:20.784" v="2212" actId="26606"/>
          <ac:spMkLst>
            <pc:docMk/>
            <pc:sldMk cId="3516753891" sldId="290"/>
            <ac:spMk id="73" creationId="{FDC8619C-F25D-468E-95FA-2A2151D7DDD2}"/>
          </ac:spMkLst>
        </pc:spChg>
        <pc:spChg chg="add del">
          <ac:chgData name="Frank Chau" userId="bb71d157-b65a-464d-9c94-2eb9f98acf39" providerId="ADAL" clId="{463EAF68-FDD0-48F5-9490-97DF0AC651A7}" dt="2020-05-18T21:18:20.784" v="2212" actId="26606"/>
          <ac:spMkLst>
            <pc:docMk/>
            <pc:sldMk cId="3516753891" sldId="290"/>
            <ac:spMk id="75" creationId="{7D9439D6-DEAD-4CEB-A61B-BE3D64D1B598}"/>
          </ac:spMkLst>
        </pc:spChg>
        <pc:graphicFrameChg chg="del">
          <ac:chgData name="Frank Chau" userId="bb71d157-b65a-464d-9c94-2eb9f98acf39" providerId="ADAL" clId="{463EAF68-FDD0-48F5-9490-97DF0AC651A7}" dt="2020-05-18T21:16:49.801" v="2195" actId="478"/>
          <ac:graphicFrameMkLst>
            <pc:docMk/>
            <pc:sldMk cId="3516753891" sldId="290"/>
            <ac:graphicFrameMk id="4" creationId="{6759F27D-9620-4D1F-B407-3F47307E0A5F}"/>
          </ac:graphicFrameMkLst>
        </pc:graphicFrameChg>
        <pc:picChg chg="add mod">
          <ac:chgData name="Frank Chau" userId="bb71d157-b65a-464d-9c94-2eb9f98acf39" providerId="ADAL" clId="{463EAF68-FDD0-48F5-9490-97DF0AC651A7}" dt="2020-05-18T21:19:54.047" v="2266" actId="1076"/>
          <ac:picMkLst>
            <pc:docMk/>
            <pc:sldMk cId="3516753891" sldId="290"/>
            <ac:picMk id="3074" creationId="{7B070C9B-C571-4A3A-8680-219549DD7CA8}"/>
          </ac:picMkLst>
        </pc:picChg>
        <pc:picChg chg="add mod">
          <ac:chgData name="Frank Chau" userId="bb71d157-b65a-464d-9c94-2eb9f98acf39" providerId="ADAL" clId="{463EAF68-FDD0-48F5-9490-97DF0AC651A7}" dt="2020-05-18T21:18:20.784" v="2212" actId="26606"/>
          <ac:picMkLst>
            <pc:docMk/>
            <pc:sldMk cId="3516753891" sldId="290"/>
            <ac:picMk id="3076" creationId="{09C20B35-8D9E-4DDF-8310-7EFF498082EA}"/>
          </ac:picMkLst>
        </pc:picChg>
      </pc:sldChg>
      <pc:sldChg chg="addSp delSp modSp new mod modTransition setBg">
        <pc:chgData name="Frank Chau" userId="bb71d157-b65a-464d-9c94-2eb9f98acf39" providerId="ADAL" clId="{463EAF68-FDD0-48F5-9490-97DF0AC651A7}" dt="2020-05-18T21:34:50.640" v="2838" actId="20577"/>
        <pc:sldMkLst>
          <pc:docMk/>
          <pc:sldMk cId="3622503851" sldId="291"/>
        </pc:sldMkLst>
        <pc:spChg chg="mod">
          <ac:chgData name="Frank Chau" userId="bb71d157-b65a-464d-9c94-2eb9f98acf39" providerId="ADAL" clId="{463EAF68-FDD0-48F5-9490-97DF0AC651A7}" dt="2020-05-18T21:29:12.885" v="2422" actId="403"/>
          <ac:spMkLst>
            <pc:docMk/>
            <pc:sldMk cId="3622503851" sldId="291"/>
            <ac:spMk id="2" creationId="{41B0D06A-4AC4-4C1B-9D5E-E0D9F263105B}"/>
          </ac:spMkLst>
        </pc:spChg>
        <pc:spChg chg="del">
          <ac:chgData name="Frank Chau" userId="bb71d157-b65a-464d-9c94-2eb9f98acf39" providerId="ADAL" clId="{463EAF68-FDD0-48F5-9490-97DF0AC651A7}" dt="2020-05-18T21:27:43.659" v="2400"/>
          <ac:spMkLst>
            <pc:docMk/>
            <pc:sldMk cId="3622503851" sldId="291"/>
            <ac:spMk id="3" creationId="{0AE02C13-8B12-46A4-8CD8-BFC9CA66C7B6}"/>
          </ac:spMkLst>
        </pc:spChg>
        <pc:spChg chg="add mod">
          <ac:chgData name="Frank Chau" userId="bb71d157-b65a-464d-9c94-2eb9f98acf39" providerId="ADAL" clId="{463EAF68-FDD0-48F5-9490-97DF0AC651A7}" dt="2020-05-18T21:34:50.640" v="2838" actId="20577"/>
          <ac:spMkLst>
            <pc:docMk/>
            <pc:sldMk cId="3622503851" sldId="291"/>
            <ac:spMk id="5" creationId="{8A3895CF-90D2-46E2-9179-EE6319D75D56}"/>
          </ac:spMkLst>
        </pc:spChg>
        <pc:spChg chg="add mod">
          <ac:chgData name="Frank Chau" userId="bb71d157-b65a-464d-9c94-2eb9f98acf39" providerId="ADAL" clId="{463EAF68-FDD0-48F5-9490-97DF0AC651A7}" dt="2020-05-18T21:32:50.420" v="2665" actId="20577"/>
          <ac:spMkLst>
            <pc:docMk/>
            <pc:sldMk cId="3622503851" sldId="291"/>
            <ac:spMk id="8" creationId="{CC524EA3-50E5-416A-8F9B-892D8B013D11}"/>
          </ac:spMkLst>
        </pc:spChg>
        <pc:spChg chg="add">
          <ac:chgData name="Frank Chau" userId="bb71d157-b65a-464d-9c94-2eb9f98acf39" providerId="ADAL" clId="{463EAF68-FDD0-48F5-9490-97DF0AC651A7}" dt="2020-05-18T21:28:58.868" v="2416" actId="26606"/>
          <ac:spMkLst>
            <pc:docMk/>
            <pc:sldMk cId="3622503851" sldId="291"/>
            <ac:spMk id="11" creationId="{3F4C104D-5F30-4811-9376-566B26E4719A}"/>
          </ac:spMkLst>
        </pc:spChg>
        <pc:spChg chg="add">
          <ac:chgData name="Frank Chau" userId="bb71d157-b65a-464d-9c94-2eb9f98acf39" providerId="ADAL" clId="{463EAF68-FDD0-48F5-9490-97DF0AC651A7}" dt="2020-05-18T21:28:58.868" v="2416" actId="26606"/>
          <ac:spMkLst>
            <pc:docMk/>
            <pc:sldMk cId="3622503851" sldId="291"/>
            <ac:spMk id="13" creationId="{0815E34B-5D02-4E01-A936-E8E1C0AB6F12}"/>
          </ac:spMkLst>
        </pc:spChg>
        <pc:spChg chg="add">
          <ac:chgData name="Frank Chau" userId="bb71d157-b65a-464d-9c94-2eb9f98acf39" providerId="ADAL" clId="{463EAF68-FDD0-48F5-9490-97DF0AC651A7}" dt="2020-05-18T21:28:58.868" v="2416" actId="26606"/>
          <ac:spMkLst>
            <pc:docMk/>
            <pc:sldMk cId="3622503851" sldId="291"/>
            <ac:spMk id="15" creationId="{7DE3414B-B032-4710-A468-D3285E38C5FF}"/>
          </ac:spMkLst>
        </pc:spChg>
        <pc:picChg chg="add mod">
          <ac:chgData name="Frank Chau" userId="bb71d157-b65a-464d-9c94-2eb9f98acf39" providerId="ADAL" clId="{463EAF68-FDD0-48F5-9490-97DF0AC651A7}" dt="2020-05-18T21:28:58.868" v="2416" actId="26606"/>
          <ac:picMkLst>
            <pc:docMk/>
            <pc:sldMk cId="3622503851" sldId="291"/>
            <ac:picMk id="4" creationId="{10858793-9A16-4E2A-95E9-523EEBDAD9A3}"/>
          </ac:picMkLst>
        </pc:picChg>
      </pc:sldChg>
      <pc:sldChg chg="addSp delSp modSp new mod modTransition setBg">
        <pc:chgData name="Frank Chau" userId="bb71d157-b65a-464d-9c94-2eb9f98acf39" providerId="ADAL" clId="{463EAF68-FDD0-48F5-9490-97DF0AC651A7}" dt="2020-05-18T21:33:13.143" v="2667"/>
        <pc:sldMkLst>
          <pc:docMk/>
          <pc:sldMk cId="1444955524" sldId="292"/>
        </pc:sldMkLst>
        <pc:spChg chg="mod">
          <ac:chgData name="Frank Chau" userId="bb71d157-b65a-464d-9c94-2eb9f98acf39" providerId="ADAL" clId="{463EAF68-FDD0-48F5-9490-97DF0AC651A7}" dt="2020-05-18T21:25:51.751" v="2343" actId="20577"/>
          <ac:spMkLst>
            <pc:docMk/>
            <pc:sldMk cId="1444955524" sldId="292"/>
            <ac:spMk id="2" creationId="{575968CB-F2FB-4A6A-BF84-DDEB4AEA7411}"/>
          </ac:spMkLst>
        </pc:spChg>
        <pc:spChg chg="del">
          <ac:chgData name="Frank Chau" userId="bb71d157-b65a-464d-9c94-2eb9f98acf39" providerId="ADAL" clId="{463EAF68-FDD0-48F5-9490-97DF0AC651A7}" dt="2020-05-18T21:25:39.637" v="2341"/>
          <ac:spMkLst>
            <pc:docMk/>
            <pc:sldMk cId="1444955524" sldId="292"/>
            <ac:spMk id="3" creationId="{4B000B3D-4851-495D-A573-5EFEF0C2B209}"/>
          </ac:spMkLst>
        </pc:spChg>
        <pc:spChg chg="add mod">
          <ac:chgData name="Frank Chau" userId="bb71d157-b65a-464d-9c94-2eb9f98acf39" providerId="ADAL" clId="{463EAF68-FDD0-48F5-9490-97DF0AC651A7}" dt="2020-05-18T21:26:13.478" v="2351" actId="5793"/>
          <ac:spMkLst>
            <pc:docMk/>
            <pc:sldMk cId="1444955524" sldId="292"/>
            <ac:spMk id="8" creationId="{02E1F050-31F8-48C9-9E1C-469E43E7B42D}"/>
          </ac:spMkLst>
        </pc:spChg>
        <pc:spChg chg="add">
          <ac:chgData name="Frank Chau" userId="bb71d157-b65a-464d-9c94-2eb9f98acf39" providerId="ADAL" clId="{463EAF68-FDD0-48F5-9490-97DF0AC651A7}" dt="2020-05-18T21:25:43.884" v="2342" actId="26606"/>
          <ac:spMkLst>
            <pc:docMk/>
            <pc:sldMk cId="1444955524" sldId="292"/>
            <ac:spMk id="11" creationId="{3F4C104D-5F30-4811-9376-566B26E4719A}"/>
          </ac:spMkLst>
        </pc:spChg>
        <pc:spChg chg="add">
          <ac:chgData name="Frank Chau" userId="bb71d157-b65a-464d-9c94-2eb9f98acf39" providerId="ADAL" clId="{463EAF68-FDD0-48F5-9490-97DF0AC651A7}" dt="2020-05-18T21:25:43.884" v="2342" actId="26606"/>
          <ac:spMkLst>
            <pc:docMk/>
            <pc:sldMk cId="1444955524" sldId="292"/>
            <ac:spMk id="13" creationId="{0815E34B-5D02-4E01-A936-E8E1C0AB6F12}"/>
          </ac:spMkLst>
        </pc:spChg>
        <pc:spChg chg="add">
          <ac:chgData name="Frank Chau" userId="bb71d157-b65a-464d-9c94-2eb9f98acf39" providerId="ADAL" clId="{463EAF68-FDD0-48F5-9490-97DF0AC651A7}" dt="2020-05-18T21:25:43.884" v="2342" actId="26606"/>
          <ac:spMkLst>
            <pc:docMk/>
            <pc:sldMk cId="1444955524" sldId="292"/>
            <ac:spMk id="15" creationId="{7DE3414B-B032-4710-A468-D3285E38C5FF}"/>
          </ac:spMkLst>
        </pc:spChg>
        <pc:picChg chg="add mod">
          <ac:chgData name="Frank Chau" userId="bb71d157-b65a-464d-9c94-2eb9f98acf39" providerId="ADAL" clId="{463EAF68-FDD0-48F5-9490-97DF0AC651A7}" dt="2020-05-18T21:25:43.884" v="2342" actId="26606"/>
          <ac:picMkLst>
            <pc:docMk/>
            <pc:sldMk cId="1444955524" sldId="292"/>
            <ac:picMk id="4" creationId="{8D909776-BAD5-46B3-9C2E-E3F556216B5C}"/>
          </ac:picMkLst>
        </pc:picChg>
      </pc:sldChg>
      <pc:sldChg chg="addSp modSp new del mod">
        <pc:chgData name="Frank Chau" userId="bb71d157-b65a-464d-9c94-2eb9f98acf39" providerId="ADAL" clId="{463EAF68-FDD0-48F5-9490-97DF0AC651A7}" dt="2020-05-18T21:25:22.671" v="2315" actId="47"/>
        <pc:sldMkLst>
          <pc:docMk/>
          <pc:sldMk cId="1914419543" sldId="292"/>
        </pc:sldMkLst>
        <pc:picChg chg="add mod">
          <ac:chgData name="Frank Chau" userId="bb71d157-b65a-464d-9c94-2eb9f98acf39" providerId="ADAL" clId="{463EAF68-FDD0-48F5-9490-97DF0AC651A7}" dt="2020-05-18T21:25:17.215" v="2314" actId="1076"/>
          <ac:picMkLst>
            <pc:docMk/>
            <pc:sldMk cId="1914419543" sldId="292"/>
            <ac:picMk id="2" creationId="{7C041C5C-0E17-4220-AB12-64C26F430726}"/>
          </ac:picMkLst>
        </pc:picChg>
      </pc:sldChg>
      <pc:sldChg chg="addSp modSp new mod modTransition setBg modNotesTx">
        <pc:chgData name="Frank Chau" userId="bb71d157-b65a-464d-9c94-2eb9f98acf39" providerId="ADAL" clId="{463EAF68-FDD0-48F5-9490-97DF0AC651A7}" dt="2020-05-18T21:55:24.248" v="3642" actId="20577"/>
        <pc:sldMkLst>
          <pc:docMk/>
          <pc:sldMk cId="2580854257" sldId="293"/>
        </pc:sldMkLst>
        <pc:spChg chg="mod">
          <ac:chgData name="Frank Chau" userId="bb71d157-b65a-464d-9c94-2eb9f98acf39" providerId="ADAL" clId="{463EAF68-FDD0-48F5-9490-97DF0AC651A7}" dt="2020-05-18T21:39:57.900" v="2977" actId="20577"/>
          <ac:spMkLst>
            <pc:docMk/>
            <pc:sldMk cId="2580854257" sldId="293"/>
            <ac:spMk id="2" creationId="{AB0F3062-3A2B-4837-819A-9FB0A95675CF}"/>
          </ac:spMkLst>
        </pc:spChg>
        <pc:spChg chg="mod">
          <ac:chgData name="Frank Chau" userId="bb71d157-b65a-464d-9c94-2eb9f98acf39" providerId="ADAL" clId="{463EAF68-FDD0-48F5-9490-97DF0AC651A7}" dt="2020-05-18T21:55:24.248" v="3642" actId="20577"/>
          <ac:spMkLst>
            <pc:docMk/>
            <pc:sldMk cId="2580854257" sldId="293"/>
            <ac:spMk id="3" creationId="{3C7A6B82-8C74-4D48-916E-7EEAB5B5DE1D}"/>
          </ac:spMkLst>
        </pc:spChg>
        <pc:spChg chg="add">
          <ac:chgData name="Frank Chau" userId="bb71d157-b65a-464d-9c94-2eb9f98acf39" providerId="ADAL" clId="{463EAF68-FDD0-48F5-9490-97DF0AC651A7}" dt="2020-05-18T21:38:45.573" v="2955" actId="26606"/>
          <ac:spMkLst>
            <pc:docMk/>
            <pc:sldMk cId="2580854257" sldId="293"/>
            <ac:spMk id="71" creationId="{3F4C104D-5F30-4811-9376-566B26E4719A}"/>
          </ac:spMkLst>
        </pc:spChg>
        <pc:spChg chg="add">
          <ac:chgData name="Frank Chau" userId="bb71d157-b65a-464d-9c94-2eb9f98acf39" providerId="ADAL" clId="{463EAF68-FDD0-48F5-9490-97DF0AC651A7}" dt="2020-05-18T21:38:45.573" v="2955" actId="26606"/>
          <ac:spMkLst>
            <pc:docMk/>
            <pc:sldMk cId="2580854257" sldId="293"/>
            <ac:spMk id="73" creationId="{0815E34B-5D02-4E01-A936-E8E1C0AB6F12}"/>
          </ac:spMkLst>
        </pc:spChg>
        <pc:spChg chg="add">
          <ac:chgData name="Frank Chau" userId="bb71d157-b65a-464d-9c94-2eb9f98acf39" providerId="ADAL" clId="{463EAF68-FDD0-48F5-9490-97DF0AC651A7}" dt="2020-05-18T21:38:45.573" v="2955" actId="26606"/>
          <ac:spMkLst>
            <pc:docMk/>
            <pc:sldMk cId="2580854257" sldId="293"/>
            <ac:spMk id="75" creationId="{7DE3414B-B032-4710-A468-D3285E38C5FF}"/>
          </ac:spMkLst>
        </pc:spChg>
        <pc:picChg chg="add mod">
          <ac:chgData name="Frank Chau" userId="bb71d157-b65a-464d-9c94-2eb9f98acf39" providerId="ADAL" clId="{463EAF68-FDD0-48F5-9490-97DF0AC651A7}" dt="2020-05-18T21:38:45.573" v="2955" actId="26606"/>
          <ac:picMkLst>
            <pc:docMk/>
            <pc:sldMk cId="2580854257" sldId="293"/>
            <ac:picMk id="4098" creationId="{F857C498-3419-4FCB-AEC5-53FADF5435A7}"/>
          </ac:picMkLst>
        </pc:picChg>
      </pc:sldChg>
      <pc:sldChg chg="modSp new mod modTransition">
        <pc:chgData name="Frank Chau" userId="bb71d157-b65a-464d-9c94-2eb9f98acf39" providerId="ADAL" clId="{463EAF68-FDD0-48F5-9490-97DF0AC651A7}" dt="2020-05-20T17:38:56.167" v="6447" actId="115"/>
        <pc:sldMkLst>
          <pc:docMk/>
          <pc:sldMk cId="3386815509" sldId="294"/>
        </pc:sldMkLst>
        <pc:spChg chg="mod">
          <ac:chgData name="Frank Chau" userId="bb71d157-b65a-464d-9c94-2eb9f98acf39" providerId="ADAL" clId="{463EAF68-FDD0-48F5-9490-97DF0AC651A7}" dt="2020-05-20T17:38:56.167" v="6447" actId="115"/>
          <ac:spMkLst>
            <pc:docMk/>
            <pc:sldMk cId="3386815509" sldId="294"/>
            <ac:spMk id="2" creationId="{1864845F-7CB8-4D81-A01B-98C2CBA09F80}"/>
          </ac:spMkLst>
        </pc:spChg>
        <pc:spChg chg="mod">
          <ac:chgData name="Frank Chau" userId="bb71d157-b65a-464d-9c94-2eb9f98acf39" providerId="ADAL" clId="{463EAF68-FDD0-48F5-9490-97DF0AC651A7}" dt="2020-05-18T21:53:02.087" v="3498" actId="20577"/>
          <ac:spMkLst>
            <pc:docMk/>
            <pc:sldMk cId="3386815509" sldId="294"/>
            <ac:spMk id="3" creationId="{21F12C09-BD98-4B32-8A41-EF915196F90A}"/>
          </ac:spMkLst>
        </pc:spChg>
      </pc:sldChg>
      <pc:sldChg chg="new del">
        <pc:chgData name="Frank Chau" userId="bb71d157-b65a-464d-9c94-2eb9f98acf39" providerId="ADAL" clId="{463EAF68-FDD0-48F5-9490-97DF0AC651A7}" dt="2020-05-18T21:48:51.421" v="3211" actId="47"/>
        <pc:sldMkLst>
          <pc:docMk/>
          <pc:sldMk cId="3443938061" sldId="294"/>
        </pc:sldMkLst>
      </pc:sldChg>
      <pc:sldChg chg="new del">
        <pc:chgData name="Frank Chau" userId="bb71d157-b65a-464d-9c94-2eb9f98acf39" providerId="ADAL" clId="{463EAF68-FDD0-48F5-9490-97DF0AC651A7}" dt="2020-05-18T21:48:11.788" v="3209" actId="47"/>
        <pc:sldMkLst>
          <pc:docMk/>
          <pc:sldMk cId="3907388696" sldId="294"/>
        </pc:sldMkLst>
      </pc:sldChg>
      <pc:sldChg chg="modSp add mod modTransition">
        <pc:chgData name="Frank Chau" userId="bb71d157-b65a-464d-9c94-2eb9f98acf39" providerId="ADAL" clId="{463EAF68-FDD0-48F5-9490-97DF0AC651A7}" dt="2020-05-18T21:54:36.582" v="3578" actId="113"/>
        <pc:sldMkLst>
          <pc:docMk/>
          <pc:sldMk cId="3768715049" sldId="295"/>
        </pc:sldMkLst>
        <pc:spChg chg="mod">
          <ac:chgData name="Frank Chau" userId="bb71d157-b65a-464d-9c94-2eb9f98acf39" providerId="ADAL" clId="{463EAF68-FDD0-48F5-9490-97DF0AC651A7}" dt="2020-05-18T21:54:36.582" v="3578" actId="113"/>
          <ac:spMkLst>
            <pc:docMk/>
            <pc:sldMk cId="3768715049" sldId="295"/>
            <ac:spMk id="2" creationId="{1864845F-7CB8-4D81-A01B-98C2CBA09F80}"/>
          </ac:spMkLst>
        </pc:spChg>
        <pc:spChg chg="mod">
          <ac:chgData name="Frank Chau" userId="bb71d157-b65a-464d-9c94-2eb9f98acf39" providerId="ADAL" clId="{463EAF68-FDD0-48F5-9490-97DF0AC651A7}" dt="2020-05-18T21:53:31.557" v="3574" actId="20577"/>
          <ac:spMkLst>
            <pc:docMk/>
            <pc:sldMk cId="3768715049" sldId="295"/>
            <ac:spMk id="3" creationId="{21F12C09-BD98-4B32-8A41-EF915196F90A}"/>
          </ac:spMkLst>
        </pc:spChg>
      </pc:sldChg>
      <pc:sldChg chg="modSp new mod modTransition">
        <pc:chgData name="Frank Chau" userId="bb71d157-b65a-464d-9c94-2eb9f98acf39" providerId="ADAL" clId="{463EAF68-FDD0-48F5-9490-97DF0AC651A7}" dt="2020-05-18T21:57:41.468" v="3771"/>
        <pc:sldMkLst>
          <pc:docMk/>
          <pc:sldMk cId="1338487370" sldId="296"/>
        </pc:sldMkLst>
        <pc:spChg chg="mod">
          <ac:chgData name="Frank Chau" userId="bb71d157-b65a-464d-9c94-2eb9f98acf39" providerId="ADAL" clId="{463EAF68-FDD0-48F5-9490-97DF0AC651A7}" dt="2020-05-18T21:56:54.831" v="3735" actId="20577"/>
          <ac:spMkLst>
            <pc:docMk/>
            <pc:sldMk cId="1338487370" sldId="296"/>
            <ac:spMk id="2" creationId="{8489911A-35D7-47BC-A586-5E2148CBE46D}"/>
          </ac:spMkLst>
        </pc:spChg>
        <pc:spChg chg="mod">
          <ac:chgData name="Frank Chau" userId="bb71d157-b65a-464d-9c94-2eb9f98acf39" providerId="ADAL" clId="{463EAF68-FDD0-48F5-9490-97DF0AC651A7}" dt="2020-05-18T21:57:28.994" v="3770" actId="404"/>
          <ac:spMkLst>
            <pc:docMk/>
            <pc:sldMk cId="1338487370" sldId="296"/>
            <ac:spMk id="3" creationId="{F0973BD7-8333-4E11-BDF3-3941E5335C18}"/>
          </ac:spMkLst>
        </pc:spChg>
      </pc:sldChg>
      <pc:sldChg chg="addSp modSp new mod modAnim">
        <pc:chgData name="Frank Chau" userId="bb71d157-b65a-464d-9c94-2eb9f98acf39" providerId="ADAL" clId="{463EAF68-FDD0-48F5-9490-97DF0AC651A7}" dt="2020-05-18T22:15:07.740" v="4296"/>
        <pc:sldMkLst>
          <pc:docMk/>
          <pc:sldMk cId="2716113947" sldId="297"/>
        </pc:sldMkLst>
        <pc:spChg chg="mod">
          <ac:chgData name="Frank Chau" userId="bb71d157-b65a-464d-9c94-2eb9f98acf39" providerId="ADAL" clId="{463EAF68-FDD0-48F5-9490-97DF0AC651A7}" dt="2020-05-18T21:59:33.948" v="3816" actId="20577"/>
          <ac:spMkLst>
            <pc:docMk/>
            <pc:sldMk cId="2716113947" sldId="297"/>
            <ac:spMk id="2" creationId="{9381CE5B-E5ED-4566-B8F5-D1130CE144AA}"/>
          </ac:spMkLst>
        </pc:spChg>
        <pc:spChg chg="mod">
          <ac:chgData name="Frank Chau" userId="bb71d157-b65a-464d-9c94-2eb9f98acf39" providerId="ADAL" clId="{463EAF68-FDD0-48F5-9490-97DF0AC651A7}" dt="2020-05-18T22:01:48.469" v="3858" actId="207"/>
          <ac:spMkLst>
            <pc:docMk/>
            <pc:sldMk cId="2716113947" sldId="297"/>
            <ac:spMk id="3" creationId="{F9712498-0942-40CB-80AC-315D427E8E11}"/>
          </ac:spMkLst>
        </pc:spChg>
        <pc:spChg chg="add mod">
          <ac:chgData name="Frank Chau" userId="bb71d157-b65a-464d-9c94-2eb9f98acf39" providerId="ADAL" clId="{463EAF68-FDD0-48F5-9490-97DF0AC651A7}" dt="2020-05-18T22:02:10.257" v="3860" actId="1076"/>
          <ac:spMkLst>
            <pc:docMk/>
            <pc:sldMk cId="2716113947" sldId="297"/>
            <ac:spMk id="4" creationId="{AB3B9F28-B7E3-48F5-9088-413FC281ED83}"/>
          </ac:spMkLst>
        </pc:spChg>
        <pc:spChg chg="add mod">
          <ac:chgData name="Frank Chau" userId="bb71d157-b65a-464d-9c94-2eb9f98acf39" providerId="ADAL" clId="{463EAF68-FDD0-48F5-9490-97DF0AC651A7}" dt="2020-05-18T22:02:16.086" v="3862" actId="1076"/>
          <ac:spMkLst>
            <pc:docMk/>
            <pc:sldMk cId="2716113947" sldId="297"/>
            <ac:spMk id="5" creationId="{3A436BCB-CDD5-48CB-9626-DAA07AF4E7F4}"/>
          </ac:spMkLst>
        </pc:spChg>
        <pc:spChg chg="add mod">
          <ac:chgData name="Frank Chau" userId="bb71d157-b65a-464d-9c94-2eb9f98acf39" providerId="ADAL" clId="{463EAF68-FDD0-48F5-9490-97DF0AC651A7}" dt="2020-05-18T22:02:27.335" v="3865" actId="1076"/>
          <ac:spMkLst>
            <pc:docMk/>
            <pc:sldMk cId="2716113947" sldId="297"/>
            <ac:spMk id="6" creationId="{2C72B778-C647-4398-9EA5-0FBA09091356}"/>
          </ac:spMkLst>
        </pc:spChg>
        <pc:spChg chg="add mod">
          <ac:chgData name="Frank Chau" userId="bb71d157-b65a-464d-9c94-2eb9f98acf39" providerId="ADAL" clId="{463EAF68-FDD0-48F5-9490-97DF0AC651A7}" dt="2020-05-18T22:03:36.777" v="3878" actId="207"/>
          <ac:spMkLst>
            <pc:docMk/>
            <pc:sldMk cId="2716113947" sldId="297"/>
            <ac:spMk id="7" creationId="{262F17A6-6848-4E23-A23D-75498069CFB5}"/>
          </ac:spMkLst>
        </pc:spChg>
        <pc:spChg chg="add mod">
          <ac:chgData name="Frank Chau" userId="bb71d157-b65a-464d-9c94-2eb9f98acf39" providerId="ADAL" clId="{463EAF68-FDD0-48F5-9490-97DF0AC651A7}" dt="2020-05-18T22:03:53.734" v="3880" actId="1076"/>
          <ac:spMkLst>
            <pc:docMk/>
            <pc:sldMk cId="2716113947" sldId="297"/>
            <ac:spMk id="8" creationId="{D82AB8CC-3159-4A84-B1C4-1FF1466C2A96}"/>
          </ac:spMkLst>
        </pc:spChg>
        <pc:spChg chg="add mod">
          <ac:chgData name="Frank Chau" userId="bb71d157-b65a-464d-9c94-2eb9f98acf39" providerId="ADAL" clId="{463EAF68-FDD0-48F5-9490-97DF0AC651A7}" dt="2020-05-18T22:06:50.206" v="3958" actId="20577"/>
          <ac:spMkLst>
            <pc:docMk/>
            <pc:sldMk cId="2716113947" sldId="297"/>
            <ac:spMk id="9" creationId="{0F063968-F416-48B0-9BA3-7C94AF77AAB8}"/>
          </ac:spMkLst>
        </pc:spChg>
        <pc:spChg chg="add mod">
          <ac:chgData name="Frank Chau" userId="bb71d157-b65a-464d-9c94-2eb9f98acf39" providerId="ADAL" clId="{463EAF68-FDD0-48F5-9490-97DF0AC651A7}" dt="2020-05-18T22:05:12.970" v="3920" actId="1076"/>
          <ac:spMkLst>
            <pc:docMk/>
            <pc:sldMk cId="2716113947" sldId="297"/>
            <ac:spMk id="10" creationId="{7D917AAB-AF5F-48DD-B6F5-9256D5E41EF4}"/>
          </ac:spMkLst>
        </pc:spChg>
        <pc:spChg chg="add mod">
          <ac:chgData name="Frank Chau" userId="bb71d157-b65a-464d-9c94-2eb9f98acf39" providerId="ADAL" clId="{463EAF68-FDD0-48F5-9490-97DF0AC651A7}" dt="2020-05-18T22:05:21.835" v="3922" actId="1076"/>
          <ac:spMkLst>
            <pc:docMk/>
            <pc:sldMk cId="2716113947" sldId="297"/>
            <ac:spMk id="11" creationId="{620B0B6D-B650-4E51-BF8C-DAF268C45D96}"/>
          </ac:spMkLst>
        </pc:spChg>
        <pc:spChg chg="add mod">
          <ac:chgData name="Frank Chau" userId="bb71d157-b65a-464d-9c94-2eb9f98acf39" providerId="ADAL" clId="{463EAF68-FDD0-48F5-9490-97DF0AC651A7}" dt="2020-05-18T22:07:53.254" v="3994" actId="1076"/>
          <ac:spMkLst>
            <pc:docMk/>
            <pc:sldMk cId="2716113947" sldId="297"/>
            <ac:spMk id="12" creationId="{DAB21628-EC79-431B-85CC-3CD5B24167C8}"/>
          </ac:spMkLst>
        </pc:spChg>
        <pc:spChg chg="add mod">
          <ac:chgData name="Frank Chau" userId="bb71d157-b65a-464d-9c94-2eb9f98acf39" providerId="ADAL" clId="{463EAF68-FDD0-48F5-9490-97DF0AC651A7}" dt="2020-05-18T22:06:36.517" v="3950" actId="1076"/>
          <ac:spMkLst>
            <pc:docMk/>
            <pc:sldMk cId="2716113947" sldId="297"/>
            <ac:spMk id="13" creationId="{FF8E27D1-5057-409C-B43C-BCF51A741AB9}"/>
          </ac:spMkLst>
        </pc:spChg>
        <pc:spChg chg="add mod">
          <ac:chgData name="Frank Chau" userId="bb71d157-b65a-464d-9c94-2eb9f98acf39" providerId="ADAL" clId="{463EAF68-FDD0-48F5-9490-97DF0AC651A7}" dt="2020-05-18T22:06:44.079" v="3952" actId="1076"/>
          <ac:spMkLst>
            <pc:docMk/>
            <pc:sldMk cId="2716113947" sldId="297"/>
            <ac:spMk id="14" creationId="{9C02FD39-FEDB-4683-B9F5-7FE373754756}"/>
          </ac:spMkLst>
        </pc:spChg>
        <pc:spChg chg="add mod">
          <ac:chgData name="Frank Chau" userId="bb71d157-b65a-464d-9c94-2eb9f98acf39" providerId="ADAL" clId="{463EAF68-FDD0-48F5-9490-97DF0AC651A7}" dt="2020-05-18T22:14:46.063" v="4294" actId="1076"/>
          <ac:spMkLst>
            <pc:docMk/>
            <pc:sldMk cId="2716113947" sldId="297"/>
            <ac:spMk id="15" creationId="{1FA163C2-9406-48BA-ABCC-9FD2A21F5A23}"/>
          </ac:spMkLst>
        </pc:spChg>
        <pc:spChg chg="add mod">
          <ac:chgData name="Frank Chau" userId="bb71d157-b65a-464d-9c94-2eb9f98acf39" providerId="ADAL" clId="{463EAF68-FDD0-48F5-9490-97DF0AC651A7}" dt="2020-05-18T22:08:05.398" v="3996" actId="1076"/>
          <ac:spMkLst>
            <pc:docMk/>
            <pc:sldMk cId="2716113947" sldId="297"/>
            <ac:spMk id="16" creationId="{BA0A7C92-BDCA-4611-BBC0-CBBC9855404E}"/>
          </ac:spMkLst>
        </pc:spChg>
        <pc:spChg chg="add mod">
          <ac:chgData name="Frank Chau" userId="bb71d157-b65a-464d-9c94-2eb9f98acf39" providerId="ADAL" clId="{463EAF68-FDD0-48F5-9490-97DF0AC651A7}" dt="2020-05-18T22:14:44.105" v="4293" actId="1076"/>
          <ac:spMkLst>
            <pc:docMk/>
            <pc:sldMk cId="2716113947" sldId="297"/>
            <ac:spMk id="17" creationId="{03E6D3D5-13CA-4E28-BCD5-CA31AEAC4C4E}"/>
          </ac:spMkLst>
        </pc:spChg>
        <pc:spChg chg="add mod">
          <ac:chgData name="Frank Chau" userId="bb71d157-b65a-464d-9c94-2eb9f98acf39" providerId="ADAL" clId="{463EAF68-FDD0-48F5-9490-97DF0AC651A7}" dt="2020-05-18T22:11:48.919" v="4284" actId="113"/>
          <ac:spMkLst>
            <pc:docMk/>
            <pc:sldMk cId="2716113947" sldId="297"/>
            <ac:spMk id="18" creationId="{971AB83B-4B9E-4B70-B8CF-A7C8F3819435}"/>
          </ac:spMkLst>
        </pc:spChg>
      </pc:sldChg>
      <pc:sldChg chg="addSp delSp modSp add mod setBg delDesignElem modNotesTx">
        <pc:chgData name="Frank Chau" userId="bb71d157-b65a-464d-9c94-2eb9f98acf39" providerId="ADAL" clId="{463EAF68-FDD0-48F5-9490-97DF0AC651A7}" dt="2020-05-18T22:30:48.682" v="4743" actId="27636"/>
        <pc:sldMkLst>
          <pc:docMk/>
          <pc:sldMk cId="4129504741" sldId="298"/>
        </pc:sldMkLst>
        <pc:spChg chg="mod">
          <ac:chgData name="Frank Chau" userId="bb71d157-b65a-464d-9c94-2eb9f98acf39" providerId="ADAL" clId="{463EAF68-FDD0-48F5-9490-97DF0AC651A7}" dt="2020-05-18T22:24:59.682" v="4697" actId="404"/>
          <ac:spMkLst>
            <pc:docMk/>
            <pc:sldMk cId="4129504741" sldId="298"/>
            <ac:spMk id="2" creationId="{41B0D06A-4AC4-4C1B-9D5E-E0D9F263105B}"/>
          </ac:spMkLst>
        </pc:spChg>
        <pc:spChg chg="del">
          <ac:chgData name="Frank Chau" userId="bb71d157-b65a-464d-9c94-2eb9f98acf39" providerId="ADAL" clId="{463EAF68-FDD0-48F5-9490-97DF0AC651A7}" dt="2020-05-18T22:20:22.201" v="4329" actId="478"/>
          <ac:spMkLst>
            <pc:docMk/>
            <pc:sldMk cId="4129504741" sldId="298"/>
            <ac:spMk id="5" creationId="{8A3895CF-90D2-46E2-9179-EE6319D75D56}"/>
          </ac:spMkLst>
        </pc:spChg>
        <pc:spChg chg="mod">
          <ac:chgData name="Frank Chau" userId="bb71d157-b65a-464d-9c94-2eb9f98acf39" providerId="ADAL" clId="{463EAF68-FDD0-48F5-9490-97DF0AC651A7}" dt="2020-05-18T22:30:48.682" v="4743" actId="27636"/>
          <ac:spMkLst>
            <pc:docMk/>
            <pc:sldMk cId="4129504741" sldId="298"/>
            <ac:spMk id="8" creationId="{CC524EA3-50E5-416A-8F9B-892D8B013D11}"/>
          </ac:spMkLst>
        </pc:spChg>
        <pc:spChg chg="del">
          <ac:chgData name="Frank Chau" userId="bb71d157-b65a-464d-9c94-2eb9f98acf39" providerId="ADAL" clId="{463EAF68-FDD0-48F5-9490-97DF0AC651A7}" dt="2020-05-18T22:18:51.007" v="4300"/>
          <ac:spMkLst>
            <pc:docMk/>
            <pc:sldMk cId="4129504741" sldId="298"/>
            <ac:spMk id="11" creationId="{3F4C104D-5F30-4811-9376-566B26E4719A}"/>
          </ac:spMkLst>
        </pc:spChg>
        <pc:spChg chg="del">
          <ac:chgData name="Frank Chau" userId="bb71d157-b65a-464d-9c94-2eb9f98acf39" providerId="ADAL" clId="{463EAF68-FDD0-48F5-9490-97DF0AC651A7}" dt="2020-05-18T22:18:51.007" v="4300"/>
          <ac:spMkLst>
            <pc:docMk/>
            <pc:sldMk cId="4129504741" sldId="298"/>
            <ac:spMk id="13" creationId="{0815E34B-5D02-4E01-A936-E8E1C0AB6F12}"/>
          </ac:spMkLst>
        </pc:spChg>
        <pc:spChg chg="del">
          <ac:chgData name="Frank Chau" userId="bb71d157-b65a-464d-9c94-2eb9f98acf39" providerId="ADAL" clId="{463EAF68-FDD0-48F5-9490-97DF0AC651A7}" dt="2020-05-18T22:18:51.007" v="4300"/>
          <ac:spMkLst>
            <pc:docMk/>
            <pc:sldMk cId="4129504741" sldId="298"/>
            <ac:spMk id="15" creationId="{7DE3414B-B032-4710-A468-D3285E38C5FF}"/>
          </ac:spMkLst>
        </pc:spChg>
        <pc:spChg chg="add del">
          <ac:chgData name="Frank Chau" userId="bb71d157-b65a-464d-9c94-2eb9f98acf39" providerId="ADAL" clId="{463EAF68-FDD0-48F5-9490-97DF0AC651A7}" dt="2020-05-18T22:20:30.832" v="4333" actId="26606"/>
          <ac:spMkLst>
            <pc:docMk/>
            <pc:sldMk cId="4129504741" sldId="298"/>
            <ac:spMk id="71" creationId="{B2EC7880-C5D9-40A8-A6B0-3198AD07AD1B}"/>
          </ac:spMkLst>
        </pc:spChg>
        <pc:spChg chg="add del">
          <ac:chgData name="Frank Chau" userId="bb71d157-b65a-464d-9c94-2eb9f98acf39" providerId="ADAL" clId="{463EAF68-FDD0-48F5-9490-97DF0AC651A7}" dt="2020-05-18T22:20:30.832" v="4333" actId="26606"/>
          <ac:spMkLst>
            <pc:docMk/>
            <pc:sldMk cId="4129504741" sldId="298"/>
            <ac:spMk id="73" creationId="{94543A62-A2AB-454A-878E-D3D9190D5FC7}"/>
          </ac:spMkLst>
        </pc:spChg>
        <pc:spChg chg="add del">
          <ac:chgData name="Frank Chau" userId="bb71d157-b65a-464d-9c94-2eb9f98acf39" providerId="ADAL" clId="{463EAF68-FDD0-48F5-9490-97DF0AC651A7}" dt="2020-05-18T22:20:30.832" v="4333" actId="26606"/>
          <ac:spMkLst>
            <pc:docMk/>
            <pc:sldMk cId="4129504741" sldId="298"/>
            <ac:spMk id="75" creationId="{50553464-41F1-4160-9D02-7C5EC7013BDA}"/>
          </ac:spMkLst>
        </pc:spChg>
        <pc:spChg chg="add">
          <ac:chgData name="Frank Chau" userId="bb71d157-b65a-464d-9c94-2eb9f98acf39" providerId="ADAL" clId="{463EAF68-FDD0-48F5-9490-97DF0AC651A7}" dt="2020-05-18T22:20:30.908" v="4334" actId="26606"/>
          <ac:spMkLst>
            <pc:docMk/>
            <pc:sldMk cId="4129504741" sldId="298"/>
            <ac:spMk id="5124" creationId="{3F4C104D-5F30-4811-9376-566B26E4719A}"/>
          </ac:spMkLst>
        </pc:spChg>
        <pc:spChg chg="add">
          <ac:chgData name="Frank Chau" userId="bb71d157-b65a-464d-9c94-2eb9f98acf39" providerId="ADAL" clId="{463EAF68-FDD0-48F5-9490-97DF0AC651A7}" dt="2020-05-18T22:20:30.908" v="4334" actId="26606"/>
          <ac:spMkLst>
            <pc:docMk/>
            <pc:sldMk cId="4129504741" sldId="298"/>
            <ac:spMk id="5125" creationId="{0815E34B-5D02-4E01-A936-E8E1C0AB6F12}"/>
          </ac:spMkLst>
        </pc:spChg>
        <pc:spChg chg="add">
          <ac:chgData name="Frank Chau" userId="bb71d157-b65a-464d-9c94-2eb9f98acf39" providerId="ADAL" clId="{463EAF68-FDD0-48F5-9490-97DF0AC651A7}" dt="2020-05-18T22:20:30.908" v="4334" actId="26606"/>
          <ac:spMkLst>
            <pc:docMk/>
            <pc:sldMk cId="4129504741" sldId="298"/>
            <ac:spMk id="5126" creationId="{7DE3414B-B032-4710-A468-D3285E38C5FF}"/>
          </ac:spMkLst>
        </pc:spChg>
        <pc:picChg chg="del">
          <ac:chgData name="Frank Chau" userId="bb71d157-b65a-464d-9c94-2eb9f98acf39" providerId="ADAL" clId="{463EAF68-FDD0-48F5-9490-97DF0AC651A7}" dt="2020-05-18T22:20:20.074" v="4328" actId="478"/>
          <ac:picMkLst>
            <pc:docMk/>
            <pc:sldMk cId="4129504741" sldId="298"/>
            <ac:picMk id="4" creationId="{10858793-9A16-4E2A-95E9-523EEBDAD9A3}"/>
          </ac:picMkLst>
        </pc:picChg>
        <pc:picChg chg="add mod">
          <ac:chgData name="Frank Chau" userId="bb71d157-b65a-464d-9c94-2eb9f98acf39" providerId="ADAL" clId="{463EAF68-FDD0-48F5-9490-97DF0AC651A7}" dt="2020-05-18T22:20:30.908" v="4334" actId="26606"/>
          <ac:picMkLst>
            <pc:docMk/>
            <pc:sldMk cId="4129504741" sldId="298"/>
            <ac:picMk id="5122" creationId="{139E4AD0-871C-4E73-86F3-27344281CFF2}"/>
          </ac:picMkLst>
        </pc:picChg>
      </pc:sldChg>
      <pc:sldChg chg="modSp new mod modTransition">
        <pc:chgData name="Frank Chau" userId="bb71d157-b65a-464d-9c94-2eb9f98acf39" providerId="ADAL" clId="{463EAF68-FDD0-48F5-9490-97DF0AC651A7}" dt="2020-05-18T22:31:59.823" v="4760" actId="403"/>
        <pc:sldMkLst>
          <pc:docMk/>
          <pc:sldMk cId="1693104823" sldId="299"/>
        </pc:sldMkLst>
        <pc:spChg chg="mod">
          <ac:chgData name="Frank Chau" userId="bb71d157-b65a-464d-9c94-2eb9f98acf39" providerId="ADAL" clId="{463EAF68-FDD0-48F5-9490-97DF0AC651A7}" dt="2020-05-18T22:31:54.206" v="4756" actId="27636"/>
          <ac:spMkLst>
            <pc:docMk/>
            <pc:sldMk cId="1693104823" sldId="299"/>
            <ac:spMk id="2" creationId="{B35B45C2-5644-4B16-9820-81D7E0AFC268}"/>
          </ac:spMkLst>
        </pc:spChg>
        <pc:spChg chg="mod">
          <ac:chgData name="Frank Chau" userId="bb71d157-b65a-464d-9c94-2eb9f98acf39" providerId="ADAL" clId="{463EAF68-FDD0-48F5-9490-97DF0AC651A7}" dt="2020-05-18T22:31:59.823" v="4760" actId="403"/>
          <ac:spMkLst>
            <pc:docMk/>
            <pc:sldMk cId="1693104823" sldId="299"/>
            <ac:spMk id="3" creationId="{E65E8F7C-45AE-4EB9-96FD-07D175E95424}"/>
          </ac:spMkLst>
        </pc:spChg>
      </pc:sldChg>
      <pc:sldChg chg="delSp add del setBg delDesignElem">
        <pc:chgData name="Frank Chau" userId="bb71d157-b65a-464d-9c94-2eb9f98acf39" providerId="ADAL" clId="{463EAF68-FDD0-48F5-9490-97DF0AC651A7}" dt="2020-05-18T22:31:25.952" v="4747" actId="47"/>
        <pc:sldMkLst>
          <pc:docMk/>
          <pc:sldMk cId="2335201155" sldId="299"/>
        </pc:sldMkLst>
        <pc:spChg chg="del">
          <ac:chgData name="Frank Chau" userId="bb71d157-b65a-464d-9c94-2eb9f98acf39" providerId="ADAL" clId="{463EAF68-FDD0-48F5-9490-97DF0AC651A7}" dt="2020-05-18T22:31:12.149" v="4746"/>
          <ac:spMkLst>
            <pc:docMk/>
            <pc:sldMk cId="2335201155" sldId="299"/>
            <ac:spMk id="36" creationId="{CE6C63DC-BAE4-42B6-8FDF-F6467C2D23AC}"/>
          </ac:spMkLst>
        </pc:spChg>
        <pc:spChg chg="del">
          <ac:chgData name="Frank Chau" userId="bb71d157-b65a-464d-9c94-2eb9f98acf39" providerId="ADAL" clId="{463EAF68-FDD0-48F5-9490-97DF0AC651A7}" dt="2020-05-18T22:31:12.149" v="4746"/>
          <ac:spMkLst>
            <pc:docMk/>
            <pc:sldMk cId="2335201155" sldId="299"/>
            <ac:spMk id="38" creationId="{5BD23F8E-2E78-4C84-8EFB-FE6C8ACB7F1F}"/>
          </ac:spMkLst>
        </pc:spChg>
        <pc:spChg chg="del">
          <ac:chgData name="Frank Chau" userId="bb71d157-b65a-464d-9c94-2eb9f98acf39" providerId="ADAL" clId="{463EAF68-FDD0-48F5-9490-97DF0AC651A7}" dt="2020-05-18T22:31:12.149" v="4746"/>
          <ac:spMkLst>
            <pc:docMk/>
            <pc:sldMk cId="2335201155" sldId="299"/>
            <ac:spMk id="40" creationId="{F81819F9-8CAC-4A6C-8F06-0482027F9736}"/>
          </ac:spMkLst>
        </pc:spChg>
        <pc:spChg chg="del">
          <ac:chgData name="Frank Chau" userId="bb71d157-b65a-464d-9c94-2eb9f98acf39" providerId="ADAL" clId="{463EAF68-FDD0-48F5-9490-97DF0AC651A7}" dt="2020-05-18T22:31:12.149" v="4746"/>
          <ac:spMkLst>
            <pc:docMk/>
            <pc:sldMk cId="2335201155" sldId="299"/>
            <ac:spMk id="42" creationId="{4A98CC08-AEC2-4E8F-8F52-0F5C6372DB4F}"/>
          </ac:spMkLst>
        </pc:spChg>
        <pc:spChg chg="del">
          <ac:chgData name="Frank Chau" userId="bb71d157-b65a-464d-9c94-2eb9f98acf39" providerId="ADAL" clId="{463EAF68-FDD0-48F5-9490-97DF0AC651A7}" dt="2020-05-18T22:31:12.149" v="4746"/>
          <ac:spMkLst>
            <pc:docMk/>
            <pc:sldMk cId="2335201155" sldId="299"/>
            <ac:spMk id="72" creationId="{1310EFE2-B91D-47E7-B117-C2A802800A7C}"/>
          </ac:spMkLst>
        </pc:spChg>
        <pc:grpChg chg="del">
          <ac:chgData name="Frank Chau" userId="bb71d157-b65a-464d-9c94-2eb9f98acf39" providerId="ADAL" clId="{463EAF68-FDD0-48F5-9490-97DF0AC651A7}" dt="2020-05-18T22:31:12.149" v="4746"/>
          <ac:grpSpMkLst>
            <pc:docMk/>
            <pc:sldMk cId="2335201155" sldId="299"/>
            <ac:grpSpMk id="8" creationId="{8CD25866-F15D-40A4-AEC5-47C044637AB7}"/>
          </ac:grpSpMkLst>
        </pc:grpChg>
        <pc:grpChg chg="del">
          <ac:chgData name="Frank Chau" userId="bb71d157-b65a-464d-9c94-2eb9f98acf39" providerId="ADAL" clId="{463EAF68-FDD0-48F5-9490-97DF0AC651A7}" dt="2020-05-18T22:31:12.149" v="4746"/>
          <ac:grpSpMkLst>
            <pc:docMk/>
            <pc:sldMk cId="2335201155" sldId="299"/>
            <ac:grpSpMk id="22" creationId="{0C4A17ED-96AA-44A6-A050-E1A7A1CDD9E7}"/>
          </ac:grpSpMkLst>
        </pc:grpChg>
        <pc:grpChg chg="del">
          <ac:chgData name="Frank Chau" userId="bb71d157-b65a-464d-9c94-2eb9f98acf39" providerId="ADAL" clId="{463EAF68-FDD0-48F5-9490-97DF0AC651A7}" dt="2020-05-18T22:31:12.149" v="4746"/>
          <ac:grpSpMkLst>
            <pc:docMk/>
            <pc:sldMk cId="2335201155" sldId="299"/>
            <ac:grpSpMk id="71" creationId="{5D1545E6-EB3C-4478-A661-A2CA963F129C}"/>
          </ac:grpSpMkLst>
        </pc:grpChg>
        <pc:grpChg chg="del">
          <ac:chgData name="Frank Chau" userId="bb71d157-b65a-464d-9c94-2eb9f98acf39" providerId="ADAL" clId="{463EAF68-FDD0-48F5-9490-97DF0AC651A7}" dt="2020-05-18T22:31:12.149" v="4746"/>
          <ac:grpSpMkLst>
            <pc:docMk/>
            <pc:sldMk cId="2335201155" sldId="299"/>
            <ac:grpSpMk id="73" creationId="{40A75861-F6C5-44A9-B161-B03701CBDE0C}"/>
          </ac:grpSpMkLst>
        </pc:grpChg>
      </pc:sldChg>
      <pc:sldChg chg="addSp delSp modSp new mod modTransition setBg">
        <pc:chgData name="Frank Chau" userId="bb71d157-b65a-464d-9c94-2eb9f98acf39" providerId="ADAL" clId="{463EAF68-FDD0-48F5-9490-97DF0AC651A7}" dt="2020-05-18T22:36:00.428" v="4831" actId="403"/>
        <pc:sldMkLst>
          <pc:docMk/>
          <pc:sldMk cId="2639107079" sldId="300"/>
        </pc:sldMkLst>
        <pc:spChg chg="mod">
          <ac:chgData name="Frank Chau" userId="bb71d157-b65a-464d-9c94-2eb9f98acf39" providerId="ADAL" clId="{463EAF68-FDD0-48F5-9490-97DF0AC651A7}" dt="2020-05-18T22:35:50.366" v="4830" actId="26606"/>
          <ac:spMkLst>
            <pc:docMk/>
            <pc:sldMk cId="2639107079" sldId="300"/>
            <ac:spMk id="2" creationId="{AC4E2940-8187-4EB6-97C3-3902A9E670BD}"/>
          </ac:spMkLst>
        </pc:spChg>
        <pc:spChg chg="mod">
          <ac:chgData name="Frank Chau" userId="bb71d157-b65a-464d-9c94-2eb9f98acf39" providerId="ADAL" clId="{463EAF68-FDD0-48F5-9490-97DF0AC651A7}" dt="2020-05-18T22:36:00.428" v="4831" actId="403"/>
          <ac:spMkLst>
            <pc:docMk/>
            <pc:sldMk cId="2639107079" sldId="300"/>
            <ac:spMk id="3" creationId="{1FD8C71A-ABC2-41A5-AEE8-2C0EAB224201}"/>
          </ac:spMkLst>
        </pc:spChg>
        <pc:spChg chg="add del">
          <ac:chgData name="Frank Chau" userId="bb71d157-b65a-464d-9c94-2eb9f98acf39" providerId="ADAL" clId="{463EAF68-FDD0-48F5-9490-97DF0AC651A7}" dt="2020-05-18T22:35:48.430" v="4827" actId="26606"/>
          <ac:spMkLst>
            <pc:docMk/>
            <pc:sldMk cId="2639107079" sldId="300"/>
            <ac:spMk id="9" creationId="{1EDD21E1-BAF0-4314-AB31-82ECB8AC9EA9}"/>
          </ac:spMkLst>
        </pc:spChg>
        <pc:spChg chg="add del">
          <ac:chgData name="Frank Chau" userId="bb71d157-b65a-464d-9c94-2eb9f98acf39" providerId="ADAL" clId="{463EAF68-FDD0-48F5-9490-97DF0AC651A7}" dt="2020-05-18T22:35:48.430" v="4827" actId="26606"/>
          <ac:spMkLst>
            <pc:docMk/>
            <pc:sldMk cId="2639107079" sldId="300"/>
            <ac:spMk id="11" creationId="{FDC8619C-F25D-468E-95FA-2A2151D7DDD2}"/>
          </ac:spMkLst>
        </pc:spChg>
        <pc:spChg chg="add del">
          <ac:chgData name="Frank Chau" userId="bb71d157-b65a-464d-9c94-2eb9f98acf39" providerId="ADAL" clId="{463EAF68-FDD0-48F5-9490-97DF0AC651A7}" dt="2020-05-18T22:35:48.430" v="4827" actId="26606"/>
          <ac:spMkLst>
            <pc:docMk/>
            <pc:sldMk cId="2639107079" sldId="300"/>
            <ac:spMk id="13" creationId="{7D9439D6-DEAD-4CEB-A61B-BE3D64D1B598}"/>
          </ac:spMkLst>
        </pc:spChg>
        <pc:spChg chg="add del">
          <ac:chgData name="Frank Chau" userId="bb71d157-b65a-464d-9c94-2eb9f98acf39" providerId="ADAL" clId="{463EAF68-FDD0-48F5-9490-97DF0AC651A7}" dt="2020-05-18T22:35:50.342" v="4829" actId="26606"/>
          <ac:spMkLst>
            <pc:docMk/>
            <pc:sldMk cId="2639107079" sldId="300"/>
            <ac:spMk id="15" creationId="{3F4C104D-5F30-4811-9376-566B26E4719A}"/>
          </ac:spMkLst>
        </pc:spChg>
        <pc:spChg chg="add del">
          <ac:chgData name="Frank Chau" userId="bb71d157-b65a-464d-9c94-2eb9f98acf39" providerId="ADAL" clId="{463EAF68-FDD0-48F5-9490-97DF0AC651A7}" dt="2020-05-18T22:35:50.342" v="4829" actId="26606"/>
          <ac:spMkLst>
            <pc:docMk/>
            <pc:sldMk cId="2639107079" sldId="300"/>
            <ac:spMk id="16" creationId="{0815E34B-5D02-4E01-A936-E8E1C0AB6F12}"/>
          </ac:spMkLst>
        </pc:spChg>
        <pc:spChg chg="add del">
          <ac:chgData name="Frank Chau" userId="bb71d157-b65a-464d-9c94-2eb9f98acf39" providerId="ADAL" clId="{463EAF68-FDD0-48F5-9490-97DF0AC651A7}" dt="2020-05-18T22:35:50.342" v="4829" actId="26606"/>
          <ac:spMkLst>
            <pc:docMk/>
            <pc:sldMk cId="2639107079" sldId="300"/>
            <ac:spMk id="17" creationId="{7DE3414B-B032-4710-A468-D3285E38C5FF}"/>
          </ac:spMkLst>
        </pc:spChg>
        <pc:spChg chg="add">
          <ac:chgData name="Frank Chau" userId="bb71d157-b65a-464d-9c94-2eb9f98acf39" providerId="ADAL" clId="{463EAF68-FDD0-48F5-9490-97DF0AC651A7}" dt="2020-05-18T22:35:50.366" v="4830" actId="26606"/>
          <ac:spMkLst>
            <pc:docMk/>
            <pc:sldMk cId="2639107079" sldId="300"/>
            <ac:spMk id="19" creationId="{1EDD21E1-BAF0-4314-AB31-82ECB8AC9EA9}"/>
          </ac:spMkLst>
        </pc:spChg>
        <pc:spChg chg="add">
          <ac:chgData name="Frank Chau" userId="bb71d157-b65a-464d-9c94-2eb9f98acf39" providerId="ADAL" clId="{463EAF68-FDD0-48F5-9490-97DF0AC651A7}" dt="2020-05-18T22:35:50.366" v="4830" actId="26606"/>
          <ac:spMkLst>
            <pc:docMk/>
            <pc:sldMk cId="2639107079" sldId="300"/>
            <ac:spMk id="20" creationId="{FDC8619C-F25D-468E-95FA-2A2151D7DDD2}"/>
          </ac:spMkLst>
        </pc:spChg>
        <pc:spChg chg="add">
          <ac:chgData name="Frank Chau" userId="bb71d157-b65a-464d-9c94-2eb9f98acf39" providerId="ADAL" clId="{463EAF68-FDD0-48F5-9490-97DF0AC651A7}" dt="2020-05-18T22:35:50.366" v="4830" actId="26606"/>
          <ac:spMkLst>
            <pc:docMk/>
            <pc:sldMk cId="2639107079" sldId="300"/>
            <ac:spMk id="21" creationId="{7D9439D6-DEAD-4CEB-A61B-BE3D64D1B598}"/>
          </ac:spMkLst>
        </pc:spChg>
        <pc:picChg chg="add mod">
          <ac:chgData name="Frank Chau" userId="bb71d157-b65a-464d-9c94-2eb9f98acf39" providerId="ADAL" clId="{463EAF68-FDD0-48F5-9490-97DF0AC651A7}" dt="2020-05-18T22:35:50.366" v="4830" actId="26606"/>
          <ac:picMkLst>
            <pc:docMk/>
            <pc:sldMk cId="2639107079" sldId="300"/>
            <ac:picMk id="4" creationId="{E5923934-2986-4472-BDBE-2B744D1BDE50}"/>
          </ac:picMkLst>
        </pc:picChg>
      </pc:sldChg>
      <pc:sldChg chg="addSp delSp modSp add mod setBg modNotesTx">
        <pc:chgData name="Frank Chau" userId="bb71d157-b65a-464d-9c94-2eb9f98acf39" providerId="ADAL" clId="{463EAF68-FDD0-48F5-9490-97DF0AC651A7}" dt="2020-05-18T22:40:10.741" v="5029" actId="20577"/>
        <pc:sldMkLst>
          <pc:docMk/>
          <pc:sldMk cId="3147870611" sldId="301"/>
        </pc:sldMkLst>
        <pc:spChg chg="mod">
          <ac:chgData name="Frank Chau" userId="bb71d157-b65a-464d-9c94-2eb9f98acf39" providerId="ADAL" clId="{463EAF68-FDD0-48F5-9490-97DF0AC651A7}" dt="2020-05-18T22:37:26.957" v="4849" actId="26606"/>
          <ac:spMkLst>
            <pc:docMk/>
            <pc:sldMk cId="3147870611" sldId="301"/>
            <ac:spMk id="2" creationId="{AC4E2940-8187-4EB6-97C3-3902A9E670BD}"/>
          </ac:spMkLst>
        </pc:spChg>
        <pc:spChg chg="del">
          <ac:chgData name="Frank Chau" userId="bb71d157-b65a-464d-9c94-2eb9f98acf39" providerId="ADAL" clId="{463EAF68-FDD0-48F5-9490-97DF0AC651A7}" dt="2020-05-18T22:37:23.923" v="4848"/>
          <ac:spMkLst>
            <pc:docMk/>
            <pc:sldMk cId="3147870611" sldId="301"/>
            <ac:spMk id="3" creationId="{1FD8C71A-ABC2-41A5-AEE8-2C0EAB224201}"/>
          </ac:spMkLst>
        </pc:spChg>
        <pc:spChg chg="add">
          <ac:chgData name="Frank Chau" userId="bb71d157-b65a-464d-9c94-2eb9f98acf39" providerId="ADAL" clId="{463EAF68-FDD0-48F5-9490-97DF0AC651A7}" dt="2020-05-18T22:37:26.957" v="4849" actId="26606"/>
          <ac:spMkLst>
            <pc:docMk/>
            <pc:sldMk cId="3147870611" sldId="301"/>
            <ac:spMk id="73" creationId="{3F4C104D-5F30-4811-9376-566B26E4719A}"/>
          </ac:spMkLst>
        </pc:spChg>
        <pc:spChg chg="add">
          <ac:chgData name="Frank Chau" userId="bb71d157-b65a-464d-9c94-2eb9f98acf39" providerId="ADAL" clId="{463EAF68-FDD0-48F5-9490-97DF0AC651A7}" dt="2020-05-18T22:37:26.957" v="4849" actId="26606"/>
          <ac:spMkLst>
            <pc:docMk/>
            <pc:sldMk cId="3147870611" sldId="301"/>
            <ac:spMk id="75" creationId="{0815E34B-5D02-4E01-A936-E8E1C0AB6F12}"/>
          </ac:spMkLst>
        </pc:spChg>
        <pc:spChg chg="add">
          <ac:chgData name="Frank Chau" userId="bb71d157-b65a-464d-9c94-2eb9f98acf39" providerId="ADAL" clId="{463EAF68-FDD0-48F5-9490-97DF0AC651A7}" dt="2020-05-18T22:37:26.957" v="4849" actId="26606"/>
          <ac:spMkLst>
            <pc:docMk/>
            <pc:sldMk cId="3147870611" sldId="301"/>
            <ac:spMk id="77" creationId="{7DE3414B-B032-4710-A468-D3285E38C5FF}"/>
          </ac:spMkLst>
        </pc:spChg>
        <pc:spChg chg="add mod">
          <ac:chgData name="Frank Chau" userId="bb71d157-b65a-464d-9c94-2eb9f98acf39" providerId="ADAL" clId="{463EAF68-FDD0-48F5-9490-97DF0AC651A7}" dt="2020-05-18T22:40:10.741" v="5029" actId="20577"/>
          <ac:spMkLst>
            <pc:docMk/>
            <pc:sldMk cId="3147870611" sldId="301"/>
            <ac:spMk id="6150" creationId="{945D4472-C7F9-4ED5-8253-183777738AB6}"/>
          </ac:spMkLst>
        </pc:spChg>
        <pc:picChg chg="add mod">
          <ac:chgData name="Frank Chau" userId="bb71d157-b65a-464d-9c94-2eb9f98acf39" providerId="ADAL" clId="{463EAF68-FDD0-48F5-9490-97DF0AC651A7}" dt="2020-05-18T22:37:26.957" v="4849" actId="26606"/>
          <ac:picMkLst>
            <pc:docMk/>
            <pc:sldMk cId="3147870611" sldId="301"/>
            <ac:picMk id="6146" creationId="{3DF167FA-5E83-4163-8983-A40003C40177}"/>
          </ac:picMkLst>
        </pc:picChg>
      </pc:sldChg>
      <pc:sldChg chg="modSp new mod modTransition">
        <pc:chgData name="Frank Chau" userId="bb71d157-b65a-464d-9c94-2eb9f98acf39" providerId="ADAL" clId="{463EAF68-FDD0-48F5-9490-97DF0AC651A7}" dt="2020-05-18T23:09:06.403" v="6216"/>
        <pc:sldMkLst>
          <pc:docMk/>
          <pc:sldMk cId="4197890362" sldId="302"/>
        </pc:sldMkLst>
        <pc:spChg chg="mod">
          <ac:chgData name="Frank Chau" userId="bb71d157-b65a-464d-9c94-2eb9f98acf39" providerId="ADAL" clId="{463EAF68-FDD0-48F5-9490-97DF0AC651A7}" dt="2020-05-18T22:58:12.064" v="5077" actId="20577"/>
          <ac:spMkLst>
            <pc:docMk/>
            <pc:sldMk cId="4197890362" sldId="302"/>
            <ac:spMk id="2" creationId="{CBCC6FCF-D2CB-418F-A5FF-6291CF548102}"/>
          </ac:spMkLst>
        </pc:spChg>
        <pc:spChg chg="mod">
          <ac:chgData name="Frank Chau" userId="bb71d157-b65a-464d-9c94-2eb9f98acf39" providerId="ADAL" clId="{463EAF68-FDD0-48F5-9490-97DF0AC651A7}" dt="2020-05-18T23:01:53.984" v="5653" actId="20577"/>
          <ac:spMkLst>
            <pc:docMk/>
            <pc:sldMk cId="4197890362" sldId="302"/>
            <ac:spMk id="3" creationId="{4A2F8AE0-6829-4672-AC48-C5254996241B}"/>
          </ac:spMkLst>
        </pc:spChg>
      </pc:sldChg>
      <pc:sldChg chg="modSp add mod modTransition modNotesTx">
        <pc:chgData name="Frank Chau" userId="bb71d157-b65a-464d-9c94-2eb9f98acf39" providerId="ADAL" clId="{463EAF68-FDD0-48F5-9490-97DF0AC651A7}" dt="2020-05-20T17:33:31.995" v="6442" actId="20577"/>
        <pc:sldMkLst>
          <pc:docMk/>
          <pc:sldMk cId="1311002593" sldId="303"/>
        </pc:sldMkLst>
        <pc:spChg chg="mod">
          <ac:chgData name="Frank Chau" userId="bb71d157-b65a-464d-9c94-2eb9f98acf39" providerId="ADAL" clId="{463EAF68-FDD0-48F5-9490-97DF0AC651A7}" dt="2020-05-18T23:03:49.686" v="5826" actId="20577"/>
          <ac:spMkLst>
            <pc:docMk/>
            <pc:sldMk cId="1311002593" sldId="303"/>
            <ac:spMk id="2" creationId="{CBCC6FCF-D2CB-418F-A5FF-6291CF548102}"/>
          </ac:spMkLst>
        </pc:spChg>
        <pc:spChg chg="mod">
          <ac:chgData name="Frank Chau" userId="bb71d157-b65a-464d-9c94-2eb9f98acf39" providerId="ADAL" clId="{463EAF68-FDD0-48F5-9490-97DF0AC651A7}" dt="2020-05-20T17:33:31.995" v="6442" actId="20577"/>
          <ac:spMkLst>
            <pc:docMk/>
            <pc:sldMk cId="1311002593" sldId="303"/>
            <ac:spMk id="3" creationId="{4A2F8AE0-6829-4672-AC48-C525499624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28B58-BADA-40AE-843C-183C22E3E58C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04707524-BD62-4652-BB0B-C9786400F490}">
      <dgm:prSet phldrT="[Text]"/>
      <dgm:spPr/>
      <dgm:t>
        <a:bodyPr/>
        <a:lstStyle/>
        <a:p>
          <a:r>
            <a:rPr lang="en-US" dirty="0"/>
            <a:t>Input</a:t>
          </a:r>
        </a:p>
        <a:p>
          <a:r>
            <a:rPr lang="zh-TW" altLang="en-US" dirty="0"/>
            <a:t>輸入</a:t>
          </a:r>
          <a:endParaRPr lang="en-US" dirty="0"/>
        </a:p>
      </dgm:t>
    </dgm:pt>
    <dgm:pt modelId="{B7C2C808-5539-457D-B43C-BBD58E516F3F}" type="parTrans" cxnId="{DA1976F4-72C9-4DE7-81EA-6FF1DD1D0E56}">
      <dgm:prSet/>
      <dgm:spPr/>
      <dgm:t>
        <a:bodyPr/>
        <a:lstStyle/>
        <a:p>
          <a:endParaRPr lang="en-US"/>
        </a:p>
      </dgm:t>
    </dgm:pt>
    <dgm:pt modelId="{215F4018-D2C1-4693-9254-3497F865A387}" type="sibTrans" cxnId="{DA1976F4-72C9-4DE7-81EA-6FF1DD1D0E56}">
      <dgm:prSet/>
      <dgm:spPr/>
      <dgm:t>
        <a:bodyPr/>
        <a:lstStyle/>
        <a:p>
          <a:endParaRPr lang="en-US"/>
        </a:p>
      </dgm:t>
    </dgm:pt>
    <dgm:pt modelId="{EA696552-7593-495A-B74E-DCEF2C2CCA3F}">
      <dgm:prSet phldrT="[Text]"/>
      <dgm:spPr/>
      <dgm:t>
        <a:bodyPr/>
        <a:lstStyle/>
        <a:p>
          <a:r>
            <a:rPr lang="en-US" dirty="0"/>
            <a:t>Storage of related information</a:t>
          </a:r>
        </a:p>
        <a:p>
          <a:r>
            <a:rPr lang="zh-TW" altLang="en-US" dirty="0"/>
            <a:t>有相關性的資料儲存</a:t>
          </a:r>
          <a:endParaRPr lang="en-US" dirty="0"/>
        </a:p>
      </dgm:t>
    </dgm:pt>
    <dgm:pt modelId="{070A9787-2CD3-41A9-ADDA-15AA14C8A164}" type="parTrans" cxnId="{72D2E95C-C4C3-444B-B888-4D68A92EC409}">
      <dgm:prSet/>
      <dgm:spPr/>
      <dgm:t>
        <a:bodyPr/>
        <a:lstStyle/>
        <a:p>
          <a:endParaRPr lang="en-US"/>
        </a:p>
      </dgm:t>
    </dgm:pt>
    <dgm:pt modelId="{A7ED5C2D-EDB4-4C48-9666-D7C3375764DF}" type="sibTrans" cxnId="{72D2E95C-C4C3-444B-B888-4D68A92EC409}">
      <dgm:prSet/>
      <dgm:spPr/>
      <dgm:t>
        <a:bodyPr/>
        <a:lstStyle/>
        <a:p>
          <a:endParaRPr lang="en-US"/>
        </a:p>
      </dgm:t>
    </dgm:pt>
    <dgm:pt modelId="{0C21538B-2599-4893-9259-0DEDBA5F5663}">
      <dgm:prSet phldrT="[Text]"/>
      <dgm:spPr/>
      <dgm:t>
        <a:bodyPr/>
        <a:lstStyle/>
        <a:p>
          <a:r>
            <a:rPr lang="en-US" dirty="0"/>
            <a:t>Output</a:t>
          </a:r>
        </a:p>
        <a:p>
          <a:r>
            <a:rPr lang="zh-TW" altLang="en-US" dirty="0"/>
            <a:t>輸出</a:t>
          </a:r>
          <a:endParaRPr lang="en-US" dirty="0"/>
        </a:p>
      </dgm:t>
    </dgm:pt>
    <dgm:pt modelId="{1238AF08-0E79-463F-991A-2E0CDD83D141}" type="parTrans" cxnId="{2861AF8C-3844-4DF5-874E-E58236E71745}">
      <dgm:prSet/>
      <dgm:spPr/>
      <dgm:t>
        <a:bodyPr/>
        <a:lstStyle/>
        <a:p>
          <a:endParaRPr lang="en-US"/>
        </a:p>
      </dgm:t>
    </dgm:pt>
    <dgm:pt modelId="{3D18FF52-D9AF-4053-B86C-048E5F407CFE}" type="sibTrans" cxnId="{2861AF8C-3844-4DF5-874E-E58236E71745}">
      <dgm:prSet/>
      <dgm:spPr/>
      <dgm:t>
        <a:bodyPr/>
        <a:lstStyle/>
        <a:p>
          <a:endParaRPr lang="en-US"/>
        </a:p>
      </dgm:t>
    </dgm:pt>
    <dgm:pt modelId="{5F0AD13F-8E19-45A5-ADC8-498008F9F705}" type="pres">
      <dgm:prSet presAssocID="{C8528B58-BADA-40AE-843C-183C22E3E58C}" presName="Name0" presStyleCnt="0">
        <dgm:presLayoutVars>
          <dgm:dir/>
          <dgm:resizeHandles val="exact"/>
        </dgm:presLayoutVars>
      </dgm:prSet>
      <dgm:spPr/>
    </dgm:pt>
    <dgm:pt modelId="{668A7E8A-6DC9-4E69-816B-E0C2C8932CF3}" type="pres">
      <dgm:prSet presAssocID="{04707524-BD62-4652-BB0B-C9786400F490}" presName="node" presStyleLbl="node1" presStyleIdx="0" presStyleCnt="3" custLinFactNeighborX="-300" custLinFactNeighborY="12084">
        <dgm:presLayoutVars>
          <dgm:bulletEnabled val="1"/>
        </dgm:presLayoutVars>
      </dgm:prSet>
      <dgm:spPr/>
    </dgm:pt>
    <dgm:pt modelId="{17C47238-E283-4255-AE69-845D202F0258}" type="pres">
      <dgm:prSet presAssocID="{215F4018-D2C1-4693-9254-3497F865A387}" presName="sibTrans" presStyleLbl="sibTrans2D1" presStyleIdx="0" presStyleCnt="2"/>
      <dgm:spPr/>
    </dgm:pt>
    <dgm:pt modelId="{65311474-ACFE-4182-9698-95F79573BF3D}" type="pres">
      <dgm:prSet presAssocID="{215F4018-D2C1-4693-9254-3497F865A387}" presName="connectorText" presStyleLbl="sibTrans2D1" presStyleIdx="0" presStyleCnt="2"/>
      <dgm:spPr/>
    </dgm:pt>
    <dgm:pt modelId="{2274E737-6893-4141-B97A-AF3B7AC9B7D1}" type="pres">
      <dgm:prSet presAssocID="{EA696552-7593-495A-B74E-DCEF2C2CCA3F}" presName="node" presStyleLbl="node1" presStyleIdx="1" presStyleCnt="3" custScaleX="130181" custLinFactY="61599" custLinFactNeighborX="12639" custLinFactNeighborY="100000">
        <dgm:presLayoutVars>
          <dgm:bulletEnabled val="1"/>
        </dgm:presLayoutVars>
      </dgm:prSet>
      <dgm:spPr/>
    </dgm:pt>
    <dgm:pt modelId="{FEBB07B7-AE4C-45AD-8003-18ACF4F6B943}" type="pres">
      <dgm:prSet presAssocID="{A7ED5C2D-EDB4-4C48-9666-D7C3375764DF}" presName="sibTrans" presStyleLbl="sibTrans2D1" presStyleIdx="1" presStyleCnt="2"/>
      <dgm:spPr/>
    </dgm:pt>
    <dgm:pt modelId="{3F801042-8151-4EE7-85DB-98CAAC26278A}" type="pres">
      <dgm:prSet presAssocID="{A7ED5C2D-EDB4-4C48-9666-D7C3375764DF}" presName="connectorText" presStyleLbl="sibTrans2D1" presStyleIdx="1" presStyleCnt="2"/>
      <dgm:spPr/>
    </dgm:pt>
    <dgm:pt modelId="{EC7039CC-3204-4D69-8254-1B86597056E7}" type="pres">
      <dgm:prSet presAssocID="{0C21538B-2599-4893-9259-0DEDBA5F5663}" presName="node" presStyleLbl="node1" presStyleIdx="2" presStyleCnt="3" custLinFactY="61599" custLinFactNeighborX="5204" custLinFactNeighborY="100000">
        <dgm:presLayoutVars>
          <dgm:bulletEnabled val="1"/>
        </dgm:presLayoutVars>
      </dgm:prSet>
      <dgm:spPr/>
    </dgm:pt>
  </dgm:ptLst>
  <dgm:cxnLst>
    <dgm:cxn modelId="{F52E0708-485F-44BF-B242-F99A0DE5824F}" type="presOf" srcId="{EA696552-7593-495A-B74E-DCEF2C2CCA3F}" destId="{2274E737-6893-4141-B97A-AF3B7AC9B7D1}" srcOrd="0" destOrd="0" presId="urn:microsoft.com/office/officeart/2005/8/layout/process1"/>
    <dgm:cxn modelId="{FADFB91E-D06D-48FD-94CC-26A74522DDAA}" type="presOf" srcId="{A7ED5C2D-EDB4-4C48-9666-D7C3375764DF}" destId="{FEBB07B7-AE4C-45AD-8003-18ACF4F6B943}" srcOrd="0" destOrd="0" presId="urn:microsoft.com/office/officeart/2005/8/layout/process1"/>
    <dgm:cxn modelId="{72D2E95C-C4C3-444B-B888-4D68A92EC409}" srcId="{C8528B58-BADA-40AE-843C-183C22E3E58C}" destId="{EA696552-7593-495A-B74E-DCEF2C2CCA3F}" srcOrd="1" destOrd="0" parTransId="{070A9787-2CD3-41A9-ADDA-15AA14C8A164}" sibTransId="{A7ED5C2D-EDB4-4C48-9666-D7C3375764DF}"/>
    <dgm:cxn modelId="{83BE6E41-DA49-41BE-B621-75189A111E41}" type="presOf" srcId="{215F4018-D2C1-4693-9254-3497F865A387}" destId="{65311474-ACFE-4182-9698-95F79573BF3D}" srcOrd="1" destOrd="0" presId="urn:microsoft.com/office/officeart/2005/8/layout/process1"/>
    <dgm:cxn modelId="{6B131573-BBA4-4E1C-B0A4-0B638ACAFD4E}" type="presOf" srcId="{C8528B58-BADA-40AE-843C-183C22E3E58C}" destId="{5F0AD13F-8E19-45A5-ADC8-498008F9F705}" srcOrd="0" destOrd="0" presId="urn:microsoft.com/office/officeart/2005/8/layout/process1"/>
    <dgm:cxn modelId="{2861AF8C-3844-4DF5-874E-E58236E71745}" srcId="{C8528B58-BADA-40AE-843C-183C22E3E58C}" destId="{0C21538B-2599-4893-9259-0DEDBA5F5663}" srcOrd="2" destOrd="0" parTransId="{1238AF08-0E79-463F-991A-2E0CDD83D141}" sibTransId="{3D18FF52-D9AF-4053-B86C-048E5F407CFE}"/>
    <dgm:cxn modelId="{955AEAA5-6565-4E58-A348-48B40EEFDE93}" type="presOf" srcId="{04707524-BD62-4652-BB0B-C9786400F490}" destId="{668A7E8A-6DC9-4E69-816B-E0C2C8932CF3}" srcOrd="0" destOrd="0" presId="urn:microsoft.com/office/officeart/2005/8/layout/process1"/>
    <dgm:cxn modelId="{D1E009C5-A5FE-4EB2-9D08-261A4DE5284F}" type="presOf" srcId="{0C21538B-2599-4893-9259-0DEDBA5F5663}" destId="{EC7039CC-3204-4D69-8254-1B86597056E7}" srcOrd="0" destOrd="0" presId="urn:microsoft.com/office/officeart/2005/8/layout/process1"/>
    <dgm:cxn modelId="{CDEE5CDB-1231-4DA3-B427-BDD1CCE62371}" type="presOf" srcId="{A7ED5C2D-EDB4-4C48-9666-D7C3375764DF}" destId="{3F801042-8151-4EE7-85DB-98CAAC26278A}" srcOrd="1" destOrd="0" presId="urn:microsoft.com/office/officeart/2005/8/layout/process1"/>
    <dgm:cxn modelId="{6B3E0DF4-A4C4-4FF9-BB29-34F6BD49AF47}" type="presOf" srcId="{215F4018-D2C1-4693-9254-3497F865A387}" destId="{17C47238-E283-4255-AE69-845D202F0258}" srcOrd="0" destOrd="0" presId="urn:microsoft.com/office/officeart/2005/8/layout/process1"/>
    <dgm:cxn modelId="{DA1976F4-72C9-4DE7-81EA-6FF1DD1D0E56}" srcId="{C8528B58-BADA-40AE-843C-183C22E3E58C}" destId="{04707524-BD62-4652-BB0B-C9786400F490}" srcOrd="0" destOrd="0" parTransId="{B7C2C808-5539-457D-B43C-BBD58E516F3F}" sibTransId="{215F4018-D2C1-4693-9254-3497F865A387}"/>
    <dgm:cxn modelId="{E31E1914-BB13-492E-B141-D9519603741C}" type="presParOf" srcId="{5F0AD13F-8E19-45A5-ADC8-498008F9F705}" destId="{668A7E8A-6DC9-4E69-816B-E0C2C8932CF3}" srcOrd="0" destOrd="0" presId="urn:microsoft.com/office/officeart/2005/8/layout/process1"/>
    <dgm:cxn modelId="{1EC8BF37-7112-43A9-8AE9-3D0E2D194EFF}" type="presParOf" srcId="{5F0AD13F-8E19-45A5-ADC8-498008F9F705}" destId="{17C47238-E283-4255-AE69-845D202F0258}" srcOrd="1" destOrd="0" presId="urn:microsoft.com/office/officeart/2005/8/layout/process1"/>
    <dgm:cxn modelId="{F0652002-8942-4A10-96A0-E4AD2E1A223A}" type="presParOf" srcId="{17C47238-E283-4255-AE69-845D202F0258}" destId="{65311474-ACFE-4182-9698-95F79573BF3D}" srcOrd="0" destOrd="0" presId="urn:microsoft.com/office/officeart/2005/8/layout/process1"/>
    <dgm:cxn modelId="{FE2A0D7D-A4BD-4E82-B1EA-5AF9B9DF2225}" type="presParOf" srcId="{5F0AD13F-8E19-45A5-ADC8-498008F9F705}" destId="{2274E737-6893-4141-B97A-AF3B7AC9B7D1}" srcOrd="2" destOrd="0" presId="urn:microsoft.com/office/officeart/2005/8/layout/process1"/>
    <dgm:cxn modelId="{E90BAED6-4E06-4CD2-815E-2BA0DB228253}" type="presParOf" srcId="{5F0AD13F-8E19-45A5-ADC8-498008F9F705}" destId="{FEBB07B7-AE4C-45AD-8003-18ACF4F6B943}" srcOrd="3" destOrd="0" presId="urn:microsoft.com/office/officeart/2005/8/layout/process1"/>
    <dgm:cxn modelId="{7B69BD2F-1A11-4F52-9ADE-81E310BABF50}" type="presParOf" srcId="{FEBB07B7-AE4C-45AD-8003-18ACF4F6B943}" destId="{3F801042-8151-4EE7-85DB-98CAAC26278A}" srcOrd="0" destOrd="0" presId="urn:microsoft.com/office/officeart/2005/8/layout/process1"/>
    <dgm:cxn modelId="{12E55580-505C-42AB-87AF-A94DAD253CD2}" type="presParOf" srcId="{5F0AD13F-8E19-45A5-ADC8-498008F9F705}" destId="{EC7039CC-3204-4D69-8254-1B86597056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A7E8A-6DC9-4E69-816B-E0C2C8932CF3}">
      <dsp:nvSpPr>
        <dsp:cNvPr id="0" name=""/>
        <dsp:cNvSpPr/>
      </dsp:nvSpPr>
      <dsp:spPr>
        <a:xfrm>
          <a:off x="0" y="309472"/>
          <a:ext cx="2221768" cy="133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輸入</a:t>
          </a:r>
          <a:endParaRPr lang="en-US" sz="1900" kern="1200" dirty="0"/>
        </a:p>
      </dsp:txBody>
      <dsp:txXfrm>
        <a:off x="39044" y="348516"/>
        <a:ext cx="2143680" cy="1254972"/>
      </dsp:txXfrm>
    </dsp:sp>
    <dsp:sp modelId="{17C47238-E283-4255-AE69-845D202F0258}">
      <dsp:nvSpPr>
        <dsp:cNvPr id="0" name=""/>
        <dsp:cNvSpPr/>
      </dsp:nvSpPr>
      <dsp:spPr>
        <a:xfrm>
          <a:off x="2472692" y="700503"/>
          <a:ext cx="531958" cy="550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72692" y="810703"/>
        <a:ext cx="372371" cy="330598"/>
      </dsp:txXfrm>
    </dsp:sp>
    <dsp:sp modelId="{2274E737-6893-4141-B97A-AF3B7AC9B7D1}">
      <dsp:nvSpPr>
        <dsp:cNvPr id="0" name=""/>
        <dsp:cNvSpPr/>
      </dsp:nvSpPr>
      <dsp:spPr>
        <a:xfrm>
          <a:off x="3225463" y="309472"/>
          <a:ext cx="2892320" cy="133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of related information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有相關性的資料儲存</a:t>
          </a:r>
          <a:endParaRPr lang="en-US" sz="1900" kern="1200" dirty="0"/>
        </a:p>
      </dsp:txBody>
      <dsp:txXfrm>
        <a:off x="3264507" y="348516"/>
        <a:ext cx="2814232" cy="1254972"/>
      </dsp:txXfrm>
    </dsp:sp>
    <dsp:sp modelId="{FEBB07B7-AE4C-45AD-8003-18ACF4F6B943}">
      <dsp:nvSpPr>
        <dsp:cNvPr id="0" name=""/>
        <dsp:cNvSpPr/>
      </dsp:nvSpPr>
      <dsp:spPr>
        <a:xfrm>
          <a:off x="6312545" y="700503"/>
          <a:ext cx="412895" cy="5509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12545" y="810703"/>
        <a:ext cx="289027" cy="330598"/>
      </dsp:txXfrm>
    </dsp:sp>
    <dsp:sp modelId="{EC7039CC-3204-4D69-8254-1B86597056E7}">
      <dsp:nvSpPr>
        <dsp:cNvPr id="0" name=""/>
        <dsp:cNvSpPr/>
      </dsp:nvSpPr>
      <dsp:spPr>
        <a:xfrm>
          <a:off x="6896831" y="309472"/>
          <a:ext cx="2221768" cy="1333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輸出</a:t>
          </a:r>
          <a:endParaRPr lang="en-US" sz="1900" kern="1200" dirty="0"/>
        </a:p>
      </dsp:txBody>
      <dsp:txXfrm>
        <a:off x="6935875" y="348516"/>
        <a:ext cx="2143680" cy="125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spatial-databas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ylordotorg.github.io/text_essentials-of-geographic-information-systems/s08-02-vector-data-model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geography.com/spatial-databases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ylordotorg.github.io/text_essentials-of-geographic-information-systems/s10-02-searches-and-queries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oolean_algebra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progress.com/output/ua/OpenEdge_latest/index.html#page/dvpin/joining-tabl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tools/coverage-toolbox/dissolve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lounge.com/working-with-tables-mastering-qgis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https://gisgeography.com/spatial-databases/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https://saylordotorg.github.io/text_essentials-of-geographic-information-systems/s08-02-vector-data-models.html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https://gisgeography.com/spatial-databases/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https://saylordotorg.github.io/text_essentials-of-geographic-information-systems/s10-02-searches-and-queries.html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https://en.wikipedia.org/wiki/Boolean_algebra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https://documentation.progress.com/output/ua/OpenEdge_latest/index.html#page/dvpin/joining-tables.html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https://desktop.arcgis.com/en/arcmap/10.3/tools/coverage-toolbox/dissolve.htm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https://www.gislounge.com/working-with-tables-mastering-qgis/</a:t>
            </a:r>
            <a:r>
              <a:rPr lang="en-US" dirty="0"/>
              <a:t> (Table joins)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5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8A%BD%E8%B1%A1%E4%BB%A3%E6%95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zh.wikipedia.org/wiki/%E7%9C%9F%E5%80%BC" TargetMode="External"/><Relationship Id="rId4" Type="http://schemas.openxmlformats.org/officeDocument/2006/relationships/hyperlink" Target="https://zh.wikipedia.org/wiki/%E5%8F%98%E9%87%8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owopendata-rmw.opendata.arcgi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Spatial Databases and Analysis Methods</a:t>
            </a:r>
          </a:p>
          <a:p>
            <a:r>
              <a:rPr lang="zh-TW" altLang="en-US" dirty="0"/>
              <a:t>空間數據庫和分析方法簡介</a:t>
            </a:r>
            <a:endParaRPr lang="en-US" dirty="0"/>
          </a:p>
          <a:p>
            <a:r>
              <a:rPr lang="en-US" dirty="0"/>
              <a:t>2020/5/20</a:t>
            </a:r>
          </a:p>
        </p:txBody>
      </p:sp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F3062-3A2B-4837-819A-9FB0A95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979926" cy="1259894"/>
          </a:xfrm>
        </p:spPr>
        <p:txBody>
          <a:bodyPr>
            <a:normAutofit/>
          </a:bodyPr>
          <a:lstStyle/>
          <a:p>
            <a:r>
              <a:rPr lang="en-GB" sz="2800" dirty="0"/>
              <a:t>Boolean Algebra </a:t>
            </a:r>
            <a:br>
              <a:rPr lang="en-GB" sz="2800" dirty="0"/>
            </a:br>
            <a:r>
              <a:rPr lang="en-GB" sz="2800" dirty="0"/>
              <a:t>(</a:t>
            </a:r>
            <a:r>
              <a:rPr lang="zh-TW" altLang="en-US" sz="2800" dirty="0"/>
              <a:t>布爾代數</a:t>
            </a:r>
            <a:r>
              <a:rPr lang="en-GB" altLang="zh-TW" sz="2800" dirty="0"/>
              <a:t>/</a:t>
            </a:r>
            <a:r>
              <a:rPr lang="zh-TW" altLang="en-US" sz="2800" b="1" dirty="0"/>
              <a:t> </a:t>
            </a:r>
            <a:r>
              <a:rPr lang="zh-TW" altLang="en-US" sz="2800" dirty="0"/>
              <a:t>邏輯代數</a:t>
            </a:r>
            <a:r>
              <a:rPr lang="en-GB" altLang="zh-TW" sz="2800" dirty="0"/>
              <a:t>)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6B82-8C74-4D48-916E-7EEAB5B5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3" y="1905000"/>
            <a:ext cx="3979925" cy="375925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branch of algebra where the values of the variables are the truth values of </a:t>
            </a:r>
            <a:r>
              <a:rPr lang="en-GB" b="1" dirty="0"/>
              <a:t>true and false </a:t>
            </a:r>
            <a:r>
              <a:rPr lang="en-GB" dirty="0"/>
              <a:t>(</a:t>
            </a:r>
            <a:r>
              <a:rPr lang="zh-TW" altLang="en-US" dirty="0"/>
              <a:t>是</a:t>
            </a:r>
            <a:r>
              <a:rPr lang="zh-TW" altLang="en-US" dirty="0">
                <a:hlinkClick r:id="rId3" tooltip="抽象代數"/>
              </a:rPr>
              <a:t>代數</a:t>
            </a:r>
            <a:r>
              <a:rPr lang="zh-TW" altLang="en-US" dirty="0"/>
              <a:t>的一個分支，其</a:t>
            </a:r>
            <a:r>
              <a:rPr lang="zh-TW" altLang="en-US" dirty="0">
                <a:hlinkClick r:id="rId4" tooltip="變量"/>
              </a:rPr>
              <a:t>變量</a:t>
            </a:r>
            <a:r>
              <a:rPr lang="zh-TW" altLang="en-US" dirty="0"/>
              <a:t>的值僅為</a:t>
            </a:r>
            <a:r>
              <a:rPr lang="zh-TW" altLang="en-US" i="1" dirty="0"/>
              <a:t>真</a:t>
            </a:r>
            <a:r>
              <a:rPr lang="zh-TW" altLang="en-US" dirty="0"/>
              <a:t>和</a:t>
            </a:r>
            <a:r>
              <a:rPr lang="zh-TW" altLang="en-US" i="1" dirty="0"/>
              <a:t>假</a:t>
            </a:r>
            <a:r>
              <a:rPr lang="zh-TW" altLang="en-US" dirty="0"/>
              <a:t>兩種</a:t>
            </a:r>
            <a:r>
              <a:rPr lang="zh-TW" altLang="en-US" dirty="0">
                <a:hlinkClick r:id="rId5"/>
              </a:rPr>
              <a:t>真值</a:t>
            </a:r>
            <a:r>
              <a:rPr lang="en-GB" altLang="zh-TW" dirty="0"/>
              <a:t>) (Wikipedia, 2020)</a:t>
            </a:r>
            <a:endParaRPr lang="en-GB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If A is true (T) and B is false (F),</a:t>
            </a:r>
          </a:p>
          <a:p>
            <a:pPr lvl="2"/>
            <a:r>
              <a:rPr lang="en-US" dirty="0"/>
              <a:t>** A AND B = T AND </a:t>
            </a:r>
            <a:r>
              <a:rPr lang="en-US" b="1" dirty="0"/>
              <a:t>F</a:t>
            </a:r>
            <a:r>
              <a:rPr lang="en-US" dirty="0"/>
              <a:t> = F</a:t>
            </a:r>
          </a:p>
          <a:p>
            <a:pPr lvl="2"/>
            <a:r>
              <a:rPr lang="en-US" dirty="0"/>
              <a:t>** A OR B = </a:t>
            </a:r>
            <a:r>
              <a:rPr lang="en-US" b="1" dirty="0"/>
              <a:t>T </a:t>
            </a:r>
            <a:r>
              <a:rPr lang="en-US" dirty="0"/>
              <a:t>OR F = T</a:t>
            </a:r>
          </a:p>
          <a:p>
            <a:pPr lvl="2"/>
            <a:r>
              <a:rPr lang="en-US" dirty="0"/>
              <a:t>A XOR B = T XOR F = T</a:t>
            </a:r>
          </a:p>
          <a:p>
            <a:pPr lvl="2"/>
            <a:r>
              <a:rPr lang="en-US" dirty="0"/>
              <a:t>NOT (A AND B) = NOT (F) = T</a:t>
            </a:r>
          </a:p>
          <a:p>
            <a:r>
              <a:rPr lang="en-US" dirty="0"/>
              <a:t>AND, OR are the most common operations in GIS</a:t>
            </a:r>
          </a:p>
        </p:txBody>
      </p:sp>
      <p:pic>
        <p:nvPicPr>
          <p:cNvPr id="4098" name="Picture 2" descr="Searches and Queries">
            <a:extLst>
              <a:ext uri="{FF2B5EF4-FFF2-40B4-BE49-F238E27FC236}">
                <a16:creationId xmlns:a16="http://schemas.microsoft.com/office/drawing/2014/main" id="{F857C498-3419-4FCB-AEC5-53FADF54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1792" y="640080"/>
            <a:ext cx="6649079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845F-7CB8-4D81-A01B-98C2CBA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</a:t>
            </a:r>
            <a:br>
              <a:rPr lang="en-GB" dirty="0"/>
            </a:br>
            <a:r>
              <a:rPr lang="en-GB" b="1" u="sng" dirty="0"/>
              <a:t>All </a:t>
            </a:r>
            <a:r>
              <a:rPr lang="en-GB" u="sng" dirty="0"/>
              <a:t>statements</a:t>
            </a:r>
            <a:r>
              <a:rPr lang="en-GB" b="1" dirty="0"/>
              <a:t> </a:t>
            </a:r>
            <a:r>
              <a:rPr lang="en-GB" dirty="0"/>
              <a:t>must be </a:t>
            </a:r>
            <a:r>
              <a:rPr lang="en-GB" b="1" dirty="0"/>
              <a:t>true</a:t>
            </a:r>
            <a:r>
              <a:rPr lang="en-GB" dirty="0"/>
              <a:t> in order to be true.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C09-BD98-4B32-8A41-EF915196F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e.g. True AND True AND True =&gt; True</a:t>
            </a:r>
          </a:p>
          <a:p>
            <a:r>
              <a:rPr lang="en-GB" dirty="0"/>
              <a:t>True AND True AND False =&gt; False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CB7B1-C111-4874-8C75-426E26E0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1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845F-7CB8-4D81-A01B-98C2CBA0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OR</a:t>
            </a:r>
            <a:br>
              <a:rPr lang="en-GB" dirty="0"/>
            </a:br>
            <a:r>
              <a:rPr lang="en-GB" b="1" u="sng" dirty="0"/>
              <a:t>Only one true </a:t>
            </a:r>
            <a:r>
              <a:rPr lang="en-GB" u="sng" dirty="0"/>
              <a:t>statement</a:t>
            </a:r>
            <a:r>
              <a:rPr lang="en-GB" dirty="0"/>
              <a:t> can make the whole statement to be true.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C09-BD98-4B32-8A41-EF915196F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e.g. True OR False OR False =&gt; True</a:t>
            </a:r>
          </a:p>
          <a:p>
            <a:r>
              <a:rPr lang="en-GB" dirty="0"/>
              <a:t>False OR False OR False =&gt; False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CB7B1-C111-4874-8C75-426E26E0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11A-35D7-47BC-A586-5E2148CB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627407"/>
            <a:ext cx="10029824" cy="2880020"/>
          </a:xfrm>
        </p:spPr>
        <p:txBody>
          <a:bodyPr/>
          <a:lstStyle/>
          <a:p>
            <a:r>
              <a:rPr lang="en-GB" dirty="0"/>
              <a:t>If A = True, B = False, C = True, what is (A OR B) AND (B AND C)?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3BD7-8333-4E11-BDF3-3941E533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3600" dirty="0"/>
              <a:t>A. True	B. False</a:t>
            </a: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8F82-3204-4737-9AD9-2B182D6E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CE5B-E5ED-4566-B8F5-D1130CE1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SQL (Structured Query Language)</a:t>
            </a:r>
            <a:br>
              <a:rPr lang="en-GB" b="1" dirty="0"/>
            </a:br>
            <a:r>
              <a:rPr lang="zh-TW" altLang="en-US" b="1" dirty="0"/>
              <a:t>結構化查詢語言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2498-0942-40CB-80AC-315D427E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025" y="2133600"/>
            <a:ext cx="9134475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400" dirty="0"/>
              <a:t> </a:t>
            </a:r>
            <a:r>
              <a:rPr lang="en-GB" sz="2400" dirty="0"/>
              <a:t>ResultsByRiding </a:t>
            </a:r>
            <a:r>
              <a:rPr lang="en-GB" sz="2400" dirty="0">
                <a:solidFill>
                  <a:srgbClr val="00B050"/>
                </a:solidFill>
              </a:rPr>
              <a:t>WHERE</a:t>
            </a:r>
            <a:r>
              <a:rPr lang="en-GB" sz="2400" dirty="0"/>
              <a:t> ENAME = “Labrador”;</a:t>
            </a:r>
            <a:endParaRPr lang="en-US" sz="2400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AB3B9F28-B7E3-48F5-9088-413FC281ED83}"/>
              </a:ext>
            </a:extLst>
          </p:cNvPr>
          <p:cNvSpPr/>
          <p:nvPr/>
        </p:nvSpPr>
        <p:spPr>
          <a:xfrm>
            <a:off x="2519362" y="3214688"/>
            <a:ext cx="428625" cy="733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A436BCB-CDD5-48CB-9626-DAA07AF4E7F4}"/>
              </a:ext>
            </a:extLst>
          </p:cNvPr>
          <p:cNvSpPr/>
          <p:nvPr/>
        </p:nvSpPr>
        <p:spPr>
          <a:xfrm>
            <a:off x="3729037" y="3214687"/>
            <a:ext cx="428625" cy="733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2C72B778-C647-4398-9EA5-0FBA09091356}"/>
              </a:ext>
            </a:extLst>
          </p:cNvPr>
          <p:cNvSpPr/>
          <p:nvPr/>
        </p:nvSpPr>
        <p:spPr>
          <a:xfrm>
            <a:off x="7048768" y="3214686"/>
            <a:ext cx="428625" cy="733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F17A6-6848-4E23-A23D-75498069CFB5}"/>
              </a:ext>
            </a:extLst>
          </p:cNvPr>
          <p:cNvSpPr txBox="1"/>
          <p:nvPr/>
        </p:nvSpPr>
        <p:spPr>
          <a:xfrm>
            <a:off x="2257424" y="4096078"/>
            <a:ext cx="95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選擇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82AB8CC-3159-4A84-B1C4-1FF1466C2A96}"/>
              </a:ext>
            </a:extLst>
          </p:cNvPr>
          <p:cNvSpPr/>
          <p:nvPr/>
        </p:nvSpPr>
        <p:spPr>
          <a:xfrm>
            <a:off x="3121819" y="2133600"/>
            <a:ext cx="404812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63968-F416-48B0-9BA3-7C94AF77AAB8}"/>
              </a:ext>
            </a:extLst>
          </p:cNvPr>
          <p:cNvSpPr txBox="1"/>
          <p:nvPr/>
        </p:nvSpPr>
        <p:spPr>
          <a:xfrm>
            <a:off x="2015009" y="1753449"/>
            <a:ext cx="26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所有欄目 </a:t>
            </a:r>
            <a:r>
              <a:rPr lang="en-US" altLang="zh-TW" dirty="0"/>
              <a:t>(all fields)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17AAB-AF5F-48DD-B6F5-9256D5E41EF4}"/>
              </a:ext>
            </a:extLst>
          </p:cNvPr>
          <p:cNvSpPr txBox="1"/>
          <p:nvPr/>
        </p:nvSpPr>
        <p:spPr>
          <a:xfrm>
            <a:off x="3627833" y="4096078"/>
            <a:ext cx="6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2"/>
                </a:solidFill>
              </a:rPr>
              <a:t>從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20B0B6D-B650-4E51-BF8C-DAF268C45D96}"/>
              </a:ext>
            </a:extLst>
          </p:cNvPr>
          <p:cNvSpPr/>
          <p:nvPr/>
        </p:nvSpPr>
        <p:spPr>
          <a:xfrm>
            <a:off x="5403313" y="2133600"/>
            <a:ext cx="404812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21628-EC79-431B-85CC-3CD5B24167C8}"/>
              </a:ext>
            </a:extLst>
          </p:cNvPr>
          <p:cNvSpPr txBox="1"/>
          <p:nvPr/>
        </p:nvSpPr>
        <p:spPr>
          <a:xfrm>
            <a:off x="4286086" y="1761590"/>
            <a:ext cx="27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表格名稱 </a:t>
            </a:r>
            <a:r>
              <a:rPr lang="en-US" altLang="zh-TW" dirty="0"/>
              <a:t>(Table name)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E27D1-5057-409C-B43C-BCF51A741AB9}"/>
              </a:ext>
            </a:extLst>
          </p:cNvPr>
          <p:cNvSpPr txBox="1"/>
          <p:nvPr/>
        </p:nvSpPr>
        <p:spPr>
          <a:xfrm>
            <a:off x="6947564" y="4043689"/>
            <a:ext cx="63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</a:rPr>
              <a:t>當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C02FD39-FEDB-4683-B9F5-7FE373754756}"/>
              </a:ext>
            </a:extLst>
          </p:cNvPr>
          <p:cNvSpPr/>
          <p:nvPr/>
        </p:nvSpPr>
        <p:spPr>
          <a:xfrm>
            <a:off x="8194138" y="2133600"/>
            <a:ext cx="404812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163C2-9406-48BA-ABCC-9FD2A21F5A23}"/>
              </a:ext>
            </a:extLst>
          </p:cNvPr>
          <p:cNvSpPr txBox="1"/>
          <p:nvPr/>
        </p:nvSpPr>
        <p:spPr>
          <a:xfrm>
            <a:off x="7151458" y="1716479"/>
            <a:ext cx="267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欄目名稱 </a:t>
            </a:r>
            <a:r>
              <a:rPr lang="en-US" altLang="zh-TW" dirty="0"/>
              <a:t>(field name)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A0A7C92-BDCA-4611-BBC0-CBBC9855404E}"/>
              </a:ext>
            </a:extLst>
          </p:cNvPr>
          <p:cNvSpPr/>
          <p:nvPr/>
        </p:nvSpPr>
        <p:spPr>
          <a:xfrm>
            <a:off x="10273226" y="2133600"/>
            <a:ext cx="404812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6D3D5-13CA-4E28-BCD5-CA31AEAC4C4E}"/>
              </a:ext>
            </a:extLst>
          </p:cNvPr>
          <p:cNvSpPr txBox="1"/>
          <p:nvPr/>
        </p:nvSpPr>
        <p:spPr>
          <a:xfrm>
            <a:off x="9695823" y="1731153"/>
            <a:ext cx="215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儲存數據 </a:t>
            </a:r>
            <a:r>
              <a:rPr lang="en-US" altLang="zh-TW" dirty="0"/>
              <a:t>(Value)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AB83B-4B9E-4B70-B8CF-A7C8F3819435}"/>
              </a:ext>
            </a:extLst>
          </p:cNvPr>
          <p:cNvSpPr txBox="1"/>
          <p:nvPr/>
        </p:nvSpPr>
        <p:spPr>
          <a:xfrm>
            <a:off x="1413539" y="5029197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Examples:</a:t>
            </a:r>
          </a:p>
          <a:p>
            <a:r>
              <a:rPr lang="en-US" dirty="0"/>
              <a:t>SELECT * FROM </a:t>
            </a:r>
            <a:r>
              <a:rPr lang="en-US" dirty="0" err="1"/>
              <a:t>CanadaProvinces</a:t>
            </a:r>
            <a:r>
              <a:rPr lang="en-US" dirty="0"/>
              <a:t> WHERE Population &gt; 10000 AND Name LIKE ‘N%’;</a:t>
            </a:r>
          </a:p>
          <a:p>
            <a:r>
              <a:rPr lang="en-US" dirty="0"/>
              <a:t>SELECT * FROM </a:t>
            </a:r>
            <a:r>
              <a:rPr lang="en-US" dirty="0" err="1"/>
              <a:t>WeatherStations</a:t>
            </a:r>
            <a:r>
              <a:rPr lang="en-US" dirty="0"/>
              <a:t> WHERE Location = ‘New York City’ OR Location = ‘Toronto’;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0D06A-4AC4-4C1B-9D5E-E0D9F26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Table Joins </a:t>
            </a:r>
            <a:br>
              <a:rPr lang="en-US" b="1" dirty="0"/>
            </a:br>
            <a:r>
              <a:rPr lang="en-US" b="1" dirty="0"/>
              <a:t>(</a:t>
            </a:r>
            <a:r>
              <a:rPr lang="zh-TW" altLang="en-US" b="1" dirty="0"/>
              <a:t>表格聯接</a:t>
            </a:r>
            <a:r>
              <a:rPr lang="en-US" b="1" dirty="0"/>
              <a:t>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24EA3-50E5-416A-8F9B-892D8B01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294250" cy="3759253"/>
          </a:xfrm>
        </p:spPr>
        <p:txBody>
          <a:bodyPr>
            <a:normAutofit/>
          </a:bodyPr>
          <a:lstStyle/>
          <a:p>
            <a:r>
              <a:rPr lang="en-US" dirty="0"/>
              <a:t>Joining two related tables using a </a:t>
            </a:r>
            <a:r>
              <a:rPr lang="en-US" b="1" dirty="0"/>
              <a:t>common key field </a:t>
            </a:r>
            <a:r>
              <a:rPr lang="en-US" dirty="0"/>
              <a:t>(</a:t>
            </a:r>
            <a:r>
              <a:rPr lang="zh-TW" altLang="en-US" dirty="0"/>
              <a:t>用一個共同的欄目將兩個表格聯接</a:t>
            </a:r>
            <a:r>
              <a:rPr lang="en-US" altLang="zh-TW" dirty="0"/>
              <a:t>)</a:t>
            </a:r>
          </a:p>
          <a:p>
            <a:r>
              <a:rPr lang="en-US" dirty="0"/>
              <a:t>For the example on the right,</a:t>
            </a:r>
          </a:p>
          <a:p>
            <a:pPr lvl="1"/>
            <a:r>
              <a:rPr lang="en-US" dirty="0"/>
              <a:t>C11 and C21 store the related information (e.g. both store names of people in a class)</a:t>
            </a:r>
          </a:p>
          <a:p>
            <a:pPr lvl="1"/>
            <a:r>
              <a:rPr lang="en-US" dirty="0"/>
              <a:t>Table1 + Table2 =&gt; Join12</a:t>
            </a:r>
          </a:p>
          <a:p>
            <a:pPr lvl="1"/>
            <a:r>
              <a:rPr lang="en-US" dirty="0"/>
              <a:t>Join12 + Table3 =&gt; Join123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Joining tables">
            <a:extLst>
              <a:ext uri="{FF2B5EF4-FFF2-40B4-BE49-F238E27FC236}">
                <a16:creationId xmlns:a16="http://schemas.microsoft.com/office/drawing/2014/main" id="{139E4AD0-871C-4E73-86F3-27344281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3165" y="640080"/>
            <a:ext cx="534633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474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5C2-5644-4B16-9820-81D7E0AF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Spatial Analysis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E8F7C-45AE-4EB9-96FD-07D175E95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空間數據分析方法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310482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E2940-8187-4EB6-97C3-3902A9E6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altLang="zh-HK" b="1" kern="0"/>
              <a:t>Buffering (</a:t>
            </a:r>
            <a:r>
              <a:rPr lang="zh-HK" altLang="en-US" b="1" kern="0"/>
              <a:t>緩衝</a:t>
            </a:r>
            <a:r>
              <a:rPr lang="en-US" altLang="zh-HK" b="1" kern="0"/>
              <a:t>)</a:t>
            </a:r>
            <a:endParaRPr lang="en-US" b="1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C71A-ABC2-41A5-AEE8-2C0EAB22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Creation of new polygons at a </a:t>
            </a:r>
            <a:r>
              <a:rPr lang="en-US" altLang="zh-HK" sz="2000" b="1" dirty="0"/>
              <a:t>specified distance </a:t>
            </a:r>
            <a:r>
              <a:rPr lang="en-US" altLang="zh-HK" sz="2000" dirty="0"/>
              <a:t>around point, line, or polygon features (</a:t>
            </a:r>
            <a:r>
              <a:rPr lang="zh-TW" altLang="en-US" sz="2000" dirty="0"/>
              <a:t>造一個圍繞點、線或多邊形</a:t>
            </a:r>
            <a:r>
              <a:rPr lang="zh-TW" altLang="en-US" sz="2000" b="1" dirty="0"/>
              <a:t>一段特定距離</a:t>
            </a:r>
            <a:r>
              <a:rPr lang="zh-TW" altLang="en-US" sz="2000" dirty="0"/>
              <a:t>的緩衝區</a:t>
            </a:r>
            <a:r>
              <a:rPr lang="en-US" altLang="zh-TW" sz="2000" dirty="0"/>
              <a:t>)</a:t>
            </a:r>
            <a:endParaRPr lang="zh-HK" alt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23934-2986-4472-BDBE-2B744D1B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289520"/>
            <a:ext cx="5451627" cy="3958919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E2940-8187-4EB6-97C3-3902A9E6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Dissolve (</a:t>
            </a:r>
            <a:r>
              <a:rPr lang="zh-TW" altLang="en-US" b="1" dirty="0"/>
              <a:t>溶解</a:t>
            </a:r>
            <a:r>
              <a:rPr lang="en-US" altLang="zh-TW" b="1" dirty="0"/>
              <a:t>)</a:t>
            </a:r>
            <a:endParaRPr lang="en-US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5D4472-C7F9-4ED5-8253-18377773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Create a new coverage by </a:t>
            </a:r>
            <a:r>
              <a:rPr lang="en-US" b="1" dirty="0"/>
              <a:t>merging adjacent polygons, lines or regions</a:t>
            </a:r>
            <a:r>
              <a:rPr lang="en-US" dirty="0"/>
              <a:t> that have the same value for a specific item. (</a:t>
            </a:r>
            <a:r>
              <a:rPr lang="zh-TW" altLang="en-US" dirty="0"/>
              <a:t>將鄰近、且有相同數值的多邊形、線或區域融合在一起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Dissolve—Help | ArcGIS for Desktop">
            <a:extLst>
              <a:ext uri="{FF2B5EF4-FFF2-40B4-BE49-F238E27FC236}">
                <a16:creationId xmlns:a16="http://schemas.microsoft.com/office/drawing/2014/main" id="{3DF167FA-5E83-4163-8983-A40003C4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611691"/>
            <a:ext cx="6953577" cy="33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2618-524C-4944-AA8C-97798588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30" y="1554480"/>
            <a:ext cx="9395460" cy="4823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Introduction to Spatial Databases </a:t>
            </a:r>
            <a:r>
              <a:rPr lang="zh-TW" altLang="en-US" dirty="0"/>
              <a:t>空間數據庫簡介</a:t>
            </a:r>
            <a:endParaRPr lang="en-US" dirty="0"/>
          </a:p>
          <a:p>
            <a:pPr lvl="1"/>
            <a:r>
              <a:rPr lang="en-US" dirty="0"/>
              <a:t>A. What is a Spatial Database? </a:t>
            </a:r>
            <a:r>
              <a:rPr lang="zh-TW" altLang="en-US" dirty="0"/>
              <a:t>甚麼是空間數據庫？</a:t>
            </a:r>
            <a:endParaRPr lang="en-US" altLang="zh-TW" dirty="0"/>
          </a:p>
          <a:p>
            <a:pPr lvl="2"/>
            <a:r>
              <a:rPr lang="en-US" dirty="0"/>
              <a:t>Definitions </a:t>
            </a:r>
            <a:r>
              <a:rPr lang="zh-TW" altLang="en-US" dirty="0"/>
              <a:t>定義</a:t>
            </a:r>
            <a:endParaRPr lang="en-US" dirty="0"/>
          </a:p>
          <a:p>
            <a:pPr lvl="2"/>
            <a:r>
              <a:rPr lang="en-US" dirty="0"/>
              <a:t>Data Types </a:t>
            </a:r>
            <a:r>
              <a:rPr lang="zh-TW" altLang="en-US" dirty="0"/>
              <a:t>數據的種類</a:t>
            </a:r>
            <a:endParaRPr lang="en-US" dirty="0"/>
          </a:p>
          <a:p>
            <a:pPr lvl="1"/>
            <a:r>
              <a:rPr lang="en-US" dirty="0"/>
              <a:t>B. Simple Operations of a Spatial Database </a:t>
            </a:r>
            <a:r>
              <a:rPr lang="zh-TW" altLang="en-US" dirty="0"/>
              <a:t>空間數據庫的基本操作</a:t>
            </a:r>
            <a:endParaRPr lang="en-US" dirty="0"/>
          </a:p>
          <a:p>
            <a:pPr lvl="2"/>
            <a:r>
              <a:rPr lang="en-US" dirty="0"/>
              <a:t>Query (Select attributes, Boolean algebra) </a:t>
            </a:r>
            <a:r>
              <a:rPr lang="zh-TW" altLang="en-US" dirty="0"/>
              <a:t>查詢</a:t>
            </a:r>
            <a:endParaRPr lang="en-US" dirty="0"/>
          </a:p>
          <a:p>
            <a:pPr lvl="2"/>
            <a:r>
              <a:rPr lang="en-US" dirty="0"/>
              <a:t>Table joins </a:t>
            </a:r>
            <a:r>
              <a:rPr lang="zh-TW" altLang="en-US" dirty="0"/>
              <a:t>表格聯接</a:t>
            </a:r>
            <a:endParaRPr lang="en-US" dirty="0"/>
          </a:p>
          <a:p>
            <a:r>
              <a:rPr lang="en-US" dirty="0"/>
              <a:t>2. Spatial Analysis Methods </a:t>
            </a:r>
            <a:r>
              <a:rPr lang="zh-TW" altLang="en-US" dirty="0"/>
              <a:t>空間數據分析方法</a:t>
            </a:r>
            <a:endParaRPr lang="en-US" dirty="0"/>
          </a:p>
          <a:p>
            <a:pPr lvl="1"/>
            <a:r>
              <a:rPr lang="en-US" dirty="0"/>
              <a:t>A. Buffering </a:t>
            </a:r>
            <a:r>
              <a:rPr lang="zh-TW" altLang="en-US" dirty="0"/>
              <a:t>緩衝</a:t>
            </a:r>
            <a:endParaRPr lang="en-US" dirty="0"/>
          </a:p>
          <a:p>
            <a:pPr lvl="1"/>
            <a:r>
              <a:rPr lang="en-US" dirty="0"/>
              <a:t>B. Dissolve </a:t>
            </a:r>
            <a:r>
              <a:rPr lang="zh-TW" altLang="en-US" dirty="0"/>
              <a:t>溶解</a:t>
            </a:r>
            <a:endParaRPr lang="en-US" dirty="0"/>
          </a:p>
          <a:p>
            <a:r>
              <a:rPr lang="en-US" dirty="0"/>
              <a:t>3. Tutorial </a:t>
            </a:r>
            <a:r>
              <a:rPr lang="zh-TW" altLang="en-US" dirty="0"/>
              <a:t>個別指導</a:t>
            </a:r>
            <a:endParaRPr lang="en-US" dirty="0"/>
          </a:p>
          <a:p>
            <a:pPr lvl="1"/>
            <a:r>
              <a:rPr lang="en-US" dirty="0"/>
              <a:t>A. Create a spatial database (Waterloo Region ION network, provided with data, create a new folder database with shapefiles) </a:t>
            </a:r>
            <a:r>
              <a:rPr lang="zh-TW" altLang="en-US" dirty="0"/>
              <a:t>創建一個關於</a:t>
            </a:r>
            <a:r>
              <a:rPr lang="en-US" altLang="zh-TW" dirty="0"/>
              <a:t>Waterloo </a:t>
            </a:r>
            <a:r>
              <a:rPr lang="zh-TW" altLang="en-US" dirty="0"/>
              <a:t>輕軌的空間數據庫</a:t>
            </a:r>
            <a:endParaRPr lang="en-US" dirty="0"/>
          </a:p>
          <a:p>
            <a:pPr lvl="1"/>
            <a:r>
              <a:rPr lang="en-US" dirty="0"/>
              <a:t>B. Perform Buffer and Dissolve operations on ION routes </a:t>
            </a:r>
            <a:r>
              <a:rPr lang="zh-TW" altLang="en-US" dirty="0"/>
              <a:t>設立緩衝區和溶解它們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/>
              <a:t>Tutorial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will give you a sense of tasks at a sample government co-op </a:t>
            </a:r>
            <a:r>
              <a:rPr lang="en-US"/>
              <a:t>job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FCF-D2CB-418F-A5FF-6291CF54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a Spatial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8AE0-6829-4672-AC48-C5254996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Scenario: You are working as a GIS Technician for the Region of Waterloo. Your supervisor asked you to create a spatial database for the ION LRT route in Waterloo. He gave you three layers, including ION routes, ION Stops and the Dissemination Area (DA) data for Kitchener-Waterloo. He wants you to find at least </a:t>
            </a:r>
            <a:r>
              <a:rPr lang="en-US" sz="2800" b="1" dirty="0"/>
              <a:t>three</a:t>
            </a:r>
            <a:r>
              <a:rPr lang="en-US" sz="2800" dirty="0"/>
              <a:t> more useful layers and put them into the same folder as the base for the spatial database.</a:t>
            </a:r>
          </a:p>
          <a:p>
            <a:r>
              <a:rPr lang="en-US" sz="2800" dirty="0"/>
              <a:t>Region of Waterloo Open Data Portal: </a:t>
            </a:r>
            <a:r>
              <a:rPr lang="en-US" sz="2800" dirty="0">
                <a:hlinkClick r:id="rId2"/>
              </a:rPr>
              <a:t>https://rowopendata-rmw.opendata.arcgis.com/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78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6FCF-D2CB-418F-A5FF-6291CF54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Table joins, Buffer and Dissolve for ION Stops and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F8AE0-6829-4672-AC48-C5254996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Scenario: Your supervisor now wants you to do the following:</a:t>
            </a:r>
          </a:p>
          <a:p>
            <a:pPr lvl="1"/>
            <a:r>
              <a:rPr lang="en-US" sz="2600" dirty="0"/>
              <a:t>Join the </a:t>
            </a:r>
            <a:r>
              <a:rPr lang="en-US" sz="2600" b="1" dirty="0"/>
              <a:t>DA_2016_pop</a:t>
            </a:r>
            <a:r>
              <a:rPr lang="en-US" sz="2600" dirty="0"/>
              <a:t> table with the DA layer (lda_000b16a_e).</a:t>
            </a:r>
            <a:endParaRPr lang="en-US" sz="2600" b="1" dirty="0"/>
          </a:p>
          <a:p>
            <a:pPr lvl="1"/>
            <a:r>
              <a:rPr lang="en-US" sz="2600" dirty="0" err="1"/>
              <a:t>Reproject</a:t>
            </a:r>
            <a:r>
              <a:rPr lang="en-US" sz="2600" dirty="0"/>
              <a:t> the ION Stops and ION Routes layers to NAD 1983 UTM Zone 17N. (Hint: Use </a:t>
            </a:r>
            <a:r>
              <a:rPr lang="en-US" sz="2600" b="1" dirty="0" err="1"/>
              <a:t>Reproject</a:t>
            </a:r>
            <a:r>
              <a:rPr lang="en-US" sz="2600" dirty="0"/>
              <a:t> tool)</a:t>
            </a:r>
          </a:p>
          <a:p>
            <a:pPr lvl="1"/>
            <a:r>
              <a:rPr lang="en-US" sz="2600" dirty="0"/>
              <a:t>Create a 400-m buffer of ION Stops. (Hint: Use </a:t>
            </a:r>
            <a:r>
              <a:rPr lang="en-US" sz="2600" b="1" dirty="0"/>
              <a:t>Buffer </a:t>
            </a:r>
            <a:r>
              <a:rPr lang="en-US" sz="2600" dirty="0"/>
              <a:t>tool)</a:t>
            </a:r>
          </a:p>
          <a:p>
            <a:pPr lvl="1"/>
            <a:r>
              <a:rPr lang="en-US" sz="2600" dirty="0"/>
              <a:t>Create a 400-m buffer of ION Routes. (Hint: Use </a:t>
            </a:r>
            <a:r>
              <a:rPr lang="en-US" sz="2600" b="1" dirty="0"/>
              <a:t>Buffer </a:t>
            </a:r>
            <a:r>
              <a:rPr lang="en-US" sz="2600" dirty="0"/>
              <a:t>tool)</a:t>
            </a:r>
          </a:p>
          <a:p>
            <a:pPr lvl="1"/>
            <a:r>
              <a:rPr lang="en-US" sz="2600" dirty="0"/>
              <a:t>Dissolve the two buffers created above. (Hint: Use </a:t>
            </a:r>
            <a:r>
              <a:rPr lang="en-US" sz="2600" b="1" dirty="0"/>
              <a:t>Dissolve</a:t>
            </a:r>
            <a:r>
              <a:rPr lang="en-US" sz="2600" dirty="0"/>
              <a:t> tool)</a:t>
            </a:r>
          </a:p>
          <a:p>
            <a:pPr lvl="1"/>
            <a:r>
              <a:rPr lang="en-US" sz="2600" dirty="0"/>
              <a:t>Now make two maps:</a:t>
            </a:r>
          </a:p>
          <a:p>
            <a:pPr lvl="2"/>
            <a:r>
              <a:rPr lang="en-US" sz="2400" dirty="0"/>
              <a:t>1. A choropleth map showing the population distribution in </a:t>
            </a:r>
            <a:r>
              <a:rPr lang="en-US" sz="2400" b="1" dirty="0"/>
              <a:t>Waterloo only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2. A map showing the dissolved 400-m </a:t>
            </a:r>
            <a:r>
              <a:rPr lang="en-US" sz="2400" b="1" dirty="0"/>
              <a:t>ION Stops </a:t>
            </a:r>
            <a:r>
              <a:rPr lang="en-US" sz="2400" dirty="0"/>
              <a:t>buffer and the three layers you have added in Task 1.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0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5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06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78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1. Introduction to Spatial Databases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598647"/>
            <a:ext cx="8915399" cy="522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/>
              <a:t>空間數據庫簡介</a:t>
            </a:r>
            <a:endParaRPr lang="en-US" sz="1800" dirty="0"/>
          </a:p>
        </p:txBody>
      </p:sp>
      <p:pic>
        <p:nvPicPr>
          <p:cNvPr id="2050" name="Picture 2" descr="Spatial Databases - Build Your Spatial Data Empire - GIS Geography">
            <a:extLst>
              <a:ext uri="{FF2B5EF4-FFF2-40B4-BE49-F238E27FC236}">
                <a16:creationId xmlns:a16="http://schemas.microsoft.com/office/drawing/2014/main" id="{115598E6-0620-46BD-A1F4-B1562354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634963"/>
            <a:ext cx="7907634" cy="385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69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739-574F-4905-B8FD-209E6DB1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What is a database?</a:t>
            </a:r>
            <a:br>
              <a:rPr lang="en-US" dirty="0"/>
            </a:br>
            <a:r>
              <a:rPr lang="zh-TW" altLang="en-US" dirty="0"/>
              <a:t>數據</a:t>
            </a:r>
            <a:r>
              <a:rPr lang="en-US" altLang="zh-TW" dirty="0"/>
              <a:t>(</a:t>
            </a:r>
            <a:r>
              <a:rPr lang="zh-TW" altLang="en-US" dirty="0"/>
              <a:t>資料庫</a:t>
            </a:r>
            <a:r>
              <a:rPr lang="en-US" altLang="zh-TW" dirty="0"/>
              <a:t>)</a:t>
            </a:r>
            <a:r>
              <a:rPr lang="zh-TW" altLang="en-US" dirty="0"/>
              <a:t>是甚麼？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11D0-8D49-47BA-9371-9278648B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550" y="2108200"/>
            <a:ext cx="8915400" cy="3777622"/>
          </a:xfrm>
        </p:spPr>
        <p:txBody>
          <a:bodyPr/>
          <a:lstStyle/>
          <a:p>
            <a:r>
              <a:rPr lang="en-US" dirty="0"/>
              <a:t>“A database is a collection of </a:t>
            </a:r>
            <a:r>
              <a:rPr lang="en-US" b="1" dirty="0"/>
              <a:t>related information</a:t>
            </a:r>
            <a:r>
              <a:rPr lang="en-US" dirty="0"/>
              <a:t> that permits the entry, storage, input, output and organization of data” (GIS Geography, 2020)</a:t>
            </a:r>
          </a:p>
          <a:p>
            <a:pPr lvl="1"/>
            <a:r>
              <a:rPr lang="en-US" b="1" dirty="0"/>
              <a:t>Collection of related information:</a:t>
            </a:r>
            <a:r>
              <a:rPr lang="en-US" dirty="0"/>
              <a:t> </a:t>
            </a:r>
            <a:r>
              <a:rPr lang="zh-TW" altLang="en-US" dirty="0"/>
              <a:t>一組有</a:t>
            </a:r>
            <a:r>
              <a:rPr lang="zh-TW" altLang="en-US" b="1" u="sng" dirty="0"/>
              <a:t>相關性</a:t>
            </a:r>
            <a:r>
              <a:rPr lang="zh-TW" altLang="en-US" dirty="0"/>
              <a:t>的資料</a:t>
            </a:r>
            <a:endParaRPr lang="en-US" altLang="zh-TW" dirty="0"/>
          </a:p>
          <a:p>
            <a:pPr lvl="1"/>
            <a:r>
              <a:rPr lang="en-US" b="1" dirty="0"/>
              <a:t>Permits entry (of data)</a:t>
            </a:r>
            <a:r>
              <a:rPr lang="en-US" dirty="0"/>
              <a:t>: </a:t>
            </a:r>
            <a:r>
              <a:rPr lang="zh-TW" altLang="en-US" dirty="0"/>
              <a:t>容許</a:t>
            </a:r>
            <a:r>
              <a:rPr lang="zh-TW" altLang="en-US" b="1" u="sng" dirty="0"/>
              <a:t>輸入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b="1" dirty="0"/>
              <a:t>Permits storage (of data): </a:t>
            </a:r>
            <a:r>
              <a:rPr lang="zh-TW" altLang="en-US" dirty="0"/>
              <a:t>容許</a:t>
            </a:r>
            <a:r>
              <a:rPr lang="zh-TW" altLang="en-US" b="1" u="sng" dirty="0"/>
              <a:t>儲存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b="1" dirty="0"/>
              <a:t>Permits output (of data): </a:t>
            </a:r>
            <a:r>
              <a:rPr lang="zh-TW" altLang="en-US" dirty="0"/>
              <a:t>容許</a:t>
            </a:r>
            <a:r>
              <a:rPr lang="zh-TW" altLang="en-US" b="1" u="sng" dirty="0"/>
              <a:t>輸出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b="1" dirty="0"/>
              <a:t>Permits organization (of data): </a:t>
            </a:r>
            <a:r>
              <a:rPr lang="zh-TW" altLang="en-US" dirty="0"/>
              <a:t>容許</a:t>
            </a:r>
            <a:r>
              <a:rPr lang="zh-TW" altLang="en-US" b="1" u="sng" dirty="0"/>
              <a:t>組織</a:t>
            </a:r>
            <a:r>
              <a:rPr lang="zh-TW" altLang="en-US" dirty="0"/>
              <a:t>資料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marL="457200" lvl="1" indent="0">
              <a:buNone/>
            </a:pPr>
            <a:endParaRPr lang="en-US" altLang="zh-TW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59F27D-9620-4D1F-B407-3F47307E0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468213"/>
              </p:ext>
            </p:extLst>
          </p:nvPr>
        </p:nvGraphicFramePr>
        <p:xfrm>
          <a:off x="2038350" y="4826000"/>
          <a:ext cx="9118600" cy="164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582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2E05-72BE-484E-B4D2-1B5CFDF57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the above table format, is the above table along with the content suitable for being imported into a database?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4A13-C60C-4EB4-A518-D7F3246E1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用以上表格的格式，你認為把以上表格和其資料放進資料庫是否合適？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4B7548-DA70-483F-B7FD-5F5B0BC3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42366"/>
              </p:ext>
            </p:extLst>
          </p:nvPr>
        </p:nvGraphicFramePr>
        <p:xfrm>
          <a:off x="3681412" y="1127604"/>
          <a:ext cx="5418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58197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6704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7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5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Swimming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Q9Tech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8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2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41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739-574F-4905-B8FD-209E6DB1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What is a </a:t>
            </a:r>
            <a:r>
              <a:rPr lang="en-US" sz="2500" b="1"/>
              <a:t>spatial </a:t>
            </a:r>
            <a:r>
              <a:rPr lang="en-US" sz="2500"/>
              <a:t>database then?</a:t>
            </a:r>
            <a:br>
              <a:rPr lang="en-US" sz="2500"/>
            </a:br>
            <a:r>
              <a:rPr lang="zh-TW" altLang="en-US" sz="2500" b="1"/>
              <a:t>空間</a:t>
            </a:r>
            <a:r>
              <a:rPr lang="zh-TW" altLang="en-US" sz="2500"/>
              <a:t>數據</a:t>
            </a:r>
            <a:r>
              <a:rPr lang="en-US" altLang="zh-TW" sz="2500"/>
              <a:t>(</a:t>
            </a:r>
            <a:r>
              <a:rPr lang="zh-TW" altLang="en-US" sz="2500"/>
              <a:t>資料庫</a:t>
            </a:r>
            <a:r>
              <a:rPr lang="en-US" altLang="zh-TW" sz="2500"/>
              <a:t>)</a:t>
            </a:r>
            <a:r>
              <a:rPr lang="zh-TW" altLang="en-US" sz="2500"/>
              <a:t>又是甚麼？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11D0-8D49-47BA-9371-9278648B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 database that includes </a:t>
            </a:r>
            <a:r>
              <a:rPr lang="en-US" sz="1600" b="1" dirty="0">
                <a:solidFill>
                  <a:schemeClr val="tx1"/>
                </a:solidFill>
              </a:rPr>
              <a:t>location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b="1" dirty="0">
                <a:solidFill>
                  <a:schemeClr val="tx1"/>
                </a:solidFill>
              </a:rPr>
              <a:t>geometry</a:t>
            </a:r>
            <a:r>
              <a:rPr lang="en-US" sz="1600" dirty="0">
                <a:solidFill>
                  <a:schemeClr val="tx1"/>
                </a:solidFill>
              </a:rPr>
              <a:t>, such as points, lines and polygons.</a:t>
            </a:r>
          </a:p>
          <a:p>
            <a:pPr lvl="1"/>
            <a:r>
              <a:rPr lang="en-US" altLang="zh-TW" b="1" dirty="0">
                <a:solidFill>
                  <a:schemeClr val="tx1"/>
                </a:solidFill>
              </a:rPr>
              <a:t>Location: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地點資料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</a:rPr>
              <a:t>Geometry</a:t>
            </a:r>
            <a:r>
              <a:rPr lang="en-US" altLang="zh-TW" dirty="0">
                <a:solidFill>
                  <a:schemeClr val="tx1"/>
                </a:solidFill>
              </a:rPr>
              <a:t>:  </a:t>
            </a:r>
            <a:r>
              <a:rPr lang="zh-TW" altLang="en-US" dirty="0">
                <a:solidFill>
                  <a:schemeClr val="tx1"/>
                </a:solidFill>
              </a:rPr>
              <a:t>有幾何圖形資料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r>
              <a:rPr lang="en-US" altLang="zh-TW" sz="1600" b="1" dirty="0">
                <a:solidFill>
                  <a:schemeClr val="tx1"/>
                </a:solidFill>
              </a:rPr>
              <a:t>Points; </a:t>
            </a:r>
            <a:r>
              <a:rPr lang="zh-TW" altLang="en-US" sz="1600" b="1" dirty="0">
                <a:solidFill>
                  <a:schemeClr val="tx1"/>
                </a:solidFill>
              </a:rPr>
              <a:t>點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lvl="2"/>
            <a:r>
              <a:rPr lang="en-US" altLang="zh-TW" sz="1600" b="1" dirty="0">
                <a:solidFill>
                  <a:schemeClr val="tx1"/>
                </a:solidFill>
              </a:rPr>
              <a:t>Lines; or </a:t>
            </a:r>
            <a:r>
              <a:rPr lang="zh-TW" altLang="en-US" sz="1600" b="1" dirty="0">
                <a:solidFill>
                  <a:schemeClr val="tx1"/>
                </a:solidFill>
              </a:rPr>
              <a:t>線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lvl="2"/>
            <a:r>
              <a:rPr lang="en-US" altLang="zh-TW" sz="1600" b="1" dirty="0">
                <a:solidFill>
                  <a:schemeClr val="tx1"/>
                </a:solidFill>
              </a:rPr>
              <a:t>Polygons </a:t>
            </a:r>
            <a:r>
              <a:rPr lang="zh-TW" altLang="en-US" sz="1600" b="1" dirty="0">
                <a:solidFill>
                  <a:schemeClr val="tx1"/>
                </a:solidFill>
              </a:rPr>
              <a:t>多邊形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lvl="1"/>
            <a:endParaRPr lang="en-US" altLang="zh-TW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074" name="Picture 2" descr="Vector Data Models">
            <a:extLst>
              <a:ext uri="{FF2B5EF4-FFF2-40B4-BE49-F238E27FC236}">
                <a16:creationId xmlns:a16="http://schemas.microsoft.com/office/drawing/2014/main" id="{7B070C9B-C571-4A3A-8680-219549DD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749" y="451331"/>
            <a:ext cx="3443131" cy="31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titude and longitude table">
            <a:extLst>
              <a:ext uri="{FF2B5EF4-FFF2-40B4-BE49-F238E27FC236}">
                <a16:creationId xmlns:a16="http://schemas.microsoft.com/office/drawing/2014/main" id="{09C20B35-8D9E-4DDF-8310-7EFF4980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040" y="3952574"/>
            <a:ext cx="5451627" cy="149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C958C-240C-4EA3-B903-ED1A15629798}"/>
              </a:ext>
            </a:extLst>
          </p:cNvPr>
          <p:cNvSpPr txBox="1"/>
          <p:nvPr/>
        </p:nvSpPr>
        <p:spPr>
          <a:xfrm>
            <a:off x="6096000" y="5619750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 A sample table in a 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35167538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68CB-F2FB-4A6A-BF84-DDEB4AE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Data Types in a database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E1F050-31F8-48C9-9E1C-469E43E7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b="1" dirty="0"/>
              <a:t>Spatial </a:t>
            </a:r>
            <a:r>
              <a:rPr lang="en-US" altLang="zh-HK" i="1" dirty="0"/>
              <a:t>(Locational)</a:t>
            </a:r>
            <a:r>
              <a:rPr lang="en-US" altLang="zh-HK" dirty="0"/>
              <a:t> Data (</a:t>
            </a:r>
            <a:r>
              <a:rPr lang="zh-TW" altLang="zh-HK" dirty="0"/>
              <a:t>空間資訊</a:t>
            </a:r>
            <a:r>
              <a:rPr lang="en-US" altLang="zh-TW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HK" dirty="0"/>
              <a:t>Coordinates (</a:t>
            </a:r>
            <a:r>
              <a:rPr lang="zh-HK" altLang="en-US" dirty="0"/>
              <a:t>坐標</a:t>
            </a:r>
            <a:r>
              <a:rPr lang="en-US" altLang="zh-HK" dirty="0"/>
              <a:t>), topology (spatial relationships)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b="1" dirty="0"/>
              <a:t>Attribute </a:t>
            </a:r>
            <a:r>
              <a:rPr lang="en-US" altLang="zh-HK" i="1" dirty="0"/>
              <a:t>(aspatial)</a:t>
            </a:r>
            <a:r>
              <a:rPr lang="en-US" altLang="zh-HK" dirty="0"/>
              <a:t> Data (</a:t>
            </a:r>
            <a:r>
              <a:rPr lang="zh-HK" altLang="en-US" dirty="0"/>
              <a:t>屬性資訊</a:t>
            </a:r>
            <a:r>
              <a:rPr lang="en-US" altLang="zh-HK" dirty="0"/>
              <a:t>)– </a:t>
            </a:r>
            <a:r>
              <a:rPr lang="en-US" altLang="zh-HK" i="1" dirty="0"/>
              <a:t>Variables, values, names</a:t>
            </a:r>
            <a:endParaRPr lang="zh-HK" alt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909776-BAD5-46B3-9C2E-E3F55621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46141"/>
            <a:ext cx="6953577" cy="444065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2A4E5-20CE-412C-9AE6-8175663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B. Simple Operations of a Spatial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7C93-0707-4A2E-8E61-65D65DE0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062" y="4127644"/>
            <a:ext cx="8131550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dirty="0"/>
              <a:t>空間數據庫的基本操作</a:t>
            </a:r>
            <a:endParaRPr lang="en-US" sz="3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3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3" name="Group 57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261911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0D06A-4AC4-4C1B-9D5E-E0D9F26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Query（</a:t>
            </a:r>
            <a:r>
              <a:rPr lang="zh-TW" altLang="en-US" b="1" dirty="0"/>
              <a:t>查詢）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24EA3-50E5-416A-8F9B-892D8B01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/>
              <a:t>make requests </a:t>
            </a:r>
            <a:r>
              <a:rPr lang="en-US" dirty="0"/>
              <a:t>to look for </a:t>
            </a:r>
            <a:r>
              <a:rPr lang="en-US" u="sng" dirty="0"/>
              <a:t>desired information </a:t>
            </a:r>
            <a:r>
              <a:rPr lang="en-US" dirty="0"/>
              <a:t>in data</a:t>
            </a:r>
            <a:br>
              <a:rPr lang="en-US" dirty="0"/>
            </a:br>
            <a:r>
              <a:rPr lang="en-US" dirty="0"/>
              <a:t>(</a:t>
            </a:r>
            <a:r>
              <a:rPr lang="zh-TW" altLang="en-US" dirty="0"/>
              <a:t>查詢合用的資料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E.g. Find a book with a certain name in a library database, find a Canadian province with the greatest area</a:t>
            </a:r>
          </a:p>
          <a:p>
            <a:r>
              <a:rPr lang="en-US" altLang="zh-TW" dirty="0"/>
              <a:t>Need to use </a:t>
            </a:r>
            <a:r>
              <a:rPr lang="en-US" altLang="zh-TW" b="1" dirty="0"/>
              <a:t>Boolean algebra and SQL</a:t>
            </a:r>
            <a:r>
              <a:rPr lang="en-US" altLang="zh-TW" dirty="0"/>
              <a:t> to make a query (</a:t>
            </a:r>
            <a:r>
              <a:rPr lang="zh-TW" altLang="en-US" dirty="0"/>
              <a:t>要運用布爾代數和</a:t>
            </a:r>
            <a:r>
              <a:rPr lang="en-US" altLang="zh-TW" dirty="0"/>
              <a:t>SQL)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858793-9A16-4E2A-95E9-523EEBDA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05891"/>
            <a:ext cx="6953577" cy="4321151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95CF-90D2-46E2-9179-EE6319D75D56}"/>
              </a:ext>
            </a:extLst>
          </p:cNvPr>
          <p:cNvSpPr txBox="1"/>
          <p:nvPr/>
        </p:nvSpPr>
        <p:spPr>
          <a:xfrm>
            <a:off x="4619543" y="5632450"/>
            <a:ext cx="695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sample query for this example above:</a:t>
            </a:r>
          </a:p>
          <a:p>
            <a:r>
              <a:rPr lang="en-US" dirty="0"/>
              <a:t>SELECT *</a:t>
            </a:r>
            <a:r>
              <a:rPr lang="en-GB" dirty="0"/>
              <a:t> FROM ResultsByRiding WHERE ENAME = “Labrador”;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0385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1396</Words>
  <Application>Microsoft Office PowerPoint</Application>
  <PresentationFormat>Widescreen</PresentationFormat>
  <Paragraphs>143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GIS Lesson 3</vt:lpstr>
      <vt:lpstr>Agenda</vt:lpstr>
      <vt:lpstr>1. Introduction to Spatial Databases </vt:lpstr>
      <vt:lpstr>A. What is a database? 數據(資料庫)是甚麼？</vt:lpstr>
      <vt:lpstr>PowerPoint Presentation</vt:lpstr>
      <vt:lpstr>What is a spatial database then? 空間數據(資料庫)又是甚麼？</vt:lpstr>
      <vt:lpstr>Data Types in a database </vt:lpstr>
      <vt:lpstr>B. Simple Operations of a Spatial Database</vt:lpstr>
      <vt:lpstr>Query（查詢） </vt:lpstr>
      <vt:lpstr>Boolean Algebra  (布爾代數/ 邏輯代數)</vt:lpstr>
      <vt:lpstr>AND All statements must be true in order to be true.</vt:lpstr>
      <vt:lpstr>OR Only one true statement can make the whole statement to be true.</vt:lpstr>
      <vt:lpstr>If A = True, B = False, C = True, what is (A OR B) AND (B AND C)?</vt:lpstr>
      <vt:lpstr>SQL (Structured Query Language) 結構化查詢語言</vt:lpstr>
      <vt:lpstr>Table Joins  (表格聯接) </vt:lpstr>
      <vt:lpstr>2. Spatial Analysis Methods </vt:lpstr>
      <vt:lpstr>Buffering (緩衝)</vt:lpstr>
      <vt:lpstr>Dissolve (溶解)</vt:lpstr>
      <vt:lpstr>Questions?</vt:lpstr>
      <vt:lpstr>3. Tutorial</vt:lpstr>
      <vt:lpstr>Task 1: Create a Spatial Database</vt:lpstr>
      <vt:lpstr>Task 2: Table joins, Buffer and Dissolve for ION Stops and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3</dc:title>
  <dc:creator>Kin Yu Chau</dc:creator>
  <cp:lastModifiedBy>Kin Yu Chau</cp:lastModifiedBy>
  <cp:revision>1</cp:revision>
  <dcterms:created xsi:type="dcterms:W3CDTF">2020-05-18T22:35:50Z</dcterms:created>
  <dcterms:modified xsi:type="dcterms:W3CDTF">2020-05-20T17:40:25Z</dcterms:modified>
</cp:coreProperties>
</file>