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92" r:id="rId4"/>
    <p:sldId id="289" r:id="rId5"/>
    <p:sldId id="277" r:id="rId6"/>
    <p:sldId id="290" r:id="rId7"/>
    <p:sldId id="293" r:id="rId8"/>
    <p:sldId id="298" r:id="rId9"/>
    <p:sldId id="291" r:id="rId10"/>
    <p:sldId id="294" r:id="rId11"/>
    <p:sldId id="282" r:id="rId12"/>
    <p:sldId id="295" r:id="rId13"/>
    <p:sldId id="296" r:id="rId14"/>
    <p:sldId id="297" r:id="rId15"/>
    <p:sldId id="27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60047-71C5-41AF-9E92-6393A7F55F61}" v="894" dt="2020-06-23T20:37:22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8" autoAdjust="0"/>
    <p:restoredTop sz="80044" autoAdjust="0"/>
  </p:normalViewPr>
  <p:slideViewPr>
    <p:cSldViewPr snapToGrid="0">
      <p:cViewPr varScale="1">
        <p:scale>
          <a:sx n="75" d="100"/>
          <a:sy n="75" d="100"/>
        </p:scale>
        <p:origin x="49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Chau" userId="bb71d157-b65a-464d-9c94-2eb9f98acf39" providerId="ADAL" clId="{E9960047-71C5-41AF-9E92-6393A7F55F61}"/>
    <pc:docChg chg="undo custSel mod addSld delSld modSld">
      <pc:chgData name="Frank Chau" userId="bb71d157-b65a-464d-9c94-2eb9f98acf39" providerId="ADAL" clId="{E9960047-71C5-41AF-9E92-6393A7F55F61}" dt="2020-06-24T19:30:26.965" v="4788" actId="20577"/>
      <pc:docMkLst>
        <pc:docMk/>
      </pc:docMkLst>
      <pc:sldChg chg="modSp mod">
        <pc:chgData name="Frank Chau" userId="bb71d157-b65a-464d-9c94-2eb9f98acf39" providerId="ADAL" clId="{E9960047-71C5-41AF-9E92-6393A7F55F61}" dt="2020-06-23T18:34:56.631" v="56"/>
        <pc:sldMkLst>
          <pc:docMk/>
          <pc:sldMk cId="1554662847" sldId="256"/>
        </pc:sldMkLst>
        <pc:spChg chg="mod">
          <ac:chgData name="Frank Chau" userId="bb71d157-b65a-464d-9c94-2eb9f98acf39" providerId="ADAL" clId="{E9960047-71C5-41AF-9E92-6393A7F55F61}" dt="2020-06-23T18:33:46.786" v="1" actId="20577"/>
          <ac:spMkLst>
            <pc:docMk/>
            <pc:sldMk cId="1554662847" sldId="256"/>
            <ac:spMk id="2" creationId="{46019C5D-99CB-4352-9F28-D5D05C92B4E1}"/>
          </ac:spMkLst>
        </pc:spChg>
        <pc:spChg chg="mod">
          <ac:chgData name="Frank Chau" userId="bb71d157-b65a-464d-9c94-2eb9f98acf39" providerId="ADAL" clId="{E9960047-71C5-41AF-9E92-6393A7F55F61}" dt="2020-06-23T18:34:56.631" v="56"/>
          <ac:spMkLst>
            <pc:docMk/>
            <pc:sldMk cId="1554662847" sldId="256"/>
            <ac:spMk id="3" creationId="{F0E1BD01-1DD0-49E7-A11D-B2311C416F83}"/>
          </ac:spMkLst>
        </pc:spChg>
      </pc:sldChg>
      <pc:sldChg chg="modSp">
        <pc:chgData name="Frank Chau" userId="bb71d157-b65a-464d-9c94-2eb9f98acf39" providerId="ADAL" clId="{E9960047-71C5-41AF-9E92-6393A7F55F61}" dt="2020-06-23T20:25:17.354" v="3955" actId="20577"/>
        <pc:sldMkLst>
          <pc:docMk/>
          <pc:sldMk cId="866207705" sldId="257"/>
        </pc:sldMkLst>
        <pc:graphicFrameChg chg="mod">
          <ac:chgData name="Frank Chau" userId="bb71d157-b65a-464d-9c94-2eb9f98acf39" providerId="ADAL" clId="{E9960047-71C5-41AF-9E92-6393A7F55F61}" dt="2020-06-23T20:25:17.354" v="3955" actId="20577"/>
          <ac:graphicFrameMkLst>
            <pc:docMk/>
            <pc:sldMk cId="866207705" sldId="257"/>
            <ac:graphicFrameMk id="5" creationId="{AB688750-0463-43AF-B56B-79F1DE95CA54}"/>
          </ac:graphicFrameMkLst>
        </pc:graphicFrameChg>
      </pc:sldChg>
      <pc:sldChg chg="modSp mod">
        <pc:chgData name="Frank Chau" userId="bb71d157-b65a-464d-9c94-2eb9f98acf39" providerId="ADAL" clId="{E9960047-71C5-41AF-9E92-6393A7F55F61}" dt="2020-06-23T20:29:59.531" v="4651" actId="27636"/>
        <pc:sldMkLst>
          <pc:docMk/>
          <pc:sldMk cId="291525893" sldId="261"/>
        </pc:sldMkLst>
        <pc:spChg chg="mod">
          <ac:chgData name="Frank Chau" userId="bb71d157-b65a-464d-9c94-2eb9f98acf39" providerId="ADAL" clId="{E9960047-71C5-41AF-9E92-6393A7F55F61}" dt="2020-06-23T20:29:59.531" v="4651" actId="27636"/>
          <ac:spMkLst>
            <pc:docMk/>
            <pc:sldMk cId="291525893" sldId="261"/>
            <ac:spMk id="3" creationId="{F02C492F-8BEA-48E0-A26D-737C0638DE77}"/>
          </ac:spMkLst>
        </pc:spChg>
      </pc:sldChg>
      <pc:sldChg chg="del">
        <pc:chgData name="Frank Chau" userId="bb71d157-b65a-464d-9c94-2eb9f98acf39" providerId="ADAL" clId="{E9960047-71C5-41AF-9E92-6393A7F55F61}" dt="2020-06-23T18:46:22.306" v="475" actId="47"/>
        <pc:sldMkLst>
          <pc:docMk/>
          <pc:sldMk cId="2551733196" sldId="275"/>
        </pc:sldMkLst>
      </pc:sldChg>
      <pc:sldChg chg="del">
        <pc:chgData name="Frank Chau" userId="bb71d157-b65a-464d-9c94-2eb9f98acf39" providerId="ADAL" clId="{E9960047-71C5-41AF-9E92-6393A7F55F61}" dt="2020-06-23T18:49:06.971" v="491" actId="47"/>
        <pc:sldMkLst>
          <pc:docMk/>
          <pc:sldMk cId="1858368991" sldId="276"/>
        </pc:sldMkLst>
      </pc:sldChg>
      <pc:sldChg chg="addSp delSp modSp mod delAnim modAnim">
        <pc:chgData name="Frank Chau" userId="bb71d157-b65a-464d-9c94-2eb9f98acf39" providerId="ADAL" clId="{E9960047-71C5-41AF-9E92-6393A7F55F61}" dt="2020-06-23T20:35:30.150" v="4713" actId="1076"/>
        <pc:sldMkLst>
          <pc:docMk/>
          <pc:sldMk cId="3204141751" sldId="277"/>
        </pc:sldMkLst>
        <pc:spChg chg="mod">
          <ac:chgData name="Frank Chau" userId="bb71d157-b65a-464d-9c94-2eb9f98acf39" providerId="ADAL" clId="{E9960047-71C5-41AF-9E92-6393A7F55F61}" dt="2020-06-23T18:50:41.358" v="560" actId="20577"/>
          <ac:spMkLst>
            <pc:docMk/>
            <pc:sldMk cId="3204141751" sldId="277"/>
            <ac:spMk id="2" creationId="{0406B1D7-0FA4-40AC-B03B-78CA68B30C8C}"/>
          </ac:spMkLst>
        </pc:spChg>
        <pc:spChg chg="add del mod">
          <ac:chgData name="Frank Chau" userId="bb71d157-b65a-464d-9c94-2eb9f98acf39" providerId="ADAL" clId="{E9960047-71C5-41AF-9E92-6393A7F55F61}" dt="2020-06-23T18:50:09.592" v="497"/>
          <ac:spMkLst>
            <pc:docMk/>
            <pc:sldMk cId="3204141751" sldId="277"/>
            <ac:spMk id="5" creationId="{FF1E9369-8906-4B4A-BA07-71EA05455875}"/>
          </ac:spMkLst>
        </pc:spChg>
        <pc:spChg chg="add mod">
          <ac:chgData name="Frank Chau" userId="bb71d157-b65a-464d-9c94-2eb9f98acf39" providerId="ADAL" clId="{E9960047-71C5-41AF-9E92-6393A7F55F61}" dt="2020-06-23T20:35:30.150" v="4713" actId="1076"/>
          <ac:spMkLst>
            <pc:docMk/>
            <pc:sldMk cId="3204141751" sldId="277"/>
            <ac:spMk id="7" creationId="{43AADD69-3364-4152-A7F0-DE55EC862F85}"/>
          </ac:spMkLst>
        </pc:spChg>
        <pc:picChg chg="del">
          <ac:chgData name="Frank Chau" userId="bb71d157-b65a-464d-9c94-2eb9f98acf39" providerId="ADAL" clId="{E9960047-71C5-41AF-9E92-6393A7F55F61}" dt="2020-06-23T18:49:30.687" v="496" actId="478"/>
          <ac:picMkLst>
            <pc:docMk/>
            <pc:sldMk cId="3204141751" sldId="277"/>
            <ac:picMk id="4" creationId="{844B0F8F-4F73-4248-A9FA-3AF1B965BDB1}"/>
          </ac:picMkLst>
        </pc:picChg>
        <pc:picChg chg="add mod">
          <ac:chgData name="Frank Chau" userId="bb71d157-b65a-464d-9c94-2eb9f98acf39" providerId="ADAL" clId="{E9960047-71C5-41AF-9E92-6393A7F55F61}" dt="2020-06-23T18:50:18.099" v="501" actId="1076"/>
          <ac:picMkLst>
            <pc:docMk/>
            <pc:sldMk cId="3204141751" sldId="277"/>
            <ac:picMk id="6" creationId="{72A5FE2E-E472-4458-9244-D359577114EA}"/>
          </ac:picMkLst>
        </pc:picChg>
      </pc:sldChg>
      <pc:sldChg chg="del">
        <pc:chgData name="Frank Chau" userId="bb71d157-b65a-464d-9c94-2eb9f98acf39" providerId="ADAL" clId="{E9960047-71C5-41AF-9E92-6393A7F55F61}" dt="2020-06-23T18:49:11.869" v="493" actId="47"/>
        <pc:sldMkLst>
          <pc:docMk/>
          <pc:sldMk cId="3538467457" sldId="278"/>
        </pc:sldMkLst>
      </pc:sldChg>
      <pc:sldChg chg="del">
        <pc:chgData name="Frank Chau" userId="bb71d157-b65a-464d-9c94-2eb9f98acf39" providerId="ADAL" clId="{E9960047-71C5-41AF-9E92-6393A7F55F61}" dt="2020-06-23T18:49:13.226" v="494" actId="47"/>
        <pc:sldMkLst>
          <pc:docMk/>
          <pc:sldMk cId="1745145604" sldId="279"/>
        </pc:sldMkLst>
      </pc:sldChg>
      <pc:sldChg chg="del">
        <pc:chgData name="Frank Chau" userId="bb71d157-b65a-464d-9c94-2eb9f98acf39" providerId="ADAL" clId="{E9960047-71C5-41AF-9E92-6393A7F55F61}" dt="2020-06-23T18:49:14.762" v="495" actId="47"/>
        <pc:sldMkLst>
          <pc:docMk/>
          <pc:sldMk cId="2756595579" sldId="280"/>
        </pc:sldMkLst>
      </pc:sldChg>
      <pc:sldChg chg="del">
        <pc:chgData name="Frank Chau" userId="bb71d157-b65a-464d-9c94-2eb9f98acf39" providerId="ADAL" clId="{E9960047-71C5-41AF-9E92-6393A7F55F61}" dt="2020-06-23T18:49:10.468" v="492" actId="47"/>
        <pc:sldMkLst>
          <pc:docMk/>
          <pc:sldMk cId="1028345015" sldId="281"/>
        </pc:sldMkLst>
      </pc:sldChg>
      <pc:sldChg chg="addSp delSp modSp mod">
        <pc:chgData name="Frank Chau" userId="bb71d157-b65a-464d-9c94-2eb9f98acf39" providerId="ADAL" clId="{E9960047-71C5-41AF-9E92-6393A7F55F61}" dt="2020-06-23T20:10:54.495" v="2949" actId="26606"/>
        <pc:sldMkLst>
          <pc:docMk/>
          <pc:sldMk cId="940667952" sldId="282"/>
        </pc:sldMkLst>
        <pc:spChg chg="mo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2" creationId="{233CC0AE-00A3-48EE-B20F-E8C153FFDA6A}"/>
          </ac:spMkLst>
        </pc:spChg>
        <pc:spChg chg="or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3" creationId="{6563209D-264B-4B1B-B38F-1F430B87D3DC}"/>
          </ac:spMkLst>
        </pc:spChg>
        <pc:spChg chg="del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99" creationId="{DE91395A-2D18-4AF6-A0AC-AAA7189FED11}"/>
          </ac:spMkLst>
        </pc:spChg>
        <pc:spChg chg="del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01" creationId="{7BD08880-457D-4C62-A3B5-6A9B0878C7E9}"/>
          </ac:spMkLst>
        </pc:spChg>
        <pc:spChg chg="del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03" creationId="{FA94DED7-0A28-4AD9-8747-E94113225016}"/>
          </ac:spMkLst>
        </pc:spChg>
        <pc:spChg chg="del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05" creationId="{6F175609-91A3-416E-BC3D-7548FDE02910}"/>
          </ac:spMkLst>
        </pc:spChg>
        <pc:spChg chg="del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07" creationId="{9A3B0D54-9DF0-4FF8-A0AA-B4234DF358EF}"/>
          </ac:spMkLst>
        </pc:spChg>
        <pc:spChg chg="del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09" creationId="{64D236DE-BD07-488F-B236-DDEEFFF720FF}"/>
          </ac:spMkLst>
        </pc:spChg>
        <pc:spChg chg="ad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63" creationId="{DE91395A-2D18-4AF6-A0AC-AAA7189FED11}"/>
          </ac:spMkLst>
        </pc:spChg>
        <pc:spChg chg="ad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65" creationId="{7BD08880-457D-4C62-A3B5-6A9B0878C7E9}"/>
          </ac:spMkLst>
        </pc:spChg>
        <pc:spChg chg="ad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67" creationId="{FA94DED7-0A28-4AD9-8747-E94113225016}"/>
          </ac:spMkLst>
        </pc:spChg>
        <pc:spChg chg="ad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69" creationId="{6F175609-91A3-416E-BC3D-7548FDE02910}"/>
          </ac:spMkLst>
        </pc:spChg>
        <pc:spChg chg="ad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71" creationId="{9A3B0D54-9DF0-4FF8-A0AA-B4234DF358EF}"/>
          </ac:spMkLst>
        </pc:spChg>
        <pc:spChg chg="add">
          <ac:chgData name="Frank Chau" userId="bb71d157-b65a-464d-9c94-2eb9f98acf39" providerId="ADAL" clId="{E9960047-71C5-41AF-9E92-6393A7F55F61}" dt="2020-06-23T20:10:54.495" v="2949" actId="26606"/>
          <ac:spMkLst>
            <pc:docMk/>
            <pc:sldMk cId="940667952" sldId="282"/>
            <ac:spMk id="173" creationId="{64D236DE-BD07-488F-B236-DDEEFFF720FF}"/>
          </ac:spMkLst>
        </pc:spChg>
        <pc:grpChg chg="del">
          <ac:chgData name="Frank Chau" userId="bb71d157-b65a-464d-9c94-2eb9f98acf39" providerId="ADAL" clId="{E9960047-71C5-41AF-9E92-6393A7F55F61}" dt="2020-06-23T20:10:54.495" v="2949" actId="26606"/>
          <ac:grpSpMkLst>
            <pc:docMk/>
            <pc:sldMk cId="940667952" sldId="282"/>
            <ac:grpSpMk id="71" creationId="{7398C59F-5A18-487B-91D6-B955AACF2E50}"/>
          </ac:grpSpMkLst>
        </pc:grpChg>
        <pc:grpChg chg="del">
          <ac:chgData name="Frank Chau" userId="bb71d157-b65a-464d-9c94-2eb9f98acf39" providerId="ADAL" clId="{E9960047-71C5-41AF-9E92-6393A7F55F61}" dt="2020-06-23T20:10:54.495" v="2949" actId="26606"/>
          <ac:grpSpMkLst>
            <pc:docMk/>
            <pc:sldMk cId="940667952" sldId="282"/>
            <ac:grpSpMk id="85" creationId="{520234FB-542E-4550-9C2F-1B56FD41A1CA}"/>
          </ac:grpSpMkLst>
        </pc:grpChg>
        <pc:grpChg chg="add">
          <ac:chgData name="Frank Chau" userId="bb71d157-b65a-464d-9c94-2eb9f98acf39" providerId="ADAL" clId="{E9960047-71C5-41AF-9E92-6393A7F55F61}" dt="2020-06-23T20:10:54.495" v="2949" actId="26606"/>
          <ac:grpSpMkLst>
            <pc:docMk/>
            <pc:sldMk cId="940667952" sldId="282"/>
            <ac:grpSpMk id="135" creationId="{7398C59F-5A18-487B-91D6-B955AACF2E50}"/>
          </ac:grpSpMkLst>
        </pc:grpChg>
        <pc:grpChg chg="add">
          <ac:chgData name="Frank Chau" userId="bb71d157-b65a-464d-9c94-2eb9f98acf39" providerId="ADAL" clId="{E9960047-71C5-41AF-9E92-6393A7F55F61}" dt="2020-06-23T20:10:54.495" v="2949" actId="26606"/>
          <ac:grpSpMkLst>
            <pc:docMk/>
            <pc:sldMk cId="940667952" sldId="282"/>
            <ac:grpSpMk id="149" creationId="{520234FB-542E-4550-9C2F-1B56FD41A1CA}"/>
          </ac:grpSpMkLst>
        </pc:grpChg>
        <pc:picChg chg="add mod">
          <ac:chgData name="Frank Chau" userId="bb71d157-b65a-464d-9c94-2eb9f98acf39" providerId="ADAL" clId="{E9960047-71C5-41AF-9E92-6393A7F55F61}" dt="2020-06-23T20:10:54.495" v="2949" actId="26606"/>
          <ac:picMkLst>
            <pc:docMk/>
            <pc:sldMk cId="940667952" sldId="282"/>
            <ac:picMk id="6146" creationId="{CFEBDF3D-3AE1-4D86-9CA3-2BF410291BDA}"/>
          </ac:picMkLst>
        </pc:picChg>
        <pc:picChg chg="del">
          <ac:chgData name="Frank Chau" userId="bb71d157-b65a-464d-9c94-2eb9f98acf39" providerId="ADAL" clId="{E9960047-71C5-41AF-9E92-6393A7F55F61}" dt="2020-06-23T20:10:50.381" v="2947" actId="478"/>
          <ac:picMkLst>
            <pc:docMk/>
            <pc:sldMk cId="940667952" sldId="282"/>
            <ac:picMk id="9218" creationId="{FE1B00FB-1D2E-4BBA-9308-F435EFA24A25}"/>
          </ac:picMkLst>
        </pc:picChg>
      </pc:sldChg>
      <pc:sldChg chg="del">
        <pc:chgData name="Frank Chau" userId="bb71d157-b65a-464d-9c94-2eb9f98acf39" providerId="ADAL" clId="{E9960047-71C5-41AF-9E92-6393A7F55F61}" dt="2020-06-23T20:09:30.239" v="2916" actId="47"/>
        <pc:sldMkLst>
          <pc:docMk/>
          <pc:sldMk cId="3437210705" sldId="283"/>
        </pc:sldMkLst>
      </pc:sldChg>
      <pc:sldChg chg="del">
        <pc:chgData name="Frank Chau" userId="bb71d157-b65a-464d-9c94-2eb9f98acf39" providerId="ADAL" clId="{E9960047-71C5-41AF-9E92-6393A7F55F61}" dt="2020-06-23T20:09:33.326" v="2917" actId="47"/>
        <pc:sldMkLst>
          <pc:docMk/>
          <pc:sldMk cId="3449359928" sldId="284"/>
        </pc:sldMkLst>
      </pc:sldChg>
      <pc:sldChg chg="del">
        <pc:chgData name="Frank Chau" userId="bb71d157-b65a-464d-9c94-2eb9f98acf39" providerId="ADAL" clId="{E9960047-71C5-41AF-9E92-6393A7F55F61}" dt="2020-06-23T20:09:34.367" v="2918" actId="47"/>
        <pc:sldMkLst>
          <pc:docMk/>
          <pc:sldMk cId="984234265" sldId="285"/>
        </pc:sldMkLst>
      </pc:sldChg>
      <pc:sldChg chg="del">
        <pc:chgData name="Frank Chau" userId="bb71d157-b65a-464d-9c94-2eb9f98acf39" providerId="ADAL" clId="{E9960047-71C5-41AF-9E92-6393A7F55F61}" dt="2020-06-23T20:09:35.218" v="2919" actId="47"/>
        <pc:sldMkLst>
          <pc:docMk/>
          <pc:sldMk cId="707424950" sldId="286"/>
        </pc:sldMkLst>
      </pc:sldChg>
      <pc:sldChg chg="del">
        <pc:chgData name="Frank Chau" userId="bb71d157-b65a-464d-9c94-2eb9f98acf39" providerId="ADAL" clId="{E9960047-71C5-41AF-9E92-6393A7F55F61}" dt="2020-06-23T20:09:35.953" v="2920" actId="47"/>
        <pc:sldMkLst>
          <pc:docMk/>
          <pc:sldMk cId="1610098402" sldId="287"/>
        </pc:sldMkLst>
      </pc:sldChg>
      <pc:sldChg chg="del">
        <pc:chgData name="Frank Chau" userId="bb71d157-b65a-464d-9c94-2eb9f98acf39" providerId="ADAL" clId="{E9960047-71C5-41AF-9E92-6393A7F55F61}" dt="2020-06-23T20:09:36.976" v="2921" actId="47"/>
        <pc:sldMkLst>
          <pc:docMk/>
          <pc:sldMk cId="441212646" sldId="288"/>
        </pc:sldMkLst>
      </pc:sldChg>
      <pc:sldChg chg="addSp delSp modSp new mod modTransition setBg setClrOvrMap modNotesTx">
        <pc:chgData name="Frank Chau" userId="bb71d157-b65a-464d-9c94-2eb9f98acf39" providerId="ADAL" clId="{E9960047-71C5-41AF-9E92-6393A7F55F61}" dt="2020-06-23T19:44:25.641" v="2162"/>
        <pc:sldMkLst>
          <pc:docMk/>
          <pc:sldMk cId="1562522429" sldId="289"/>
        </pc:sldMkLst>
        <pc:spChg chg="mod">
          <ac:chgData name="Frank Chau" userId="bb71d157-b65a-464d-9c94-2eb9f98acf39" providerId="ADAL" clId="{E9960047-71C5-41AF-9E92-6393A7F55F61}" dt="2020-06-23T19:23:26.587" v="1665" actId="20577"/>
          <ac:spMkLst>
            <pc:docMk/>
            <pc:sldMk cId="1562522429" sldId="289"/>
            <ac:spMk id="2" creationId="{10601B5B-62D0-44D3-904A-1E97A3263E31}"/>
          </ac:spMkLst>
        </pc:spChg>
        <pc:spChg chg="mod ord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3" creationId="{AA7ED424-EC5A-4034-9C1C-795D619FB889}"/>
          </ac:spMkLst>
        </pc:spChg>
        <pc:spChg chg="add del">
          <ac:chgData name="Frank Chau" userId="bb71d157-b65a-464d-9c94-2eb9f98acf39" providerId="ADAL" clId="{E9960047-71C5-41AF-9E92-6393A7F55F61}" dt="2020-06-23T18:51:36.443" v="566" actId="26606"/>
          <ac:spMkLst>
            <pc:docMk/>
            <pc:sldMk cId="1562522429" sldId="289"/>
            <ac:spMk id="99" creationId="{1996130F-9AB5-4DE9-8574-3AF891C5C172}"/>
          </ac:spMkLst>
        </pc:spChg>
        <pc:spChg chg="add del">
          <ac:chgData name="Frank Chau" userId="bb71d157-b65a-464d-9c94-2eb9f98acf39" providerId="ADAL" clId="{E9960047-71C5-41AF-9E92-6393A7F55F61}" dt="2020-06-23T18:51:36.443" v="566" actId="26606"/>
          <ac:spMkLst>
            <pc:docMk/>
            <pc:sldMk cId="1562522429" sldId="289"/>
            <ac:spMk id="101" creationId="{3623DEAC-F39C-45D6-86DC-1033F6429528}"/>
          </ac:spMkLst>
        </pc:spChg>
        <pc:spChg chg="add del">
          <ac:chgData name="Frank Chau" userId="bb71d157-b65a-464d-9c94-2eb9f98acf39" providerId="ADAL" clId="{E9960047-71C5-41AF-9E92-6393A7F55F61}" dt="2020-06-23T18:51:36.443" v="566" actId="26606"/>
          <ac:spMkLst>
            <pc:docMk/>
            <pc:sldMk cId="1562522429" sldId="289"/>
            <ac:spMk id="103" creationId="{A692209D-B607-46C3-8560-07AF72291659}"/>
          </ac:spMkLst>
        </pc:spChg>
        <pc:spChg chg="add del">
          <ac:chgData name="Frank Chau" userId="bb71d157-b65a-464d-9c94-2eb9f98acf39" providerId="ADAL" clId="{E9960047-71C5-41AF-9E92-6393A7F55F61}" dt="2020-06-23T18:51:36.443" v="566" actId="26606"/>
          <ac:spMkLst>
            <pc:docMk/>
            <pc:sldMk cId="1562522429" sldId="289"/>
            <ac:spMk id="105" creationId="{94874638-CF15-4908-BC4B-4908744D0BAF}"/>
          </ac:spMkLst>
        </pc:spChg>
        <pc:spChg chg="add del">
          <ac:chgData name="Frank Chau" userId="bb71d157-b65a-464d-9c94-2eb9f98acf39" providerId="ADAL" clId="{E9960047-71C5-41AF-9E92-6393A7F55F61}" dt="2020-06-23T18:51:36.443" v="566" actId="26606"/>
          <ac:spMkLst>
            <pc:docMk/>
            <pc:sldMk cId="1562522429" sldId="289"/>
            <ac:spMk id="107" creationId="{5F1B8348-CD6E-4561-A704-C232D9A2676D}"/>
          </ac:spMkLst>
        </pc:spChg>
        <pc:spChg chg="add del">
          <ac:chgData name="Frank Chau" userId="bb71d157-b65a-464d-9c94-2eb9f98acf39" providerId="ADAL" clId="{E9960047-71C5-41AF-9E92-6393A7F55F61}" dt="2020-06-23T18:51:38.948" v="572" actId="26606"/>
          <ac:spMkLst>
            <pc:docMk/>
            <pc:sldMk cId="1562522429" sldId="289"/>
            <ac:spMk id="109" creationId="{D194CE73-DAD8-4221-9CA7-6BF6E37DB207}"/>
          </ac:spMkLst>
        </pc:spChg>
        <pc:spChg chg="add del">
          <ac:chgData name="Frank Chau" userId="bb71d157-b65a-464d-9c94-2eb9f98acf39" providerId="ADAL" clId="{E9960047-71C5-41AF-9E92-6393A7F55F61}" dt="2020-06-23T18:51:38.423" v="570" actId="26606"/>
          <ac:spMkLst>
            <pc:docMk/>
            <pc:sldMk cId="1562522429" sldId="289"/>
            <ac:spMk id="133" creationId="{8841A10E-0F0E-4596-8888-870D709254A7}"/>
          </ac:spMkLst>
        </pc:spChg>
        <pc:spChg chg="add del">
          <ac:chgData name="Frank Chau" userId="bb71d157-b65a-464d-9c94-2eb9f98acf39" providerId="ADAL" clId="{E9960047-71C5-41AF-9E92-6393A7F55F61}" dt="2020-06-23T18:51:38.423" v="570" actId="26606"/>
          <ac:spMkLst>
            <pc:docMk/>
            <pc:sldMk cId="1562522429" sldId="289"/>
            <ac:spMk id="135" creationId="{29B1E55C-E51F-4093-A2A8-137C3E9014D7}"/>
          </ac:spMkLst>
        </pc:spChg>
        <pc:spChg chg="add del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37" creationId="{1996130F-9AB5-4DE9-8574-3AF891C5C172}"/>
          </ac:spMkLst>
        </pc:spChg>
        <pc:spChg chg="add del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38" creationId="{3623DEAC-F39C-45D6-86DC-1033F6429528}"/>
          </ac:spMkLst>
        </pc:spChg>
        <pc:spChg chg="add del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39" creationId="{A692209D-B607-46C3-8560-07AF72291659}"/>
          </ac:spMkLst>
        </pc:spChg>
        <pc:spChg chg="add del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40" creationId="{94874638-CF15-4908-BC4B-4908744D0BAF}"/>
          </ac:spMkLst>
        </pc:spChg>
        <pc:spChg chg="add del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41" creationId="{5F1B8348-CD6E-4561-A704-C232D9A2676D}"/>
          </ac:spMkLst>
        </pc:spChg>
        <pc:spChg chg="add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74" creationId="{A84F153B-2093-4171-BD2D-1631695C9B80}"/>
          </ac:spMkLst>
        </pc:spChg>
        <pc:spChg chg="add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76" creationId="{DB5BC99D-7BEA-4F13-B82B-A956E2D097CA}"/>
          </ac:spMkLst>
        </pc:spChg>
        <pc:spChg chg="add">
          <ac:chgData name="Frank Chau" userId="bb71d157-b65a-464d-9c94-2eb9f98acf39" providerId="ADAL" clId="{E9960047-71C5-41AF-9E92-6393A7F55F61}" dt="2020-06-23T18:53:13.356" v="595" actId="26606"/>
          <ac:spMkLst>
            <pc:docMk/>
            <pc:sldMk cId="1562522429" sldId="289"/>
            <ac:spMk id="178" creationId="{EB5C3393-A22B-412F-84D0-6AE46F6C2041}"/>
          </ac:spMkLst>
        </pc:spChg>
        <pc:spChg chg="add del">
          <ac:chgData name="Frank Chau" userId="bb71d157-b65a-464d-9c94-2eb9f98acf39" providerId="ADAL" clId="{E9960047-71C5-41AF-9E92-6393A7F55F61}" dt="2020-06-23T18:51:37.526" v="568" actId="26606"/>
          <ac:spMkLst>
            <pc:docMk/>
            <pc:sldMk cId="1562522429" sldId="289"/>
            <ac:spMk id="1030" creationId="{DE91395A-2D18-4AF6-A0AC-AAA7189FED11}"/>
          </ac:spMkLst>
        </pc:spChg>
        <pc:spChg chg="add del">
          <ac:chgData name="Frank Chau" userId="bb71d157-b65a-464d-9c94-2eb9f98acf39" providerId="ADAL" clId="{E9960047-71C5-41AF-9E92-6393A7F55F61}" dt="2020-06-23T18:51:37.526" v="568" actId="26606"/>
          <ac:spMkLst>
            <pc:docMk/>
            <pc:sldMk cId="1562522429" sldId="289"/>
            <ac:spMk id="1031" creationId="{7BD08880-457D-4C62-A3B5-6A9B0878C7E9}"/>
          </ac:spMkLst>
        </pc:spChg>
        <pc:spChg chg="add del">
          <ac:chgData name="Frank Chau" userId="bb71d157-b65a-464d-9c94-2eb9f98acf39" providerId="ADAL" clId="{E9960047-71C5-41AF-9E92-6393A7F55F61}" dt="2020-06-23T18:51:38.423" v="570" actId="26606"/>
          <ac:spMkLst>
            <pc:docMk/>
            <pc:sldMk cId="1562522429" sldId="289"/>
            <ac:spMk id="1035" creationId="{DE91395A-2D18-4AF6-A0AC-AAA7189FED11}"/>
          </ac:spMkLst>
        </pc:spChg>
        <pc:spChg chg="add del">
          <ac:chgData name="Frank Chau" userId="bb71d157-b65a-464d-9c94-2eb9f98acf39" providerId="ADAL" clId="{E9960047-71C5-41AF-9E92-6393A7F55F61}" dt="2020-06-23T18:51:38.423" v="570" actId="26606"/>
          <ac:spMkLst>
            <pc:docMk/>
            <pc:sldMk cId="1562522429" sldId="289"/>
            <ac:spMk id="1036" creationId="{7BD08880-457D-4C62-A3B5-6A9B0878C7E9}"/>
          </ac:spMkLst>
        </pc:spChg>
        <pc:spChg chg="add del">
          <ac:chgData name="Frank Chau" userId="bb71d157-b65a-464d-9c94-2eb9f98acf39" providerId="ADAL" clId="{E9960047-71C5-41AF-9E92-6393A7F55F61}" dt="2020-06-23T18:51:38.423" v="570" actId="26606"/>
          <ac:spMkLst>
            <pc:docMk/>
            <pc:sldMk cId="1562522429" sldId="289"/>
            <ac:spMk id="1037" creationId="{6D356F1A-690D-401E-8CF3-E4686CDFEC30}"/>
          </ac:spMkLst>
        </pc:spChg>
        <pc:spChg chg="add del">
          <ac:chgData name="Frank Chau" userId="bb71d157-b65a-464d-9c94-2eb9f98acf39" providerId="ADAL" clId="{E9960047-71C5-41AF-9E92-6393A7F55F61}" dt="2020-06-23T18:51:38.948" v="572" actId="26606"/>
          <ac:spMkLst>
            <pc:docMk/>
            <pc:sldMk cId="1562522429" sldId="289"/>
            <ac:spMk id="1043" creationId="{1996130F-9AB5-4DE9-8574-3AF891C5C172}"/>
          </ac:spMkLst>
        </pc:spChg>
        <pc:spChg chg="add del">
          <ac:chgData name="Frank Chau" userId="bb71d157-b65a-464d-9c94-2eb9f98acf39" providerId="ADAL" clId="{E9960047-71C5-41AF-9E92-6393A7F55F61}" dt="2020-06-23T18:51:38.948" v="572" actId="26606"/>
          <ac:spMkLst>
            <pc:docMk/>
            <pc:sldMk cId="1562522429" sldId="289"/>
            <ac:spMk id="1044" creationId="{3623DEAC-F39C-45D6-86DC-1033F6429528}"/>
          </ac:spMkLst>
        </pc:spChg>
        <pc:spChg chg="add del">
          <ac:chgData name="Frank Chau" userId="bb71d157-b65a-464d-9c94-2eb9f98acf39" providerId="ADAL" clId="{E9960047-71C5-41AF-9E92-6393A7F55F61}" dt="2020-06-23T18:51:38.948" v="572" actId="26606"/>
          <ac:spMkLst>
            <pc:docMk/>
            <pc:sldMk cId="1562522429" sldId="289"/>
            <ac:spMk id="1045" creationId="{3EFB1521-B724-4E9D-B424-850742EEDC51}"/>
          </ac:spMkLst>
        </pc:spChg>
        <pc:spChg chg="add del">
          <ac:chgData name="Frank Chau" userId="bb71d157-b65a-464d-9c94-2eb9f98acf39" providerId="ADAL" clId="{E9960047-71C5-41AF-9E92-6393A7F55F61}" dt="2020-06-23T18:51:38.948" v="572" actId="26606"/>
          <ac:spMkLst>
            <pc:docMk/>
            <pc:sldMk cId="1562522429" sldId="289"/>
            <ac:spMk id="1046" creationId="{DC4CD812-44BD-4CB5-BE63-81401F8310B6}"/>
          </ac:spMkLst>
        </pc:spChg>
        <pc:spChg chg="add del">
          <ac:chgData name="Frank Chau" userId="bb71d157-b65a-464d-9c94-2eb9f98acf39" providerId="ADAL" clId="{E9960047-71C5-41AF-9E92-6393A7F55F61}" dt="2020-06-23T18:51:38.948" v="572" actId="26606"/>
          <ac:spMkLst>
            <pc:docMk/>
            <pc:sldMk cId="1562522429" sldId="289"/>
            <ac:spMk id="1047" creationId="{F20221C9-9035-4A88-8973-CFB57BC38D7E}"/>
          </ac:spMkLst>
        </pc:spChg>
        <pc:spChg chg="add del">
          <ac:chgData name="Frank Chau" userId="bb71d157-b65a-464d-9c94-2eb9f98acf39" providerId="ADAL" clId="{E9960047-71C5-41AF-9E92-6393A7F55F61}" dt="2020-06-23T18:51:41.801" v="574" actId="26606"/>
          <ac:spMkLst>
            <pc:docMk/>
            <pc:sldMk cId="1562522429" sldId="289"/>
            <ac:spMk id="1051" creationId="{DE91395A-2D18-4AF6-A0AC-AAA7189FED11}"/>
          </ac:spMkLst>
        </pc:spChg>
        <pc:spChg chg="add del">
          <ac:chgData name="Frank Chau" userId="bb71d157-b65a-464d-9c94-2eb9f98acf39" providerId="ADAL" clId="{E9960047-71C5-41AF-9E92-6393A7F55F61}" dt="2020-06-23T18:51:41.801" v="574" actId="26606"/>
          <ac:spMkLst>
            <pc:docMk/>
            <pc:sldMk cId="1562522429" sldId="289"/>
            <ac:spMk id="1052" creationId="{7BD08880-457D-4C62-A3B5-6A9B0878C7E9}"/>
          </ac:spMkLst>
        </pc:spChg>
        <pc:spChg chg="add del">
          <ac:chgData name="Frank Chau" userId="bb71d157-b65a-464d-9c94-2eb9f98acf39" providerId="ADAL" clId="{E9960047-71C5-41AF-9E92-6393A7F55F61}" dt="2020-06-23T18:51:41.801" v="574" actId="26606"/>
          <ac:spMkLst>
            <pc:docMk/>
            <pc:sldMk cId="1562522429" sldId="289"/>
            <ac:spMk id="1053" creationId="{6D356F1A-690D-401E-8CF3-E4686CDFEC30}"/>
          </ac:spMkLst>
        </pc:spChg>
        <pc:spChg chg="add del">
          <ac:chgData name="Frank Chau" userId="bb71d157-b65a-464d-9c94-2eb9f98acf39" providerId="ADAL" clId="{E9960047-71C5-41AF-9E92-6393A7F55F61}" dt="2020-06-23T18:51:41.801" v="574" actId="26606"/>
          <ac:spMkLst>
            <pc:docMk/>
            <pc:sldMk cId="1562522429" sldId="289"/>
            <ac:spMk id="1058" creationId="{8841A10E-0F0E-4596-8888-870D709254A7}"/>
          </ac:spMkLst>
        </pc:spChg>
        <pc:spChg chg="add del">
          <ac:chgData name="Frank Chau" userId="bb71d157-b65a-464d-9c94-2eb9f98acf39" providerId="ADAL" clId="{E9960047-71C5-41AF-9E92-6393A7F55F61}" dt="2020-06-23T18:51:41.801" v="574" actId="26606"/>
          <ac:spMkLst>
            <pc:docMk/>
            <pc:sldMk cId="1562522429" sldId="289"/>
            <ac:spMk id="1059" creationId="{29B1E55C-E51F-4093-A2A8-137C3E9014D7}"/>
          </ac:spMkLst>
        </pc:spChg>
        <pc:spChg chg="add del">
          <ac:chgData name="Frank Chau" userId="bb71d157-b65a-464d-9c94-2eb9f98acf39" providerId="ADAL" clId="{E9960047-71C5-41AF-9E92-6393A7F55F61}" dt="2020-06-23T18:51:44.591" v="576" actId="26606"/>
          <ac:spMkLst>
            <pc:docMk/>
            <pc:sldMk cId="1562522429" sldId="289"/>
            <ac:spMk id="1063" creationId="{1996130F-9AB5-4DE9-8574-3AF891C5C172}"/>
          </ac:spMkLst>
        </pc:spChg>
        <pc:spChg chg="add del">
          <ac:chgData name="Frank Chau" userId="bb71d157-b65a-464d-9c94-2eb9f98acf39" providerId="ADAL" clId="{E9960047-71C5-41AF-9E92-6393A7F55F61}" dt="2020-06-23T18:51:44.591" v="576" actId="26606"/>
          <ac:spMkLst>
            <pc:docMk/>
            <pc:sldMk cId="1562522429" sldId="289"/>
            <ac:spMk id="1064" creationId="{3623DEAC-F39C-45D6-86DC-1033F6429528}"/>
          </ac:spMkLst>
        </pc:spChg>
        <pc:spChg chg="add del">
          <ac:chgData name="Frank Chau" userId="bb71d157-b65a-464d-9c94-2eb9f98acf39" providerId="ADAL" clId="{E9960047-71C5-41AF-9E92-6393A7F55F61}" dt="2020-06-23T18:51:44.591" v="576" actId="26606"/>
          <ac:spMkLst>
            <pc:docMk/>
            <pc:sldMk cId="1562522429" sldId="289"/>
            <ac:spMk id="1065" creationId="{3EFB1521-B724-4E9D-B424-850742EEDC51}"/>
          </ac:spMkLst>
        </pc:spChg>
        <pc:spChg chg="add del">
          <ac:chgData name="Frank Chau" userId="bb71d157-b65a-464d-9c94-2eb9f98acf39" providerId="ADAL" clId="{E9960047-71C5-41AF-9E92-6393A7F55F61}" dt="2020-06-23T18:51:44.591" v="576" actId="26606"/>
          <ac:spMkLst>
            <pc:docMk/>
            <pc:sldMk cId="1562522429" sldId="289"/>
            <ac:spMk id="1066" creationId="{DC4CD812-44BD-4CB5-BE63-81401F8310B6}"/>
          </ac:spMkLst>
        </pc:spChg>
        <pc:spChg chg="add del">
          <ac:chgData name="Frank Chau" userId="bb71d157-b65a-464d-9c94-2eb9f98acf39" providerId="ADAL" clId="{E9960047-71C5-41AF-9E92-6393A7F55F61}" dt="2020-06-23T18:51:44.591" v="576" actId="26606"/>
          <ac:spMkLst>
            <pc:docMk/>
            <pc:sldMk cId="1562522429" sldId="289"/>
            <ac:spMk id="1067" creationId="{F20221C9-9035-4A88-8973-CFB57BC38D7E}"/>
          </ac:spMkLst>
        </pc:spChg>
        <pc:spChg chg="add del">
          <ac:chgData name="Frank Chau" userId="bb71d157-b65a-464d-9c94-2eb9f98acf39" providerId="ADAL" clId="{E9960047-71C5-41AF-9E92-6393A7F55F61}" dt="2020-06-23T18:51:44.591" v="576" actId="26606"/>
          <ac:spMkLst>
            <pc:docMk/>
            <pc:sldMk cId="1562522429" sldId="289"/>
            <ac:spMk id="1068" creationId="{D194CE73-DAD8-4221-9CA7-6BF6E37DB207}"/>
          </ac:spMkLst>
        </pc:spChg>
        <pc:spChg chg="add del">
          <ac:chgData name="Frank Chau" userId="bb71d157-b65a-464d-9c94-2eb9f98acf39" providerId="ADAL" clId="{E9960047-71C5-41AF-9E92-6393A7F55F61}" dt="2020-06-23T18:51:45.501" v="578" actId="26606"/>
          <ac:spMkLst>
            <pc:docMk/>
            <pc:sldMk cId="1562522429" sldId="289"/>
            <ac:spMk id="1072" creationId="{DE91395A-2D18-4AF6-A0AC-AAA7189FED11}"/>
          </ac:spMkLst>
        </pc:spChg>
        <pc:spChg chg="add del">
          <ac:chgData name="Frank Chau" userId="bb71d157-b65a-464d-9c94-2eb9f98acf39" providerId="ADAL" clId="{E9960047-71C5-41AF-9E92-6393A7F55F61}" dt="2020-06-23T18:51:45.501" v="578" actId="26606"/>
          <ac:spMkLst>
            <pc:docMk/>
            <pc:sldMk cId="1562522429" sldId="289"/>
            <ac:spMk id="1073" creationId="{7BD08880-457D-4C62-A3B5-6A9B0878C7E9}"/>
          </ac:spMkLst>
        </pc:spChg>
        <pc:spChg chg="add del">
          <ac:chgData name="Frank Chau" userId="bb71d157-b65a-464d-9c94-2eb9f98acf39" providerId="ADAL" clId="{E9960047-71C5-41AF-9E92-6393A7F55F61}" dt="2020-06-23T18:51:45.501" v="578" actId="26606"/>
          <ac:spMkLst>
            <pc:docMk/>
            <pc:sldMk cId="1562522429" sldId="289"/>
            <ac:spMk id="1074" creationId="{6B79E008-DC37-4666-A916-4A4B8A2B5ADD}"/>
          </ac:spMkLst>
        </pc:spChg>
        <pc:spChg chg="add del">
          <ac:chgData name="Frank Chau" userId="bb71d157-b65a-464d-9c94-2eb9f98acf39" providerId="ADAL" clId="{E9960047-71C5-41AF-9E92-6393A7F55F61}" dt="2020-06-23T18:51:45.501" v="578" actId="26606"/>
          <ac:spMkLst>
            <pc:docMk/>
            <pc:sldMk cId="1562522429" sldId="289"/>
            <ac:spMk id="1075" creationId="{F9A71B15-1984-4C52-9D91-56CF265D7935}"/>
          </ac:spMkLst>
        </pc:spChg>
        <pc:spChg chg="add del">
          <ac:chgData name="Frank Chau" userId="bb71d157-b65a-464d-9c94-2eb9f98acf39" providerId="ADAL" clId="{E9960047-71C5-41AF-9E92-6393A7F55F61}" dt="2020-06-23T18:51:45.501" v="578" actId="26606"/>
          <ac:spMkLst>
            <pc:docMk/>
            <pc:sldMk cId="1562522429" sldId="289"/>
            <ac:spMk id="1076" creationId="{C3342805-0EAA-42F0-9D6F-8ED1D6BA36B8}"/>
          </ac:spMkLst>
        </pc:spChg>
        <pc:spChg chg="add del">
          <ac:chgData name="Frank Chau" userId="bb71d157-b65a-464d-9c94-2eb9f98acf39" providerId="ADAL" clId="{E9960047-71C5-41AF-9E92-6393A7F55F61}" dt="2020-06-23T18:51:47.691" v="580" actId="26606"/>
          <ac:spMkLst>
            <pc:docMk/>
            <pc:sldMk cId="1562522429" sldId="289"/>
            <ac:spMk id="1080" creationId="{DE91395A-2D18-4AF6-A0AC-AAA7189FED11}"/>
          </ac:spMkLst>
        </pc:spChg>
        <pc:spChg chg="add del">
          <ac:chgData name="Frank Chau" userId="bb71d157-b65a-464d-9c94-2eb9f98acf39" providerId="ADAL" clId="{E9960047-71C5-41AF-9E92-6393A7F55F61}" dt="2020-06-23T18:51:47.691" v="580" actId="26606"/>
          <ac:spMkLst>
            <pc:docMk/>
            <pc:sldMk cId="1562522429" sldId="289"/>
            <ac:spMk id="1081" creationId="{7BD08880-457D-4C62-A3B5-6A9B0878C7E9}"/>
          </ac:spMkLst>
        </pc:spChg>
        <pc:spChg chg="add del">
          <ac:chgData name="Frank Chau" userId="bb71d157-b65a-464d-9c94-2eb9f98acf39" providerId="ADAL" clId="{E9960047-71C5-41AF-9E92-6393A7F55F61}" dt="2020-06-23T18:51:48.078" v="582" actId="26606"/>
          <ac:spMkLst>
            <pc:docMk/>
            <pc:sldMk cId="1562522429" sldId="289"/>
            <ac:spMk id="1085" creationId="{DE91395A-2D18-4AF6-A0AC-AAA7189FED11}"/>
          </ac:spMkLst>
        </pc:spChg>
        <pc:spChg chg="add del">
          <ac:chgData name="Frank Chau" userId="bb71d157-b65a-464d-9c94-2eb9f98acf39" providerId="ADAL" clId="{E9960047-71C5-41AF-9E92-6393A7F55F61}" dt="2020-06-23T18:51:48.078" v="582" actId="26606"/>
          <ac:spMkLst>
            <pc:docMk/>
            <pc:sldMk cId="1562522429" sldId="289"/>
            <ac:spMk id="1086" creationId="{7BD08880-457D-4C62-A3B5-6A9B0878C7E9}"/>
          </ac:spMkLst>
        </pc:spChg>
        <pc:spChg chg="add del">
          <ac:chgData name="Frank Chau" userId="bb71d157-b65a-464d-9c94-2eb9f98acf39" providerId="ADAL" clId="{E9960047-71C5-41AF-9E92-6393A7F55F61}" dt="2020-06-23T18:51:48.682" v="584" actId="26606"/>
          <ac:spMkLst>
            <pc:docMk/>
            <pc:sldMk cId="1562522429" sldId="289"/>
            <ac:spMk id="1090" creationId="{1996130F-9AB5-4DE9-8574-3AF891C5C172}"/>
          </ac:spMkLst>
        </pc:spChg>
        <pc:spChg chg="add del">
          <ac:chgData name="Frank Chau" userId="bb71d157-b65a-464d-9c94-2eb9f98acf39" providerId="ADAL" clId="{E9960047-71C5-41AF-9E92-6393A7F55F61}" dt="2020-06-23T18:51:48.682" v="584" actId="26606"/>
          <ac:spMkLst>
            <pc:docMk/>
            <pc:sldMk cId="1562522429" sldId="289"/>
            <ac:spMk id="1091" creationId="{3623DEAC-F39C-45D6-86DC-1033F6429528}"/>
          </ac:spMkLst>
        </pc:spChg>
        <pc:spChg chg="add del">
          <ac:chgData name="Frank Chau" userId="bb71d157-b65a-464d-9c94-2eb9f98acf39" providerId="ADAL" clId="{E9960047-71C5-41AF-9E92-6393A7F55F61}" dt="2020-06-23T18:51:48.682" v="584" actId="26606"/>
          <ac:spMkLst>
            <pc:docMk/>
            <pc:sldMk cId="1562522429" sldId="289"/>
            <ac:spMk id="1092" creationId="{A692209D-B607-46C3-8560-07AF72291659}"/>
          </ac:spMkLst>
        </pc:spChg>
        <pc:spChg chg="add del">
          <ac:chgData name="Frank Chau" userId="bb71d157-b65a-464d-9c94-2eb9f98acf39" providerId="ADAL" clId="{E9960047-71C5-41AF-9E92-6393A7F55F61}" dt="2020-06-23T18:51:48.682" v="584" actId="26606"/>
          <ac:spMkLst>
            <pc:docMk/>
            <pc:sldMk cId="1562522429" sldId="289"/>
            <ac:spMk id="1093" creationId="{94874638-CF15-4908-BC4B-4908744D0BAF}"/>
          </ac:spMkLst>
        </pc:spChg>
        <pc:spChg chg="add del">
          <ac:chgData name="Frank Chau" userId="bb71d157-b65a-464d-9c94-2eb9f98acf39" providerId="ADAL" clId="{E9960047-71C5-41AF-9E92-6393A7F55F61}" dt="2020-06-23T18:51:48.682" v="584" actId="26606"/>
          <ac:spMkLst>
            <pc:docMk/>
            <pc:sldMk cId="1562522429" sldId="289"/>
            <ac:spMk id="1094" creationId="{5F1B8348-CD6E-4561-A704-C232D9A2676D}"/>
          </ac:spMkLst>
        </pc:spChg>
        <pc:spChg chg="add del">
          <ac:chgData name="Frank Chau" userId="bb71d157-b65a-464d-9c94-2eb9f98acf39" providerId="ADAL" clId="{E9960047-71C5-41AF-9E92-6393A7F55F61}" dt="2020-06-23T18:51:57.868" v="586" actId="26606"/>
          <ac:spMkLst>
            <pc:docMk/>
            <pc:sldMk cId="1562522429" sldId="289"/>
            <ac:spMk id="1098" creationId="{DE91395A-2D18-4AF6-A0AC-AAA7189FED11}"/>
          </ac:spMkLst>
        </pc:spChg>
        <pc:spChg chg="add del">
          <ac:chgData name="Frank Chau" userId="bb71d157-b65a-464d-9c94-2eb9f98acf39" providerId="ADAL" clId="{E9960047-71C5-41AF-9E92-6393A7F55F61}" dt="2020-06-23T18:51:57.868" v="586" actId="26606"/>
          <ac:spMkLst>
            <pc:docMk/>
            <pc:sldMk cId="1562522429" sldId="289"/>
            <ac:spMk id="1099" creationId="{7BD08880-457D-4C62-A3B5-6A9B0878C7E9}"/>
          </ac:spMkLst>
        </pc:spChg>
        <pc:spChg chg="add del">
          <ac:chgData name="Frank Chau" userId="bb71d157-b65a-464d-9c94-2eb9f98acf39" providerId="ADAL" clId="{E9960047-71C5-41AF-9E92-6393A7F55F61}" dt="2020-06-23T18:51:57.868" v="586" actId="26606"/>
          <ac:spMkLst>
            <pc:docMk/>
            <pc:sldMk cId="1562522429" sldId="289"/>
            <ac:spMk id="1100" creationId="{6D356F1A-690D-401E-8CF3-E4686CDFEC30}"/>
          </ac:spMkLst>
        </pc:spChg>
        <pc:spChg chg="add del">
          <ac:chgData name="Frank Chau" userId="bb71d157-b65a-464d-9c94-2eb9f98acf39" providerId="ADAL" clId="{E9960047-71C5-41AF-9E92-6393A7F55F61}" dt="2020-06-23T18:51:57.868" v="586" actId="26606"/>
          <ac:spMkLst>
            <pc:docMk/>
            <pc:sldMk cId="1562522429" sldId="289"/>
            <ac:spMk id="1105" creationId="{8841A10E-0F0E-4596-8888-870D709254A7}"/>
          </ac:spMkLst>
        </pc:spChg>
        <pc:spChg chg="add del">
          <ac:chgData name="Frank Chau" userId="bb71d157-b65a-464d-9c94-2eb9f98acf39" providerId="ADAL" clId="{E9960047-71C5-41AF-9E92-6393A7F55F61}" dt="2020-06-23T18:51:57.868" v="586" actId="26606"/>
          <ac:spMkLst>
            <pc:docMk/>
            <pc:sldMk cId="1562522429" sldId="289"/>
            <ac:spMk id="1106" creationId="{29B1E55C-E51F-4093-A2A8-137C3E9014D7}"/>
          </ac:spMkLst>
        </pc:spChg>
        <pc:grpChg chg="add del">
          <ac:chgData name="Frank Chau" userId="bb71d157-b65a-464d-9c94-2eb9f98acf39" providerId="ADAL" clId="{E9960047-71C5-41AF-9E92-6393A7F55F61}" dt="2020-06-23T18:51:36.443" v="566" actId="26606"/>
          <ac:grpSpMkLst>
            <pc:docMk/>
            <pc:sldMk cId="1562522429" sldId="289"/>
            <ac:grpSpMk id="71" creationId="{166BF9EE-F7AC-4FA5-AC7E-001B3A642F75}"/>
          </ac:grpSpMkLst>
        </pc:grpChg>
        <pc:grpChg chg="add del">
          <ac:chgData name="Frank Chau" userId="bb71d157-b65a-464d-9c94-2eb9f98acf39" providerId="ADAL" clId="{E9960047-71C5-41AF-9E92-6393A7F55F61}" dt="2020-06-23T18:53:13.356" v="595" actId="26606"/>
          <ac:grpSpMkLst>
            <pc:docMk/>
            <pc:sldMk cId="1562522429" sldId="289"/>
            <ac:grpSpMk id="73" creationId="{166BF9EE-F7AC-4FA5-AC7E-001B3A642F75}"/>
          </ac:grpSpMkLst>
        </pc:grpChg>
        <pc:grpChg chg="add del">
          <ac:chgData name="Frank Chau" userId="bb71d157-b65a-464d-9c94-2eb9f98acf39" providerId="ADAL" clId="{E9960047-71C5-41AF-9E92-6393A7F55F61}" dt="2020-06-23T18:51:36.443" v="566" actId="26606"/>
          <ac:grpSpMkLst>
            <pc:docMk/>
            <pc:sldMk cId="1562522429" sldId="289"/>
            <ac:grpSpMk id="85" creationId="{E312DBA5-56D8-42B2-BA94-28168C2A6703}"/>
          </ac:grpSpMkLst>
        </pc:grpChg>
        <pc:grpChg chg="add del">
          <ac:chgData name="Frank Chau" userId="bb71d157-b65a-464d-9c94-2eb9f98acf39" providerId="ADAL" clId="{E9960047-71C5-41AF-9E92-6393A7F55F61}" dt="2020-06-23T18:53:13.356" v="595" actId="26606"/>
          <ac:grpSpMkLst>
            <pc:docMk/>
            <pc:sldMk cId="1562522429" sldId="289"/>
            <ac:grpSpMk id="87" creationId="{E312DBA5-56D8-42B2-BA94-28168C2A6703}"/>
          </ac:grpSpMkLst>
        </pc:grpChg>
        <pc:grpChg chg="add del">
          <ac:chgData name="Frank Chau" userId="bb71d157-b65a-464d-9c94-2eb9f98acf39" providerId="ADAL" clId="{E9960047-71C5-41AF-9E92-6393A7F55F61}" dt="2020-06-23T18:51:38.423" v="570" actId="26606"/>
          <ac:grpSpMkLst>
            <pc:docMk/>
            <pc:sldMk cId="1562522429" sldId="289"/>
            <ac:grpSpMk id="119" creationId="{3B88DAD3-AF6F-4D6C-8512-7239A69A40DD}"/>
          </ac:grpSpMkLst>
        </pc:grpChg>
        <pc:grpChg chg="add">
          <ac:chgData name="Frank Chau" userId="bb71d157-b65a-464d-9c94-2eb9f98acf39" providerId="ADAL" clId="{E9960047-71C5-41AF-9E92-6393A7F55F61}" dt="2020-06-23T18:53:13.356" v="595" actId="26606"/>
          <ac:grpSpMkLst>
            <pc:docMk/>
            <pc:sldMk cId="1562522429" sldId="289"/>
            <ac:grpSpMk id="146" creationId="{EB9B5B69-A297-4D2F-8B89-529DA8A273B2}"/>
          </ac:grpSpMkLst>
        </pc:grpChg>
        <pc:grpChg chg="add">
          <ac:chgData name="Frank Chau" userId="bb71d157-b65a-464d-9c94-2eb9f98acf39" providerId="ADAL" clId="{E9960047-71C5-41AF-9E92-6393A7F55F61}" dt="2020-06-23T18:53:13.356" v="595" actId="26606"/>
          <ac:grpSpMkLst>
            <pc:docMk/>
            <pc:sldMk cId="1562522429" sldId="289"/>
            <ac:grpSpMk id="160" creationId="{BC9C8D0D-644B-4B97-B83C-CC8E64361D44}"/>
          </ac:grpSpMkLst>
        </pc:grpChg>
        <pc:grpChg chg="add del">
          <ac:chgData name="Frank Chau" userId="bb71d157-b65a-464d-9c94-2eb9f98acf39" providerId="ADAL" clId="{E9960047-71C5-41AF-9E92-6393A7F55F61}" dt="2020-06-23T18:51:37.526" v="568" actId="26606"/>
          <ac:grpSpMkLst>
            <pc:docMk/>
            <pc:sldMk cId="1562522429" sldId="289"/>
            <ac:grpSpMk id="1028" creationId="{7398C59F-5A18-487B-91D6-B955AACF2E50}"/>
          </ac:grpSpMkLst>
        </pc:grpChg>
        <pc:grpChg chg="add del">
          <ac:chgData name="Frank Chau" userId="bb71d157-b65a-464d-9c94-2eb9f98acf39" providerId="ADAL" clId="{E9960047-71C5-41AF-9E92-6393A7F55F61}" dt="2020-06-23T18:51:37.526" v="568" actId="26606"/>
          <ac:grpSpMkLst>
            <pc:docMk/>
            <pc:sldMk cId="1562522429" sldId="289"/>
            <ac:grpSpMk id="1029" creationId="{520234FB-542E-4550-9C2F-1B56FD41A1CA}"/>
          </ac:grpSpMkLst>
        </pc:grpChg>
        <pc:grpChg chg="add del">
          <ac:chgData name="Frank Chau" userId="bb71d157-b65a-464d-9c94-2eb9f98acf39" providerId="ADAL" clId="{E9960047-71C5-41AF-9E92-6393A7F55F61}" dt="2020-06-23T18:51:38.423" v="570" actId="26606"/>
          <ac:grpSpMkLst>
            <pc:docMk/>
            <pc:sldMk cId="1562522429" sldId="289"/>
            <ac:grpSpMk id="1033" creationId="{7398C59F-5A18-487B-91D6-B955AACF2E50}"/>
          </ac:grpSpMkLst>
        </pc:grpChg>
        <pc:grpChg chg="add del">
          <ac:chgData name="Frank Chau" userId="bb71d157-b65a-464d-9c94-2eb9f98acf39" providerId="ADAL" clId="{E9960047-71C5-41AF-9E92-6393A7F55F61}" dt="2020-06-23T18:51:38.423" v="570" actId="26606"/>
          <ac:grpSpMkLst>
            <pc:docMk/>
            <pc:sldMk cId="1562522429" sldId="289"/>
            <ac:grpSpMk id="1034" creationId="{520234FB-542E-4550-9C2F-1B56FD41A1CA}"/>
          </ac:grpSpMkLst>
        </pc:grpChg>
        <pc:grpChg chg="add del">
          <ac:chgData name="Frank Chau" userId="bb71d157-b65a-464d-9c94-2eb9f98acf39" providerId="ADAL" clId="{E9960047-71C5-41AF-9E92-6393A7F55F61}" dt="2020-06-23T18:51:38.423" v="570" actId="26606"/>
          <ac:grpSpMkLst>
            <pc:docMk/>
            <pc:sldMk cId="1562522429" sldId="289"/>
            <ac:grpSpMk id="1038" creationId="{F398A7BA-9279-4363-9D59-238782AB6BB5}"/>
          </ac:grpSpMkLst>
        </pc:grpChg>
        <pc:grpChg chg="add del">
          <ac:chgData name="Frank Chau" userId="bb71d157-b65a-464d-9c94-2eb9f98acf39" providerId="ADAL" clId="{E9960047-71C5-41AF-9E92-6393A7F55F61}" dt="2020-06-23T18:51:38.948" v="572" actId="26606"/>
          <ac:grpSpMkLst>
            <pc:docMk/>
            <pc:sldMk cId="1562522429" sldId="289"/>
            <ac:grpSpMk id="1041" creationId="{166BF9EE-F7AC-4FA5-AC7E-001B3A642F75}"/>
          </ac:grpSpMkLst>
        </pc:grpChg>
        <pc:grpChg chg="add del">
          <ac:chgData name="Frank Chau" userId="bb71d157-b65a-464d-9c94-2eb9f98acf39" providerId="ADAL" clId="{E9960047-71C5-41AF-9E92-6393A7F55F61}" dt="2020-06-23T18:51:38.948" v="572" actId="26606"/>
          <ac:grpSpMkLst>
            <pc:docMk/>
            <pc:sldMk cId="1562522429" sldId="289"/>
            <ac:grpSpMk id="1042" creationId="{E312DBA5-56D8-42B2-BA94-28168C2A6703}"/>
          </ac:grpSpMkLst>
        </pc:grpChg>
        <pc:grpChg chg="add del">
          <ac:chgData name="Frank Chau" userId="bb71d157-b65a-464d-9c94-2eb9f98acf39" providerId="ADAL" clId="{E9960047-71C5-41AF-9E92-6393A7F55F61}" dt="2020-06-23T18:51:41.801" v="574" actId="26606"/>
          <ac:grpSpMkLst>
            <pc:docMk/>
            <pc:sldMk cId="1562522429" sldId="289"/>
            <ac:grpSpMk id="1049" creationId="{7398C59F-5A18-487B-91D6-B955AACF2E50}"/>
          </ac:grpSpMkLst>
        </pc:grpChg>
        <pc:grpChg chg="add del">
          <ac:chgData name="Frank Chau" userId="bb71d157-b65a-464d-9c94-2eb9f98acf39" providerId="ADAL" clId="{E9960047-71C5-41AF-9E92-6393A7F55F61}" dt="2020-06-23T18:51:41.801" v="574" actId="26606"/>
          <ac:grpSpMkLst>
            <pc:docMk/>
            <pc:sldMk cId="1562522429" sldId="289"/>
            <ac:grpSpMk id="1050" creationId="{520234FB-542E-4550-9C2F-1B56FD41A1CA}"/>
          </ac:grpSpMkLst>
        </pc:grpChg>
        <pc:grpChg chg="add del">
          <ac:chgData name="Frank Chau" userId="bb71d157-b65a-464d-9c94-2eb9f98acf39" providerId="ADAL" clId="{E9960047-71C5-41AF-9E92-6393A7F55F61}" dt="2020-06-23T18:51:41.801" v="574" actId="26606"/>
          <ac:grpSpMkLst>
            <pc:docMk/>
            <pc:sldMk cId="1562522429" sldId="289"/>
            <ac:grpSpMk id="1054" creationId="{F398A7BA-9279-4363-9D59-238782AB6BB5}"/>
          </ac:grpSpMkLst>
        </pc:grpChg>
        <pc:grpChg chg="add del">
          <ac:chgData name="Frank Chau" userId="bb71d157-b65a-464d-9c94-2eb9f98acf39" providerId="ADAL" clId="{E9960047-71C5-41AF-9E92-6393A7F55F61}" dt="2020-06-23T18:51:41.801" v="574" actId="26606"/>
          <ac:grpSpMkLst>
            <pc:docMk/>
            <pc:sldMk cId="1562522429" sldId="289"/>
            <ac:grpSpMk id="1057" creationId="{3B88DAD3-AF6F-4D6C-8512-7239A69A40DD}"/>
          </ac:grpSpMkLst>
        </pc:grpChg>
        <pc:grpChg chg="add del">
          <ac:chgData name="Frank Chau" userId="bb71d157-b65a-464d-9c94-2eb9f98acf39" providerId="ADAL" clId="{E9960047-71C5-41AF-9E92-6393A7F55F61}" dt="2020-06-23T18:51:44.591" v="576" actId="26606"/>
          <ac:grpSpMkLst>
            <pc:docMk/>
            <pc:sldMk cId="1562522429" sldId="289"/>
            <ac:grpSpMk id="1061" creationId="{166BF9EE-F7AC-4FA5-AC7E-001B3A642F75}"/>
          </ac:grpSpMkLst>
        </pc:grpChg>
        <pc:grpChg chg="add del">
          <ac:chgData name="Frank Chau" userId="bb71d157-b65a-464d-9c94-2eb9f98acf39" providerId="ADAL" clId="{E9960047-71C5-41AF-9E92-6393A7F55F61}" dt="2020-06-23T18:51:44.591" v="576" actId="26606"/>
          <ac:grpSpMkLst>
            <pc:docMk/>
            <pc:sldMk cId="1562522429" sldId="289"/>
            <ac:grpSpMk id="1062" creationId="{E312DBA5-56D8-42B2-BA94-28168C2A6703}"/>
          </ac:grpSpMkLst>
        </pc:grpChg>
        <pc:grpChg chg="add del">
          <ac:chgData name="Frank Chau" userId="bb71d157-b65a-464d-9c94-2eb9f98acf39" providerId="ADAL" clId="{E9960047-71C5-41AF-9E92-6393A7F55F61}" dt="2020-06-23T18:51:45.501" v="578" actId="26606"/>
          <ac:grpSpMkLst>
            <pc:docMk/>
            <pc:sldMk cId="1562522429" sldId="289"/>
            <ac:grpSpMk id="1070" creationId="{7398C59F-5A18-487B-91D6-B955AACF2E50}"/>
          </ac:grpSpMkLst>
        </pc:grpChg>
        <pc:grpChg chg="add del">
          <ac:chgData name="Frank Chau" userId="bb71d157-b65a-464d-9c94-2eb9f98acf39" providerId="ADAL" clId="{E9960047-71C5-41AF-9E92-6393A7F55F61}" dt="2020-06-23T18:51:45.501" v="578" actId="26606"/>
          <ac:grpSpMkLst>
            <pc:docMk/>
            <pc:sldMk cId="1562522429" sldId="289"/>
            <ac:grpSpMk id="1071" creationId="{520234FB-542E-4550-9C2F-1B56FD41A1CA}"/>
          </ac:grpSpMkLst>
        </pc:grpChg>
        <pc:grpChg chg="add del">
          <ac:chgData name="Frank Chau" userId="bb71d157-b65a-464d-9c94-2eb9f98acf39" providerId="ADAL" clId="{E9960047-71C5-41AF-9E92-6393A7F55F61}" dt="2020-06-23T18:51:47.691" v="580" actId="26606"/>
          <ac:grpSpMkLst>
            <pc:docMk/>
            <pc:sldMk cId="1562522429" sldId="289"/>
            <ac:grpSpMk id="1078" creationId="{7398C59F-5A18-487B-91D6-B955AACF2E50}"/>
          </ac:grpSpMkLst>
        </pc:grpChg>
        <pc:grpChg chg="add del">
          <ac:chgData name="Frank Chau" userId="bb71d157-b65a-464d-9c94-2eb9f98acf39" providerId="ADAL" clId="{E9960047-71C5-41AF-9E92-6393A7F55F61}" dt="2020-06-23T18:51:47.691" v="580" actId="26606"/>
          <ac:grpSpMkLst>
            <pc:docMk/>
            <pc:sldMk cId="1562522429" sldId="289"/>
            <ac:grpSpMk id="1079" creationId="{520234FB-542E-4550-9C2F-1B56FD41A1CA}"/>
          </ac:grpSpMkLst>
        </pc:grpChg>
        <pc:grpChg chg="add del">
          <ac:chgData name="Frank Chau" userId="bb71d157-b65a-464d-9c94-2eb9f98acf39" providerId="ADAL" clId="{E9960047-71C5-41AF-9E92-6393A7F55F61}" dt="2020-06-23T18:51:48.078" v="582" actId="26606"/>
          <ac:grpSpMkLst>
            <pc:docMk/>
            <pc:sldMk cId="1562522429" sldId="289"/>
            <ac:grpSpMk id="1083" creationId="{7398C59F-5A18-487B-91D6-B955AACF2E50}"/>
          </ac:grpSpMkLst>
        </pc:grpChg>
        <pc:grpChg chg="add del">
          <ac:chgData name="Frank Chau" userId="bb71d157-b65a-464d-9c94-2eb9f98acf39" providerId="ADAL" clId="{E9960047-71C5-41AF-9E92-6393A7F55F61}" dt="2020-06-23T18:51:48.078" v="582" actId="26606"/>
          <ac:grpSpMkLst>
            <pc:docMk/>
            <pc:sldMk cId="1562522429" sldId="289"/>
            <ac:grpSpMk id="1084" creationId="{520234FB-542E-4550-9C2F-1B56FD41A1CA}"/>
          </ac:grpSpMkLst>
        </pc:grpChg>
        <pc:grpChg chg="add del">
          <ac:chgData name="Frank Chau" userId="bb71d157-b65a-464d-9c94-2eb9f98acf39" providerId="ADAL" clId="{E9960047-71C5-41AF-9E92-6393A7F55F61}" dt="2020-06-23T18:51:48.682" v="584" actId="26606"/>
          <ac:grpSpMkLst>
            <pc:docMk/>
            <pc:sldMk cId="1562522429" sldId="289"/>
            <ac:grpSpMk id="1088" creationId="{166BF9EE-F7AC-4FA5-AC7E-001B3A642F75}"/>
          </ac:grpSpMkLst>
        </pc:grpChg>
        <pc:grpChg chg="add del">
          <ac:chgData name="Frank Chau" userId="bb71d157-b65a-464d-9c94-2eb9f98acf39" providerId="ADAL" clId="{E9960047-71C5-41AF-9E92-6393A7F55F61}" dt="2020-06-23T18:51:48.682" v="584" actId="26606"/>
          <ac:grpSpMkLst>
            <pc:docMk/>
            <pc:sldMk cId="1562522429" sldId="289"/>
            <ac:grpSpMk id="1089" creationId="{E312DBA5-56D8-42B2-BA94-28168C2A6703}"/>
          </ac:grpSpMkLst>
        </pc:grpChg>
        <pc:grpChg chg="add del">
          <ac:chgData name="Frank Chau" userId="bb71d157-b65a-464d-9c94-2eb9f98acf39" providerId="ADAL" clId="{E9960047-71C5-41AF-9E92-6393A7F55F61}" dt="2020-06-23T18:51:57.868" v="586" actId="26606"/>
          <ac:grpSpMkLst>
            <pc:docMk/>
            <pc:sldMk cId="1562522429" sldId="289"/>
            <ac:grpSpMk id="1096" creationId="{7398C59F-5A18-487B-91D6-B955AACF2E50}"/>
          </ac:grpSpMkLst>
        </pc:grpChg>
        <pc:grpChg chg="add del">
          <ac:chgData name="Frank Chau" userId="bb71d157-b65a-464d-9c94-2eb9f98acf39" providerId="ADAL" clId="{E9960047-71C5-41AF-9E92-6393A7F55F61}" dt="2020-06-23T18:51:57.868" v="586" actId="26606"/>
          <ac:grpSpMkLst>
            <pc:docMk/>
            <pc:sldMk cId="1562522429" sldId="289"/>
            <ac:grpSpMk id="1097" creationId="{520234FB-542E-4550-9C2F-1B56FD41A1CA}"/>
          </ac:grpSpMkLst>
        </pc:grpChg>
        <pc:grpChg chg="add del">
          <ac:chgData name="Frank Chau" userId="bb71d157-b65a-464d-9c94-2eb9f98acf39" providerId="ADAL" clId="{E9960047-71C5-41AF-9E92-6393A7F55F61}" dt="2020-06-23T18:51:57.868" v="586" actId="26606"/>
          <ac:grpSpMkLst>
            <pc:docMk/>
            <pc:sldMk cId="1562522429" sldId="289"/>
            <ac:grpSpMk id="1101" creationId="{F398A7BA-9279-4363-9D59-238782AB6BB5}"/>
          </ac:grpSpMkLst>
        </pc:grpChg>
        <pc:grpChg chg="add del">
          <ac:chgData name="Frank Chau" userId="bb71d157-b65a-464d-9c94-2eb9f98acf39" providerId="ADAL" clId="{E9960047-71C5-41AF-9E92-6393A7F55F61}" dt="2020-06-23T18:51:57.868" v="586" actId="26606"/>
          <ac:grpSpMkLst>
            <pc:docMk/>
            <pc:sldMk cId="1562522429" sldId="289"/>
            <ac:grpSpMk id="1104" creationId="{3B88DAD3-AF6F-4D6C-8512-7239A69A40DD}"/>
          </ac:grpSpMkLst>
        </pc:grpChg>
        <pc:picChg chg="add mod">
          <ac:chgData name="Frank Chau" userId="bb71d157-b65a-464d-9c94-2eb9f98acf39" providerId="ADAL" clId="{E9960047-71C5-41AF-9E92-6393A7F55F61}" dt="2020-06-23T18:53:13.356" v="595" actId="26606"/>
          <ac:picMkLst>
            <pc:docMk/>
            <pc:sldMk cId="1562522429" sldId="289"/>
            <ac:picMk id="4" creationId="{9F403E97-CFF2-4A79-B5D4-48A4586255A0}"/>
          </ac:picMkLst>
        </pc:picChg>
        <pc:picChg chg="add mod ord">
          <ac:chgData name="Frank Chau" userId="bb71d157-b65a-464d-9c94-2eb9f98acf39" providerId="ADAL" clId="{E9960047-71C5-41AF-9E92-6393A7F55F61}" dt="2020-06-23T18:53:13.356" v="595" actId="26606"/>
          <ac:picMkLst>
            <pc:docMk/>
            <pc:sldMk cId="1562522429" sldId="289"/>
            <ac:picMk id="132" creationId="{83A222D7-5352-4999-9E74-9D599B13287C}"/>
          </ac:picMkLst>
        </pc:picChg>
        <pc:picChg chg="add del mod">
          <ac:chgData name="Frank Chau" userId="bb71d157-b65a-464d-9c94-2eb9f98acf39" providerId="ADAL" clId="{E9960047-71C5-41AF-9E92-6393A7F55F61}" dt="2020-06-23T18:52:06.230" v="588" actId="21"/>
          <ac:picMkLst>
            <pc:docMk/>
            <pc:sldMk cId="1562522429" sldId="289"/>
            <ac:picMk id="1026" creationId="{1948A8E7-B397-46DA-ABEA-0D3ECE8C4BB1}"/>
          </ac:picMkLst>
        </pc:picChg>
      </pc:sldChg>
      <pc:sldChg chg="addSp modSp new mod modTransition setBg">
        <pc:chgData name="Frank Chau" userId="bb71d157-b65a-464d-9c94-2eb9f98acf39" providerId="ADAL" clId="{E9960047-71C5-41AF-9E92-6393A7F55F61}" dt="2020-06-23T20:37:24.437" v="4764" actId="20577"/>
        <pc:sldMkLst>
          <pc:docMk/>
          <pc:sldMk cId="2419917536" sldId="290"/>
        </pc:sldMkLst>
        <pc:spChg chg="mod">
          <ac:chgData name="Frank Chau" userId="bb71d157-b65a-464d-9c94-2eb9f98acf39" providerId="ADAL" clId="{E9960047-71C5-41AF-9E92-6393A7F55F61}" dt="2020-06-23T20:02:05.593" v="2622" actId="27636"/>
          <ac:spMkLst>
            <pc:docMk/>
            <pc:sldMk cId="2419917536" sldId="290"/>
            <ac:spMk id="2" creationId="{3D7DDDDF-579C-4F8D-8AF8-3298E40F0DF9}"/>
          </ac:spMkLst>
        </pc:spChg>
        <pc:spChg chg="mod">
          <ac:chgData name="Frank Chau" userId="bb71d157-b65a-464d-9c94-2eb9f98acf39" providerId="ADAL" clId="{E9960047-71C5-41AF-9E92-6393A7F55F61}" dt="2020-06-23T20:37:24.437" v="4764" actId="20577"/>
          <ac:spMkLst>
            <pc:docMk/>
            <pc:sldMk cId="2419917536" sldId="290"/>
            <ac:spMk id="3" creationId="{5FBCCEC2-4EE9-481F-9891-5223AAA73F38}"/>
          </ac:spMkLst>
        </pc:spChg>
        <pc:picChg chg="add mod">
          <ac:chgData name="Frank Chau" userId="bb71d157-b65a-464d-9c94-2eb9f98acf39" providerId="ADAL" clId="{E9960047-71C5-41AF-9E92-6393A7F55F61}" dt="2020-06-23T20:01:50.329" v="2619" actId="26606"/>
          <ac:picMkLst>
            <pc:docMk/>
            <pc:sldMk cId="2419917536" sldId="290"/>
            <ac:picMk id="4" creationId="{2161FEB6-E840-4D0F-952D-29F17B949710}"/>
          </ac:picMkLst>
        </pc:picChg>
        <pc:picChg chg="add mod ord">
          <ac:chgData name="Frank Chau" userId="bb71d157-b65a-464d-9c94-2eb9f98acf39" providerId="ADAL" clId="{E9960047-71C5-41AF-9E92-6393A7F55F61}" dt="2020-06-23T20:01:50.329" v="2619" actId="26606"/>
          <ac:picMkLst>
            <pc:docMk/>
            <pc:sldMk cId="2419917536" sldId="290"/>
            <ac:picMk id="2050" creationId="{A30AA2A6-4DFC-4EF3-8B1A-36F32B036C3F}"/>
          </ac:picMkLst>
        </pc:picChg>
      </pc:sldChg>
      <pc:sldChg chg="addSp delSp modSp add mod setBg">
        <pc:chgData name="Frank Chau" userId="bb71d157-b65a-464d-9c94-2eb9f98acf39" providerId="ADAL" clId="{E9960047-71C5-41AF-9E92-6393A7F55F61}" dt="2020-06-23T19:22:35.183" v="1650" actId="20577"/>
        <pc:sldMkLst>
          <pc:docMk/>
          <pc:sldMk cId="2159649351" sldId="291"/>
        </pc:sldMkLst>
        <pc:spChg chg="mod">
          <ac:chgData name="Frank Chau" userId="bb71d157-b65a-464d-9c94-2eb9f98acf39" providerId="ADAL" clId="{E9960047-71C5-41AF-9E92-6393A7F55F61}" dt="2020-06-23T19:20:36.215" v="1510" actId="404"/>
          <ac:spMkLst>
            <pc:docMk/>
            <pc:sldMk cId="2159649351" sldId="291"/>
            <ac:spMk id="2" creationId="{3D7DDDDF-579C-4F8D-8AF8-3298E40F0DF9}"/>
          </ac:spMkLst>
        </pc:spChg>
        <pc:spChg chg="mod">
          <ac:chgData name="Frank Chau" userId="bb71d157-b65a-464d-9c94-2eb9f98acf39" providerId="ADAL" clId="{E9960047-71C5-41AF-9E92-6393A7F55F61}" dt="2020-06-23T19:22:35.183" v="1650" actId="20577"/>
          <ac:spMkLst>
            <pc:docMk/>
            <pc:sldMk cId="2159649351" sldId="291"/>
            <ac:spMk id="3" creationId="{5FBCCEC2-4EE9-481F-9891-5223AAA73F38}"/>
          </ac:spMkLst>
        </pc:spChg>
        <pc:picChg chg="add mod">
          <ac:chgData name="Frank Chau" userId="bb71d157-b65a-464d-9c94-2eb9f98acf39" providerId="ADAL" clId="{E9960047-71C5-41AF-9E92-6393A7F55F61}" dt="2020-06-23T19:12:42.813" v="1319" actId="27636"/>
          <ac:picMkLst>
            <pc:docMk/>
            <pc:sldMk cId="2159649351" sldId="291"/>
            <ac:picMk id="5" creationId="{5C1D4A85-0EC2-4BCA-9E49-27EDBB8582C1}"/>
          </ac:picMkLst>
        </pc:picChg>
        <pc:picChg chg="del">
          <ac:chgData name="Frank Chau" userId="bb71d157-b65a-464d-9c94-2eb9f98acf39" providerId="ADAL" clId="{E9960047-71C5-41AF-9E92-6393A7F55F61}" dt="2020-06-23T19:12:39.759" v="1316" actId="478"/>
          <ac:picMkLst>
            <pc:docMk/>
            <pc:sldMk cId="2159649351" sldId="291"/>
            <ac:picMk id="2050" creationId="{A30AA2A6-4DFC-4EF3-8B1A-36F32B036C3F}"/>
          </ac:picMkLst>
        </pc:picChg>
      </pc:sldChg>
      <pc:sldChg chg="new del">
        <pc:chgData name="Frank Chau" userId="bb71d157-b65a-464d-9c94-2eb9f98acf39" providerId="ADAL" clId="{E9960047-71C5-41AF-9E92-6393A7F55F61}" dt="2020-06-23T19:22:52.596" v="1652" actId="47"/>
        <pc:sldMkLst>
          <pc:docMk/>
          <pc:sldMk cId="750776267" sldId="292"/>
        </pc:sldMkLst>
      </pc:sldChg>
      <pc:sldChg chg="addSp delSp modSp new mod modTransition modAnim modNotesTx">
        <pc:chgData name="Frank Chau" userId="bb71d157-b65a-464d-9c94-2eb9f98acf39" providerId="ADAL" clId="{E9960047-71C5-41AF-9E92-6393A7F55F61}" dt="2020-06-23T19:48:34.941" v="2283" actId="113"/>
        <pc:sldMkLst>
          <pc:docMk/>
          <pc:sldMk cId="3759989777" sldId="292"/>
        </pc:sldMkLst>
        <pc:spChg chg="mod">
          <ac:chgData name="Frank Chau" userId="bb71d157-b65a-464d-9c94-2eb9f98acf39" providerId="ADAL" clId="{E9960047-71C5-41AF-9E92-6393A7F55F61}" dt="2020-06-23T19:26:14.755" v="1762" actId="20577"/>
          <ac:spMkLst>
            <pc:docMk/>
            <pc:sldMk cId="3759989777" sldId="292"/>
            <ac:spMk id="2" creationId="{8855A323-1390-4225-AE47-E6F340CA7338}"/>
          </ac:spMkLst>
        </pc:spChg>
        <pc:spChg chg="mod">
          <ac:chgData name="Frank Chau" userId="bb71d157-b65a-464d-9c94-2eb9f98acf39" providerId="ADAL" clId="{E9960047-71C5-41AF-9E92-6393A7F55F61}" dt="2020-06-23T19:39:21.235" v="2022" actId="1076"/>
          <ac:spMkLst>
            <pc:docMk/>
            <pc:sldMk cId="3759989777" sldId="292"/>
            <ac:spMk id="3" creationId="{E33AF595-C780-4796-B43F-3CB79C6E3B73}"/>
          </ac:spMkLst>
        </pc:spChg>
        <pc:spChg chg="del">
          <ac:chgData name="Frank Chau" userId="bb71d157-b65a-464d-9c94-2eb9f98acf39" providerId="ADAL" clId="{E9960047-71C5-41AF-9E92-6393A7F55F61}" dt="2020-06-23T19:27:50.535" v="1785"/>
          <ac:spMkLst>
            <pc:docMk/>
            <pc:sldMk cId="3759989777" sldId="292"/>
            <ac:spMk id="4" creationId="{BE0FCC5D-E79E-4A4B-AEC6-7810277BF66A}"/>
          </ac:spMkLst>
        </pc:spChg>
        <pc:spChg chg="mod">
          <ac:chgData name="Frank Chau" userId="bb71d157-b65a-464d-9c94-2eb9f98acf39" providerId="ADAL" clId="{E9960047-71C5-41AF-9E92-6393A7F55F61}" dt="2020-06-23T19:39:17.334" v="2021" actId="1076"/>
          <ac:spMkLst>
            <pc:docMk/>
            <pc:sldMk cId="3759989777" sldId="292"/>
            <ac:spMk id="5" creationId="{546838BD-56A9-47E3-9F42-A97D7EB7ADF5}"/>
          </ac:spMkLst>
        </pc:spChg>
        <pc:spChg chg="del">
          <ac:chgData name="Frank Chau" userId="bb71d157-b65a-464d-9c94-2eb9f98acf39" providerId="ADAL" clId="{E9960047-71C5-41AF-9E92-6393A7F55F61}" dt="2020-06-23T19:29:29.667" v="1792"/>
          <ac:spMkLst>
            <pc:docMk/>
            <pc:sldMk cId="3759989777" sldId="292"/>
            <ac:spMk id="6" creationId="{AA2D4E64-7857-428B-B9B1-E402D0CF3998}"/>
          </ac:spMkLst>
        </pc:spChg>
        <pc:spChg chg="add mod">
          <ac:chgData name="Frank Chau" userId="bb71d157-b65a-464d-9c94-2eb9f98acf39" providerId="ADAL" clId="{E9960047-71C5-41AF-9E92-6393A7F55F61}" dt="2020-06-23T19:48:21.277" v="2281" actId="1076"/>
          <ac:spMkLst>
            <pc:docMk/>
            <pc:sldMk cId="3759989777" sldId="292"/>
            <ac:spMk id="9" creationId="{96089064-2B3E-4CF2-A63F-0E5D0B1C118F}"/>
          </ac:spMkLst>
        </pc:spChg>
        <pc:spChg chg="add mod">
          <ac:chgData name="Frank Chau" userId="bb71d157-b65a-464d-9c94-2eb9f98acf39" providerId="ADAL" clId="{E9960047-71C5-41AF-9E92-6393A7F55F61}" dt="2020-06-23T19:48:34.941" v="2283" actId="113"/>
          <ac:spMkLst>
            <pc:docMk/>
            <pc:sldMk cId="3759989777" sldId="292"/>
            <ac:spMk id="10" creationId="{B4CA532C-3C2D-4B8E-9D11-96CF123E2110}"/>
          </ac:spMkLst>
        </pc:spChg>
        <pc:spChg chg="add mod">
          <ac:chgData name="Frank Chau" userId="bb71d157-b65a-464d-9c94-2eb9f98acf39" providerId="ADAL" clId="{E9960047-71C5-41AF-9E92-6393A7F55F61}" dt="2020-06-23T19:46:41.789" v="2165" actId="1076"/>
          <ac:spMkLst>
            <pc:docMk/>
            <pc:sldMk cId="3759989777" sldId="292"/>
            <ac:spMk id="11" creationId="{414A8CC7-6C79-4956-BEE0-DF7FFF2812C8}"/>
          </ac:spMkLst>
        </pc:spChg>
        <pc:spChg chg="add mod">
          <ac:chgData name="Frank Chau" userId="bb71d157-b65a-464d-9c94-2eb9f98acf39" providerId="ADAL" clId="{E9960047-71C5-41AF-9E92-6393A7F55F61}" dt="2020-06-23T19:47:40.190" v="2256" actId="1076"/>
          <ac:spMkLst>
            <pc:docMk/>
            <pc:sldMk cId="3759989777" sldId="292"/>
            <ac:spMk id="12" creationId="{330251CF-D3C5-4C91-81F5-208B49C782CB}"/>
          </ac:spMkLst>
        </pc:spChg>
        <pc:picChg chg="add mod">
          <ac:chgData name="Frank Chau" userId="bb71d157-b65a-464d-9c94-2eb9f98acf39" providerId="ADAL" clId="{E9960047-71C5-41AF-9E92-6393A7F55F61}" dt="2020-06-23T19:48:18.352" v="2280" actId="1076"/>
          <ac:picMkLst>
            <pc:docMk/>
            <pc:sldMk cId="3759989777" sldId="292"/>
            <ac:picMk id="7" creationId="{EB31EDEC-0AA8-4AA1-83E6-F247C8854078}"/>
          </ac:picMkLst>
        </pc:picChg>
        <pc:picChg chg="add mod">
          <ac:chgData name="Frank Chau" userId="bb71d157-b65a-464d-9c94-2eb9f98acf39" providerId="ADAL" clId="{E9960047-71C5-41AF-9E92-6393A7F55F61}" dt="2020-06-23T19:48:06.047" v="2276" actId="1076"/>
          <ac:picMkLst>
            <pc:docMk/>
            <pc:sldMk cId="3759989777" sldId="292"/>
            <ac:picMk id="8" creationId="{56830ED3-F4B5-405C-8ED6-B5D974BCF449}"/>
          </ac:picMkLst>
        </pc:picChg>
      </pc:sldChg>
      <pc:sldChg chg="addSp delSp modSp new mod modTransition setBg">
        <pc:chgData name="Frank Chau" userId="bb71d157-b65a-464d-9c94-2eb9f98acf39" providerId="ADAL" clId="{E9960047-71C5-41AF-9E92-6393A7F55F61}" dt="2020-06-23T19:58:45.798" v="2601" actId="1076"/>
        <pc:sldMkLst>
          <pc:docMk/>
          <pc:sldMk cId="2196371056" sldId="293"/>
        </pc:sldMkLst>
        <pc:spChg chg="mod">
          <ac:chgData name="Frank Chau" userId="bb71d157-b65a-464d-9c94-2eb9f98acf39" providerId="ADAL" clId="{E9960047-71C5-41AF-9E92-6393A7F55F61}" dt="2020-06-23T19:57:10.591" v="2569" actId="14100"/>
          <ac:spMkLst>
            <pc:docMk/>
            <pc:sldMk cId="2196371056" sldId="293"/>
            <ac:spMk id="2" creationId="{D50E6A21-78D3-4FCB-AE1B-D3B2C4EF1D32}"/>
          </ac:spMkLst>
        </pc:spChg>
        <pc:spChg chg="del">
          <ac:chgData name="Frank Chau" userId="bb71d157-b65a-464d-9c94-2eb9f98acf39" providerId="ADAL" clId="{E9960047-71C5-41AF-9E92-6393A7F55F61}" dt="2020-06-23T19:50:54.905" v="2285"/>
          <ac:spMkLst>
            <pc:docMk/>
            <pc:sldMk cId="2196371056" sldId="293"/>
            <ac:spMk id="3" creationId="{2FCF0704-9C11-44F0-BCCB-DF0B3D0CD48B}"/>
          </ac:spMkLst>
        </pc:spChg>
        <pc:spChg chg="mod">
          <ac:chgData name="Frank Chau" userId="bb71d157-b65a-464d-9c94-2eb9f98acf39" providerId="ADAL" clId="{E9960047-71C5-41AF-9E92-6393A7F55F61}" dt="2020-06-23T19:56:54.484" v="2566" actId="1076"/>
          <ac:spMkLst>
            <pc:docMk/>
            <pc:sldMk cId="2196371056" sldId="293"/>
            <ac:spMk id="4" creationId="{BF368496-000A-4E67-B0C2-D344C3609ABF}"/>
          </ac:spMkLst>
        </pc:spChg>
        <pc:spChg chg="add del mod">
          <ac:chgData name="Frank Chau" userId="bb71d157-b65a-464d-9c94-2eb9f98acf39" providerId="ADAL" clId="{E9960047-71C5-41AF-9E92-6393A7F55F61}" dt="2020-06-23T19:51:06.188" v="2286"/>
          <ac:spMkLst>
            <pc:docMk/>
            <pc:sldMk cId="2196371056" sldId="293"/>
            <ac:spMk id="5" creationId="{9CBE38E2-5B3E-4301-9428-4AD05DBE4CEC}"/>
          </ac:spMkLst>
        </pc:spChg>
        <pc:spChg chg="add del mod">
          <ac:chgData name="Frank Chau" userId="bb71d157-b65a-464d-9c94-2eb9f98acf39" providerId="ADAL" clId="{E9960047-71C5-41AF-9E92-6393A7F55F61}" dt="2020-06-23T19:51:33.082" v="2287" actId="931"/>
          <ac:spMkLst>
            <pc:docMk/>
            <pc:sldMk cId="2196371056" sldId="293"/>
            <ac:spMk id="6" creationId="{FD314618-4969-46F4-AA7F-7E3B73BFEF78}"/>
          </ac:spMkLst>
        </pc:spChg>
        <pc:spChg chg="add mod">
          <ac:chgData name="Frank Chau" userId="bb71d157-b65a-464d-9c94-2eb9f98acf39" providerId="ADAL" clId="{E9960047-71C5-41AF-9E92-6393A7F55F61}" dt="2020-06-23T19:58:45.798" v="2601" actId="1076"/>
          <ac:spMkLst>
            <pc:docMk/>
            <pc:sldMk cId="2196371056" sldId="293"/>
            <ac:spMk id="9" creationId="{C0F8A9A4-00C9-460C-B9F7-5CBC6610FFD6}"/>
          </ac:spMkLst>
        </pc:spChg>
        <pc:spChg chg="add del">
          <ac:chgData name="Frank Chau" userId="bb71d157-b65a-464d-9c94-2eb9f98acf39" providerId="ADAL" clId="{E9960047-71C5-41AF-9E92-6393A7F55F61}" dt="2020-06-23T19:51:41.147" v="2289" actId="26606"/>
          <ac:spMkLst>
            <pc:docMk/>
            <pc:sldMk cId="2196371056" sldId="293"/>
            <ac:spMk id="41" creationId="{1996130F-9AB5-4DE9-8574-3AF891C5C172}"/>
          </ac:spMkLst>
        </pc:spChg>
        <pc:spChg chg="add del">
          <ac:chgData name="Frank Chau" userId="bb71d157-b65a-464d-9c94-2eb9f98acf39" providerId="ADAL" clId="{E9960047-71C5-41AF-9E92-6393A7F55F61}" dt="2020-06-23T19:51:41.147" v="2289" actId="26606"/>
          <ac:spMkLst>
            <pc:docMk/>
            <pc:sldMk cId="2196371056" sldId="293"/>
            <ac:spMk id="43" creationId="{7326F4E6-9131-42DA-97B2-0BA8D1E258AD}"/>
          </ac:spMkLst>
        </pc:spChg>
        <pc:spChg chg="add del">
          <ac:chgData name="Frank Chau" userId="bb71d157-b65a-464d-9c94-2eb9f98acf39" providerId="ADAL" clId="{E9960047-71C5-41AF-9E92-6393A7F55F61}" dt="2020-06-23T19:51:41.147" v="2289" actId="26606"/>
          <ac:spMkLst>
            <pc:docMk/>
            <pc:sldMk cId="2196371056" sldId="293"/>
            <ac:spMk id="45" creationId="{1EDD21E1-BAF0-4314-AB31-82ECB8AC9EA9}"/>
          </ac:spMkLst>
        </pc:spChg>
        <pc:spChg chg="add del">
          <ac:chgData name="Frank Chau" userId="bb71d157-b65a-464d-9c94-2eb9f98acf39" providerId="ADAL" clId="{E9960047-71C5-41AF-9E92-6393A7F55F61}" dt="2020-06-23T19:51:41.147" v="2289" actId="26606"/>
          <ac:spMkLst>
            <pc:docMk/>
            <pc:sldMk cId="2196371056" sldId="293"/>
            <ac:spMk id="47" creationId="{FDC8619C-F25D-468E-95FA-2A2151D7DDD2}"/>
          </ac:spMkLst>
        </pc:spChg>
        <pc:spChg chg="add del">
          <ac:chgData name="Frank Chau" userId="bb71d157-b65a-464d-9c94-2eb9f98acf39" providerId="ADAL" clId="{E9960047-71C5-41AF-9E92-6393A7F55F61}" dt="2020-06-23T19:51:41.147" v="2289" actId="26606"/>
          <ac:spMkLst>
            <pc:docMk/>
            <pc:sldMk cId="2196371056" sldId="293"/>
            <ac:spMk id="49" creationId="{7D9439D6-DEAD-4CEB-A61B-BE3D64D1B598}"/>
          </ac:spMkLst>
        </pc:spChg>
        <pc:grpChg chg="add del">
          <ac:chgData name="Frank Chau" userId="bb71d157-b65a-464d-9c94-2eb9f98acf39" providerId="ADAL" clId="{E9960047-71C5-41AF-9E92-6393A7F55F61}" dt="2020-06-23T19:51:41.147" v="2289" actId="26606"/>
          <ac:grpSpMkLst>
            <pc:docMk/>
            <pc:sldMk cId="2196371056" sldId="293"/>
            <ac:grpSpMk id="13" creationId="{166BF9EE-F7AC-4FA5-AC7E-001B3A642F75}"/>
          </ac:grpSpMkLst>
        </pc:grpChg>
        <pc:grpChg chg="add del">
          <ac:chgData name="Frank Chau" userId="bb71d157-b65a-464d-9c94-2eb9f98acf39" providerId="ADAL" clId="{E9960047-71C5-41AF-9E92-6393A7F55F61}" dt="2020-06-23T19:51:41.147" v="2289" actId="26606"/>
          <ac:grpSpMkLst>
            <pc:docMk/>
            <pc:sldMk cId="2196371056" sldId="293"/>
            <ac:grpSpMk id="27" creationId="{E312DBA5-56D8-42B2-BA94-28168C2A6703}"/>
          </ac:grpSpMkLst>
        </pc:grpChg>
        <pc:picChg chg="add mod">
          <ac:chgData name="Frank Chau" userId="bb71d157-b65a-464d-9c94-2eb9f98acf39" providerId="ADAL" clId="{E9960047-71C5-41AF-9E92-6393A7F55F61}" dt="2020-06-23T19:51:41.147" v="2289" actId="26606"/>
          <ac:picMkLst>
            <pc:docMk/>
            <pc:sldMk cId="2196371056" sldId="293"/>
            <ac:picMk id="8" creationId="{B65B516D-04F4-4967-9B49-0E43E1D520F9}"/>
          </ac:picMkLst>
        </pc:picChg>
      </pc:sldChg>
      <pc:sldChg chg="addSp modSp new mod modTransition setBg setClrOvrMap modNotesTx">
        <pc:chgData name="Frank Chau" userId="bb71d157-b65a-464d-9c94-2eb9f98acf39" providerId="ADAL" clId="{E9960047-71C5-41AF-9E92-6393A7F55F61}" dt="2020-06-24T19:30:26.965" v="4788" actId="20577"/>
        <pc:sldMkLst>
          <pc:docMk/>
          <pc:sldMk cId="696324640" sldId="294"/>
        </pc:sldMkLst>
        <pc:spChg chg="mod">
          <ac:chgData name="Frank Chau" userId="bb71d157-b65a-464d-9c94-2eb9f98acf39" providerId="ADAL" clId="{E9960047-71C5-41AF-9E92-6393A7F55F61}" dt="2020-06-23T20:02:55.347" v="2636" actId="26606"/>
          <ac:spMkLst>
            <pc:docMk/>
            <pc:sldMk cId="696324640" sldId="294"/>
            <ac:spMk id="2" creationId="{14702480-F716-413B-A21D-700B12895A27}"/>
          </ac:spMkLst>
        </pc:spChg>
        <pc:spChg chg="mod">
          <ac:chgData name="Frank Chau" userId="bb71d157-b65a-464d-9c94-2eb9f98acf39" providerId="ADAL" clId="{E9960047-71C5-41AF-9E92-6393A7F55F61}" dt="2020-06-24T19:30:26.965" v="4788" actId="20577"/>
          <ac:spMkLst>
            <pc:docMk/>
            <pc:sldMk cId="696324640" sldId="294"/>
            <ac:spMk id="3" creationId="{A02F577F-72C5-4BF2-B24C-6D108CFBE4C9}"/>
          </ac:spMkLst>
        </pc:spChg>
        <pc:spChg chg="add">
          <ac:chgData name="Frank Chau" userId="bb71d157-b65a-464d-9c94-2eb9f98acf39" providerId="ADAL" clId="{E9960047-71C5-41AF-9E92-6393A7F55F61}" dt="2020-06-23T20:02:55.347" v="2636" actId="26606"/>
          <ac:spMkLst>
            <pc:docMk/>
            <pc:sldMk cId="696324640" sldId="294"/>
            <ac:spMk id="71" creationId="{B2EC7880-C5D9-40A8-A6B0-3198AD07AD1B}"/>
          </ac:spMkLst>
        </pc:spChg>
        <pc:picChg chg="add mod">
          <ac:chgData name="Frank Chau" userId="bb71d157-b65a-464d-9c94-2eb9f98acf39" providerId="ADAL" clId="{E9960047-71C5-41AF-9E92-6393A7F55F61}" dt="2020-06-23T20:02:55.347" v="2636" actId="26606"/>
          <ac:picMkLst>
            <pc:docMk/>
            <pc:sldMk cId="696324640" sldId="294"/>
            <ac:picMk id="5122" creationId="{F0A894E5-3EBE-4FC9-8E5B-C7F8F520261F}"/>
          </ac:picMkLst>
        </pc:picChg>
      </pc:sldChg>
      <pc:sldChg chg="modSp new mod modTransition modAnim">
        <pc:chgData name="Frank Chau" userId="bb71d157-b65a-464d-9c94-2eb9f98acf39" providerId="ADAL" clId="{E9960047-71C5-41AF-9E92-6393A7F55F61}" dt="2020-06-23T20:21:11.333" v="3411"/>
        <pc:sldMkLst>
          <pc:docMk/>
          <pc:sldMk cId="3932393904" sldId="295"/>
        </pc:sldMkLst>
        <pc:spChg chg="mod">
          <ac:chgData name="Frank Chau" userId="bb71d157-b65a-464d-9c94-2eb9f98acf39" providerId="ADAL" clId="{E9960047-71C5-41AF-9E92-6393A7F55F61}" dt="2020-06-23T20:11:26.277" v="2954" actId="20577"/>
          <ac:spMkLst>
            <pc:docMk/>
            <pc:sldMk cId="3932393904" sldId="295"/>
            <ac:spMk id="2" creationId="{F4AB2653-18FC-4D85-89F6-1B88DB5F4D03}"/>
          </ac:spMkLst>
        </pc:spChg>
        <pc:spChg chg="mod">
          <ac:chgData name="Frank Chau" userId="bb71d157-b65a-464d-9c94-2eb9f98acf39" providerId="ADAL" clId="{E9960047-71C5-41AF-9E92-6393A7F55F61}" dt="2020-06-23T20:20:21.475" v="3409" actId="27636"/>
          <ac:spMkLst>
            <pc:docMk/>
            <pc:sldMk cId="3932393904" sldId="295"/>
            <ac:spMk id="3" creationId="{9BFB5C44-87B1-4361-B230-6D797B079B67}"/>
          </ac:spMkLst>
        </pc:spChg>
      </pc:sldChg>
      <pc:sldChg chg="modSp new mod modTransition">
        <pc:chgData name="Frank Chau" userId="bb71d157-b65a-464d-9c94-2eb9f98acf39" providerId="ADAL" clId="{E9960047-71C5-41AF-9E92-6393A7F55F61}" dt="2020-06-23T20:23:14.601" v="3723"/>
        <pc:sldMkLst>
          <pc:docMk/>
          <pc:sldMk cId="624415459" sldId="296"/>
        </pc:sldMkLst>
        <pc:spChg chg="mod">
          <ac:chgData name="Frank Chau" userId="bb71d157-b65a-464d-9c94-2eb9f98acf39" providerId="ADAL" clId="{E9960047-71C5-41AF-9E92-6393A7F55F61}" dt="2020-06-23T20:21:27.283" v="3430" actId="20577"/>
          <ac:spMkLst>
            <pc:docMk/>
            <pc:sldMk cId="624415459" sldId="296"/>
            <ac:spMk id="2" creationId="{C2F886A1-B874-422B-A3CE-A185F81741CF}"/>
          </ac:spMkLst>
        </pc:spChg>
        <pc:spChg chg="mod">
          <ac:chgData name="Frank Chau" userId="bb71d157-b65a-464d-9c94-2eb9f98acf39" providerId="ADAL" clId="{E9960047-71C5-41AF-9E92-6393A7F55F61}" dt="2020-06-23T20:23:04.907" v="3722" actId="113"/>
          <ac:spMkLst>
            <pc:docMk/>
            <pc:sldMk cId="624415459" sldId="296"/>
            <ac:spMk id="3" creationId="{7CBDA363-C2FE-4A2E-9EA0-0CCFC9A1AEB8}"/>
          </ac:spMkLst>
        </pc:spChg>
      </pc:sldChg>
      <pc:sldChg chg="modSp new mod modTransition">
        <pc:chgData name="Frank Chau" userId="bb71d157-b65a-464d-9c94-2eb9f98acf39" providerId="ADAL" clId="{E9960047-71C5-41AF-9E92-6393A7F55F61}" dt="2020-06-23T20:29:44.456" v="4649" actId="113"/>
        <pc:sldMkLst>
          <pc:docMk/>
          <pc:sldMk cId="146616965" sldId="297"/>
        </pc:sldMkLst>
        <pc:spChg chg="mod">
          <ac:chgData name="Frank Chau" userId="bb71d157-b65a-464d-9c94-2eb9f98acf39" providerId="ADAL" clId="{E9960047-71C5-41AF-9E92-6393A7F55F61}" dt="2020-06-23T20:23:36.002" v="3736" actId="20577"/>
          <ac:spMkLst>
            <pc:docMk/>
            <pc:sldMk cId="146616965" sldId="297"/>
            <ac:spMk id="2" creationId="{AA2C9A75-120F-4DF2-AF94-6712EA1FCD55}"/>
          </ac:spMkLst>
        </pc:spChg>
        <pc:spChg chg="mod">
          <ac:chgData name="Frank Chau" userId="bb71d157-b65a-464d-9c94-2eb9f98acf39" providerId="ADAL" clId="{E9960047-71C5-41AF-9E92-6393A7F55F61}" dt="2020-06-23T20:29:44.456" v="4649" actId="113"/>
          <ac:spMkLst>
            <pc:docMk/>
            <pc:sldMk cId="146616965" sldId="297"/>
            <ac:spMk id="3" creationId="{D5BA35E3-69EC-42A3-93FC-C0FD96A127F3}"/>
          </ac:spMkLst>
        </pc:spChg>
      </pc:sldChg>
      <pc:sldChg chg="addSp delSp modSp new mod modTransition modAnim">
        <pc:chgData name="Frank Chau" userId="bb71d157-b65a-464d-9c94-2eb9f98acf39" providerId="ADAL" clId="{E9960047-71C5-41AF-9E92-6393A7F55F61}" dt="2020-06-23T20:35:56.311" v="4716"/>
        <pc:sldMkLst>
          <pc:docMk/>
          <pc:sldMk cId="2824968991" sldId="298"/>
        </pc:sldMkLst>
        <pc:spChg chg="mod">
          <ac:chgData name="Frank Chau" userId="bb71d157-b65a-464d-9c94-2eb9f98acf39" providerId="ADAL" clId="{E9960047-71C5-41AF-9E92-6393A7F55F61}" dt="2020-06-23T20:34:23.944" v="4707" actId="1076"/>
          <ac:spMkLst>
            <pc:docMk/>
            <pc:sldMk cId="2824968991" sldId="298"/>
            <ac:spMk id="2" creationId="{96E76A78-E261-42E9-8168-EE13D2590E9A}"/>
          </ac:spMkLst>
        </pc:spChg>
        <pc:spChg chg="del">
          <ac:chgData name="Frank Chau" userId="bb71d157-b65a-464d-9c94-2eb9f98acf39" providerId="ADAL" clId="{E9960047-71C5-41AF-9E92-6393A7F55F61}" dt="2020-06-23T20:34:05.886" v="4687"/>
          <ac:spMkLst>
            <pc:docMk/>
            <pc:sldMk cId="2824968991" sldId="298"/>
            <ac:spMk id="3" creationId="{F3BA45EE-DBFF-47D1-AD6C-993227D12C60}"/>
          </ac:spMkLst>
        </pc:spChg>
        <pc:spChg chg="add mod">
          <ac:chgData name="Frank Chau" userId="bb71d157-b65a-464d-9c94-2eb9f98acf39" providerId="ADAL" clId="{E9960047-71C5-41AF-9E92-6393A7F55F61}" dt="2020-06-23T20:35:43.281" v="4715"/>
          <ac:spMkLst>
            <pc:docMk/>
            <pc:sldMk cId="2824968991" sldId="298"/>
            <ac:spMk id="5" creationId="{74D84F67-BFDB-4AC7-83E5-1504CD47D86B}"/>
          </ac:spMkLst>
        </pc:spChg>
        <pc:picChg chg="add mod">
          <ac:chgData name="Frank Chau" userId="bb71d157-b65a-464d-9c94-2eb9f98acf39" providerId="ADAL" clId="{E9960047-71C5-41AF-9E92-6393A7F55F61}" dt="2020-06-23T20:34:28.085" v="4710" actId="14100"/>
          <ac:picMkLst>
            <pc:docMk/>
            <pc:sldMk cId="2824968991" sldId="298"/>
            <ac:picMk id="4" creationId="{6872CD3D-062F-4D35-AD1F-EB59FD87B73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4103B-FCE1-426A-AFCB-CA0235742B3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689B0-4A0C-4DFF-8805-F4D781451BAB}">
      <dgm:prSet/>
      <dgm:spPr/>
      <dgm:t>
        <a:bodyPr/>
        <a:lstStyle/>
        <a:p>
          <a:r>
            <a:rPr lang="en-US" dirty="0"/>
            <a:t>1. Interesting Issues in GIS </a:t>
          </a:r>
          <a:r>
            <a:rPr lang="zh-TW" altLang="en-US" dirty="0"/>
            <a:t>有趣的地理資訊問題</a:t>
          </a:r>
          <a:endParaRPr lang="en-US" dirty="0"/>
        </a:p>
      </dgm:t>
    </dgm:pt>
    <dgm:pt modelId="{B10B56E0-4F48-4743-8F1E-95F6DB93DCB8}" type="parTrans" cxnId="{790A28D8-B8B2-4D4D-AA45-2F35DF757A93}">
      <dgm:prSet/>
      <dgm:spPr/>
      <dgm:t>
        <a:bodyPr/>
        <a:lstStyle/>
        <a:p>
          <a:endParaRPr lang="en-US"/>
        </a:p>
      </dgm:t>
    </dgm:pt>
    <dgm:pt modelId="{F74DDA4B-6164-4577-A1DF-D144AE4DE8C5}" type="sibTrans" cxnId="{790A28D8-B8B2-4D4D-AA45-2F35DF757A93}">
      <dgm:prSet/>
      <dgm:spPr/>
      <dgm:t>
        <a:bodyPr/>
        <a:lstStyle/>
        <a:p>
          <a:endParaRPr lang="en-US"/>
        </a:p>
      </dgm:t>
    </dgm:pt>
    <dgm:pt modelId="{60057993-557E-4B46-BFD1-AE174A10C8DE}">
      <dgm:prSet/>
      <dgm:spPr/>
      <dgm:t>
        <a:bodyPr/>
        <a:lstStyle/>
        <a:p>
          <a:r>
            <a:rPr lang="en-US" sz="1800" b="1" dirty="0"/>
            <a:t>B. Issues </a:t>
          </a:r>
          <a:r>
            <a:rPr lang="zh-TW" altLang="en-US" sz="1800" b="1" dirty="0"/>
            <a:t>問題</a:t>
          </a:r>
          <a:endParaRPr lang="en-US" sz="1800" b="1" dirty="0"/>
        </a:p>
      </dgm:t>
    </dgm:pt>
    <dgm:pt modelId="{D78A50F7-5DCF-418A-BADA-5DD7E531AA58}" type="parTrans" cxnId="{BC1D7177-0BA6-4DCC-9FF4-56079D133C9D}">
      <dgm:prSet/>
      <dgm:spPr/>
      <dgm:t>
        <a:bodyPr/>
        <a:lstStyle/>
        <a:p>
          <a:endParaRPr lang="en-US"/>
        </a:p>
      </dgm:t>
    </dgm:pt>
    <dgm:pt modelId="{1C2CCD1B-CB00-4040-B9A5-9B9FC82451BD}" type="sibTrans" cxnId="{BC1D7177-0BA6-4DCC-9FF4-56079D133C9D}">
      <dgm:prSet/>
      <dgm:spPr/>
      <dgm:t>
        <a:bodyPr/>
        <a:lstStyle/>
        <a:p>
          <a:endParaRPr lang="en-US"/>
        </a:p>
      </dgm:t>
    </dgm:pt>
    <dgm:pt modelId="{A388F13C-47A5-4D9F-A018-0AB34368062C}">
      <dgm:prSet custT="1"/>
      <dgm:spPr/>
      <dgm:t>
        <a:bodyPr/>
        <a:lstStyle/>
        <a:p>
          <a:r>
            <a:rPr lang="en-US" sz="1600" dirty="0"/>
            <a:t>Ecological Fallacy </a:t>
          </a:r>
          <a:r>
            <a:rPr lang="zh-TW" altLang="en-US" sz="1600" dirty="0"/>
            <a:t>生態謬誤</a:t>
          </a:r>
          <a:endParaRPr lang="en-US" sz="1600" dirty="0"/>
        </a:p>
      </dgm:t>
    </dgm:pt>
    <dgm:pt modelId="{622C4A24-D461-42FE-9489-0608FD0141E4}" type="parTrans" cxnId="{C7BCBE7B-DC11-4A33-A6C4-92C60BC02DBC}">
      <dgm:prSet/>
      <dgm:spPr/>
      <dgm:t>
        <a:bodyPr/>
        <a:lstStyle/>
        <a:p>
          <a:endParaRPr lang="en-US"/>
        </a:p>
      </dgm:t>
    </dgm:pt>
    <dgm:pt modelId="{7BF705B5-F115-4971-8321-50D1D5B2FA8F}" type="sibTrans" cxnId="{C7BCBE7B-DC11-4A33-A6C4-92C60BC02DBC}">
      <dgm:prSet/>
      <dgm:spPr/>
      <dgm:t>
        <a:bodyPr/>
        <a:lstStyle/>
        <a:p>
          <a:endParaRPr lang="en-US"/>
        </a:p>
      </dgm:t>
    </dgm:pt>
    <dgm:pt modelId="{40E1DB1C-58D0-4399-9A6F-7D8BB32E4725}">
      <dgm:prSet/>
      <dgm:spPr/>
      <dgm:t>
        <a:bodyPr/>
        <a:lstStyle/>
        <a:p>
          <a:r>
            <a:rPr lang="en-US" sz="1800" b="1" dirty="0"/>
            <a:t>C. Solutions </a:t>
          </a:r>
          <a:r>
            <a:rPr lang="zh-TW" altLang="en-US" sz="1800" b="1" dirty="0"/>
            <a:t>解決方法</a:t>
          </a:r>
          <a:endParaRPr lang="en-US" sz="1800" b="1" dirty="0"/>
        </a:p>
      </dgm:t>
    </dgm:pt>
    <dgm:pt modelId="{49087CD0-4973-4B71-A82A-B1F58A824C94}" type="parTrans" cxnId="{478BA34E-270E-4A8D-8994-7FE307082117}">
      <dgm:prSet/>
      <dgm:spPr/>
      <dgm:t>
        <a:bodyPr/>
        <a:lstStyle/>
        <a:p>
          <a:endParaRPr lang="en-US"/>
        </a:p>
      </dgm:t>
    </dgm:pt>
    <dgm:pt modelId="{5F5296AC-E38F-4247-B8BB-D09EF8E81ADA}" type="sibTrans" cxnId="{478BA34E-270E-4A8D-8994-7FE307082117}">
      <dgm:prSet/>
      <dgm:spPr/>
      <dgm:t>
        <a:bodyPr/>
        <a:lstStyle/>
        <a:p>
          <a:endParaRPr lang="en-US"/>
        </a:p>
      </dgm:t>
    </dgm:pt>
    <dgm:pt modelId="{E8C43098-21AA-4DFB-99E5-7EDC0A5E781B}">
      <dgm:prSet/>
      <dgm:spPr/>
      <dgm:t>
        <a:bodyPr/>
        <a:lstStyle/>
        <a:p>
          <a:r>
            <a:rPr lang="en-US"/>
            <a:t>2. Tutorial </a:t>
          </a:r>
          <a:r>
            <a:rPr lang="zh-TW"/>
            <a:t>個別指導</a:t>
          </a:r>
          <a:endParaRPr lang="en-US"/>
        </a:p>
      </dgm:t>
    </dgm:pt>
    <dgm:pt modelId="{209B9946-6349-414F-87AF-566CD9E777C4}" type="parTrans" cxnId="{DD742DB0-224F-45D5-B36B-7B1FF88D03AC}">
      <dgm:prSet/>
      <dgm:spPr/>
      <dgm:t>
        <a:bodyPr/>
        <a:lstStyle/>
        <a:p>
          <a:endParaRPr lang="en-US"/>
        </a:p>
      </dgm:t>
    </dgm:pt>
    <dgm:pt modelId="{3E615B49-2320-4133-B90B-C64906D02A2C}" type="sibTrans" cxnId="{DD742DB0-224F-45D5-B36B-7B1FF88D03AC}">
      <dgm:prSet/>
      <dgm:spPr/>
      <dgm:t>
        <a:bodyPr/>
        <a:lstStyle/>
        <a:p>
          <a:endParaRPr lang="en-US"/>
        </a:p>
      </dgm:t>
    </dgm:pt>
    <dgm:pt modelId="{BD591927-9328-4CC9-8E03-749A68A30BBD}">
      <dgm:prSet/>
      <dgm:spPr/>
      <dgm:t>
        <a:bodyPr/>
        <a:lstStyle/>
        <a:p>
          <a:r>
            <a:rPr lang="en-US" dirty="0"/>
            <a:t>Use the two boundary shapefiles from last class.</a:t>
          </a:r>
        </a:p>
      </dgm:t>
    </dgm:pt>
    <dgm:pt modelId="{E64C5997-DE31-4986-8FC7-4C1AE77EDE92}" type="parTrans" cxnId="{08CD5606-4F57-4E6F-BE58-40D3064514A6}">
      <dgm:prSet/>
      <dgm:spPr/>
      <dgm:t>
        <a:bodyPr/>
        <a:lstStyle/>
        <a:p>
          <a:endParaRPr lang="en-US"/>
        </a:p>
      </dgm:t>
    </dgm:pt>
    <dgm:pt modelId="{42A8417A-AAA9-41C0-9170-AB2EDBBDC6A8}" type="sibTrans" cxnId="{08CD5606-4F57-4E6F-BE58-40D3064514A6}">
      <dgm:prSet/>
      <dgm:spPr/>
      <dgm:t>
        <a:bodyPr/>
        <a:lstStyle/>
        <a:p>
          <a:endParaRPr lang="en-US"/>
        </a:p>
      </dgm:t>
    </dgm:pt>
    <dgm:pt modelId="{8860209C-5384-429F-83DC-FB4AA7CA706F}">
      <dgm:prSet/>
      <dgm:spPr/>
      <dgm:t>
        <a:bodyPr/>
        <a:lstStyle/>
        <a:p>
          <a:r>
            <a:rPr lang="en-US" sz="1800" dirty="0"/>
            <a:t>How can we address the above issues? </a:t>
          </a:r>
          <a:r>
            <a:rPr lang="zh-TW" altLang="en-US" sz="1800" dirty="0"/>
            <a:t>我們如何解決上述問題？</a:t>
          </a:r>
          <a:endParaRPr lang="en-US" sz="1800" dirty="0"/>
        </a:p>
      </dgm:t>
    </dgm:pt>
    <dgm:pt modelId="{D54197D1-2365-4A96-B183-0399CD2A25C1}" type="parTrans" cxnId="{2978A979-3162-4CC2-AB1F-BEF62D137D76}">
      <dgm:prSet/>
      <dgm:spPr/>
      <dgm:t>
        <a:bodyPr/>
        <a:lstStyle/>
        <a:p>
          <a:endParaRPr lang="en-US"/>
        </a:p>
      </dgm:t>
    </dgm:pt>
    <dgm:pt modelId="{C2FC0728-9BAB-4697-937A-6C2EDE1E8FCA}" type="sibTrans" cxnId="{2978A979-3162-4CC2-AB1F-BEF62D137D76}">
      <dgm:prSet/>
      <dgm:spPr/>
      <dgm:t>
        <a:bodyPr/>
        <a:lstStyle/>
        <a:p>
          <a:endParaRPr lang="en-US"/>
        </a:p>
      </dgm:t>
    </dgm:pt>
    <dgm:pt modelId="{A645C1F7-03E9-44D9-973E-0B7B8B0E96DB}">
      <dgm:prSet custT="1"/>
      <dgm:spPr/>
      <dgm:t>
        <a:bodyPr/>
        <a:lstStyle/>
        <a:p>
          <a:r>
            <a:rPr lang="en-US" sz="1600" dirty="0"/>
            <a:t>Data Issues </a:t>
          </a:r>
          <a:r>
            <a:rPr lang="zh-TW" altLang="en-US" sz="1600" dirty="0"/>
            <a:t>數據問題</a:t>
          </a:r>
          <a:endParaRPr lang="en-US" sz="1600" dirty="0"/>
        </a:p>
      </dgm:t>
    </dgm:pt>
    <dgm:pt modelId="{EECAC9FA-4899-44F1-BD11-4CF86CB9565B}" type="parTrans" cxnId="{6FAE6288-7E13-4B74-A0BA-13C63ACA2825}">
      <dgm:prSet/>
      <dgm:spPr/>
      <dgm:t>
        <a:bodyPr/>
        <a:lstStyle/>
        <a:p>
          <a:endParaRPr lang="en-US"/>
        </a:p>
      </dgm:t>
    </dgm:pt>
    <dgm:pt modelId="{49093DEC-3D77-4156-8AB4-8EF665F4008A}" type="sibTrans" cxnId="{6FAE6288-7E13-4B74-A0BA-13C63ACA2825}">
      <dgm:prSet/>
      <dgm:spPr/>
      <dgm:t>
        <a:bodyPr/>
        <a:lstStyle/>
        <a:p>
          <a:endParaRPr lang="en-US"/>
        </a:p>
      </dgm:t>
    </dgm:pt>
    <dgm:pt modelId="{F1F1C8B0-C7C1-40AF-B5DF-10862771644F}">
      <dgm:prSet/>
      <dgm:spPr/>
      <dgm:t>
        <a:bodyPr/>
        <a:lstStyle/>
        <a:p>
          <a:r>
            <a:rPr lang="en-US" dirty="0"/>
            <a:t>Compare and see what you observe.</a:t>
          </a:r>
        </a:p>
      </dgm:t>
    </dgm:pt>
    <dgm:pt modelId="{053D2BB3-03E7-4E3D-AE4C-81330B25842A}" type="parTrans" cxnId="{D22CF35F-5E13-40D1-BFFE-82068FC169CF}">
      <dgm:prSet/>
      <dgm:spPr/>
      <dgm:t>
        <a:bodyPr/>
        <a:lstStyle/>
        <a:p>
          <a:endParaRPr lang="en-US"/>
        </a:p>
      </dgm:t>
    </dgm:pt>
    <dgm:pt modelId="{F3C2A3CE-C512-4313-9BF0-10D720FB3660}" type="sibTrans" cxnId="{D22CF35F-5E13-40D1-BFFE-82068FC169CF}">
      <dgm:prSet/>
      <dgm:spPr/>
      <dgm:t>
        <a:bodyPr/>
        <a:lstStyle/>
        <a:p>
          <a:endParaRPr lang="en-US"/>
        </a:p>
      </dgm:t>
    </dgm:pt>
    <dgm:pt modelId="{D93BD115-D4DC-462B-BBE9-56494350C51C}">
      <dgm:prSet custT="1"/>
      <dgm:spPr/>
      <dgm:t>
        <a:bodyPr/>
        <a:lstStyle/>
        <a:p>
          <a:r>
            <a:rPr lang="en-US" sz="1600" dirty="0"/>
            <a:t>Modifiable Areal Unite Problem (MAUP) </a:t>
          </a:r>
          <a:r>
            <a:rPr lang="zh-TW" altLang="en-US" sz="1600" dirty="0"/>
            <a:t>可修改的面積單位問題</a:t>
          </a:r>
          <a:endParaRPr lang="en-US" sz="1600" dirty="0"/>
        </a:p>
      </dgm:t>
    </dgm:pt>
    <dgm:pt modelId="{F5E1762E-4BA1-40A3-AECC-F889D14BF8D8}" type="parTrans" cxnId="{E052ED6C-602F-41B2-9184-BF1A8058CED6}">
      <dgm:prSet/>
      <dgm:spPr/>
      <dgm:t>
        <a:bodyPr/>
        <a:lstStyle/>
        <a:p>
          <a:endParaRPr lang="en-US"/>
        </a:p>
      </dgm:t>
    </dgm:pt>
    <dgm:pt modelId="{B0697678-44F6-4A96-B0C5-C9E4BC131FB7}" type="sibTrans" cxnId="{E052ED6C-602F-41B2-9184-BF1A8058CED6}">
      <dgm:prSet/>
      <dgm:spPr/>
      <dgm:t>
        <a:bodyPr/>
        <a:lstStyle/>
        <a:p>
          <a:endParaRPr lang="en-US"/>
        </a:p>
      </dgm:t>
    </dgm:pt>
    <dgm:pt modelId="{7A8AECBA-6B42-4E10-BF15-0F23DE9783A6}">
      <dgm:prSet/>
      <dgm:spPr/>
      <dgm:t>
        <a:bodyPr/>
        <a:lstStyle/>
        <a:p>
          <a:r>
            <a:rPr lang="en-US" sz="1800" b="1" dirty="0"/>
            <a:t>A. Individual vs Aggregate Data </a:t>
          </a:r>
          <a:r>
            <a:rPr lang="zh-TW" altLang="en-US" sz="1800" b="1" dirty="0"/>
            <a:t>個別 </a:t>
          </a:r>
          <a:r>
            <a:rPr lang="en-US" altLang="zh-TW" sz="1800" b="1" dirty="0"/>
            <a:t>vs </a:t>
          </a:r>
          <a:r>
            <a:rPr lang="zh-TW" altLang="en-US" sz="1800" b="1" dirty="0"/>
            <a:t>匯</a:t>
          </a:r>
          <a:r>
            <a:rPr lang="zh-TW" altLang="en-US" sz="1800" b="1" i="0" dirty="0"/>
            <a:t>集的數據</a:t>
          </a:r>
          <a:endParaRPr lang="en-US" sz="1800" b="1" dirty="0"/>
        </a:p>
      </dgm:t>
    </dgm:pt>
    <dgm:pt modelId="{FDFD410F-A154-4CFB-BB97-6D401D59B5CC}" type="parTrans" cxnId="{09E1448D-AD78-4380-BF37-47A2EE103050}">
      <dgm:prSet/>
      <dgm:spPr/>
      <dgm:t>
        <a:bodyPr/>
        <a:lstStyle/>
        <a:p>
          <a:endParaRPr lang="en-US"/>
        </a:p>
      </dgm:t>
    </dgm:pt>
    <dgm:pt modelId="{0C1D86D8-2A09-4AD9-AB6B-6E0997926E98}" type="sibTrans" cxnId="{09E1448D-AD78-4380-BF37-47A2EE103050}">
      <dgm:prSet/>
      <dgm:spPr/>
      <dgm:t>
        <a:bodyPr/>
        <a:lstStyle/>
        <a:p>
          <a:endParaRPr lang="en-US"/>
        </a:p>
      </dgm:t>
    </dgm:pt>
    <dgm:pt modelId="{85D7B8AE-8E19-49BC-B990-2A9CE4E03FB4}">
      <dgm:prSet/>
      <dgm:spPr/>
      <dgm:t>
        <a:bodyPr/>
        <a:lstStyle/>
        <a:p>
          <a:r>
            <a:rPr lang="en-US" dirty="0"/>
            <a:t>Find and download a point shapefile (e.g. crime, park) that has data within York Region.</a:t>
          </a:r>
        </a:p>
      </dgm:t>
    </dgm:pt>
    <dgm:pt modelId="{E30EE2DF-B622-4CFD-8168-A3E46AB86BC7}" type="parTrans" cxnId="{DB08A220-DFAB-4E94-B6C8-8DBA5A9685CC}">
      <dgm:prSet/>
      <dgm:spPr/>
      <dgm:t>
        <a:bodyPr/>
        <a:lstStyle/>
        <a:p>
          <a:endParaRPr lang="en-US"/>
        </a:p>
      </dgm:t>
    </dgm:pt>
    <dgm:pt modelId="{6B918016-3E83-43B9-BB51-45FE2CF4B5DE}" type="sibTrans" cxnId="{DB08A220-DFAB-4E94-B6C8-8DBA5A9685CC}">
      <dgm:prSet/>
      <dgm:spPr/>
      <dgm:t>
        <a:bodyPr/>
        <a:lstStyle/>
        <a:p>
          <a:endParaRPr lang="en-US"/>
        </a:p>
      </dgm:t>
    </dgm:pt>
    <dgm:pt modelId="{AA04FC3E-9DB5-439C-9AC7-08895CC20EF8}" type="pres">
      <dgm:prSet presAssocID="{5ED4103B-FCE1-426A-AFCB-CA0235742B3D}" presName="linear" presStyleCnt="0">
        <dgm:presLayoutVars>
          <dgm:animLvl val="lvl"/>
          <dgm:resizeHandles val="exact"/>
        </dgm:presLayoutVars>
      </dgm:prSet>
      <dgm:spPr/>
    </dgm:pt>
    <dgm:pt modelId="{F7D9A3AA-C26C-44C5-9027-101A7A1A5547}" type="pres">
      <dgm:prSet presAssocID="{944689B0-4A0C-4DFF-8805-F4D781451B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227F69-7CFA-4B8C-8316-C122FF48C5E3}" type="pres">
      <dgm:prSet presAssocID="{944689B0-4A0C-4DFF-8805-F4D781451BAB}" presName="childText" presStyleLbl="revTx" presStyleIdx="0" presStyleCnt="2">
        <dgm:presLayoutVars>
          <dgm:bulletEnabled val="1"/>
        </dgm:presLayoutVars>
      </dgm:prSet>
      <dgm:spPr/>
    </dgm:pt>
    <dgm:pt modelId="{B88CACB6-4D93-4F63-BE1E-E12B9853A585}" type="pres">
      <dgm:prSet presAssocID="{E8C43098-21AA-4DFB-99E5-7EDC0A5E78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050A73-83BD-4A56-BD0D-520ED37DDFF6}" type="pres">
      <dgm:prSet presAssocID="{E8C43098-21AA-4DFB-99E5-7EDC0A5E78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CD5606-4F57-4E6F-BE58-40D3064514A6}" srcId="{E8C43098-21AA-4DFB-99E5-7EDC0A5E781B}" destId="{BD591927-9328-4CC9-8E03-749A68A30BBD}" srcOrd="0" destOrd="0" parTransId="{E64C5997-DE31-4986-8FC7-4C1AE77EDE92}" sibTransId="{42A8417A-AAA9-41C0-9170-AB2EDBBDC6A8}"/>
    <dgm:cxn modelId="{CBD2420C-FDB0-45C8-BAA1-490C6F86C7AD}" type="presOf" srcId="{85D7B8AE-8E19-49BC-B990-2A9CE4E03FB4}" destId="{87050A73-83BD-4A56-BD0D-520ED37DDFF6}" srcOrd="0" destOrd="1" presId="urn:microsoft.com/office/officeart/2005/8/layout/vList2"/>
    <dgm:cxn modelId="{8A24E214-901D-4419-BA5F-6B90732C309F}" type="presOf" srcId="{D93BD115-D4DC-462B-BBE9-56494350C51C}" destId="{11227F69-7CFA-4B8C-8316-C122FF48C5E3}" srcOrd="0" destOrd="2" presId="urn:microsoft.com/office/officeart/2005/8/layout/vList2"/>
    <dgm:cxn modelId="{9E4FCD19-B240-47C7-B6A5-C5FD6FEE87B1}" type="presOf" srcId="{60057993-557E-4B46-BFD1-AE174A10C8DE}" destId="{11227F69-7CFA-4B8C-8316-C122FF48C5E3}" srcOrd="0" destOrd="1" presId="urn:microsoft.com/office/officeart/2005/8/layout/vList2"/>
    <dgm:cxn modelId="{85C0451E-7CF6-44FC-A1AE-5207227CE0AE}" type="presOf" srcId="{8860209C-5384-429F-83DC-FB4AA7CA706F}" destId="{11227F69-7CFA-4B8C-8316-C122FF48C5E3}" srcOrd="0" destOrd="6" presId="urn:microsoft.com/office/officeart/2005/8/layout/vList2"/>
    <dgm:cxn modelId="{DB08A220-DFAB-4E94-B6C8-8DBA5A9685CC}" srcId="{E8C43098-21AA-4DFB-99E5-7EDC0A5E781B}" destId="{85D7B8AE-8E19-49BC-B990-2A9CE4E03FB4}" srcOrd="1" destOrd="0" parTransId="{E30EE2DF-B622-4CFD-8168-A3E46AB86BC7}" sibTransId="{6B918016-3E83-43B9-BB51-45FE2CF4B5DE}"/>
    <dgm:cxn modelId="{90784535-769D-43A7-8C30-26E3EB8C92F9}" type="presOf" srcId="{F1F1C8B0-C7C1-40AF-B5DF-10862771644F}" destId="{87050A73-83BD-4A56-BD0D-520ED37DDFF6}" srcOrd="0" destOrd="2" presId="urn:microsoft.com/office/officeart/2005/8/layout/vList2"/>
    <dgm:cxn modelId="{D22CF35F-5E13-40D1-BFFE-82068FC169CF}" srcId="{E8C43098-21AA-4DFB-99E5-7EDC0A5E781B}" destId="{F1F1C8B0-C7C1-40AF-B5DF-10862771644F}" srcOrd="2" destOrd="0" parTransId="{053D2BB3-03E7-4E3D-AE4C-81330B25842A}" sibTransId="{F3C2A3CE-C512-4313-9BF0-10D720FB3660}"/>
    <dgm:cxn modelId="{E052ED6C-602F-41B2-9184-BF1A8058CED6}" srcId="{60057993-557E-4B46-BFD1-AE174A10C8DE}" destId="{D93BD115-D4DC-462B-BBE9-56494350C51C}" srcOrd="0" destOrd="0" parTransId="{F5E1762E-4BA1-40A3-AECC-F889D14BF8D8}" sibTransId="{B0697678-44F6-4A96-B0C5-C9E4BC131FB7}"/>
    <dgm:cxn modelId="{478BA34E-270E-4A8D-8994-7FE307082117}" srcId="{944689B0-4A0C-4DFF-8805-F4D781451BAB}" destId="{40E1DB1C-58D0-4399-9A6F-7D8BB32E4725}" srcOrd="2" destOrd="0" parTransId="{49087CD0-4973-4B71-A82A-B1F58A824C94}" sibTransId="{5F5296AC-E38F-4247-B8BB-D09EF8E81ADA}"/>
    <dgm:cxn modelId="{A7801155-AE83-49DC-8198-834592A9850D}" type="presOf" srcId="{A388F13C-47A5-4D9F-A018-0AB34368062C}" destId="{11227F69-7CFA-4B8C-8316-C122FF48C5E3}" srcOrd="0" destOrd="3" presId="urn:microsoft.com/office/officeart/2005/8/layout/vList2"/>
    <dgm:cxn modelId="{BC1D7177-0BA6-4DCC-9FF4-56079D133C9D}" srcId="{944689B0-4A0C-4DFF-8805-F4D781451BAB}" destId="{60057993-557E-4B46-BFD1-AE174A10C8DE}" srcOrd="1" destOrd="0" parTransId="{D78A50F7-5DCF-418A-BADA-5DD7E531AA58}" sibTransId="{1C2CCD1B-CB00-4040-B9A5-9B9FC82451BD}"/>
    <dgm:cxn modelId="{2978A979-3162-4CC2-AB1F-BEF62D137D76}" srcId="{40E1DB1C-58D0-4399-9A6F-7D8BB32E4725}" destId="{8860209C-5384-429F-83DC-FB4AA7CA706F}" srcOrd="0" destOrd="0" parTransId="{D54197D1-2365-4A96-B183-0399CD2A25C1}" sibTransId="{C2FC0728-9BAB-4697-937A-6C2EDE1E8FCA}"/>
    <dgm:cxn modelId="{C7BCBE7B-DC11-4A33-A6C4-92C60BC02DBC}" srcId="{60057993-557E-4B46-BFD1-AE174A10C8DE}" destId="{A388F13C-47A5-4D9F-A018-0AB34368062C}" srcOrd="1" destOrd="0" parTransId="{622C4A24-D461-42FE-9489-0608FD0141E4}" sibTransId="{7BF705B5-F115-4971-8321-50D1D5B2FA8F}"/>
    <dgm:cxn modelId="{4723267F-01D1-4A5C-BDE9-B603B10DBF5F}" type="presOf" srcId="{40E1DB1C-58D0-4399-9A6F-7D8BB32E4725}" destId="{11227F69-7CFA-4B8C-8316-C122FF48C5E3}" srcOrd="0" destOrd="5" presId="urn:microsoft.com/office/officeart/2005/8/layout/vList2"/>
    <dgm:cxn modelId="{6FAE6288-7E13-4B74-A0BA-13C63ACA2825}" srcId="{60057993-557E-4B46-BFD1-AE174A10C8DE}" destId="{A645C1F7-03E9-44D9-973E-0B7B8B0E96DB}" srcOrd="2" destOrd="0" parTransId="{EECAC9FA-4899-44F1-BD11-4CF86CB9565B}" sibTransId="{49093DEC-3D77-4156-8AB4-8EF665F4008A}"/>
    <dgm:cxn modelId="{22F14B8B-EFDB-4EE4-931A-0E73659AD330}" type="presOf" srcId="{E8C43098-21AA-4DFB-99E5-7EDC0A5E781B}" destId="{B88CACB6-4D93-4F63-BE1E-E12B9853A585}" srcOrd="0" destOrd="0" presId="urn:microsoft.com/office/officeart/2005/8/layout/vList2"/>
    <dgm:cxn modelId="{09E1448D-AD78-4380-BF37-47A2EE103050}" srcId="{944689B0-4A0C-4DFF-8805-F4D781451BAB}" destId="{7A8AECBA-6B42-4E10-BF15-0F23DE9783A6}" srcOrd="0" destOrd="0" parTransId="{FDFD410F-A154-4CFB-BB97-6D401D59B5CC}" sibTransId="{0C1D86D8-2A09-4AD9-AB6B-6E0997926E98}"/>
    <dgm:cxn modelId="{7266C3AB-949B-4CD8-9DB4-87285D006F16}" type="presOf" srcId="{A645C1F7-03E9-44D9-973E-0B7B8B0E96DB}" destId="{11227F69-7CFA-4B8C-8316-C122FF48C5E3}" srcOrd="0" destOrd="4" presId="urn:microsoft.com/office/officeart/2005/8/layout/vList2"/>
    <dgm:cxn modelId="{DD742DB0-224F-45D5-B36B-7B1FF88D03AC}" srcId="{5ED4103B-FCE1-426A-AFCB-CA0235742B3D}" destId="{E8C43098-21AA-4DFB-99E5-7EDC0A5E781B}" srcOrd="1" destOrd="0" parTransId="{209B9946-6349-414F-87AF-566CD9E777C4}" sibTransId="{3E615B49-2320-4133-B90B-C64906D02A2C}"/>
    <dgm:cxn modelId="{9A0361BF-29D8-40EE-8E28-E956122B18F9}" type="presOf" srcId="{944689B0-4A0C-4DFF-8805-F4D781451BAB}" destId="{F7D9A3AA-C26C-44C5-9027-101A7A1A5547}" srcOrd="0" destOrd="0" presId="urn:microsoft.com/office/officeart/2005/8/layout/vList2"/>
    <dgm:cxn modelId="{237B82C2-42D0-4486-8D20-4473A1596E8B}" type="presOf" srcId="{5ED4103B-FCE1-426A-AFCB-CA0235742B3D}" destId="{AA04FC3E-9DB5-439C-9AC7-08895CC20EF8}" srcOrd="0" destOrd="0" presId="urn:microsoft.com/office/officeart/2005/8/layout/vList2"/>
    <dgm:cxn modelId="{790A28D8-B8B2-4D4D-AA45-2F35DF757A93}" srcId="{5ED4103B-FCE1-426A-AFCB-CA0235742B3D}" destId="{944689B0-4A0C-4DFF-8805-F4D781451BAB}" srcOrd="0" destOrd="0" parTransId="{B10B56E0-4F48-4743-8F1E-95F6DB93DCB8}" sibTransId="{F74DDA4B-6164-4577-A1DF-D144AE4DE8C5}"/>
    <dgm:cxn modelId="{5822A8EA-055A-41D1-BFFC-9FF24C0A6622}" type="presOf" srcId="{BD591927-9328-4CC9-8E03-749A68A30BBD}" destId="{87050A73-83BD-4A56-BD0D-520ED37DDFF6}" srcOrd="0" destOrd="0" presId="urn:microsoft.com/office/officeart/2005/8/layout/vList2"/>
    <dgm:cxn modelId="{ED6ACCEE-4643-4939-9C66-AD6CFE6E7DE7}" type="presOf" srcId="{7A8AECBA-6B42-4E10-BF15-0F23DE9783A6}" destId="{11227F69-7CFA-4B8C-8316-C122FF48C5E3}" srcOrd="0" destOrd="0" presId="urn:microsoft.com/office/officeart/2005/8/layout/vList2"/>
    <dgm:cxn modelId="{B74BBC7A-489D-4967-BD66-6D16B881BD95}" type="presParOf" srcId="{AA04FC3E-9DB5-439C-9AC7-08895CC20EF8}" destId="{F7D9A3AA-C26C-44C5-9027-101A7A1A5547}" srcOrd="0" destOrd="0" presId="urn:microsoft.com/office/officeart/2005/8/layout/vList2"/>
    <dgm:cxn modelId="{A5FEB17A-0273-4303-8EA3-080E894A03E7}" type="presParOf" srcId="{AA04FC3E-9DB5-439C-9AC7-08895CC20EF8}" destId="{11227F69-7CFA-4B8C-8316-C122FF48C5E3}" srcOrd="1" destOrd="0" presId="urn:microsoft.com/office/officeart/2005/8/layout/vList2"/>
    <dgm:cxn modelId="{7110AE86-5C37-4810-A677-C21807DB2ADB}" type="presParOf" srcId="{AA04FC3E-9DB5-439C-9AC7-08895CC20EF8}" destId="{B88CACB6-4D93-4F63-BE1E-E12B9853A585}" srcOrd="2" destOrd="0" presId="urn:microsoft.com/office/officeart/2005/8/layout/vList2"/>
    <dgm:cxn modelId="{D71EDD92-169E-4D00-890E-8E0ABF4BB725}" type="presParOf" srcId="{AA04FC3E-9DB5-439C-9AC7-08895CC20EF8}" destId="{87050A73-83BD-4A56-BD0D-520ED37DDF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9A3AA-C26C-44C5-9027-101A7A1A5547}">
      <dsp:nvSpPr>
        <dsp:cNvPr id="0" name=""/>
        <dsp:cNvSpPr/>
      </dsp:nvSpPr>
      <dsp:spPr>
        <a:xfrm>
          <a:off x="0" y="64284"/>
          <a:ext cx="6832212" cy="5270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Interesting Issues in GIS </a:t>
          </a:r>
          <a:r>
            <a:rPr lang="zh-TW" altLang="en-US" sz="1700" kern="1200" dirty="0"/>
            <a:t>有趣的地理資訊問題</a:t>
          </a:r>
          <a:endParaRPr lang="en-US" sz="1700" kern="1200" dirty="0"/>
        </a:p>
      </dsp:txBody>
      <dsp:txXfrm>
        <a:off x="25730" y="90014"/>
        <a:ext cx="6780752" cy="475625"/>
      </dsp:txXfrm>
    </dsp:sp>
    <dsp:sp modelId="{11227F69-7CFA-4B8C-8316-C122FF48C5E3}">
      <dsp:nvSpPr>
        <dsp:cNvPr id="0" name=""/>
        <dsp:cNvSpPr/>
      </dsp:nvSpPr>
      <dsp:spPr>
        <a:xfrm>
          <a:off x="0" y="591369"/>
          <a:ext cx="6832212" cy="323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0320" rIns="113792" bIns="2032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A. Individual vs Aggregate Data </a:t>
          </a:r>
          <a:r>
            <a:rPr lang="zh-TW" altLang="en-US" sz="1800" b="1" kern="1200" dirty="0"/>
            <a:t>個別 </a:t>
          </a:r>
          <a:r>
            <a:rPr lang="en-US" altLang="zh-TW" sz="1800" b="1" kern="1200" dirty="0"/>
            <a:t>vs </a:t>
          </a:r>
          <a:r>
            <a:rPr lang="zh-TW" altLang="en-US" sz="1800" b="1" kern="1200" dirty="0"/>
            <a:t>匯</a:t>
          </a:r>
          <a:r>
            <a:rPr lang="zh-TW" altLang="en-US" sz="1800" b="1" i="0" kern="1200" dirty="0"/>
            <a:t>集的數據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B. Issues </a:t>
          </a:r>
          <a:r>
            <a:rPr lang="zh-TW" altLang="en-US" sz="1800" b="1" kern="1200" dirty="0"/>
            <a:t>問題</a:t>
          </a:r>
          <a:endParaRPr lang="en-US" sz="18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Modifiable Areal Unite Problem (MAUP) </a:t>
          </a:r>
          <a:r>
            <a:rPr lang="zh-TW" altLang="en-US" sz="1600" kern="1200" dirty="0"/>
            <a:t>可修改的面積單位問題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Ecological Fallacy </a:t>
          </a:r>
          <a:r>
            <a:rPr lang="zh-TW" altLang="en-US" sz="1600" kern="1200" dirty="0"/>
            <a:t>生態謬誤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Data Issues </a:t>
          </a:r>
          <a:r>
            <a:rPr lang="zh-TW" altLang="en-US" sz="1600" kern="1200" dirty="0"/>
            <a:t>數據問題</a:t>
          </a:r>
          <a:endParaRPr lang="en-US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C. Solutions </a:t>
          </a:r>
          <a:r>
            <a:rPr lang="zh-TW" altLang="en-US" sz="1800" b="1" kern="1200" dirty="0"/>
            <a:t>解決方法</a:t>
          </a:r>
          <a:endParaRPr lang="en-US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How can we address the above issues? </a:t>
          </a:r>
          <a:r>
            <a:rPr lang="zh-TW" altLang="en-US" sz="1800" kern="1200" dirty="0"/>
            <a:t>我們如何解決上述問題？</a:t>
          </a:r>
          <a:endParaRPr lang="en-US" sz="1800" kern="1200" dirty="0"/>
        </a:p>
      </dsp:txBody>
      <dsp:txXfrm>
        <a:off x="0" y="591369"/>
        <a:ext cx="6832212" cy="3237480"/>
      </dsp:txXfrm>
    </dsp:sp>
    <dsp:sp modelId="{B88CACB6-4D93-4F63-BE1E-E12B9853A585}">
      <dsp:nvSpPr>
        <dsp:cNvPr id="0" name=""/>
        <dsp:cNvSpPr/>
      </dsp:nvSpPr>
      <dsp:spPr>
        <a:xfrm>
          <a:off x="0" y="3828849"/>
          <a:ext cx="6832212" cy="52708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Tutorial </a:t>
          </a:r>
          <a:r>
            <a:rPr lang="zh-TW" sz="1700" kern="1200"/>
            <a:t>個別指導</a:t>
          </a:r>
          <a:endParaRPr lang="en-US" sz="1700" kern="1200"/>
        </a:p>
      </dsp:txBody>
      <dsp:txXfrm>
        <a:off x="25730" y="3854579"/>
        <a:ext cx="6780752" cy="475625"/>
      </dsp:txXfrm>
    </dsp:sp>
    <dsp:sp modelId="{87050A73-83BD-4A56-BD0D-520ED37DDFF6}">
      <dsp:nvSpPr>
        <dsp:cNvPr id="0" name=""/>
        <dsp:cNvSpPr/>
      </dsp:nvSpPr>
      <dsp:spPr>
        <a:xfrm>
          <a:off x="0" y="4355934"/>
          <a:ext cx="6832212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Use the two boundary shapefiles from last class.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Find and download a point shapefile (e.g. crime, park) that has data within York Region.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Compare and see what you observe.</a:t>
          </a:r>
        </a:p>
      </dsp:txBody>
      <dsp:txXfrm>
        <a:off x="0" y="4355934"/>
        <a:ext cx="6832212" cy="84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4A49-00F8-48CE-983C-C9D19E52F4DD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93F58-5543-43FD-BD22-7ED359FA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GLRJ12uqm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fIXdIcpY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https://www.google.com/url?sa=i&amp;url=https%3A%2F%2Fjournals.openedition.org%2Fcybergeo%2F2654%3Flang%3Den%26file%3D1&amp;psig=AOvVaw1hIQOIRw_guVMB1bFHoSLt&amp;ust=1593026826905000&amp;source=images&amp;cd=vfe&amp;ved=0CAIQjRxqFwoTCLjX-8TVmOoCFQAAAAAdAAAAABAD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228600" indent="-228600">
              <a:buAutoNum type="arabicParenR"/>
            </a:pPr>
            <a:r>
              <a:rPr lang="en-US" dirty="0"/>
              <a:t>https://www.google.com/url?sa=i&amp;url=https%3A%2F%2Fslideplayer.com%2Fslide%2F9032056%2F&amp;psig=AOvVaw32L0HJagF5m2WjtZYIBOet&amp;ust=1593024760402000&amp;source=images&amp;cd=vfe&amp;ved=0CAIQjRxqFwoTCKis7-rNmOoCFQAAAAAdAAAAABAP</a:t>
            </a:r>
          </a:p>
          <a:p>
            <a:pPr marL="228600" indent="-228600">
              <a:buAutoNum type="arabicParenR"/>
            </a:pPr>
            <a:r>
              <a:rPr lang="en-US" dirty="0"/>
              <a:t>https://www.google.com/url?sa=i&amp;url=http%3A%2F%2Fgispopsci.org%2Fmaup%2F&amp;psig=AOvVaw0_Wcv35AK-ceB9-orXqjPm&amp;ust=1593024677499000&amp;source=images&amp;cd=vfe&amp;ved=0CAIQjRxqFwoTCMj6sofOmOoCFQAAAAAdAAAAABAD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https://www.youtube.com/watch?v=bGLRJ12uqmk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difficult to analysis spatial or statistical patterns when measurements are being aggregated over arbitrarily defined areas like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https://www.youtube.com/watch?v=RxfIXdIcpYM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7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pPr marL="228600" indent="-228600">
              <a:buAutoNum type="arabicParenR"/>
            </a:pPr>
            <a:r>
              <a:rPr lang="en-US" dirty="0"/>
              <a:t>https://www.cpomagazine.com/wp-content/uploads/2020/01/big-data-brings-challenges-beyond-the-capabilities-of-traditional-siems_1500.jpg</a:t>
            </a:r>
          </a:p>
          <a:p>
            <a:pPr marL="228600" indent="-228600">
              <a:buAutoNum type="arabicParenR"/>
            </a:pPr>
            <a:r>
              <a:rPr lang="en-US" dirty="0"/>
              <a:t>GP 281 Lecture 9 Slide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https://www.google.com/url?sa=i&amp;url=https%3A%2F%2Fgistbok.ucgis.org%2Ftopic-keywords%2Fspatial-data-quality&amp;psig=AOvVaw16LBdt6dZXkctXC3680HFs&amp;ust=1592336889668000&amp;source=images&amp;cd=vfe&amp;ved=0CAIQjRxqFwoTCJDXk6nLhOoCFQAAAAAdAAAAABAD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0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7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BA9-85BD-4927-8859-B5765E7B0F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nto.ca/home/covid-19/covid-19-latest-city-of-toronto-news/covid-19-status-of-cases-in-toront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latten.ca/?lang=en#heatmap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GLRJ12uqmk?feature=oembed" TargetMode="External"/><Relationship Id="rId5" Type="http://schemas.openxmlformats.org/officeDocument/2006/relationships/hyperlink" Target="https://www.youtube.com/watch?v=bGLRJ12uqmk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xfIXdIcpYM?feature=oembed" TargetMode="External"/><Relationship Id="rId5" Type="http://schemas.openxmlformats.org/officeDocument/2006/relationships/hyperlink" Target="https://www.youtube.com/watch?v=RxfIXdIcpYM" TargetMode="Externa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C5D-99CB-4352-9F28-D5D05C9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Lesson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BD01-1DD0-49E7-A11D-B2311C41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Interesting Issues in GIS</a:t>
            </a:r>
          </a:p>
          <a:p>
            <a:r>
              <a:rPr lang="zh-TW" altLang="en-US" dirty="0"/>
              <a:t>有趣的地理資訊問題</a:t>
            </a:r>
            <a:endParaRPr lang="en-US" altLang="zh-TW" dirty="0"/>
          </a:p>
          <a:p>
            <a:r>
              <a:rPr lang="en-US" dirty="0"/>
              <a:t>2020/6/24</a:t>
            </a:r>
          </a:p>
        </p:txBody>
      </p:sp>
    </p:spTree>
    <p:extLst>
      <p:ext uri="{BB962C8B-B14F-4D97-AF65-F5344CB8AC3E}">
        <p14:creationId xmlns:p14="http://schemas.microsoft.com/office/powerpoint/2010/main" val="155466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02480-F716-413B-A21D-700B1289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Data Issues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577F-72C5-4BF2-B24C-6D108CFB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 data sources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Private companies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format issue</a:t>
            </a:r>
          </a:p>
          <a:p>
            <a:pPr lvl="1"/>
            <a:r>
              <a:rPr lang="en-US" dirty="0"/>
              <a:t>E.g. </a:t>
            </a:r>
            <a:r>
              <a:rPr lang="en-US"/>
              <a:t>having space in </a:t>
            </a:r>
            <a:r>
              <a:rPr lang="en-US" dirty="0"/>
              <a:t>a field name -&gt; cannot be used in ArcGIS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Data may contain sensitive personal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Big Data Brings Challenges Beyond the Capabilities of Traditional ...">
            <a:extLst>
              <a:ext uri="{FF2B5EF4-FFF2-40B4-BE49-F238E27FC236}">
                <a16:creationId xmlns:a16="http://schemas.microsoft.com/office/drawing/2014/main" id="{F0A894E5-3EBE-4FC9-8E5B-C7F8F5202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r="34194" b="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32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C0AE-00A3-48EE-B20F-E8C153FF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B. Solutions </a:t>
            </a:r>
            <a:br>
              <a:rPr lang="en-US">
                <a:solidFill>
                  <a:srgbClr val="FEFFFF"/>
                </a:solidFill>
              </a:rPr>
            </a:br>
            <a:r>
              <a:rPr lang="zh-TW" altLang="en-US">
                <a:solidFill>
                  <a:srgbClr val="FEFFFF"/>
                </a:solidFill>
              </a:rPr>
              <a:t>解決方法</a:t>
            </a:r>
            <a:endParaRPr lang="en-US">
              <a:solidFill>
                <a:srgbClr val="FEFFFF"/>
              </a:solidFill>
            </a:endParaRPr>
          </a:p>
        </p:txBody>
      </p:sp>
      <p:pic>
        <p:nvPicPr>
          <p:cNvPr id="6146" name="Picture 2" descr="Thinking Out-Side of the Box to Find the Best Solutions to Real ...">
            <a:extLst>
              <a:ext uri="{FF2B5EF4-FFF2-40B4-BE49-F238E27FC236}">
                <a16:creationId xmlns:a16="http://schemas.microsoft.com/office/drawing/2014/main" id="{CFEBDF3D-3AE1-4D86-9CA3-2BF410291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9" r="8010" b="3095"/>
          <a:stretch/>
        </p:blipFill>
        <p:spPr bwMode="auto">
          <a:xfrm>
            <a:off x="4639732" y="10"/>
            <a:ext cx="755226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209D-264B-4B1B-B38F-1F430B87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6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2653-18FC-4D85-89F6-1B88DB5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5C44-87B1-4361-B230-6D797B07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Use software to find the </a:t>
            </a:r>
            <a:r>
              <a:rPr lang="en-US" sz="2400" b="1" dirty="0"/>
              <a:t>right spatial scale</a:t>
            </a:r>
            <a:r>
              <a:rPr lang="en-US" sz="2400" dirty="0"/>
              <a:t> for evaluation, without a lot of aggregation, while protecting individual sensitive information</a:t>
            </a:r>
          </a:p>
          <a:p>
            <a:r>
              <a:rPr lang="en-US" sz="2400" dirty="0"/>
              <a:t>When representing counts, </a:t>
            </a:r>
            <a:r>
              <a:rPr lang="en-US" sz="2400" b="1" dirty="0"/>
              <a:t>use a ratio </a:t>
            </a:r>
            <a:r>
              <a:rPr lang="en-US" sz="2400" dirty="0"/>
              <a:t>to the total area or total population of each zone</a:t>
            </a:r>
          </a:p>
          <a:p>
            <a:pPr lvl="1"/>
            <a:r>
              <a:rPr lang="en-US" sz="2200" dirty="0"/>
              <a:t>E.g. For COVID-19 cases, you can express the number of confirmed cases over the total population in each zone</a:t>
            </a:r>
          </a:p>
          <a:p>
            <a:pPr lvl="1"/>
            <a:r>
              <a:rPr lang="en-US" sz="2400" dirty="0">
                <a:hlinkClick r:id="rId2"/>
              </a:rPr>
              <a:t>https://www.toronto.ca/home/covid-19/covid-19-latest-city-of-toronto-news/covid-19-status-of-cases-in-toronto/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239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86A1-B874-422B-A3CE-A185F81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A363-C2FE-4A2E-9EA0-0CCFC9A1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Be careful </a:t>
            </a:r>
            <a:r>
              <a:rPr lang="en-US" sz="2800" dirty="0"/>
              <a:t>when interpreting the spatial data results, make sure you understand that the zonal (aggregate) data does not represent individual data.</a:t>
            </a:r>
          </a:p>
          <a:p>
            <a:r>
              <a:rPr lang="en-US" sz="2800" dirty="0"/>
              <a:t>Notice the </a:t>
            </a:r>
            <a:r>
              <a:rPr lang="en-US" sz="2800" b="1" dirty="0"/>
              <a:t>size and number </a:t>
            </a:r>
            <a:r>
              <a:rPr lang="en-US" sz="2800" dirty="0"/>
              <a:t>of geographical units when comparing different results of the same area.</a:t>
            </a:r>
          </a:p>
        </p:txBody>
      </p:sp>
    </p:spTree>
    <p:extLst>
      <p:ext uri="{BB962C8B-B14F-4D97-AF65-F5344CB8AC3E}">
        <p14:creationId xmlns:p14="http://schemas.microsoft.com/office/powerpoint/2010/main" val="6244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A75-120F-4DF2-AF94-6712EA1F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35E3-69EC-42A3-93FC-C0FD96A1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Multiple data sources</a:t>
            </a:r>
            <a:r>
              <a:rPr lang="en-US" sz="2400" dirty="0"/>
              <a:t>: Make sure you check the data sources and see if the data are credible/trustworthy (e.g. see if the data has metadata associated with it, any missing or incorrect data)</a:t>
            </a:r>
          </a:p>
          <a:p>
            <a:r>
              <a:rPr lang="en-US" sz="2400" b="1" dirty="0"/>
              <a:t>Data format issues</a:t>
            </a:r>
            <a:r>
              <a:rPr lang="en-US" sz="2400" dirty="0"/>
              <a:t>: You may have to open the data in Excel and change the data formats to GIS-friendly formats before use (either by programming or manually).</a:t>
            </a:r>
          </a:p>
          <a:p>
            <a:r>
              <a:rPr lang="en-US" sz="2400" b="1" dirty="0"/>
              <a:t>Privacy:</a:t>
            </a:r>
            <a:r>
              <a:rPr lang="en-US" sz="2400" dirty="0"/>
              <a:t> Make sure you hide all sensitive information. You can: </a:t>
            </a:r>
          </a:p>
          <a:p>
            <a:pPr lvl="1"/>
            <a:r>
              <a:rPr lang="en-US" sz="2200" dirty="0"/>
              <a:t>Hide the sensitive info with asterisks (*)</a:t>
            </a:r>
          </a:p>
          <a:p>
            <a:pPr lvl="1"/>
            <a:r>
              <a:rPr lang="en-US" sz="2200" dirty="0"/>
              <a:t>Shorten/Trim the information by using abbreviations (</a:t>
            </a:r>
            <a:r>
              <a:rPr lang="zh-TW" altLang="en-US" sz="2200" dirty="0"/>
              <a:t>簡稱</a:t>
            </a:r>
            <a:r>
              <a:rPr lang="en-US" altLang="zh-TW" sz="2200" dirty="0"/>
              <a:t>)</a:t>
            </a:r>
            <a:endParaRPr lang="en-US" sz="2200" dirty="0"/>
          </a:p>
          <a:p>
            <a:pPr lvl="1"/>
            <a:r>
              <a:rPr lang="en-US" sz="2200" dirty="0"/>
              <a:t>Use </a:t>
            </a:r>
            <a:r>
              <a:rPr lang="en-US" sz="2200" b="1" dirty="0"/>
              <a:t>aggregated data </a:t>
            </a:r>
            <a:r>
              <a:rPr lang="en-US" sz="2200" dirty="0"/>
              <a:t>instead of individual data.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661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A2D-4BA4-4DFB-B92E-E7076CE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EE17-89DC-40BB-802A-8DDA2C24C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339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58492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It’s your turn!</a:t>
            </a:r>
          </a:p>
          <a:p>
            <a:endParaRPr lang="en-US" sz="2400" dirty="0"/>
          </a:p>
          <a:p>
            <a:pPr lvl="0"/>
            <a:r>
              <a:rPr lang="en-US" sz="2400" dirty="0"/>
              <a:t>Use the two boundary shapefiles from last class.</a:t>
            </a:r>
          </a:p>
          <a:p>
            <a:pPr lvl="0"/>
            <a:r>
              <a:rPr lang="en-US" sz="2400" dirty="0"/>
              <a:t>Find and download a point shapefile (e.g. crime, park) that has data within York Region.</a:t>
            </a:r>
          </a:p>
          <a:p>
            <a:pPr lvl="0"/>
            <a:r>
              <a:rPr lang="en-US" sz="2400" dirty="0"/>
              <a:t>Compare and see what you observe.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88C4-E476-4B92-A033-6E3FC968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88750-0463-43AF-B56B-79F1DE95C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1186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2077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323-1390-4225-AE47-E6F340CA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Individual vs Aggregate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AF595-C780-4796-B43F-3CB79C6E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618" y="1393213"/>
            <a:ext cx="3992732" cy="576262"/>
          </a:xfrm>
        </p:spPr>
        <p:txBody>
          <a:bodyPr/>
          <a:lstStyle/>
          <a:p>
            <a:pPr algn="ctr"/>
            <a:r>
              <a:rPr lang="en-US" b="1" dirty="0"/>
              <a:t>Individual </a:t>
            </a:r>
            <a:r>
              <a:rPr lang="en-US" dirty="0"/>
              <a:t>(</a:t>
            </a:r>
            <a:r>
              <a:rPr lang="zh-TW" altLang="en-US" dirty="0"/>
              <a:t>個別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31EDEC-0AA8-4AA1-83E6-F247C8854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57425" y="2053593"/>
            <a:ext cx="2363118" cy="316146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838BD-56A9-47E3-9F42-A97D7EB7A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5264" y="1393213"/>
            <a:ext cx="3999001" cy="576262"/>
          </a:xfrm>
        </p:spPr>
        <p:txBody>
          <a:bodyPr/>
          <a:lstStyle/>
          <a:p>
            <a:pPr algn="ctr"/>
            <a:r>
              <a:rPr lang="en-US" b="1" dirty="0"/>
              <a:t>Aggregate</a:t>
            </a:r>
            <a:r>
              <a:rPr lang="en-US" dirty="0"/>
              <a:t> (</a:t>
            </a:r>
            <a:r>
              <a:rPr lang="zh-TW" altLang="en-US" dirty="0"/>
              <a:t>匯集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830ED3-F4B5-405C-8ED6-B5D974BCF4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92257" y="2053593"/>
            <a:ext cx="4668435" cy="3161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089064-2B3E-4CF2-A63F-0E5D0B1C118F}"/>
              </a:ext>
            </a:extLst>
          </p:cNvPr>
          <p:cNvSpPr txBox="1"/>
          <p:nvPr/>
        </p:nvSpPr>
        <p:spPr>
          <a:xfrm>
            <a:off x="1990602" y="5299180"/>
            <a:ext cx="3198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u="sng" dirty="0"/>
              <a:t>Single</a:t>
            </a:r>
            <a:r>
              <a:rPr lang="en-US" sz="1600" b="1" dirty="0"/>
              <a:t> instances of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e.g. individual points, lines, polygons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E.g. weather stations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A532C-3C2D-4B8E-9D11-96CF123E2110}"/>
              </a:ext>
            </a:extLst>
          </p:cNvPr>
          <p:cNvSpPr txBox="1"/>
          <p:nvPr/>
        </p:nvSpPr>
        <p:spPr>
          <a:xfrm>
            <a:off x="6153150" y="5299180"/>
            <a:ext cx="506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u="sng" dirty="0"/>
              <a:t>Grouped</a:t>
            </a:r>
            <a:r>
              <a:rPr lang="en-US" sz="1600" b="1" dirty="0"/>
              <a:t> instances of data</a:t>
            </a:r>
            <a:r>
              <a:rPr lang="en-US" sz="1600" dirty="0"/>
              <a:t>, usually polygons that </a:t>
            </a:r>
            <a:r>
              <a:rPr lang="en-US" sz="1600" b="1" dirty="0"/>
              <a:t>group and summarize</a:t>
            </a:r>
            <a:r>
              <a:rPr lang="en-US" sz="1600" dirty="0"/>
              <a:t> smaller points, lines, polygons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e.g. census polygons containing population and income data of smaller neighborhoods, York Regional coronavirus count data </a:t>
            </a:r>
            <a:endParaRPr lang="en-US" sz="16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A8CC7-6C79-4956-BEE0-DF7FFF2812C8}"/>
              </a:ext>
            </a:extLst>
          </p:cNvPr>
          <p:cNvSpPr txBox="1"/>
          <p:nvPr/>
        </p:nvSpPr>
        <p:spPr>
          <a:xfrm>
            <a:off x="4178300" y="260350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https://flatten.ca/?lang=en#heatmap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251CF-D3C5-4C91-81F5-208B49C782CB}"/>
              </a:ext>
            </a:extLst>
          </p:cNvPr>
          <p:cNvSpPr txBox="1"/>
          <p:nvPr/>
        </p:nvSpPr>
        <p:spPr>
          <a:xfrm>
            <a:off x="1990602" y="1208547"/>
            <a:ext cx="969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problems can you think of for using aggregate data instead of individual data?</a:t>
            </a:r>
          </a:p>
        </p:txBody>
      </p:sp>
    </p:spTree>
    <p:extLst>
      <p:ext uri="{BB962C8B-B14F-4D97-AF65-F5344CB8AC3E}">
        <p14:creationId xmlns:p14="http://schemas.microsoft.com/office/powerpoint/2010/main" val="37599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6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01B5B-62D0-44D3-904A-1E97A326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B. Issues </a:t>
            </a:r>
            <a:r>
              <a:rPr lang="zh-TW" altLang="en-US" sz="4400" dirty="0"/>
              <a:t>問題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D424-EC5A-4034-9C1C-795D619F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B5C3393-A22B-412F-84D0-6AE46F6C2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4963"/>
            <a:ext cx="8915400" cy="385183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3 Analysis Examples from ArcGIS (1) Overlay Analysis - land use ...">
            <a:extLst>
              <a:ext uri="{FF2B5EF4-FFF2-40B4-BE49-F238E27FC236}">
                <a16:creationId xmlns:a16="http://schemas.microsoft.com/office/drawing/2014/main" id="{9F403E97-CFF2-4A79-B5D4-48A45862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2936" y="981336"/>
            <a:ext cx="4212113" cy="31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MAUP – GISPopSci">
            <a:extLst>
              <a:ext uri="{FF2B5EF4-FFF2-40B4-BE49-F238E27FC236}">
                <a16:creationId xmlns:a16="http://schemas.microsoft.com/office/drawing/2014/main" id="{83A222D7-5352-4999-9E74-9D599B13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0171" y="799554"/>
            <a:ext cx="1589319" cy="35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2242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B1D7-0FA4-40AC-B03B-78CA68B3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852" y="444001"/>
            <a:ext cx="8911687" cy="1280890"/>
          </a:xfrm>
        </p:spPr>
        <p:txBody>
          <a:bodyPr/>
          <a:lstStyle/>
          <a:p>
            <a:r>
              <a:rPr lang="en-US" dirty="0"/>
              <a:t>Video – Gerrymandering, explained (2:41)</a:t>
            </a:r>
          </a:p>
        </p:txBody>
      </p:sp>
      <p:pic>
        <p:nvPicPr>
          <p:cNvPr id="6" name="Online Media 5" title="Gerrymandering, explained">
            <a:hlinkClick r:id="" action="ppaction://media"/>
            <a:extLst>
              <a:ext uri="{FF2B5EF4-FFF2-40B4-BE49-F238E27FC236}">
                <a16:creationId xmlns:a16="http://schemas.microsoft.com/office/drawing/2014/main" id="{72A5FE2E-E472-4458-9244-D359577114E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63418" y="1911927"/>
            <a:ext cx="7635194" cy="4294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ADD69-3364-4152-A7F0-DE55EC862F85}"/>
              </a:ext>
            </a:extLst>
          </p:cNvPr>
          <p:cNvSpPr txBox="1"/>
          <p:nvPr/>
        </p:nvSpPr>
        <p:spPr>
          <a:xfrm>
            <a:off x="4286250" y="1330159"/>
            <a:ext cx="61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https://www.youtube.com/watch?v=bGLRJ12uqmk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DDDF-579C-4F8D-8AF8-3298E40F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Modifiable Areal Unit Problem (MAUP)</a:t>
            </a:r>
            <a:br>
              <a:rPr lang="en-US" sz="2800" b="1" dirty="0"/>
            </a:br>
            <a:r>
              <a:rPr lang="zh-TW" altLang="en-US" sz="2800" dirty="0"/>
              <a:t>可修改的面積單位問題</a:t>
            </a:r>
            <a:br>
              <a:rPr lang="en-US" sz="2000" dirty="0"/>
            </a:b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EC2-4EE9-481F-9891-5223AAA7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What: The </a:t>
            </a:r>
            <a:r>
              <a:rPr lang="en-US" sz="1500" b="1" dirty="0"/>
              <a:t>sizes</a:t>
            </a:r>
            <a:r>
              <a:rPr lang="en-US" sz="1500" dirty="0"/>
              <a:t> and </a:t>
            </a:r>
            <a:r>
              <a:rPr lang="en-US" sz="1500" b="1" dirty="0"/>
              <a:t>boundaries</a:t>
            </a:r>
            <a:r>
              <a:rPr lang="en-US" sz="1500" dirty="0"/>
              <a:t> of each zone can be assigned and changed arbitrarily (</a:t>
            </a:r>
            <a:r>
              <a:rPr lang="zh-TW" altLang="en-US" sz="1500" dirty="0"/>
              <a:t>每個區域的大小和邊界可以隨意改變</a:t>
            </a:r>
            <a:r>
              <a:rPr lang="en-US" altLang="zh-TW" sz="15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Why important: Results in one geographical unit CANNOT be applied to another geographical unit.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Three different problems</a:t>
            </a:r>
          </a:p>
          <a:p>
            <a:pPr lvl="1">
              <a:lnSpc>
                <a:spcPct val="90000"/>
              </a:lnSpc>
            </a:pPr>
            <a:r>
              <a:rPr lang="en-US" sz="1500" b="1" dirty="0"/>
              <a:t>Zone effect:</a:t>
            </a:r>
            <a:r>
              <a:rPr lang="en-US" sz="1500" dirty="0"/>
              <a:t> Similar size and number of units, but different boundaries</a:t>
            </a:r>
          </a:p>
          <a:p>
            <a:pPr lvl="1">
              <a:lnSpc>
                <a:spcPct val="90000"/>
              </a:lnSpc>
            </a:pPr>
            <a:r>
              <a:rPr lang="en-US" sz="1500" b="1" dirty="0"/>
              <a:t>Scale effect</a:t>
            </a:r>
            <a:r>
              <a:rPr lang="en-US" sz="1500" dirty="0"/>
              <a:t>: The size of each zone increases but the total number of zones decreases</a:t>
            </a:r>
          </a:p>
          <a:p>
            <a:pPr lvl="1">
              <a:lnSpc>
                <a:spcPct val="90000"/>
              </a:lnSpc>
            </a:pPr>
            <a:r>
              <a:rPr lang="en-US" sz="1500" b="1" dirty="0"/>
              <a:t>Ecological Fallacy</a:t>
            </a:r>
            <a:r>
              <a:rPr lang="en-US" sz="1500" dirty="0"/>
              <a:t>: discussed in further slide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1FEB6-E840-4D0F-952D-29F17B949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8" r="-2" b="22643"/>
          <a:stretch/>
        </p:blipFill>
        <p:spPr>
          <a:xfrm>
            <a:off x="7736146" y="624111"/>
            <a:ext cx="3768466" cy="2627322"/>
          </a:xfrm>
          <a:prstGeom prst="rect">
            <a:avLst/>
          </a:prstGeom>
        </p:spPr>
      </p:pic>
      <p:pic>
        <p:nvPicPr>
          <p:cNvPr id="2050" name="Picture 2" descr="MAUP | GIS&amp;T Body of Knowledge">
            <a:extLst>
              <a:ext uri="{FF2B5EF4-FFF2-40B4-BE49-F238E27FC236}">
                <a16:creationId xmlns:a16="http://schemas.microsoft.com/office/drawing/2014/main" id="{A30AA2A6-4DFC-4EF3-8B1A-36F32B036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55"/>
          <a:stretch/>
        </p:blipFill>
        <p:spPr bwMode="auto">
          <a:xfrm>
            <a:off x="7736146" y="3416024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175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A21-78D3-4FCB-AE1B-D3B2C4EF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926330"/>
            <a:ext cx="9405938" cy="566738"/>
          </a:xfrm>
        </p:spPr>
        <p:txBody>
          <a:bodyPr>
            <a:noAutofit/>
          </a:bodyPr>
          <a:lstStyle/>
          <a:p>
            <a:r>
              <a:rPr lang="en-US" sz="1800" dirty="0"/>
              <a:t>Assuming the two squares above show the same study area but different subdivisions, what do you think is the problem when creating a choropleth map?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8496-000A-4E67-B0C2-D344C360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5658036"/>
            <a:ext cx="8915400" cy="493712"/>
          </a:xfrm>
        </p:spPr>
        <p:txBody>
          <a:bodyPr>
            <a:normAutofit fontScale="92500"/>
          </a:bodyPr>
          <a:lstStyle/>
          <a:p>
            <a:r>
              <a:rPr lang="zh-TW" altLang="en-US" sz="1800" dirty="0"/>
              <a:t>以上的兩幅圖展示出同一個地區但不同的小區。你覺得在製作地區分佈圖時會有什麼問題？</a:t>
            </a:r>
            <a:endParaRPr lang="en-US" sz="18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65B516D-04F4-4967-9B49-0E43E1D520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766" b="676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8A9A4-00C9-460C-B9F7-5CBC6610FFD6}"/>
              </a:ext>
            </a:extLst>
          </p:cNvPr>
          <p:cNvSpPr txBox="1"/>
          <p:nvPr/>
        </p:nvSpPr>
        <p:spPr>
          <a:xfrm>
            <a:off x="385762" y="90816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Check…</a:t>
            </a:r>
          </a:p>
        </p:txBody>
      </p:sp>
    </p:spTree>
    <p:extLst>
      <p:ext uri="{BB962C8B-B14F-4D97-AF65-F5344CB8AC3E}">
        <p14:creationId xmlns:p14="http://schemas.microsoft.com/office/powerpoint/2010/main" val="21963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6A78-E261-42E9-8168-EE13D259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58183"/>
            <a:ext cx="9301202" cy="1280890"/>
          </a:xfrm>
        </p:spPr>
        <p:txBody>
          <a:bodyPr/>
          <a:lstStyle/>
          <a:p>
            <a:r>
              <a:rPr lang="en-US" dirty="0"/>
              <a:t>Video – Short Intro to Ecological Fallacy (2:57)</a:t>
            </a:r>
          </a:p>
        </p:txBody>
      </p:sp>
      <p:pic>
        <p:nvPicPr>
          <p:cNvPr id="4" name="Online Media 3" title="Short Intro to the Ecological Fallacy">
            <a:hlinkClick r:id="" action="ppaction://media"/>
            <a:extLst>
              <a:ext uri="{FF2B5EF4-FFF2-40B4-BE49-F238E27FC236}">
                <a16:creationId xmlns:a16="http://schemas.microsoft.com/office/drawing/2014/main" id="{6872CD3D-062F-4D35-AD1F-EB59FD87B73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42306" y="1777619"/>
            <a:ext cx="7947845" cy="447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D84F67-BFDB-4AC7-83E5-1504CD47D86B}"/>
              </a:ext>
            </a:extLst>
          </p:cNvPr>
          <p:cNvSpPr txBox="1"/>
          <p:nvPr/>
        </p:nvSpPr>
        <p:spPr>
          <a:xfrm>
            <a:off x="4330700" y="1155700"/>
            <a:ext cx="59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https://www.youtube.com/watch?v=RxfIXdIcpYM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68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DDDF-579C-4F8D-8AF8-3298E40F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Ecological Fallacy </a:t>
            </a:r>
            <a:r>
              <a:rPr lang="zh-TW" altLang="en-US" dirty="0"/>
              <a:t>生態謬誤</a:t>
            </a:r>
            <a:br>
              <a:rPr lang="en-US" sz="2700" dirty="0"/>
            </a:br>
            <a:endParaRPr lang="en-US" sz="2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CEC2-4EE9-481F-9891-5223AAA7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What: an assumption that an </a:t>
            </a:r>
            <a:r>
              <a:rPr lang="en-US" sz="2000" b="1" dirty="0">
                <a:solidFill>
                  <a:srgbClr val="000000"/>
                </a:solidFill>
              </a:rPr>
              <a:t>overall characteristic of a zone </a:t>
            </a:r>
            <a:r>
              <a:rPr lang="en-US" sz="2000" dirty="0">
                <a:solidFill>
                  <a:srgbClr val="000000"/>
                </a:solidFill>
              </a:rPr>
              <a:t>is also a </a:t>
            </a:r>
            <a:r>
              <a:rPr lang="en-US" sz="2000" b="1" dirty="0">
                <a:solidFill>
                  <a:srgbClr val="000000"/>
                </a:solidFill>
              </a:rPr>
              <a:t>characteristic of any location </a:t>
            </a:r>
            <a:r>
              <a:rPr lang="en-US" sz="2000" dirty="0">
                <a:solidFill>
                  <a:srgbClr val="000000"/>
                </a:solidFill>
              </a:rPr>
              <a:t>or individual within the zone (</a:t>
            </a:r>
            <a:r>
              <a:rPr lang="zh-TW" altLang="en-US" sz="2000" dirty="0">
                <a:solidFill>
                  <a:srgbClr val="000000"/>
                </a:solidFill>
              </a:rPr>
              <a:t>假設一個區域的特質等於區域內任何一處的特質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There could be a lot of possible regrouping methods for a set of individually measured data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3 Analysis Examples from ArcGIS (1) Overlay Analysis - land use ...">
            <a:extLst>
              <a:ext uri="{FF2B5EF4-FFF2-40B4-BE49-F238E27FC236}">
                <a16:creationId xmlns:a16="http://schemas.microsoft.com/office/drawing/2014/main" id="{5C1D4A85-0EC2-4BCA-9E49-27EDBB85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224619"/>
            <a:ext cx="5451627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493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1103</Words>
  <Application>Microsoft Office PowerPoint</Application>
  <PresentationFormat>Widescreen</PresentationFormat>
  <Paragraphs>97</Paragraphs>
  <Slides>16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GIS Lesson 7</vt:lpstr>
      <vt:lpstr>Agenda</vt:lpstr>
      <vt:lpstr>A. Individual vs Aggregate Data</vt:lpstr>
      <vt:lpstr>B. Issues 問題</vt:lpstr>
      <vt:lpstr>Video – Gerrymandering, explained (2:41)</vt:lpstr>
      <vt:lpstr>Modifiable Areal Unit Problem (MAUP) 可修改的面積單位問題 </vt:lpstr>
      <vt:lpstr>Assuming the two squares above show the same study area but different subdivisions, what do you think is the problem when creating a choropleth map?</vt:lpstr>
      <vt:lpstr>Video – Short Intro to Ecological Fallacy (2:57)</vt:lpstr>
      <vt:lpstr>Ecological Fallacy 生態謬誤 </vt:lpstr>
      <vt:lpstr>Data Issues </vt:lpstr>
      <vt:lpstr>B. Solutions  解決方法</vt:lpstr>
      <vt:lpstr>MAUP</vt:lpstr>
      <vt:lpstr>Ecological Fallacy</vt:lpstr>
      <vt:lpstr>Data Issues</vt:lpstr>
      <vt:lpstr>Questions?</vt:lpstr>
      <vt:lpstr>2.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Lesson 7</dc:title>
  <dc:creator>Kin Yu Chau</dc:creator>
  <cp:lastModifiedBy>Kin Yu Chau</cp:lastModifiedBy>
  <cp:revision>1</cp:revision>
  <dcterms:created xsi:type="dcterms:W3CDTF">2020-06-23T20:10:54Z</dcterms:created>
  <dcterms:modified xsi:type="dcterms:W3CDTF">2020-06-24T19:30:29Z</dcterms:modified>
</cp:coreProperties>
</file>