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99" r:id="rId4"/>
    <p:sldId id="300" r:id="rId5"/>
    <p:sldId id="301" r:id="rId6"/>
    <p:sldId id="303" r:id="rId7"/>
    <p:sldId id="302" r:id="rId8"/>
    <p:sldId id="304" r:id="rId9"/>
    <p:sldId id="282" r:id="rId10"/>
    <p:sldId id="305" r:id="rId11"/>
    <p:sldId id="306" r:id="rId12"/>
    <p:sldId id="308" r:id="rId13"/>
    <p:sldId id="307" r:id="rId14"/>
    <p:sldId id="27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C181A-4470-4841-9F54-5395A8ECD61A}" v="1824" dt="2020-06-29T21:09:22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8" autoAdjust="0"/>
    <p:restoredTop sz="80044" autoAdjust="0"/>
  </p:normalViewPr>
  <p:slideViewPr>
    <p:cSldViewPr snapToGrid="0">
      <p:cViewPr varScale="1">
        <p:scale>
          <a:sx n="69" d="100"/>
          <a:sy n="69" d="100"/>
        </p:scale>
        <p:origin x="3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Chau" userId="bb71d157-b65a-464d-9c94-2eb9f98acf39" providerId="ADAL" clId="{E58C181A-4470-4841-9F54-5395A8ECD61A}"/>
    <pc:docChg chg="undo custSel mod addSld delSld modSld sldOrd">
      <pc:chgData name="Frank Chau" userId="bb71d157-b65a-464d-9c94-2eb9f98acf39" providerId="ADAL" clId="{E58C181A-4470-4841-9F54-5395A8ECD61A}" dt="2020-06-29T21:14:44.905" v="5356" actId="20577"/>
      <pc:docMkLst>
        <pc:docMk/>
      </pc:docMkLst>
      <pc:sldChg chg="modSp mod">
        <pc:chgData name="Frank Chau" userId="bb71d157-b65a-464d-9c94-2eb9f98acf39" providerId="ADAL" clId="{E58C181A-4470-4841-9F54-5395A8ECD61A}" dt="2020-06-29T18:57:03.201" v="52" actId="27636"/>
        <pc:sldMkLst>
          <pc:docMk/>
          <pc:sldMk cId="1554662847" sldId="256"/>
        </pc:sldMkLst>
        <pc:spChg chg="mod">
          <ac:chgData name="Frank Chau" userId="bb71d157-b65a-464d-9c94-2eb9f98acf39" providerId="ADAL" clId="{E58C181A-4470-4841-9F54-5395A8ECD61A}" dt="2020-06-29T18:55:37.115" v="1" actId="20577"/>
          <ac:spMkLst>
            <pc:docMk/>
            <pc:sldMk cId="1554662847" sldId="256"/>
            <ac:spMk id="2" creationId="{46019C5D-99CB-4352-9F28-D5D05C92B4E1}"/>
          </ac:spMkLst>
        </pc:spChg>
        <pc:spChg chg="mod">
          <ac:chgData name="Frank Chau" userId="bb71d157-b65a-464d-9c94-2eb9f98acf39" providerId="ADAL" clId="{E58C181A-4470-4841-9F54-5395A8ECD61A}" dt="2020-06-29T18:57:03.201" v="52" actId="27636"/>
          <ac:spMkLst>
            <pc:docMk/>
            <pc:sldMk cId="1554662847" sldId="256"/>
            <ac:spMk id="3" creationId="{F0E1BD01-1DD0-49E7-A11D-B2311C416F83}"/>
          </ac:spMkLst>
        </pc:spChg>
      </pc:sldChg>
      <pc:sldChg chg="modSp">
        <pc:chgData name="Frank Chau" userId="bb71d157-b65a-464d-9c94-2eb9f98acf39" providerId="ADAL" clId="{E58C181A-4470-4841-9F54-5395A8ECD61A}" dt="2020-06-29T21:00:17.004" v="4181" actId="20577"/>
        <pc:sldMkLst>
          <pc:docMk/>
          <pc:sldMk cId="866207705" sldId="257"/>
        </pc:sldMkLst>
        <pc:graphicFrameChg chg="mod">
          <ac:chgData name="Frank Chau" userId="bb71d157-b65a-464d-9c94-2eb9f98acf39" providerId="ADAL" clId="{E58C181A-4470-4841-9F54-5395A8ECD61A}" dt="2020-06-29T21:00:17.004" v="4181" actId="20577"/>
          <ac:graphicFrameMkLst>
            <pc:docMk/>
            <pc:sldMk cId="866207705" sldId="257"/>
            <ac:graphicFrameMk id="5" creationId="{AB688750-0463-43AF-B56B-79F1DE95CA54}"/>
          </ac:graphicFrameMkLst>
        </pc:graphicFrameChg>
      </pc:sldChg>
      <pc:sldChg chg="modSp mod">
        <pc:chgData name="Frank Chau" userId="bb71d157-b65a-464d-9c94-2eb9f98acf39" providerId="ADAL" clId="{E58C181A-4470-4841-9F54-5395A8ECD61A}" dt="2020-06-29T21:00:57.755" v="4205" actId="12"/>
        <pc:sldMkLst>
          <pc:docMk/>
          <pc:sldMk cId="291525893" sldId="261"/>
        </pc:sldMkLst>
        <pc:spChg chg="mod">
          <ac:chgData name="Frank Chau" userId="bb71d157-b65a-464d-9c94-2eb9f98acf39" providerId="ADAL" clId="{E58C181A-4470-4841-9F54-5395A8ECD61A}" dt="2020-06-29T21:00:57.755" v="4205" actId="12"/>
          <ac:spMkLst>
            <pc:docMk/>
            <pc:sldMk cId="291525893" sldId="261"/>
            <ac:spMk id="3" creationId="{F02C492F-8BEA-48E0-A26D-737C0638DE77}"/>
          </ac:spMkLst>
        </pc:spChg>
      </pc:sldChg>
      <pc:sldChg chg="del">
        <pc:chgData name="Frank Chau" userId="bb71d157-b65a-464d-9c94-2eb9f98acf39" providerId="ADAL" clId="{E58C181A-4470-4841-9F54-5395A8ECD61A}" dt="2020-06-29T19:08:32.477" v="906" actId="47"/>
        <pc:sldMkLst>
          <pc:docMk/>
          <pc:sldMk cId="3204141751" sldId="277"/>
        </pc:sldMkLst>
      </pc:sldChg>
      <pc:sldChg chg="addSp delSp modSp mod modNotesTx">
        <pc:chgData name="Frank Chau" userId="bb71d157-b65a-464d-9c94-2eb9f98acf39" providerId="ADAL" clId="{E58C181A-4470-4841-9F54-5395A8ECD61A}" dt="2020-06-29T20:48:45.049" v="3359" actId="20577"/>
        <pc:sldMkLst>
          <pc:docMk/>
          <pc:sldMk cId="940667952" sldId="282"/>
        </pc:sldMkLst>
        <pc:spChg chg="mod">
          <ac:chgData name="Frank Chau" userId="bb71d157-b65a-464d-9c94-2eb9f98acf39" providerId="ADAL" clId="{E58C181A-4470-4841-9F54-5395A8ECD61A}" dt="2020-06-29T20:48:26.920" v="3351" actId="26606"/>
          <ac:spMkLst>
            <pc:docMk/>
            <pc:sldMk cId="940667952" sldId="282"/>
            <ac:spMk id="2" creationId="{233CC0AE-00A3-48EE-B20F-E8C153FFDA6A}"/>
          </ac:spMkLst>
        </pc:spChg>
        <pc:spChg chg="add">
          <ac:chgData name="Frank Chau" userId="bb71d157-b65a-464d-9c94-2eb9f98acf39" providerId="ADAL" clId="{E58C181A-4470-4841-9F54-5395A8ECD61A}" dt="2020-06-29T20:48:26.920" v="3351" actId="26606"/>
          <ac:spMkLst>
            <pc:docMk/>
            <pc:sldMk cId="940667952" sldId="282"/>
            <ac:spMk id="131" creationId="{1996130F-9AB5-4DE9-8574-3AF891C5C172}"/>
          </ac:spMkLst>
        </pc:spChg>
        <pc:spChg chg="add">
          <ac:chgData name="Frank Chau" userId="bb71d157-b65a-464d-9c94-2eb9f98acf39" providerId="ADAL" clId="{E58C181A-4470-4841-9F54-5395A8ECD61A}" dt="2020-06-29T20:48:26.920" v="3351" actId="26606"/>
          <ac:spMkLst>
            <pc:docMk/>
            <pc:sldMk cId="940667952" sldId="282"/>
            <ac:spMk id="133" creationId="{3623DEAC-F39C-45D6-86DC-1033F6429528}"/>
          </ac:spMkLst>
        </pc:spChg>
        <pc:spChg chg="add">
          <ac:chgData name="Frank Chau" userId="bb71d157-b65a-464d-9c94-2eb9f98acf39" providerId="ADAL" clId="{E58C181A-4470-4841-9F54-5395A8ECD61A}" dt="2020-06-29T20:48:26.920" v="3351" actId="26606"/>
          <ac:spMkLst>
            <pc:docMk/>
            <pc:sldMk cId="940667952" sldId="282"/>
            <ac:spMk id="148" creationId="{A692209D-B607-46C3-8560-07AF72291659}"/>
          </ac:spMkLst>
        </pc:spChg>
        <pc:spChg chg="add">
          <ac:chgData name="Frank Chau" userId="bb71d157-b65a-464d-9c94-2eb9f98acf39" providerId="ADAL" clId="{E58C181A-4470-4841-9F54-5395A8ECD61A}" dt="2020-06-29T20:48:26.920" v="3351" actId="26606"/>
          <ac:spMkLst>
            <pc:docMk/>
            <pc:sldMk cId="940667952" sldId="282"/>
            <ac:spMk id="162" creationId="{94874638-CF15-4908-BC4B-4908744D0BAF}"/>
          </ac:spMkLst>
        </pc:spChg>
        <pc:spChg chg="del">
          <ac:chgData name="Frank Chau" userId="bb71d157-b65a-464d-9c94-2eb9f98acf39" providerId="ADAL" clId="{E58C181A-4470-4841-9F54-5395A8ECD61A}" dt="2020-06-29T20:48:26.920" v="3351" actId="26606"/>
          <ac:spMkLst>
            <pc:docMk/>
            <pc:sldMk cId="940667952" sldId="282"/>
            <ac:spMk id="163" creationId="{DE91395A-2D18-4AF6-A0AC-AAA7189FED11}"/>
          </ac:spMkLst>
        </pc:spChg>
        <pc:spChg chg="add">
          <ac:chgData name="Frank Chau" userId="bb71d157-b65a-464d-9c94-2eb9f98acf39" providerId="ADAL" clId="{E58C181A-4470-4841-9F54-5395A8ECD61A}" dt="2020-06-29T20:48:26.920" v="3351" actId="26606"/>
          <ac:spMkLst>
            <pc:docMk/>
            <pc:sldMk cId="940667952" sldId="282"/>
            <ac:spMk id="164" creationId="{5F1B8348-CD6E-4561-A704-C232D9A2676D}"/>
          </ac:spMkLst>
        </pc:spChg>
        <pc:spChg chg="del">
          <ac:chgData name="Frank Chau" userId="bb71d157-b65a-464d-9c94-2eb9f98acf39" providerId="ADAL" clId="{E58C181A-4470-4841-9F54-5395A8ECD61A}" dt="2020-06-29T20:48:26.920" v="3351" actId="26606"/>
          <ac:spMkLst>
            <pc:docMk/>
            <pc:sldMk cId="940667952" sldId="282"/>
            <ac:spMk id="165" creationId="{7BD08880-457D-4C62-A3B5-6A9B0878C7E9}"/>
          </ac:spMkLst>
        </pc:spChg>
        <pc:spChg chg="del">
          <ac:chgData name="Frank Chau" userId="bb71d157-b65a-464d-9c94-2eb9f98acf39" providerId="ADAL" clId="{E58C181A-4470-4841-9F54-5395A8ECD61A}" dt="2020-06-29T20:48:26.920" v="3351" actId="26606"/>
          <ac:spMkLst>
            <pc:docMk/>
            <pc:sldMk cId="940667952" sldId="282"/>
            <ac:spMk id="167" creationId="{FA94DED7-0A28-4AD9-8747-E94113225016}"/>
          </ac:spMkLst>
        </pc:spChg>
        <pc:spChg chg="del">
          <ac:chgData name="Frank Chau" userId="bb71d157-b65a-464d-9c94-2eb9f98acf39" providerId="ADAL" clId="{E58C181A-4470-4841-9F54-5395A8ECD61A}" dt="2020-06-29T20:48:26.920" v="3351" actId="26606"/>
          <ac:spMkLst>
            <pc:docMk/>
            <pc:sldMk cId="940667952" sldId="282"/>
            <ac:spMk id="169" creationId="{6F175609-91A3-416E-BC3D-7548FDE02910}"/>
          </ac:spMkLst>
        </pc:spChg>
        <pc:spChg chg="del">
          <ac:chgData name="Frank Chau" userId="bb71d157-b65a-464d-9c94-2eb9f98acf39" providerId="ADAL" clId="{E58C181A-4470-4841-9F54-5395A8ECD61A}" dt="2020-06-29T20:48:26.920" v="3351" actId="26606"/>
          <ac:spMkLst>
            <pc:docMk/>
            <pc:sldMk cId="940667952" sldId="282"/>
            <ac:spMk id="171" creationId="{9A3B0D54-9DF0-4FF8-A0AA-B4234DF358EF}"/>
          </ac:spMkLst>
        </pc:spChg>
        <pc:spChg chg="del">
          <ac:chgData name="Frank Chau" userId="bb71d157-b65a-464d-9c94-2eb9f98acf39" providerId="ADAL" clId="{E58C181A-4470-4841-9F54-5395A8ECD61A}" dt="2020-06-29T20:48:26.920" v="3351" actId="26606"/>
          <ac:spMkLst>
            <pc:docMk/>
            <pc:sldMk cId="940667952" sldId="282"/>
            <ac:spMk id="173" creationId="{64D236DE-BD07-488F-B236-DDEEFFF720FF}"/>
          </ac:spMkLst>
        </pc:spChg>
        <pc:grpChg chg="add">
          <ac:chgData name="Frank Chau" userId="bb71d157-b65a-464d-9c94-2eb9f98acf39" providerId="ADAL" clId="{E58C181A-4470-4841-9F54-5395A8ECD61A}" dt="2020-06-29T20:48:26.920" v="3351" actId="26606"/>
          <ac:grpSpMkLst>
            <pc:docMk/>
            <pc:sldMk cId="940667952" sldId="282"/>
            <ac:grpSpMk id="103" creationId="{166BF9EE-F7AC-4FA5-AC7E-001B3A642F75}"/>
          </ac:grpSpMkLst>
        </pc:grpChg>
        <pc:grpChg chg="add">
          <ac:chgData name="Frank Chau" userId="bb71d157-b65a-464d-9c94-2eb9f98acf39" providerId="ADAL" clId="{E58C181A-4470-4841-9F54-5395A8ECD61A}" dt="2020-06-29T20:48:26.920" v="3351" actId="26606"/>
          <ac:grpSpMkLst>
            <pc:docMk/>
            <pc:sldMk cId="940667952" sldId="282"/>
            <ac:grpSpMk id="117" creationId="{E312DBA5-56D8-42B2-BA94-28168C2A6703}"/>
          </ac:grpSpMkLst>
        </pc:grpChg>
        <pc:grpChg chg="del">
          <ac:chgData name="Frank Chau" userId="bb71d157-b65a-464d-9c94-2eb9f98acf39" providerId="ADAL" clId="{E58C181A-4470-4841-9F54-5395A8ECD61A}" dt="2020-06-29T20:48:26.920" v="3351" actId="26606"/>
          <ac:grpSpMkLst>
            <pc:docMk/>
            <pc:sldMk cId="940667952" sldId="282"/>
            <ac:grpSpMk id="135" creationId="{7398C59F-5A18-487B-91D6-B955AACF2E50}"/>
          </ac:grpSpMkLst>
        </pc:grpChg>
        <pc:grpChg chg="del">
          <ac:chgData name="Frank Chau" userId="bb71d157-b65a-464d-9c94-2eb9f98acf39" providerId="ADAL" clId="{E58C181A-4470-4841-9F54-5395A8ECD61A}" dt="2020-06-29T20:48:26.920" v="3351" actId="26606"/>
          <ac:grpSpMkLst>
            <pc:docMk/>
            <pc:sldMk cId="940667952" sldId="282"/>
            <ac:grpSpMk id="149" creationId="{520234FB-542E-4550-9C2F-1B56FD41A1CA}"/>
          </ac:grpSpMkLst>
        </pc:grpChg>
        <pc:picChg chg="add mod">
          <ac:chgData name="Frank Chau" userId="bb71d157-b65a-464d-9c94-2eb9f98acf39" providerId="ADAL" clId="{E58C181A-4470-4841-9F54-5395A8ECD61A}" dt="2020-06-29T20:48:26.920" v="3351" actId="26606"/>
          <ac:picMkLst>
            <pc:docMk/>
            <pc:sldMk cId="940667952" sldId="282"/>
            <ac:picMk id="4098" creationId="{55EB5A36-D38A-4950-88EF-0D1DEB396874}"/>
          </ac:picMkLst>
        </pc:picChg>
        <pc:picChg chg="del">
          <ac:chgData name="Frank Chau" userId="bb71d157-b65a-464d-9c94-2eb9f98acf39" providerId="ADAL" clId="{E58C181A-4470-4841-9F54-5395A8ECD61A}" dt="2020-06-29T20:47:44.112" v="3348" actId="478"/>
          <ac:picMkLst>
            <pc:docMk/>
            <pc:sldMk cId="940667952" sldId="282"/>
            <ac:picMk id="6146" creationId="{CFEBDF3D-3AE1-4D86-9CA3-2BF410291BDA}"/>
          </ac:picMkLst>
        </pc:picChg>
      </pc:sldChg>
      <pc:sldChg chg="del">
        <pc:chgData name="Frank Chau" userId="bb71d157-b65a-464d-9c94-2eb9f98acf39" providerId="ADAL" clId="{E58C181A-4470-4841-9F54-5395A8ECD61A}" dt="2020-06-29T19:08:31.657" v="905" actId="47"/>
        <pc:sldMkLst>
          <pc:docMk/>
          <pc:sldMk cId="1562522429" sldId="289"/>
        </pc:sldMkLst>
      </pc:sldChg>
      <pc:sldChg chg="del">
        <pc:chgData name="Frank Chau" userId="bb71d157-b65a-464d-9c94-2eb9f98acf39" providerId="ADAL" clId="{E58C181A-4470-4841-9F54-5395A8ECD61A}" dt="2020-06-29T19:08:33.583" v="907" actId="47"/>
        <pc:sldMkLst>
          <pc:docMk/>
          <pc:sldMk cId="2419917536" sldId="290"/>
        </pc:sldMkLst>
      </pc:sldChg>
      <pc:sldChg chg="del">
        <pc:chgData name="Frank Chau" userId="bb71d157-b65a-464d-9c94-2eb9f98acf39" providerId="ADAL" clId="{E58C181A-4470-4841-9F54-5395A8ECD61A}" dt="2020-06-29T19:08:36.994" v="910" actId="47"/>
        <pc:sldMkLst>
          <pc:docMk/>
          <pc:sldMk cId="2159649351" sldId="291"/>
        </pc:sldMkLst>
      </pc:sldChg>
      <pc:sldChg chg="del">
        <pc:chgData name="Frank Chau" userId="bb71d157-b65a-464d-9c94-2eb9f98acf39" providerId="ADAL" clId="{E58C181A-4470-4841-9F54-5395A8ECD61A}" dt="2020-06-29T19:08:30.489" v="904" actId="47"/>
        <pc:sldMkLst>
          <pc:docMk/>
          <pc:sldMk cId="3759989777" sldId="292"/>
        </pc:sldMkLst>
      </pc:sldChg>
      <pc:sldChg chg="del">
        <pc:chgData name="Frank Chau" userId="bb71d157-b65a-464d-9c94-2eb9f98acf39" providerId="ADAL" clId="{E58C181A-4470-4841-9F54-5395A8ECD61A}" dt="2020-06-29T19:08:34.701" v="908" actId="47"/>
        <pc:sldMkLst>
          <pc:docMk/>
          <pc:sldMk cId="2196371056" sldId="293"/>
        </pc:sldMkLst>
      </pc:sldChg>
      <pc:sldChg chg="del">
        <pc:chgData name="Frank Chau" userId="bb71d157-b65a-464d-9c94-2eb9f98acf39" providerId="ADAL" clId="{E58C181A-4470-4841-9F54-5395A8ECD61A}" dt="2020-06-29T19:08:38.018" v="911" actId="47"/>
        <pc:sldMkLst>
          <pc:docMk/>
          <pc:sldMk cId="696324640" sldId="294"/>
        </pc:sldMkLst>
      </pc:sldChg>
      <pc:sldChg chg="del">
        <pc:chgData name="Frank Chau" userId="bb71d157-b65a-464d-9c94-2eb9f98acf39" providerId="ADAL" clId="{E58C181A-4470-4841-9F54-5395A8ECD61A}" dt="2020-06-29T19:08:40.344" v="912" actId="47"/>
        <pc:sldMkLst>
          <pc:docMk/>
          <pc:sldMk cId="3932393904" sldId="295"/>
        </pc:sldMkLst>
      </pc:sldChg>
      <pc:sldChg chg="del">
        <pc:chgData name="Frank Chau" userId="bb71d157-b65a-464d-9c94-2eb9f98acf39" providerId="ADAL" clId="{E58C181A-4470-4841-9F54-5395A8ECD61A}" dt="2020-06-29T19:08:40.932" v="913" actId="47"/>
        <pc:sldMkLst>
          <pc:docMk/>
          <pc:sldMk cId="624415459" sldId="296"/>
        </pc:sldMkLst>
      </pc:sldChg>
      <pc:sldChg chg="del">
        <pc:chgData name="Frank Chau" userId="bb71d157-b65a-464d-9c94-2eb9f98acf39" providerId="ADAL" clId="{E58C181A-4470-4841-9F54-5395A8ECD61A}" dt="2020-06-29T19:08:41.464" v="914" actId="47"/>
        <pc:sldMkLst>
          <pc:docMk/>
          <pc:sldMk cId="146616965" sldId="297"/>
        </pc:sldMkLst>
      </pc:sldChg>
      <pc:sldChg chg="del">
        <pc:chgData name="Frank Chau" userId="bb71d157-b65a-464d-9c94-2eb9f98acf39" providerId="ADAL" clId="{E58C181A-4470-4841-9F54-5395A8ECD61A}" dt="2020-06-29T19:08:35.867" v="909" actId="47"/>
        <pc:sldMkLst>
          <pc:docMk/>
          <pc:sldMk cId="2824968991" sldId="298"/>
        </pc:sldMkLst>
      </pc:sldChg>
      <pc:sldChg chg="addSp modSp new mod modTransition setBg">
        <pc:chgData name="Frank Chau" userId="bb71d157-b65a-464d-9c94-2eb9f98acf39" providerId="ADAL" clId="{E58C181A-4470-4841-9F54-5395A8ECD61A}" dt="2020-06-29T19:09:21.058" v="932" actId="20577"/>
        <pc:sldMkLst>
          <pc:docMk/>
          <pc:sldMk cId="2531567509" sldId="299"/>
        </pc:sldMkLst>
        <pc:spChg chg="mod">
          <ac:chgData name="Frank Chau" userId="bb71d157-b65a-464d-9c94-2eb9f98acf39" providerId="ADAL" clId="{E58C181A-4470-4841-9F54-5395A8ECD61A}" dt="2020-06-29T19:08:16.134" v="902" actId="26606"/>
          <ac:spMkLst>
            <pc:docMk/>
            <pc:sldMk cId="2531567509" sldId="299"/>
            <ac:spMk id="2" creationId="{CB5F8D97-D894-46AB-8226-2952C093CD8F}"/>
          </ac:spMkLst>
        </pc:spChg>
        <pc:spChg chg="mod">
          <ac:chgData name="Frank Chau" userId="bb71d157-b65a-464d-9c94-2eb9f98acf39" providerId="ADAL" clId="{E58C181A-4470-4841-9F54-5395A8ECD61A}" dt="2020-06-29T19:09:21.058" v="932" actId="20577"/>
          <ac:spMkLst>
            <pc:docMk/>
            <pc:sldMk cId="2531567509" sldId="299"/>
            <ac:spMk id="3" creationId="{76FF1FE2-EB3D-4725-B51E-EC7C0C5C7937}"/>
          </ac:spMkLst>
        </pc:spChg>
        <pc:spChg chg="add">
          <ac:chgData name="Frank Chau" userId="bb71d157-b65a-464d-9c94-2eb9f98acf39" providerId="ADAL" clId="{E58C181A-4470-4841-9F54-5395A8ECD61A}" dt="2020-06-29T19:08:16.134" v="902" actId="26606"/>
          <ac:spMkLst>
            <pc:docMk/>
            <pc:sldMk cId="2531567509" sldId="299"/>
            <ac:spMk id="99" creationId="{1996130F-9AB5-4DE9-8574-3AF891C5C172}"/>
          </ac:spMkLst>
        </pc:spChg>
        <pc:spChg chg="add">
          <ac:chgData name="Frank Chau" userId="bb71d157-b65a-464d-9c94-2eb9f98acf39" providerId="ADAL" clId="{E58C181A-4470-4841-9F54-5395A8ECD61A}" dt="2020-06-29T19:08:16.134" v="902" actId="26606"/>
          <ac:spMkLst>
            <pc:docMk/>
            <pc:sldMk cId="2531567509" sldId="299"/>
            <ac:spMk id="101" creationId="{3623DEAC-F39C-45D6-86DC-1033F6429528}"/>
          </ac:spMkLst>
        </pc:spChg>
        <pc:spChg chg="add">
          <ac:chgData name="Frank Chau" userId="bb71d157-b65a-464d-9c94-2eb9f98acf39" providerId="ADAL" clId="{E58C181A-4470-4841-9F54-5395A8ECD61A}" dt="2020-06-29T19:08:16.134" v="902" actId="26606"/>
          <ac:spMkLst>
            <pc:docMk/>
            <pc:sldMk cId="2531567509" sldId="299"/>
            <ac:spMk id="103" creationId="{A692209D-B607-46C3-8560-07AF72291659}"/>
          </ac:spMkLst>
        </pc:spChg>
        <pc:spChg chg="add">
          <ac:chgData name="Frank Chau" userId="bb71d157-b65a-464d-9c94-2eb9f98acf39" providerId="ADAL" clId="{E58C181A-4470-4841-9F54-5395A8ECD61A}" dt="2020-06-29T19:08:16.134" v="902" actId="26606"/>
          <ac:spMkLst>
            <pc:docMk/>
            <pc:sldMk cId="2531567509" sldId="299"/>
            <ac:spMk id="105" creationId="{94874638-CF15-4908-BC4B-4908744D0BAF}"/>
          </ac:spMkLst>
        </pc:spChg>
        <pc:spChg chg="add">
          <ac:chgData name="Frank Chau" userId="bb71d157-b65a-464d-9c94-2eb9f98acf39" providerId="ADAL" clId="{E58C181A-4470-4841-9F54-5395A8ECD61A}" dt="2020-06-29T19:08:16.134" v="902" actId="26606"/>
          <ac:spMkLst>
            <pc:docMk/>
            <pc:sldMk cId="2531567509" sldId="299"/>
            <ac:spMk id="107" creationId="{5F1B8348-CD6E-4561-A704-C232D9A2676D}"/>
          </ac:spMkLst>
        </pc:spChg>
        <pc:grpChg chg="add">
          <ac:chgData name="Frank Chau" userId="bb71d157-b65a-464d-9c94-2eb9f98acf39" providerId="ADAL" clId="{E58C181A-4470-4841-9F54-5395A8ECD61A}" dt="2020-06-29T19:08:16.134" v="902" actId="26606"/>
          <ac:grpSpMkLst>
            <pc:docMk/>
            <pc:sldMk cId="2531567509" sldId="299"/>
            <ac:grpSpMk id="71" creationId="{166BF9EE-F7AC-4FA5-AC7E-001B3A642F75}"/>
          </ac:grpSpMkLst>
        </pc:grpChg>
        <pc:grpChg chg="add">
          <ac:chgData name="Frank Chau" userId="bb71d157-b65a-464d-9c94-2eb9f98acf39" providerId="ADAL" clId="{E58C181A-4470-4841-9F54-5395A8ECD61A}" dt="2020-06-29T19:08:16.134" v="902" actId="26606"/>
          <ac:grpSpMkLst>
            <pc:docMk/>
            <pc:sldMk cId="2531567509" sldId="299"/>
            <ac:grpSpMk id="85" creationId="{E312DBA5-56D8-42B2-BA94-28168C2A6703}"/>
          </ac:grpSpMkLst>
        </pc:grpChg>
        <pc:picChg chg="add mod">
          <ac:chgData name="Frank Chau" userId="bb71d157-b65a-464d-9c94-2eb9f98acf39" providerId="ADAL" clId="{E58C181A-4470-4841-9F54-5395A8ECD61A}" dt="2020-06-29T19:08:16.134" v="902" actId="26606"/>
          <ac:picMkLst>
            <pc:docMk/>
            <pc:sldMk cId="2531567509" sldId="299"/>
            <ac:picMk id="1026" creationId="{A7B551F4-3F72-43FE-AECF-4DB4BE4CF306}"/>
          </ac:picMkLst>
        </pc:picChg>
      </pc:sldChg>
      <pc:sldChg chg="addSp delSp modSp new mod modTransition setBg">
        <pc:chgData name="Frank Chau" userId="bb71d157-b65a-464d-9c94-2eb9f98acf39" providerId="ADAL" clId="{E58C181A-4470-4841-9F54-5395A8ECD61A}" dt="2020-06-29T19:18:32.571" v="1433"/>
        <pc:sldMkLst>
          <pc:docMk/>
          <pc:sldMk cId="2103504083" sldId="300"/>
        </pc:sldMkLst>
        <pc:spChg chg="mod">
          <ac:chgData name="Frank Chau" userId="bb71d157-b65a-464d-9c94-2eb9f98acf39" providerId="ADAL" clId="{E58C181A-4470-4841-9F54-5395A8ECD61A}" dt="2020-06-29T19:11:04.725" v="976" actId="404"/>
          <ac:spMkLst>
            <pc:docMk/>
            <pc:sldMk cId="2103504083" sldId="300"/>
            <ac:spMk id="2" creationId="{4A245F87-B0C8-42DC-A737-AFFC1414623C}"/>
          </ac:spMkLst>
        </pc:spChg>
        <pc:spChg chg="del">
          <ac:chgData name="Frank Chau" userId="bb71d157-b65a-464d-9c94-2eb9f98acf39" providerId="ADAL" clId="{E58C181A-4470-4841-9F54-5395A8ECD61A}" dt="2020-06-29T19:10:30.823" v="933"/>
          <ac:spMkLst>
            <pc:docMk/>
            <pc:sldMk cId="2103504083" sldId="300"/>
            <ac:spMk id="3" creationId="{C59BA414-99B7-4FCE-9738-E0ADE568C51E}"/>
          </ac:spMkLst>
        </pc:spChg>
        <pc:spChg chg="add mod">
          <ac:chgData name="Frank Chau" userId="bb71d157-b65a-464d-9c94-2eb9f98acf39" providerId="ADAL" clId="{E58C181A-4470-4841-9F54-5395A8ECD61A}" dt="2020-06-29T19:18:19.972" v="1432"/>
          <ac:spMkLst>
            <pc:docMk/>
            <pc:sldMk cId="2103504083" sldId="300"/>
            <ac:spMk id="8" creationId="{2233B5E4-CD2C-47B2-AF62-69B3BC5B1669}"/>
          </ac:spMkLst>
        </pc:spChg>
        <pc:picChg chg="add mod">
          <ac:chgData name="Frank Chau" userId="bb71d157-b65a-464d-9c94-2eb9f98acf39" providerId="ADAL" clId="{E58C181A-4470-4841-9F54-5395A8ECD61A}" dt="2020-06-29T19:10:35.473" v="934" actId="26606"/>
          <ac:picMkLst>
            <pc:docMk/>
            <pc:sldMk cId="2103504083" sldId="300"/>
            <ac:picMk id="4" creationId="{706A6B32-716D-4C4F-9CE4-1624BBD9873D}"/>
          </ac:picMkLst>
        </pc:picChg>
      </pc:sldChg>
      <pc:sldChg chg="addSp delSp modSp new mod modTransition">
        <pc:chgData name="Frank Chau" userId="bb71d157-b65a-464d-9c94-2eb9f98acf39" providerId="ADAL" clId="{E58C181A-4470-4841-9F54-5395A8ECD61A}" dt="2020-06-29T19:30:32.174" v="1977"/>
        <pc:sldMkLst>
          <pc:docMk/>
          <pc:sldMk cId="2077844258" sldId="301"/>
        </pc:sldMkLst>
        <pc:spChg chg="mod">
          <ac:chgData name="Frank Chau" userId="bb71d157-b65a-464d-9c94-2eb9f98acf39" providerId="ADAL" clId="{E58C181A-4470-4841-9F54-5395A8ECD61A}" dt="2020-06-29T19:20:30.537" v="1484" actId="14100"/>
          <ac:spMkLst>
            <pc:docMk/>
            <pc:sldMk cId="2077844258" sldId="301"/>
            <ac:spMk id="2" creationId="{24788B12-2431-4211-BE2C-876A50AC8F4C}"/>
          </ac:spMkLst>
        </pc:spChg>
        <pc:spChg chg="del">
          <ac:chgData name="Frank Chau" userId="bb71d157-b65a-464d-9c94-2eb9f98acf39" providerId="ADAL" clId="{E58C181A-4470-4841-9F54-5395A8ECD61A}" dt="2020-06-29T19:19:53.624" v="1469"/>
          <ac:spMkLst>
            <pc:docMk/>
            <pc:sldMk cId="2077844258" sldId="301"/>
            <ac:spMk id="3" creationId="{CA645548-1169-475E-9B85-1A2A97375E4A}"/>
          </ac:spMkLst>
        </pc:spChg>
        <pc:spChg chg="add mod">
          <ac:chgData name="Frank Chau" userId="bb71d157-b65a-464d-9c94-2eb9f98acf39" providerId="ADAL" clId="{E58C181A-4470-4841-9F54-5395A8ECD61A}" dt="2020-06-29T19:23:56.093" v="1590" actId="1076"/>
          <ac:spMkLst>
            <pc:docMk/>
            <pc:sldMk cId="2077844258" sldId="301"/>
            <ac:spMk id="7" creationId="{A369800A-1B9B-412C-9A83-B3982E127894}"/>
          </ac:spMkLst>
        </pc:spChg>
        <pc:spChg chg="add mod">
          <ac:chgData name="Frank Chau" userId="bb71d157-b65a-464d-9c94-2eb9f98acf39" providerId="ADAL" clId="{E58C181A-4470-4841-9F54-5395A8ECD61A}" dt="2020-06-29T19:23:51.493" v="1589" actId="14100"/>
          <ac:spMkLst>
            <pc:docMk/>
            <pc:sldMk cId="2077844258" sldId="301"/>
            <ac:spMk id="13" creationId="{10E1F264-EE62-4439-97E1-D0356F4066C5}"/>
          </ac:spMkLst>
        </pc:spChg>
        <pc:spChg chg="add mod">
          <ac:chgData name="Frank Chau" userId="bb71d157-b65a-464d-9c94-2eb9f98acf39" providerId="ADAL" clId="{E58C181A-4470-4841-9F54-5395A8ECD61A}" dt="2020-06-29T19:22:58.204" v="1559" actId="1076"/>
          <ac:spMkLst>
            <pc:docMk/>
            <pc:sldMk cId="2077844258" sldId="301"/>
            <ac:spMk id="22" creationId="{DEDBCF02-F5D5-453B-A692-1CEAC3A6953E}"/>
          </ac:spMkLst>
        </pc:spChg>
        <pc:spChg chg="add mod">
          <ac:chgData name="Frank Chau" userId="bb71d157-b65a-464d-9c94-2eb9f98acf39" providerId="ADAL" clId="{E58C181A-4470-4841-9F54-5395A8ECD61A}" dt="2020-06-29T19:22:55.817" v="1558" actId="1076"/>
          <ac:spMkLst>
            <pc:docMk/>
            <pc:sldMk cId="2077844258" sldId="301"/>
            <ac:spMk id="23" creationId="{F4543BC1-B695-4DF8-9890-04999BD1CD79}"/>
          </ac:spMkLst>
        </pc:spChg>
        <pc:spChg chg="add mod">
          <ac:chgData name="Frank Chau" userId="bb71d157-b65a-464d-9c94-2eb9f98acf39" providerId="ADAL" clId="{E58C181A-4470-4841-9F54-5395A8ECD61A}" dt="2020-06-29T19:30:19.949" v="1976"/>
          <ac:spMkLst>
            <pc:docMk/>
            <pc:sldMk cId="2077844258" sldId="301"/>
            <ac:spMk id="38" creationId="{5720B897-362C-4A95-B708-840DFA3E4623}"/>
          </ac:spMkLst>
        </pc:spChg>
        <pc:picChg chg="add mod">
          <ac:chgData name="Frank Chau" userId="bb71d157-b65a-464d-9c94-2eb9f98acf39" providerId="ADAL" clId="{E58C181A-4470-4841-9F54-5395A8ECD61A}" dt="2020-06-29T19:20:11.972" v="1480" actId="1076"/>
          <ac:picMkLst>
            <pc:docMk/>
            <pc:sldMk cId="2077844258" sldId="301"/>
            <ac:picMk id="4" creationId="{EC4D5611-58E1-4B77-9580-FDAA0ECED221}"/>
          </ac:picMkLst>
        </pc:picChg>
        <pc:cxnChg chg="add mod">
          <ac:chgData name="Frank Chau" userId="bb71d157-b65a-464d-9c94-2eb9f98acf39" providerId="ADAL" clId="{E58C181A-4470-4841-9F54-5395A8ECD61A}" dt="2020-06-29T19:21:08.072" v="1517" actId="14100"/>
          <ac:cxnSpMkLst>
            <pc:docMk/>
            <pc:sldMk cId="2077844258" sldId="301"/>
            <ac:cxnSpMk id="6" creationId="{7C02A682-87A6-4312-90B0-886E26AE60DF}"/>
          </ac:cxnSpMkLst>
        </pc:cxnChg>
        <pc:cxnChg chg="add mod">
          <ac:chgData name="Frank Chau" userId="bb71d157-b65a-464d-9c94-2eb9f98acf39" providerId="ADAL" clId="{E58C181A-4470-4841-9F54-5395A8ECD61A}" dt="2020-06-29T19:23:51.493" v="1589" actId="14100"/>
          <ac:cxnSpMkLst>
            <pc:docMk/>
            <pc:sldMk cId="2077844258" sldId="301"/>
            <ac:cxnSpMk id="8" creationId="{B4F1BBEE-20F6-4692-B4EA-51CF5AE3E3C8}"/>
          </ac:cxnSpMkLst>
        </pc:cxnChg>
        <pc:cxnChg chg="add mod">
          <ac:chgData name="Frank Chau" userId="bb71d157-b65a-464d-9c94-2eb9f98acf39" providerId="ADAL" clId="{E58C181A-4470-4841-9F54-5395A8ECD61A}" dt="2020-06-29T19:21:30.559" v="1523" actId="14100"/>
          <ac:cxnSpMkLst>
            <pc:docMk/>
            <pc:sldMk cId="2077844258" sldId="301"/>
            <ac:cxnSpMk id="15" creationId="{EDDEDB49-832A-460B-9783-D530E33855CD}"/>
          </ac:cxnSpMkLst>
        </pc:cxnChg>
        <pc:cxnChg chg="add mod">
          <ac:chgData name="Frank Chau" userId="bb71d157-b65a-464d-9c94-2eb9f98acf39" providerId="ADAL" clId="{E58C181A-4470-4841-9F54-5395A8ECD61A}" dt="2020-06-29T19:21:36.919" v="1526" actId="14100"/>
          <ac:cxnSpMkLst>
            <pc:docMk/>
            <pc:sldMk cId="2077844258" sldId="301"/>
            <ac:cxnSpMk id="17" creationId="{8371C774-4CF7-4FAE-BFE9-191DD20D4910}"/>
          </ac:cxnSpMkLst>
        </pc:cxnChg>
        <pc:cxnChg chg="add mod">
          <ac:chgData name="Frank Chau" userId="bb71d157-b65a-464d-9c94-2eb9f98acf39" providerId="ADAL" clId="{E58C181A-4470-4841-9F54-5395A8ECD61A}" dt="2020-06-29T19:21:50.027" v="1530" actId="14100"/>
          <ac:cxnSpMkLst>
            <pc:docMk/>
            <pc:sldMk cId="2077844258" sldId="301"/>
            <ac:cxnSpMk id="19" creationId="{C04A2C25-F006-4A78-AD3D-18E771C046CA}"/>
          </ac:cxnSpMkLst>
        </pc:cxnChg>
        <pc:cxnChg chg="add mod">
          <ac:chgData name="Frank Chau" userId="bb71d157-b65a-464d-9c94-2eb9f98acf39" providerId="ADAL" clId="{E58C181A-4470-4841-9F54-5395A8ECD61A}" dt="2020-06-29T19:23:03.576" v="1562" actId="14100"/>
          <ac:cxnSpMkLst>
            <pc:docMk/>
            <pc:sldMk cId="2077844258" sldId="301"/>
            <ac:cxnSpMk id="24" creationId="{DF3BEBEE-66C1-4515-A40F-DC84C0E16C75}"/>
          </ac:cxnSpMkLst>
        </pc:cxnChg>
        <pc:cxnChg chg="add mod">
          <ac:chgData name="Frank Chau" userId="bb71d157-b65a-464d-9c94-2eb9f98acf39" providerId="ADAL" clId="{E58C181A-4470-4841-9F54-5395A8ECD61A}" dt="2020-06-29T19:23:12.158" v="1565" actId="14100"/>
          <ac:cxnSpMkLst>
            <pc:docMk/>
            <pc:sldMk cId="2077844258" sldId="301"/>
            <ac:cxnSpMk id="29" creationId="{AEABA85A-C059-4D0D-B3C4-B5A125FF82E9}"/>
          </ac:cxnSpMkLst>
        </pc:cxnChg>
        <pc:cxnChg chg="add mod">
          <ac:chgData name="Frank Chau" userId="bb71d157-b65a-464d-9c94-2eb9f98acf39" providerId="ADAL" clId="{E58C181A-4470-4841-9F54-5395A8ECD61A}" dt="2020-06-29T19:23:19.223" v="1568" actId="14100"/>
          <ac:cxnSpMkLst>
            <pc:docMk/>
            <pc:sldMk cId="2077844258" sldId="301"/>
            <ac:cxnSpMk id="31" creationId="{94142968-082A-40D5-A088-0F7231755C0A}"/>
          </ac:cxnSpMkLst>
        </pc:cxnChg>
        <pc:cxnChg chg="add mod">
          <ac:chgData name="Frank Chau" userId="bb71d157-b65a-464d-9c94-2eb9f98acf39" providerId="ADAL" clId="{E58C181A-4470-4841-9F54-5395A8ECD61A}" dt="2020-06-29T19:23:26.349" v="1571" actId="14100"/>
          <ac:cxnSpMkLst>
            <pc:docMk/>
            <pc:sldMk cId="2077844258" sldId="301"/>
            <ac:cxnSpMk id="33" creationId="{92A48491-5B71-4B86-A2C5-650B10378979}"/>
          </ac:cxnSpMkLst>
        </pc:cxnChg>
        <pc:cxnChg chg="add mod">
          <ac:chgData name="Frank Chau" userId="bb71d157-b65a-464d-9c94-2eb9f98acf39" providerId="ADAL" clId="{E58C181A-4470-4841-9F54-5395A8ECD61A}" dt="2020-06-29T19:23:33.155" v="1574" actId="14100"/>
          <ac:cxnSpMkLst>
            <pc:docMk/>
            <pc:sldMk cId="2077844258" sldId="301"/>
            <ac:cxnSpMk id="35" creationId="{FFD2F249-413C-4070-9CA5-AFCDF12243FD}"/>
          </ac:cxnSpMkLst>
        </pc:cxnChg>
      </pc:sldChg>
      <pc:sldChg chg="modSp new mod modTransition">
        <pc:chgData name="Frank Chau" userId="bb71d157-b65a-464d-9c94-2eb9f98acf39" providerId="ADAL" clId="{E58C181A-4470-4841-9F54-5395A8ECD61A}" dt="2020-06-29T20:12:36.620" v="2804"/>
        <pc:sldMkLst>
          <pc:docMk/>
          <pc:sldMk cId="2538464298" sldId="302"/>
        </pc:sldMkLst>
        <pc:spChg chg="mod">
          <ac:chgData name="Frank Chau" userId="bb71d157-b65a-464d-9c94-2eb9f98acf39" providerId="ADAL" clId="{E58C181A-4470-4841-9F54-5395A8ECD61A}" dt="2020-06-29T19:32:39.666" v="2010" actId="27636"/>
          <ac:spMkLst>
            <pc:docMk/>
            <pc:sldMk cId="2538464298" sldId="302"/>
            <ac:spMk id="2" creationId="{FA72537F-2DA8-4DCC-81A4-37AA6956C4A8}"/>
          </ac:spMkLst>
        </pc:spChg>
        <pc:spChg chg="mod">
          <ac:chgData name="Frank Chau" userId="bb71d157-b65a-464d-9c94-2eb9f98acf39" providerId="ADAL" clId="{E58C181A-4470-4841-9F54-5395A8ECD61A}" dt="2020-06-29T20:12:21.827" v="2803" actId="20577"/>
          <ac:spMkLst>
            <pc:docMk/>
            <pc:sldMk cId="2538464298" sldId="302"/>
            <ac:spMk id="3" creationId="{EACF9AE8-ED40-49EA-BC5A-5DCF73D9CB8B}"/>
          </ac:spMkLst>
        </pc:spChg>
      </pc:sldChg>
      <pc:sldChg chg="addSp modSp new mod ord modTransition setBg modNotesTx">
        <pc:chgData name="Frank Chau" userId="bb71d157-b65a-464d-9c94-2eb9f98acf39" providerId="ADAL" clId="{E58C181A-4470-4841-9F54-5395A8ECD61A}" dt="2020-06-29T20:52:28.795" v="3683"/>
        <pc:sldMkLst>
          <pc:docMk/>
          <pc:sldMk cId="3997830066" sldId="303"/>
        </pc:sldMkLst>
        <pc:spChg chg="mod">
          <ac:chgData name="Frank Chau" userId="bb71d157-b65a-464d-9c94-2eb9f98acf39" providerId="ADAL" clId="{E58C181A-4470-4841-9F54-5395A8ECD61A}" dt="2020-06-29T20:20:56.868" v="2834" actId="404"/>
          <ac:spMkLst>
            <pc:docMk/>
            <pc:sldMk cId="3997830066" sldId="303"/>
            <ac:spMk id="2" creationId="{79D49F4F-7774-46F7-B922-CC22EFE325FD}"/>
          </ac:spMkLst>
        </pc:spChg>
        <pc:spChg chg="mod">
          <ac:chgData name="Frank Chau" userId="bb71d157-b65a-464d-9c94-2eb9f98acf39" providerId="ADAL" clId="{E58C181A-4470-4841-9F54-5395A8ECD61A}" dt="2020-06-29T20:44:03.580" v="3268" actId="20577"/>
          <ac:spMkLst>
            <pc:docMk/>
            <pc:sldMk cId="3997830066" sldId="303"/>
            <ac:spMk id="3" creationId="{F50C78CF-91C4-4F9D-A802-48244B414AA9}"/>
          </ac:spMkLst>
        </pc:spChg>
        <pc:spChg chg="add">
          <ac:chgData name="Frank Chau" userId="bb71d157-b65a-464d-9c94-2eb9f98acf39" providerId="ADAL" clId="{E58C181A-4470-4841-9F54-5395A8ECD61A}" dt="2020-06-29T20:20:24.720" v="2831" actId="26606"/>
          <ac:spMkLst>
            <pc:docMk/>
            <pc:sldMk cId="3997830066" sldId="303"/>
            <ac:spMk id="71" creationId="{93262980-E907-4930-9E6E-3DC2025CE757}"/>
          </ac:spMkLst>
        </pc:spChg>
        <pc:spChg chg="add">
          <ac:chgData name="Frank Chau" userId="bb71d157-b65a-464d-9c94-2eb9f98acf39" providerId="ADAL" clId="{E58C181A-4470-4841-9F54-5395A8ECD61A}" dt="2020-06-29T20:20:24.720" v="2831" actId="26606"/>
          <ac:spMkLst>
            <pc:docMk/>
            <pc:sldMk cId="3997830066" sldId="303"/>
            <ac:spMk id="73" creationId="{AFD53EBD-B361-45AD-8ABF-9270B20B4AFE}"/>
          </ac:spMkLst>
        </pc:spChg>
        <pc:spChg chg="add">
          <ac:chgData name="Frank Chau" userId="bb71d157-b65a-464d-9c94-2eb9f98acf39" providerId="ADAL" clId="{E58C181A-4470-4841-9F54-5395A8ECD61A}" dt="2020-06-29T20:20:24.720" v="2831" actId="26606"/>
          <ac:spMkLst>
            <pc:docMk/>
            <pc:sldMk cId="3997830066" sldId="303"/>
            <ac:spMk id="75" creationId="{DA1A4CE7-6399-4B37-ACE2-CFC4B4077B51}"/>
          </ac:spMkLst>
        </pc:spChg>
        <pc:picChg chg="add mod">
          <ac:chgData name="Frank Chau" userId="bb71d157-b65a-464d-9c94-2eb9f98acf39" providerId="ADAL" clId="{E58C181A-4470-4841-9F54-5395A8ECD61A}" dt="2020-06-29T20:20:30.862" v="2833" actId="962"/>
          <ac:picMkLst>
            <pc:docMk/>
            <pc:sldMk cId="3997830066" sldId="303"/>
            <ac:picMk id="2050" creationId="{52974431-6522-49DA-8BCA-BA4DB9C9B46E}"/>
          </ac:picMkLst>
        </pc:picChg>
      </pc:sldChg>
      <pc:sldChg chg="addSp delSp modSp new mod modTransition modNotesTx">
        <pc:chgData name="Frank Chau" userId="bb71d157-b65a-464d-9c94-2eb9f98acf39" providerId="ADAL" clId="{E58C181A-4470-4841-9F54-5395A8ECD61A}" dt="2020-06-29T20:47:05.047" v="3328"/>
        <pc:sldMkLst>
          <pc:docMk/>
          <pc:sldMk cId="2234429761" sldId="304"/>
        </pc:sldMkLst>
        <pc:spChg chg="mod">
          <ac:chgData name="Frank Chau" userId="bb71d157-b65a-464d-9c94-2eb9f98acf39" providerId="ADAL" clId="{E58C181A-4470-4841-9F54-5395A8ECD61A}" dt="2020-06-29T20:44:57.900" v="3303" actId="20577"/>
          <ac:spMkLst>
            <pc:docMk/>
            <pc:sldMk cId="2234429761" sldId="304"/>
            <ac:spMk id="2" creationId="{D0A3A3FC-CDF9-4CDF-B2B5-A8438F7F5636}"/>
          </ac:spMkLst>
        </pc:spChg>
        <pc:picChg chg="add del mod">
          <ac:chgData name="Frank Chau" userId="bb71d157-b65a-464d-9c94-2eb9f98acf39" providerId="ADAL" clId="{E58C181A-4470-4841-9F54-5395A8ECD61A}" dt="2020-06-29T20:46:46.279" v="3322" actId="478"/>
          <ac:picMkLst>
            <pc:docMk/>
            <pc:sldMk cId="2234429761" sldId="304"/>
            <ac:picMk id="3074" creationId="{4F47A17D-B599-4580-9358-E6A00443E0B7}"/>
          </ac:picMkLst>
        </pc:picChg>
        <pc:picChg chg="add mod">
          <ac:chgData name="Frank Chau" userId="bb71d157-b65a-464d-9c94-2eb9f98acf39" providerId="ADAL" clId="{E58C181A-4470-4841-9F54-5395A8ECD61A}" dt="2020-06-29T20:46:57.162" v="3327" actId="1076"/>
          <ac:picMkLst>
            <pc:docMk/>
            <pc:sldMk cId="2234429761" sldId="304"/>
            <ac:picMk id="3076" creationId="{A52CD125-E385-41E9-B294-9BDF5F5CADF6}"/>
          </ac:picMkLst>
        </pc:picChg>
      </pc:sldChg>
      <pc:sldChg chg="addSp modSp new mod modTransition">
        <pc:chgData name="Frank Chau" userId="bb71d157-b65a-464d-9c94-2eb9f98acf39" providerId="ADAL" clId="{E58C181A-4470-4841-9F54-5395A8ECD61A}" dt="2020-06-29T21:06:10.645" v="4512" actId="12100"/>
        <pc:sldMkLst>
          <pc:docMk/>
          <pc:sldMk cId="3250908915" sldId="305"/>
        </pc:sldMkLst>
        <pc:spChg chg="mod">
          <ac:chgData name="Frank Chau" userId="bb71d157-b65a-464d-9c94-2eb9f98acf39" providerId="ADAL" clId="{E58C181A-4470-4841-9F54-5395A8ECD61A}" dt="2020-06-29T20:52:46.647" v="3696"/>
          <ac:spMkLst>
            <pc:docMk/>
            <pc:sldMk cId="3250908915" sldId="305"/>
            <ac:spMk id="2" creationId="{3A98C80C-1FDC-4B10-8459-B5CB20ADC5D5}"/>
          </ac:spMkLst>
        </pc:spChg>
        <pc:spChg chg="mod">
          <ac:chgData name="Frank Chau" userId="bb71d157-b65a-464d-9c94-2eb9f98acf39" providerId="ADAL" clId="{E58C181A-4470-4841-9F54-5395A8ECD61A}" dt="2020-06-29T20:56:54.647" v="3962" actId="20577"/>
          <ac:spMkLst>
            <pc:docMk/>
            <pc:sldMk cId="3250908915" sldId="305"/>
            <ac:spMk id="3" creationId="{76538FFA-7CB5-427A-8D88-00854411F04B}"/>
          </ac:spMkLst>
        </pc:spChg>
        <pc:graphicFrameChg chg="add mod">
          <ac:chgData name="Frank Chau" userId="bb71d157-b65a-464d-9c94-2eb9f98acf39" providerId="ADAL" clId="{E58C181A-4470-4841-9F54-5395A8ECD61A}" dt="2020-06-29T21:06:10.645" v="4512" actId="12100"/>
          <ac:graphicFrameMkLst>
            <pc:docMk/>
            <pc:sldMk cId="3250908915" sldId="305"/>
            <ac:graphicFrameMk id="4" creationId="{951857C1-6484-4E24-A61E-DC0F22C77577}"/>
          </ac:graphicFrameMkLst>
        </pc:graphicFrameChg>
      </pc:sldChg>
      <pc:sldChg chg="addSp delSp modSp new mod modTransition modNotesTx">
        <pc:chgData name="Frank Chau" userId="bb71d157-b65a-464d-9c94-2eb9f98acf39" providerId="ADAL" clId="{E58C181A-4470-4841-9F54-5395A8ECD61A}" dt="2020-06-29T21:08:22.290" v="4542" actId="1076"/>
        <pc:sldMkLst>
          <pc:docMk/>
          <pc:sldMk cId="517172901" sldId="306"/>
        </pc:sldMkLst>
        <pc:spChg chg="mod">
          <ac:chgData name="Frank Chau" userId="bb71d157-b65a-464d-9c94-2eb9f98acf39" providerId="ADAL" clId="{E58C181A-4470-4841-9F54-5395A8ECD61A}" dt="2020-06-29T21:08:13.581" v="4540" actId="20577"/>
          <ac:spMkLst>
            <pc:docMk/>
            <pc:sldMk cId="517172901" sldId="306"/>
            <ac:spMk id="2" creationId="{6FEB8D3C-75E1-443E-8EEE-F6E1C84073E8}"/>
          </ac:spMkLst>
        </pc:spChg>
        <pc:spChg chg="del">
          <ac:chgData name="Frank Chau" userId="bb71d157-b65a-464d-9c94-2eb9f98acf39" providerId="ADAL" clId="{E58C181A-4470-4841-9F54-5395A8ECD61A}" dt="2020-06-29T20:57:43.501" v="3978"/>
          <ac:spMkLst>
            <pc:docMk/>
            <pc:sldMk cId="517172901" sldId="306"/>
            <ac:spMk id="3" creationId="{9CDDAC0C-287A-4159-B371-430EE2609A5B}"/>
          </ac:spMkLst>
        </pc:spChg>
        <pc:spChg chg="add mod">
          <ac:chgData name="Frank Chau" userId="bb71d157-b65a-464d-9c94-2eb9f98acf39" providerId="ADAL" clId="{E58C181A-4470-4841-9F54-5395A8ECD61A}" dt="2020-06-29T21:08:22.290" v="4542" actId="1076"/>
          <ac:spMkLst>
            <pc:docMk/>
            <pc:sldMk cId="517172901" sldId="306"/>
            <ac:spMk id="4" creationId="{10184CAE-D630-4A43-A896-5DA6C4496491}"/>
          </ac:spMkLst>
        </pc:spChg>
        <pc:picChg chg="add mod">
          <ac:chgData name="Frank Chau" userId="bb71d157-b65a-464d-9c94-2eb9f98acf39" providerId="ADAL" clId="{E58C181A-4470-4841-9F54-5395A8ECD61A}" dt="2020-06-29T20:58:05.591" v="3985" actId="1076"/>
          <ac:picMkLst>
            <pc:docMk/>
            <pc:sldMk cId="517172901" sldId="306"/>
            <ac:picMk id="5122" creationId="{96AE1422-510B-4807-A041-F8E59227D025}"/>
          </ac:picMkLst>
        </pc:picChg>
      </pc:sldChg>
      <pc:sldChg chg="addSp delSp modSp add mod setBg">
        <pc:chgData name="Frank Chau" userId="bb71d157-b65a-464d-9c94-2eb9f98acf39" providerId="ADAL" clId="{E58C181A-4470-4841-9F54-5395A8ECD61A}" dt="2020-06-29T21:07:39.011" v="4536" actId="14100"/>
        <pc:sldMkLst>
          <pc:docMk/>
          <pc:sldMk cId="1540342778" sldId="307"/>
        </pc:sldMkLst>
        <pc:spChg chg="mod">
          <ac:chgData name="Frank Chau" userId="bb71d157-b65a-464d-9c94-2eb9f98acf39" providerId="ADAL" clId="{E58C181A-4470-4841-9F54-5395A8ECD61A}" dt="2020-06-29T21:07:35.747" v="4535" actId="26606"/>
          <ac:spMkLst>
            <pc:docMk/>
            <pc:sldMk cId="1540342778" sldId="307"/>
            <ac:spMk id="2" creationId="{D0A3A3FC-CDF9-4CDF-B2B5-A8438F7F5636}"/>
          </ac:spMkLst>
        </pc:spChg>
        <pc:spChg chg="add del">
          <ac:chgData name="Frank Chau" userId="bb71d157-b65a-464d-9c94-2eb9f98acf39" providerId="ADAL" clId="{E58C181A-4470-4841-9F54-5395A8ECD61A}" dt="2020-06-29T21:07:35.675" v="4534" actId="26606"/>
          <ac:spMkLst>
            <pc:docMk/>
            <pc:sldMk cId="1540342778" sldId="307"/>
            <ac:spMk id="99" creationId="{1996130F-9AB5-4DE9-8574-3AF891C5C172}"/>
          </ac:spMkLst>
        </pc:spChg>
        <pc:spChg chg="add del">
          <ac:chgData name="Frank Chau" userId="bb71d157-b65a-464d-9c94-2eb9f98acf39" providerId="ADAL" clId="{E58C181A-4470-4841-9F54-5395A8ECD61A}" dt="2020-06-29T21:07:35.675" v="4534" actId="26606"/>
          <ac:spMkLst>
            <pc:docMk/>
            <pc:sldMk cId="1540342778" sldId="307"/>
            <ac:spMk id="101" creationId="{3623DEAC-F39C-45D6-86DC-1033F6429528}"/>
          </ac:spMkLst>
        </pc:spChg>
        <pc:spChg chg="add del">
          <ac:chgData name="Frank Chau" userId="bb71d157-b65a-464d-9c94-2eb9f98acf39" providerId="ADAL" clId="{E58C181A-4470-4841-9F54-5395A8ECD61A}" dt="2020-06-29T21:07:35.675" v="4534" actId="26606"/>
          <ac:spMkLst>
            <pc:docMk/>
            <pc:sldMk cId="1540342778" sldId="307"/>
            <ac:spMk id="103" creationId="{F6167D22-B2B2-4469-BE4E-6B0DC972E45D}"/>
          </ac:spMkLst>
        </pc:spChg>
        <pc:spChg chg="add del">
          <ac:chgData name="Frank Chau" userId="bb71d157-b65a-464d-9c94-2eb9f98acf39" providerId="ADAL" clId="{E58C181A-4470-4841-9F54-5395A8ECD61A}" dt="2020-06-29T21:07:35.675" v="4534" actId="26606"/>
          <ac:spMkLst>
            <pc:docMk/>
            <pc:sldMk cId="1540342778" sldId="307"/>
            <ac:spMk id="105" creationId="{E27E2F65-D0DD-4710-977A-873706F90177}"/>
          </ac:spMkLst>
        </pc:spChg>
        <pc:spChg chg="add del">
          <ac:chgData name="Frank Chau" userId="bb71d157-b65a-464d-9c94-2eb9f98acf39" providerId="ADAL" clId="{E58C181A-4470-4841-9F54-5395A8ECD61A}" dt="2020-06-29T21:07:35.675" v="4534" actId="26606"/>
          <ac:spMkLst>
            <pc:docMk/>
            <pc:sldMk cId="1540342778" sldId="307"/>
            <ac:spMk id="107" creationId="{783A863A-BB4D-4ECD-8D75-B5B6F03D732A}"/>
          </ac:spMkLst>
        </pc:spChg>
        <pc:spChg chg="add">
          <ac:chgData name="Frank Chau" userId="bb71d157-b65a-464d-9c94-2eb9f98acf39" providerId="ADAL" clId="{E58C181A-4470-4841-9F54-5395A8ECD61A}" dt="2020-06-29T21:07:35.747" v="4535" actId="26606"/>
          <ac:spMkLst>
            <pc:docMk/>
            <pc:sldMk cId="1540342778" sldId="307"/>
            <ac:spMk id="133" creationId="{46FA917F-43A3-4FA3-A085-59D0DC397EFA}"/>
          </ac:spMkLst>
        </pc:spChg>
        <pc:spChg chg="add">
          <ac:chgData name="Frank Chau" userId="bb71d157-b65a-464d-9c94-2eb9f98acf39" providerId="ADAL" clId="{E58C181A-4470-4841-9F54-5395A8ECD61A}" dt="2020-06-29T21:07:35.747" v="4535" actId="26606"/>
          <ac:spMkLst>
            <pc:docMk/>
            <pc:sldMk cId="1540342778" sldId="307"/>
            <ac:spMk id="135" creationId="{9CBF007B-8C8C-4F79-B037-9F4C61F9F954}"/>
          </ac:spMkLst>
        </pc:spChg>
        <pc:spChg chg="add">
          <ac:chgData name="Frank Chau" userId="bb71d157-b65a-464d-9c94-2eb9f98acf39" providerId="ADAL" clId="{E58C181A-4470-4841-9F54-5395A8ECD61A}" dt="2020-06-29T21:07:35.747" v="4535" actId="26606"/>
          <ac:spMkLst>
            <pc:docMk/>
            <pc:sldMk cId="1540342778" sldId="307"/>
            <ac:spMk id="6150" creationId="{1996130F-9AB5-4DE9-8574-3AF891C5C172}"/>
          </ac:spMkLst>
        </pc:spChg>
        <pc:spChg chg="add">
          <ac:chgData name="Frank Chau" userId="bb71d157-b65a-464d-9c94-2eb9f98acf39" providerId="ADAL" clId="{E58C181A-4470-4841-9F54-5395A8ECD61A}" dt="2020-06-29T21:07:35.747" v="4535" actId="26606"/>
          <ac:spMkLst>
            <pc:docMk/>
            <pc:sldMk cId="1540342778" sldId="307"/>
            <ac:spMk id="6151" creationId="{3623DEAC-F39C-45D6-86DC-1033F6429528}"/>
          </ac:spMkLst>
        </pc:spChg>
        <pc:spChg chg="add">
          <ac:chgData name="Frank Chau" userId="bb71d157-b65a-464d-9c94-2eb9f98acf39" providerId="ADAL" clId="{E58C181A-4470-4841-9F54-5395A8ECD61A}" dt="2020-06-29T21:07:35.747" v="4535" actId="26606"/>
          <ac:spMkLst>
            <pc:docMk/>
            <pc:sldMk cId="1540342778" sldId="307"/>
            <ac:spMk id="6152" creationId="{CADF4631-3C8F-45EE-8D19-4D3E8426B34A}"/>
          </ac:spMkLst>
        </pc:spChg>
        <pc:grpChg chg="add del">
          <ac:chgData name="Frank Chau" userId="bb71d157-b65a-464d-9c94-2eb9f98acf39" providerId="ADAL" clId="{E58C181A-4470-4841-9F54-5395A8ECD61A}" dt="2020-06-29T21:07:35.675" v="4534" actId="26606"/>
          <ac:grpSpMkLst>
            <pc:docMk/>
            <pc:sldMk cId="1540342778" sldId="307"/>
            <ac:grpSpMk id="71" creationId="{166BF9EE-F7AC-4FA5-AC7E-001B3A642F75}"/>
          </ac:grpSpMkLst>
        </pc:grpChg>
        <pc:grpChg chg="add del">
          <ac:chgData name="Frank Chau" userId="bb71d157-b65a-464d-9c94-2eb9f98acf39" providerId="ADAL" clId="{E58C181A-4470-4841-9F54-5395A8ECD61A}" dt="2020-06-29T21:07:35.675" v="4534" actId="26606"/>
          <ac:grpSpMkLst>
            <pc:docMk/>
            <pc:sldMk cId="1540342778" sldId="307"/>
            <ac:grpSpMk id="85" creationId="{E312DBA5-56D8-42B2-BA94-28168C2A6703}"/>
          </ac:grpSpMkLst>
        </pc:grpChg>
        <pc:grpChg chg="add">
          <ac:chgData name="Frank Chau" userId="bb71d157-b65a-464d-9c94-2eb9f98acf39" providerId="ADAL" clId="{E58C181A-4470-4841-9F54-5395A8ECD61A}" dt="2020-06-29T21:07:35.747" v="4535" actId="26606"/>
          <ac:grpSpMkLst>
            <pc:docMk/>
            <pc:sldMk cId="1540342778" sldId="307"/>
            <ac:grpSpMk id="119" creationId="{6A54B62D-FC5C-4E1A-8D8B-279576FE5379}"/>
          </ac:grpSpMkLst>
        </pc:grpChg>
        <pc:grpChg chg="add">
          <ac:chgData name="Frank Chau" userId="bb71d157-b65a-464d-9c94-2eb9f98acf39" providerId="ADAL" clId="{E58C181A-4470-4841-9F54-5395A8ECD61A}" dt="2020-06-29T21:07:35.747" v="4535" actId="26606"/>
          <ac:grpSpMkLst>
            <pc:docMk/>
            <pc:sldMk cId="1540342778" sldId="307"/>
            <ac:grpSpMk id="6148" creationId="{166BF9EE-F7AC-4FA5-AC7E-001B3A642F75}"/>
          </ac:grpSpMkLst>
        </pc:grpChg>
        <pc:grpChg chg="add">
          <ac:chgData name="Frank Chau" userId="bb71d157-b65a-464d-9c94-2eb9f98acf39" providerId="ADAL" clId="{E58C181A-4470-4841-9F54-5395A8ECD61A}" dt="2020-06-29T21:07:35.747" v="4535" actId="26606"/>
          <ac:grpSpMkLst>
            <pc:docMk/>
            <pc:sldMk cId="1540342778" sldId="307"/>
            <ac:grpSpMk id="6149" creationId="{E312DBA5-56D8-42B2-BA94-28168C2A6703}"/>
          </ac:grpSpMkLst>
        </pc:grpChg>
        <pc:grpChg chg="add">
          <ac:chgData name="Frank Chau" userId="bb71d157-b65a-464d-9c94-2eb9f98acf39" providerId="ADAL" clId="{E58C181A-4470-4841-9F54-5395A8ECD61A}" dt="2020-06-29T21:07:35.747" v="4535" actId="26606"/>
          <ac:grpSpMkLst>
            <pc:docMk/>
            <pc:sldMk cId="1540342778" sldId="307"/>
            <ac:grpSpMk id="6153" creationId="{F291099C-17EE-4E0E-B096-C79975050035}"/>
          </ac:grpSpMkLst>
        </pc:grpChg>
        <pc:picChg chg="del">
          <ac:chgData name="Frank Chau" userId="bb71d157-b65a-464d-9c94-2eb9f98acf39" providerId="ADAL" clId="{E58C181A-4470-4841-9F54-5395A8ECD61A}" dt="2020-06-29T21:06:56.883" v="4531" actId="478"/>
          <ac:picMkLst>
            <pc:docMk/>
            <pc:sldMk cId="1540342778" sldId="307"/>
            <ac:picMk id="3076" creationId="{A52CD125-E385-41E9-B294-9BDF5F5CADF6}"/>
          </ac:picMkLst>
        </pc:picChg>
        <pc:picChg chg="add mod">
          <ac:chgData name="Frank Chau" userId="bb71d157-b65a-464d-9c94-2eb9f98acf39" providerId="ADAL" clId="{E58C181A-4470-4841-9F54-5395A8ECD61A}" dt="2020-06-29T21:07:39.011" v="4536" actId="14100"/>
          <ac:picMkLst>
            <pc:docMk/>
            <pc:sldMk cId="1540342778" sldId="307"/>
            <ac:picMk id="6146" creationId="{D61EEE2C-437E-4086-8807-637B8A967AED}"/>
          </ac:picMkLst>
        </pc:picChg>
      </pc:sldChg>
      <pc:sldChg chg="new del">
        <pc:chgData name="Frank Chau" userId="bb71d157-b65a-464d-9c94-2eb9f98acf39" providerId="ADAL" clId="{E58C181A-4470-4841-9F54-5395A8ECD61A}" dt="2020-06-29T21:08:42.414" v="4544" actId="47"/>
        <pc:sldMkLst>
          <pc:docMk/>
          <pc:sldMk cId="2070133081" sldId="308"/>
        </pc:sldMkLst>
      </pc:sldChg>
      <pc:sldChg chg="addSp delSp modSp add mod setBg">
        <pc:chgData name="Frank Chau" userId="bb71d157-b65a-464d-9c94-2eb9f98acf39" providerId="ADAL" clId="{E58C181A-4470-4841-9F54-5395A8ECD61A}" dt="2020-06-29T21:14:44.905" v="5356" actId="20577"/>
        <pc:sldMkLst>
          <pc:docMk/>
          <pc:sldMk cId="4185193671" sldId="308"/>
        </pc:sldMkLst>
        <pc:spChg chg="mod">
          <ac:chgData name="Frank Chau" userId="bb71d157-b65a-464d-9c94-2eb9f98acf39" providerId="ADAL" clId="{E58C181A-4470-4841-9F54-5395A8ECD61A}" dt="2020-06-29T21:09:27.274" v="4572" actId="26606"/>
          <ac:spMkLst>
            <pc:docMk/>
            <pc:sldMk cId="4185193671" sldId="308"/>
            <ac:spMk id="2" creationId="{FA72537F-2DA8-4DCC-81A4-37AA6956C4A8}"/>
          </ac:spMkLst>
        </pc:spChg>
        <pc:spChg chg="mod">
          <ac:chgData name="Frank Chau" userId="bb71d157-b65a-464d-9c94-2eb9f98acf39" providerId="ADAL" clId="{E58C181A-4470-4841-9F54-5395A8ECD61A}" dt="2020-06-29T21:14:44.905" v="5356" actId="20577"/>
          <ac:spMkLst>
            <pc:docMk/>
            <pc:sldMk cId="4185193671" sldId="308"/>
            <ac:spMk id="3" creationId="{EACF9AE8-ED40-49EA-BC5A-5DCF73D9CB8B}"/>
          </ac:spMkLst>
        </pc:spChg>
        <pc:spChg chg="add del">
          <ac:chgData name="Frank Chau" userId="bb71d157-b65a-464d-9c94-2eb9f98acf39" providerId="ADAL" clId="{E58C181A-4470-4841-9F54-5395A8ECD61A}" dt="2020-06-29T21:09:27.259" v="4571" actId="26606"/>
          <ac:spMkLst>
            <pc:docMk/>
            <pc:sldMk cId="4185193671" sldId="308"/>
            <ac:spMk id="9" creationId="{3F4C104D-5F30-4811-9376-566B26E4719A}"/>
          </ac:spMkLst>
        </pc:spChg>
        <pc:spChg chg="add del">
          <ac:chgData name="Frank Chau" userId="bb71d157-b65a-464d-9c94-2eb9f98acf39" providerId="ADAL" clId="{E58C181A-4470-4841-9F54-5395A8ECD61A}" dt="2020-06-29T21:09:27.259" v="4571" actId="26606"/>
          <ac:spMkLst>
            <pc:docMk/>
            <pc:sldMk cId="4185193671" sldId="308"/>
            <ac:spMk id="11" creationId="{0815E34B-5D02-4E01-A936-E8E1C0AB6F12}"/>
          </ac:spMkLst>
        </pc:spChg>
        <pc:spChg chg="add del">
          <ac:chgData name="Frank Chau" userId="bb71d157-b65a-464d-9c94-2eb9f98acf39" providerId="ADAL" clId="{E58C181A-4470-4841-9F54-5395A8ECD61A}" dt="2020-06-29T21:09:27.259" v="4571" actId="26606"/>
          <ac:spMkLst>
            <pc:docMk/>
            <pc:sldMk cId="4185193671" sldId="308"/>
            <ac:spMk id="13" creationId="{7DE3414B-B032-4710-A468-D3285E38C5FF}"/>
          </ac:spMkLst>
        </pc:spChg>
        <pc:picChg chg="add mod">
          <ac:chgData name="Frank Chau" userId="bb71d157-b65a-464d-9c94-2eb9f98acf39" providerId="ADAL" clId="{E58C181A-4470-4841-9F54-5395A8ECD61A}" dt="2020-06-29T21:09:27.274" v="4572" actId="26606"/>
          <ac:picMkLst>
            <pc:docMk/>
            <pc:sldMk cId="4185193671" sldId="308"/>
            <ac:picMk id="4" creationId="{01F9B9F0-3D00-476A-92AE-FABF81BAF70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4103B-FCE1-426A-AFCB-CA0235742B3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4689B0-4A0C-4DFF-8805-F4D781451BAB}">
      <dgm:prSet/>
      <dgm:spPr/>
      <dgm:t>
        <a:bodyPr/>
        <a:lstStyle/>
        <a:p>
          <a:r>
            <a:rPr lang="en-US" dirty="0"/>
            <a:t>1. Today’s Class </a:t>
          </a:r>
          <a:r>
            <a:rPr lang="zh-TW" altLang="en-US" dirty="0"/>
            <a:t>今日課堂</a:t>
          </a:r>
          <a:endParaRPr lang="en-US" dirty="0"/>
        </a:p>
      </dgm:t>
    </dgm:pt>
    <dgm:pt modelId="{B10B56E0-4F48-4743-8F1E-95F6DB93DCB8}" type="parTrans" cxnId="{790A28D8-B8B2-4D4D-AA45-2F35DF757A93}">
      <dgm:prSet/>
      <dgm:spPr/>
      <dgm:t>
        <a:bodyPr/>
        <a:lstStyle/>
        <a:p>
          <a:endParaRPr lang="en-US"/>
        </a:p>
      </dgm:t>
    </dgm:pt>
    <dgm:pt modelId="{F74DDA4B-6164-4577-A1DF-D144AE4DE8C5}" type="sibTrans" cxnId="{790A28D8-B8B2-4D4D-AA45-2F35DF757A93}">
      <dgm:prSet/>
      <dgm:spPr/>
      <dgm:t>
        <a:bodyPr/>
        <a:lstStyle/>
        <a:p>
          <a:endParaRPr lang="en-US"/>
        </a:p>
      </dgm:t>
    </dgm:pt>
    <dgm:pt modelId="{E8C43098-21AA-4DFB-99E5-7EDC0A5E781B}">
      <dgm:prSet/>
      <dgm:spPr/>
      <dgm:t>
        <a:bodyPr/>
        <a:lstStyle/>
        <a:p>
          <a:r>
            <a:rPr lang="en-US"/>
            <a:t>2. Tutorial </a:t>
          </a:r>
          <a:r>
            <a:rPr lang="zh-TW"/>
            <a:t>個別指導</a:t>
          </a:r>
          <a:endParaRPr lang="en-US"/>
        </a:p>
      </dgm:t>
    </dgm:pt>
    <dgm:pt modelId="{209B9946-6349-414F-87AF-566CD9E777C4}" type="parTrans" cxnId="{DD742DB0-224F-45D5-B36B-7B1FF88D03AC}">
      <dgm:prSet/>
      <dgm:spPr/>
      <dgm:t>
        <a:bodyPr/>
        <a:lstStyle/>
        <a:p>
          <a:endParaRPr lang="en-US"/>
        </a:p>
      </dgm:t>
    </dgm:pt>
    <dgm:pt modelId="{3E615B49-2320-4133-B90B-C64906D02A2C}" type="sibTrans" cxnId="{DD742DB0-224F-45D5-B36B-7B1FF88D03AC}">
      <dgm:prSet/>
      <dgm:spPr/>
      <dgm:t>
        <a:bodyPr/>
        <a:lstStyle/>
        <a:p>
          <a:endParaRPr lang="en-US"/>
        </a:p>
      </dgm:t>
    </dgm:pt>
    <dgm:pt modelId="{7A8AECBA-6B42-4E10-BF15-0F23DE9783A6}">
      <dgm:prSet/>
      <dgm:spPr/>
      <dgm:t>
        <a:bodyPr/>
        <a:lstStyle/>
        <a:p>
          <a:r>
            <a:rPr lang="en-US" sz="1800" b="1" dirty="0"/>
            <a:t>A. Vector Creation </a:t>
          </a:r>
          <a:r>
            <a:rPr lang="zh-HK" altLang="en-US" sz="1800" dirty="0"/>
            <a:t>向量圖形</a:t>
          </a:r>
          <a:r>
            <a:rPr lang="zh-TW" altLang="en-US" sz="1800" dirty="0"/>
            <a:t>製作</a:t>
          </a:r>
          <a:endParaRPr lang="en-US" sz="1800" b="1" dirty="0"/>
        </a:p>
      </dgm:t>
    </dgm:pt>
    <dgm:pt modelId="{FDFD410F-A154-4CFB-BB97-6D401D59B5CC}" type="parTrans" cxnId="{09E1448D-AD78-4380-BF37-47A2EE103050}">
      <dgm:prSet/>
      <dgm:spPr/>
      <dgm:t>
        <a:bodyPr/>
        <a:lstStyle/>
        <a:p>
          <a:endParaRPr lang="en-US"/>
        </a:p>
      </dgm:t>
    </dgm:pt>
    <dgm:pt modelId="{0C1D86D8-2A09-4AD9-AB6B-6E0997926E98}" type="sibTrans" cxnId="{09E1448D-AD78-4380-BF37-47A2EE103050}">
      <dgm:prSet/>
      <dgm:spPr/>
      <dgm:t>
        <a:bodyPr/>
        <a:lstStyle/>
        <a:p>
          <a:endParaRPr lang="en-US"/>
        </a:p>
      </dgm:t>
    </dgm:pt>
    <dgm:pt modelId="{2A118120-CD50-464D-A903-8AB85EDEF7CE}">
      <dgm:prSet/>
      <dgm:spPr/>
      <dgm:t>
        <a:bodyPr/>
        <a:lstStyle/>
        <a:p>
          <a:r>
            <a:rPr lang="en-US" sz="1800" b="1" dirty="0"/>
            <a:t>B. Geocoding </a:t>
          </a:r>
          <a:r>
            <a:rPr lang="zh-TW" altLang="en-US" sz="1800" dirty="0"/>
            <a:t>坐標化</a:t>
          </a:r>
          <a:endParaRPr lang="en-US" sz="1800" b="1" dirty="0"/>
        </a:p>
      </dgm:t>
    </dgm:pt>
    <dgm:pt modelId="{BB7AC1FF-B022-4B7E-A32C-A2664527DD9F}" type="parTrans" cxnId="{A97CD334-668E-4C00-9986-19AF4DA39A58}">
      <dgm:prSet/>
      <dgm:spPr/>
      <dgm:t>
        <a:bodyPr/>
        <a:lstStyle/>
        <a:p>
          <a:endParaRPr lang="en-US"/>
        </a:p>
      </dgm:t>
    </dgm:pt>
    <dgm:pt modelId="{1FF09FF8-603E-47AA-8565-905174069EA8}" type="sibTrans" cxnId="{A97CD334-668E-4C00-9986-19AF4DA39A58}">
      <dgm:prSet/>
      <dgm:spPr/>
      <dgm:t>
        <a:bodyPr/>
        <a:lstStyle/>
        <a:p>
          <a:endParaRPr lang="en-US"/>
        </a:p>
      </dgm:t>
    </dgm:pt>
    <dgm:pt modelId="{B31A6F72-D469-483F-84B5-E678010B9153}">
      <dgm:prSet/>
      <dgm:spPr/>
      <dgm:t>
        <a:bodyPr/>
        <a:lstStyle/>
        <a:p>
          <a:r>
            <a:rPr lang="en-US" sz="1800" b="0" dirty="0"/>
            <a:t>Review </a:t>
          </a:r>
          <a:r>
            <a:rPr lang="zh-TW" altLang="en-US" sz="1800" b="0" dirty="0"/>
            <a:t>重溫 </a:t>
          </a:r>
          <a:r>
            <a:rPr lang="en-US" altLang="zh-TW" sz="1800" b="0" dirty="0"/>
            <a:t>(Vector shapes, Attribute table)</a:t>
          </a:r>
          <a:endParaRPr lang="en-US" sz="1800" b="0" dirty="0"/>
        </a:p>
      </dgm:t>
    </dgm:pt>
    <dgm:pt modelId="{B93DFAAA-34F7-4B86-9661-D67ABE33D15E}" type="parTrans" cxnId="{23EF9DBA-AEDB-4E92-8C21-AD8196C3D3F8}">
      <dgm:prSet/>
      <dgm:spPr/>
      <dgm:t>
        <a:bodyPr/>
        <a:lstStyle/>
        <a:p>
          <a:endParaRPr lang="en-US"/>
        </a:p>
      </dgm:t>
    </dgm:pt>
    <dgm:pt modelId="{D6268EA0-D322-4D78-91D5-30ACFA69A19B}" type="sibTrans" cxnId="{23EF9DBA-AEDB-4E92-8C21-AD8196C3D3F8}">
      <dgm:prSet/>
      <dgm:spPr/>
      <dgm:t>
        <a:bodyPr/>
        <a:lstStyle/>
        <a:p>
          <a:endParaRPr lang="en-US"/>
        </a:p>
      </dgm:t>
    </dgm:pt>
    <dgm:pt modelId="{1F21445A-86BB-480E-9A2F-FD0E9EFB0870}">
      <dgm:prSet/>
      <dgm:spPr/>
      <dgm:t>
        <a:bodyPr/>
        <a:lstStyle/>
        <a:p>
          <a:r>
            <a:rPr lang="en-US" sz="1800" b="0" dirty="0"/>
            <a:t>Digitizing </a:t>
          </a:r>
          <a:r>
            <a:rPr lang="zh-TW" altLang="en-US" sz="1800" b="0" dirty="0"/>
            <a:t>數碼化</a:t>
          </a:r>
          <a:endParaRPr lang="en-US" sz="1800" b="0" dirty="0"/>
        </a:p>
      </dgm:t>
    </dgm:pt>
    <dgm:pt modelId="{43D2D9D5-54D8-44D3-9B2E-F9E8B6A5FA18}" type="parTrans" cxnId="{D9BE73CA-5CF6-4FE9-9918-5216D84D860D}">
      <dgm:prSet/>
      <dgm:spPr/>
      <dgm:t>
        <a:bodyPr/>
        <a:lstStyle/>
        <a:p>
          <a:endParaRPr lang="en-US"/>
        </a:p>
      </dgm:t>
    </dgm:pt>
    <dgm:pt modelId="{E7D87FF7-49D5-44D7-807C-BE0EFFB883DD}" type="sibTrans" cxnId="{D9BE73CA-5CF6-4FE9-9918-5216D84D860D}">
      <dgm:prSet/>
      <dgm:spPr/>
      <dgm:t>
        <a:bodyPr/>
        <a:lstStyle/>
        <a:p>
          <a:endParaRPr lang="en-US"/>
        </a:p>
      </dgm:t>
    </dgm:pt>
    <dgm:pt modelId="{412DED94-73E5-47DA-A9EA-3C6F19EF672E}">
      <dgm:prSet/>
      <dgm:spPr/>
      <dgm:t>
        <a:bodyPr/>
        <a:lstStyle/>
        <a:p>
          <a:r>
            <a:rPr lang="en-US" sz="1800" b="0" dirty="0"/>
            <a:t>What is Geocoding? </a:t>
          </a:r>
          <a:r>
            <a:rPr lang="zh-TW" altLang="en-US" sz="1800" b="0" dirty="0"/>
            <a:t>什麼是坐</a:t>
          </a:r>
          <a:r>
            <a:rPr lang="zh-TW" altLang="en-US" sz="1800" dirty="0"/>
            <a:t>標化</a:t>
          </a:r>
          <a:r>
            <a:rPr lang="en-US" altLang="zh-TW" sz="1800" dirty="0"/>
            <a:t>?</a:t>
          </a:r>
          <a:endParaRPr lang="en-US" sz="1800" b="0" dirty="0"/>
        </a:p>
      </dgm:t>
    </dgm:pt>
    <dgm:pt modelId="{E64E5EE4-C802-4A3F-98DA-37EE04272AAC}" type="parTrans" cxnId="{9DD9139B-38DE-43D3-909E-3695BF02FEA3}">
      <dgm:prSet/>
      <dgm:spPr/>
      <dgm:t>
        <a:bodyPr/>
        <a:lstStyle/>
        <a:p>
          <a:endParaRPr lang="en-US"/>
        </a:p>
      </dgm:t>
    </dgm:pt>
    <dgm:pt modelId="{9AB26761-06E5-4271-892E-7EC043787B93}" type="sibTrans" cxnId="{9DD9139B-38DE-43D3-909E-3695BF02FEA3}">
      <dgm:prSet/>
      <dgm:spPr/>
      <dgm:t>
        <a:bodyPr/>
        <a:lstStyle/>
        <a:p>
          <a:endParaRPr lang="en-US"/>
        </a:p>
      </dgm:t>
    </dgm:pt>
    <dgm:pt modelId="{FB9EB9CD-4F83-45B1-A4CE-AC44BB9D7212}">
      <dgm:prSet/>
      <dgm:spPr/>
      <dgm:t>
        <a:bodyPr/>
        <a:lstStyle/>
        <a:p>
          <a:r>
            <a:rPr lang="en-US" sz="1800" b="0" dirty="0"/>
            <a:t>Address Format </a:t>
          </a:r>
          <a:r>
            <a:rPr lang="zh-TW" altLang="en-US" sz="1800" b="0" dirty="0"/>
            <a:t>地址格式</a:t>
          </a:r>
          <a:endParaRPr lang="en-US" sz="1800" b="0" dirty="0"/>
        </a:p>
      </dgm:t>
    </dgm:pt>
    <dgm:pt modelId="{4B86FD75-7C17-4ABB-93B7-70A24161DC8B}" type="parTrans" cxnId="{51706DB5-9E83-4ACB-B490-AF03F2CD1114}">
      <dgm:prSet/>
      <dgm:spPr/>
      <dgm:t>
        <a:bodyPr/>
        <a:lstStyle/>
        <a:p>
          <a:endParaRPr lang="en-US"/>
        </a:p>
      </dgm:t>
    </dgm:pt>
    <dgm:pt modelId="{D96AFE1C-55AC-4C73-9B36-4BEC67770265}" type="sibTrans" cxnId="{51706DB5-9E83-4ACB-B490-AF03F2CD1114}">
      <dgm:prSet/>
      <dgm:spPr/>
      <dgm:t>
        <a:bodyPr/>
        <a:lstStyle/>
        <a:p>
          <a:endParaRPr lang="en-US"/>
        </a:p>
      </dgm:t>
    </dgm:pt>
    <dgm:pt modelId="{72715D93-3FBF-4033-8755-787B26276CB0}">
      <dgm:prSet/>
      <dgm:spPr/>
      <dgm:t>
        <a:bodyPr/>
        <a:lstStyle/>
        <a:p>
          <a:r>
            <a:rPr lang="en-US" sz="1800" b="0" dirty="0"/>
            <a:t>Steps for Geocoding </a:t>
          </a:r>
          <a:r>
            <a:rPr lang="zh-TW" altLang="en-US" sz="1800" dirty="0"/>
            <a:t>坐標化步驟</a:t>
          </a:r>
          <a:endParaRPr lang="en-US" sz="1800" b="0" dirty="0"/>
        </a:p>
      </dgm:t>
    </dgm:pt>
    <dgm:pt modelId="{0F407CA9-F1C8-4F29-8394-F6342AF794D9}" type="parTrans" cxnId="{2C2CD2D5-979A-4065-A684-85C5C6AEF129}">
      <dgm:prSet/>
      <dgm:spPr/>
      <dgm:t>
        <a:bodyPr/>
        <a:lstStyle/>
        <a:p>
          <a:endParaRPr lang="en-US"/>
        </a:p>
      </dgm:t>
    </dgm:pt>
    <dgm:pt modelId="{2B3BE9AE-F8E8-4DDB-97B8-FFBAA31991BE}" type="sibTrans" cxnId="{2C2CD2D5-979A-4065-A684-85C5C6AEF129}">
      <dgm:prSet/>
      <dgm:spPr/>
      <dgm:t>
        <a:bodyPr/>
        <a:lstStyle/>
        <a:p>
          <a:endParaRPr lang="en-US"/>
        </a:p>
      </dgm:t>
    </dgm:pt>
    <dgm:pt modelId="{83A7A046-0D44-4773-A9BB-FB0B4ECAFC84}">
      <dgm:prSet/>
      <dgm:spPr/>
      <dgm:t>
        <a:bodyPr/>
        <a:lstStyle/>
        <a:p>
          <a:r>
            <a:rPr lang="en-US" dirty="0"/>
            <a:t>You should have these fields in the attribute table at the minimum:</a:t>
          </a:r>
        </a:p>
      </dgm:t>
    </dgm:pt>
    <dgm:pt modelId="{968E2A70-F980-45E3-A763-24889C17D480}" type="parTrans" cxnId="{46176F42-3C6C-4614-8A58-AE37090EFC67}">
      <dgm:prSet/>
      <dgm:spPr/>
      <dgm:t>
        <a:bodyPr/>
        <a:lstStyle/>
        <a:p>
          <a:endParaRPr lang="en-US"/>
        </a:p>
      </dgm:t>
    </dgm:pt>
    <dgm:pt modelId="{F174A0D0-8454-4EA7-B853-8F257F48C421}" type="sibTrans" cxnId="{46176F42-3C6C-4614-8A58-AE37090EFC67}">
      <dgm:prSet/>
      <dgm:spPr/>
      <dgm:t>
        <a:bodyPr/>
        <a:lstStyle/>
        <a:p>
          <a:endParaRPr lang="en-US"/>
        </a:p>
      </dgm:t>
    </dgm:pt>
    <dgm:pt modelId="{7AE9E5E6-FE16-48E0-8EB2-9F136E364D37}">
      <dgm:prSet/>
      <dgm:spPr/>
      <dgm:t>
        <a:bodyPr/>
        <a:lstStyle/>
        <a:p>
          <a:r>
            <a:rPr lang="en-US" dirty="0"/>
            <a:t>Facility name</a:t>
          </a:r>
        </a:p>
      </dgm:t>
    </dgm:pt>
    <dgm:pt modelId="{3E539356-329E-4C98-95A1-B1B7213FDDD2}" type="parTrans" cxnId="{5B662D7E-0647-41F6-8ACE-7BA2F36A1E10}">
      <dgm:prSet/>
      <dgm:spPr/>
      <dgm:t>
        <a:bodyPr/>
        <a:lstStyle/>
        <a:p>
          <a:endParaRPr lang="en-US"/>
        </a:p>
      </dgm:t>
    </dgm:pt>
    <dgm:pt modelId="{FA339606-990D-4FC7-8BDB-0C683756FB83}" type="sibTrans" cxnId="{5B662D7E-0647-41F6-8ACE-7BA2F36A1E10}">
      <dgm:prSet/>
      <dgm:spPr/>
      <dgm:t>
        <a:bodyPr/>
        <a:lstStyle/>
        <a:p>
          <a:endParaRPr lang="en-US"/>
        </a:p>
      </dgm:t>
    </dgm:pt>
    <dgm:pt modelId="{8669ECBE-B82D-4DCC-986D-EC846F2297DC}">
      <dgm:prSet/>
      <dgm:spPr/>
      <dgm:t>
        <a:bodyPr/>
        <a:lstStyle/>
        <a:p>
          <a:r>
            <a:rPr lang="en-US" dirty="0"/>
            <a:t>Address</a:t>
          </a:r>
        </a:p>
      </dgm:t>
    </dgm:pt>
    <dgm:pt modelId="{D98750EF-63D2-4CCD-9D88-71AD4ED57BD1}" type="parTrans" cxnId="{BEACBB61-0E13-4565-9AF7-0813491D1574}">
      <dgm:prSet/>
      <dgm:spPr/>
      <dgm:t>
        <a:bodyPr/>
        <a:lstStyle/>
        <a:p>
          <a:endParaRPr lang="en-US"/>
        </a:p>
      </dgm:t>
    </dgm:pt>
    <dgm:pt modelId="{7A7A7C3E-88B9-40D3-BAB4-263F10C61986}" type="sibTrans" cxnId="{BEACBB61-0E13-4565-9AF7-0813491D1574}">
      <dgm:prSet/>
      <dgm:spPr/>
      <dgm:t>
        <a:bodyPr/>
        <a:lstStyle/>
        <a:p>
          <a:endParaRPr lang="en-US"/>
        </a:p>
      </dgm:t>
    </dgm:pt>
    <dgm:pt modelId="{6BBDE1F0-FA66-45FE-9515-96D84FD20610}">
      <dgm:prSet/>
      <dgm:spPr/>
      <dgm:t>
        <a:bodyPr/>
        <a:lstStyle/>
        <a:p>
          <a:r>
            <a:rPr lang="en-US" dirty="0"/>
            <a:t>City</a:t>
          </a:r>
        </a:p>
      </dgm:t>
    </dgm:pt>
    <dgm:pt modelId="{BEBAD9A7-129A-43BD-A831-A1D551A49DB3}" type="parTrans" cxnId="{68798CC8-2358-43E0-80EA-56DF157105CE}">
      <dgm:prSet/>
      <dgm:spPr/>
      <dgm:t>
        <a:bodyPr/>
        <a:lstStyle/>
        <a:p>
          <a:endParaRPr lang="en-US"/>
        </a:p>
      </dgm:t>
    </dgm:pt>
    <dgm:pt modelId="{A20934B5-D7A5-4EAF-B1F0-3DCE88118D29}" type="sibTrans" cxnId="{68798CC8-2358-43E0-80EA-56DF157105CE}">
      <dgm:prSet/>
      <dgm:spPr/>
      <dgm:t>
        <a:bodyPr/>
        <a:lstStyle/>
        <a:p>
          <a:endParaRPr lang="en-US"/>
        </a:p>
      </dgm:t>
    </dgm:pt>
    <dgm:pt modelId="{BDFF88F2-92FF-4AA9-A19E-AAF13CCA4F54}">
      <dgm:prSet/>
      <dgm:spPr/>
      <dgm:t>
        <a:bodyPr/>
        <a:lstStyle/>
        <a:p>
          <a:r>
            <a:rPr lang="en-US" dirty="0"/>
            <a:t>Choose a fast food restaurant chain in York Region and digitize </a:t>
          </a:r>
          <a:r>
            <a:rPr lang="en-US" b="1" dirty="0"/>
            <a:t>3 locations</a:t>
          </a:r>
          <a:r>
            <a:rPr lang="en-US" b="0" dirty="0"/>
            <a:t> (Point features). Enter </a:t>
          </a:r>
          <a:r>
            <a:rPr lang="en-US" b="1" dirty="0"/>
            <a:t>10 other locations </a:t>
          </a:r>
          <a:r>
            <a:rPr lang="en-US" b="0" dirty="0"/>
            <a:t>of the restaurant chain into a spreadsheet, save as CSV, and geocode the locations.</a:t>
          </a:r>
          <a:endParaRPr lang="en-US" dirty="0"/>
        </a:p>
      </dgm:t>
    </dgm:pt>
    <dgm:pt modelId="{3AB7B5B5-86C2-4741-8CAF-8A16F131A75B}" type="parTrans" cxnId="{AFFE043D-C85D-4842-A02F-38FF2007B447}">
      <dgm:prSet/>
      <dgm:spPr/>
      <dgm:t>
        <a:bodyPr/>
        <a:lstStyle/>
        <a:p>
          <a:endParaRPr lang="en-US"/>
        </a:p>
      </dgm:t>
    </dgm:pt>
    <dgm:pt modelId="{9211A5EE-CAD4-4267-B2C9-E4242AD867BE}" type="sibTrans" cxnId="{AFFE043D-C85D-4842-A02F-38FF2007B447}">
      <dgm:prSet/>
      <dgm:spPr/>
      <dgm:t>
        <a:bodyPr/>
        <a:lstStyle/>
        <a:p>
          <a:endParaRPr lang="en-US"/>
        </a:p>
      </dgm:t>
    </dgm:pt>
    <dgm:pt modelId="{C0A32666-BFE7-4CE5-A5D3-26A7518F1828}">
      <dgm:prSet/>
      <dgm:spPr/>
      <dgm:t>
        <a:bodyPr/>
        <a:lstStyle/>
        <a:p>
          <a:r>
            <a:rPr lang="en-US" sz="1800" b="0" dirty="0"/>
            <a:t>Steps for Vector Creation </a:t>
          </a:r>
          <a:r>
            <a:rPr lang="zh-TW" altLang="en-US" sz="1800" b="0" dirty="0"/>
            <a:t>向量圖形製作步驟</a:t>
          </a:r>
          <a:endParaRPr lang="en-US" sz="1800" b="0" dirty="0"/>
        </a:p>
      </dgm:t>
    </dgm:pt>
    <dgm:pt modelId="{F57AB94D-2054-4526-BA2B-6E6991F31039}" type="parTrans" cxnId="{E67E9064-0A71-47DF-9712-1F5BDCF315FB}">
      <dgm:prSet/>
      <dgm:spPr/>
      <dgm:t>
        <a:bodyPr/>
        <a:lstStyle/>
        <a:p>
          <a:endParaRPr lang="en-US"/>
        </a:p>
      </dgm:t>
    </dgm:pt>
    <dgm:pt modelId="{042A5B0F-35FC-4D53-BDB7-5E51A277E023}" type="sibTrans" cxnId="{E67E9064-0A71-47DF-9712-1F5BDCF315FB}">
      <dgm:prSet/>
      <dgm:spPr/>
      <dgm:t>
        <a:bodyPr/>
        <a:lstStyle/>
        <a:p>
          <a:endParaRPr lang="en-US"/>
        </a:p>
      </dgm:t>
    </dgm:pt>
    <dgm:pt modelId="{1B6AD1B3-687D-4F42-929E-EBDD3C967858}">
      <dgm:prSet/>
      <dgm:spPr/>
      <dgm:t>
        <a:bodyPr/>
        <a:lstStyle/>
        <a:p>
          <a:r>
            <a:rPr lang="en-US" sz="1800" b="0" dirty="0"/>
            <a:t>Demonstration in QGIS </a:t>
          </a:r>
          <a:r>
            <a:rPr lang="zh-TW" altLang="en-US" sz="1800" b="0" dirty="0"/>
            <a:t>示範</a:t>
          </a:r>
          <a:endParaRPr lang="en-US" sz="1800" b="0" dirty="0"/>
        </a:p>
      </dgm:t>
    </dgm:pt>
    <dgm:pt modelId="{9FCB4CA7-451F-4D8D-BA8B-40B154E97ADB}" type="parTrans" cxnId="{FDD6F063-9CAF-4522-8226-7FE9AD8F104F}">
      <dgm:prSet/>
      <dgm:spPr/>
      <dgm:t>
        <a:bodyPr/>
        <a:lstStyle/>
        <a:p>
          <a:endParaRPr lang="en-US"/>
        </a:p>
      </dgm:t>
    </dgm:pt>
    <dgm:pt modelId="{F22D5711-90FA-4B6E-92FB-A87F4FEC8C5F}" type="sibTrans" cxnId="{FDD6F063-9CAF-4522-8226-7FE9AD8F104F}">
      <dgm:prSet/>
      <dgm:spPr/>
      <dgm:t>
        <a:bodyPr/>
        <a:lstStyle/>
        <a:p>
          <a:endParaRPr lang="en-US"/>
        </a:p>
      </dgm:t>
    </dgm:pt>
    <dgm:pt modelId="{5597F2EC-B62C-47EA-BC12-BF4BC80B4F81}">
      <dgm:prSet/>
      <dgm:spPr/>
      <dgm:t>
        <a:bodyPr/>
        <a:lstStyle/>
        <a:p>
          <a:r>
            <a:rPr lang="en-US" dirty="0"/>
            <a:t>Choose a neighborhood in York Region with public facilities, e.g. libraries, police stations, fire stations and hospitals, choose an appropriate basemap and digitize </a:t>
          </a:r>
          <a:r>
            <a:rPr lang="en-US" b="1" dirty="0"/>
            <a:t>AT LEAST TWO TYPES </a:t>
          </a:r>
          <a:r>
            <a:rPr lang="en-US" b="0" dirty="0"/>
            <a:t>of facilities. (Polygon features)</a:t>
          </a:r>
          <a:endParaRPr lang="en-US" dirty="0"/>
        </a:p>
      </dgm:t>
    </dgm:pt>
    <dgm:pt modelId="{ACD0B0E5-D375-47A7-AB9D-BBA0B87BA304}" type="parTrans" cxnId="{D06BE6F9-E859-4F53-B33E-D668D8EDC1BC}">
      <dgm:prSet/>
      <dgm:spPr/>
      <dgm:t>
        <a:bodyPr/>
        <a:lstStyle/>
        <a:p>
          <a:endParaRPr lang="en-US"/>
        </a:p>
      </dgm:t>
    </dgm:pt>
    <dgm:pt modelId="{0B4627AF-9CEB-4ADD-8B9E-316191D4B59B}" type="sibTrans" cxnId="{D06BE6F9-E859-4F53-B33E-D668D8EDC1BC}">
      <dgm:prSet/>
      <dgm:spPr/>
      <dgm:t>
        <a:bodyPr/>
        <a:lstStyle/>
        <a:p>
          <a:endParaRPr lang="en-US"/>
        </a:p>
      </dgm:t>
    </dgm:pt>
    <dgm:pt modelId="{C593A074-34DA-4973-A3C3-DBB5984B78AC}">
      <dgm:prSet/>
      <dgm:spPr/>
      <dgm:t>
        <a:bodyPr/>
        <a:lstStyle/>
        <a:p>
          <a:r>
            <a:rPr lang="en-US" dirty="0"/>
            <a:t>Choose </a:t>
          </a:r>
          <a:r>
            <a:rPr lang="en-US" b="1" dirty="0"/>
            <a:t>a segment of a major road </a:t>
          </a:r>
          <a:r>
            <a:rPr lang="en-US" dirty="0"/>
            <a:t>in York Region to digitize it. (Line features)</a:t>
          </a:r>
        </a:p>
      </dgm:t>
    </dgm:pt>
    <dgm:pt modelId="{2EFEB189-3E4D-4141-9DE4-2789B0FEA7AC}" type="parTrans" cxnId="{34B91D82-5C4E-447B-8082-08BF9D1F834A}">
      <dgm:prSet/>
      <dgm:spPr/>
      <dgm:t>
        <a:bodyPr/>
        <a:lstStyle/>
        <a:p>
          <a:endParaRPr lang="en-US"/>
        </a:p>
      </dgm:t>
    </dgm:pt>
    <dgm:pt modelId="{72EBD642-C7AA-429F-8313-BC98FD38E5ED}" type="sibTrans" cxnId="{34B91D82-5C4E-447B-8082-08BF9D1F834A}">
      <dgm:prSet/>
      <dgm:spPr/>
      <dgm:t>
        <a:bodyPr/>
        <a:lstStyle/>
        <a:p>
          <a:endParaRPr lang="en-US"/>
        </a:p>
      </dgm:t>
    </dgm:pt>
    <dgm:pt modelId="{AA04FC3E-9DB5-439C-9AC7-08895CC20EF8}" type="pres">
      <dgm:prSet presAssocID="{5ED4103B-FCE1-426A-AFCB-CA0235742B3D}" presName="linear" presStyleCnt="0">
        <dgm:presLayoutVars>
          <dgm:animLvl val="lvl"/>
          <dgm:resizeHandles val="exact"/>
        </dgm:presLayoutVars>
      </dgm:prSet>
      <dgm:spPr/>
    </dgm:pt>
    <dgm:pt modelId="{F7D9A3AA-C26C-44C5-9027-101A7A1A5547}" type="pres">
      <dgm:prSet presAssocID="{944689B0-4A0C-4DFF-8805-F4D781451BAB}" presName="parentText" presStyleLbl="node1" presStyleIdx="0" presStyleCnt="2" custLinFactNeighborX="54" custLinFactNeighborY="-981">
        <dgm:presLayoutVars>
          <dgm:chMax val="0"/>
          <dgm:bulletEnabled val="1"/>
        </dgm:presLayoutVars>
      </dgm:prSet>
      <dgm:spPr/>
    </dgm:pt>
    <dgm:pt modelId="{11227F69-7CFA-4B8C-8316-C122FF48C5E3}" type="pres">
      <dgm:prSet presAssocID="{944689B0-4A0C-4DFF-8805-F4D781451BAB}" presName="childText" presStyleLbl="revTx" presStyleIdx="0" presStyleCnt="2">
        <dgm:presLayoutVars>
          <dgm:bulletEnabled val="1"/>
        </dgm:presLayoutVars>
      </dgm:prSet>
      <dgm:spPr/>
    </dgm:pt>
    <dgm:pt modelId="{B88CACB6-4D93-4F63-BE1E-E12B9853A585}" type="pres">
      <dgm:prSet presAssocID="{E8C43098-21AA-4DFB-99E5-7EDC0A5E78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7050A73-83BD-4A56-BD0D-520ED37DDFF6}" type="pres">
      <dgm:prSet presAssocID="{E8C43098-21AA-4DFB-99E5-7EDC0A5E78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DFD510F-5703-4579-B73C-DC657AA7E366}" type="presOf" srcId="{B31A6F72-D469-483F-84B5-E678010B9153}" destId="{11227F69-7CFA-4B8C-8316-C122FF48C5E3}" srcOrd="0" destOrd="1" presId="urn:microsoft.com/office/officeart/2005/8/layout/vList2"/>
    <dgm:cxn modelId="{0DC0B228-32F0-43A4-BEA2-CF7A10C68BD7}" type="presOf" srcId="{1B6AD1B3-687D-4F42-929E-EBDD3C967858}" destId="{11227F69-7CFA-4B8C-8316-C122FF48C5E3}" srcOrd="0" destOrd="4" presId="urn:microsoft.com/office/officeart/2005/8/layout/vList2"/>
    <dgm:cxn modelId="{002F6334-3311-43E4-AF63-D4D28B2384D9}" type="presOf" srcId="{BDFF88F2-92FF-4AA9-A19E-AAF13CCA4F54}" destId="{87050A73-83BD-4A56-BD0D-520ED37DDFF6}" srcOrd="0" destOrd="0" presId="urn:microsoft.com/office/officeart/2005/8/layout/vList2"/>
    <dgm:cxn modelId="{A97CD334-668E-4C00-9986-19AF4DA39A58}" srcId="{944689B0-4A0C-4DFF-8805-F4D781451BAB}" destId="{2A118120-CD50-464D-A903-8AB85EDEF7CE}" srcOrd="1" destOrd="0" parTransId="{BB7AC1FF-B022-4B7E-A32C-A2664527DD9F}" sibTransId="{1FF09FF8-603E-47AA-8565-905174069EA8}"/>
    <dgm:cxn modelId="{AFFE043D-C85D-4842-A02F-38FF2007B447}" srcId="{E8C43098-21AA-4DFB-99E5-7EDC0A5E781B}" destId="{BDFF88F2-92FF-4AA9-A19E-AAF13CCA4F54}" srcOrd="0" destOrd="0" parTransId="{3AB7B5B5-86C2-4741-8CAF-8A16F131A75B}" sibTransId="{9211A5EE-CAD4-4267-B2C9-E4242AD867BE}"/>
    <dgm:cxn modelId="{EAB8C15E-26D7-4D08-BE74-F0A61EFA9883}" type="presOf" srcId="{5597F2EC-B62C-47EA-BC12-BF4BC80B4F81}" destId="{87050A73-83BD-4A56-BD0D-520ED37DDFF6}" srcOrd="0" destOrd="2" presId="urn:microsoft.com/office/officeart/2005/8/layout/vList2"/>
    <dgm:cxn modelId="{BEACBB61-0E13-4565-9AF7-0813491D1574}" srcId="{83A7A046-0D44-4773-A9BB-FB0B4ECAFC84}" destId="{8669ECBE-B82D-4DCC-986D-EC846F2297DC}" srcOrd="1" destOrd="0" parTransId="{D98750EF-63D2-4CCD-9D88-71AD4ED57BD1}" sibTransId="{7A7A7C3E-88B9-40D3-BAB4-263F10C61986}"/>
    <dgm:cxn modelId="{46176F42-3C6C-4614-8A58-AE37090EFC67}" srcId="{E8C43098-21AA-4DFB-99E5-7EDC0A5E781B}" destId="{83A7A046-0D44-4773-A9BB-FB0B4ECAFC84}" srcOrd="3" destOrd="0" parTransId="{968E2A70-F980-45E3-A763-24889C17D480}" sibTransId="{F174A0D0-8454-4EA7-B853-8F257F48C421}"/>
    <dgm:cxn modelId="{FDD6F063-9CAF-4522-8226-7FE9AD8F104F}" srcId="{7A8AECBA-6B42-4E10-BF15-0F23DE9783A6}" destId="{1B6AD1B3-687D-4F42-929E-EBDD3C967858}" srcOrd="3" destOrd="0" parTransId="{9FCB4CA7-451F-4D8D-BA8B-40B154E97ADB}" sibTransId="{F22D5711-90FA-4B6E-92FB-A87F4FEC8C5F}"/>
    <dgm:cxn modelId="{E67E9064-0A71-47DF-9712-1F5BDCF315FB}" srcId="{7A8AECBA-6B42-4E10-BF15-0F23DE9783A6}" destId="{C0A32666-BFE7-4CE5-A5D3-26A7518F1828}" srcOrd="2" destOrd="0" parTransId="{F57AB94D-2054-4526-BA2B-6E6991F31039}" sibTransId="{042A5B0F-35FC-4D53-BDB7-5E51A277E023}"/>
    <dgm:cxn modelId="{2C8ABC66-E851-4598-875C-F1BF566F1666}" type="presOf" srcId="{72715D93-3FBF-4033-8755-787B26276CB0}" destId="{11227F69-7CFA-4B8C-8316-C122FF48C5E3}" srcOrd="0" destOrd="8" presId="urn:microsoft.com/office/officeart/2005/8/layout/vList2"/>
    <dgm:cxn modelId="{467F096C-7AEF-4DF8-A6DF-63913B3B4351}" type="presOf" srcId="{C593A074-34DA-4973-A3C3-DBB5984B78AC}" destId="{87050A73-83BD-4A56-BD0D-520ED37DDFF6}" srcOrd="0" destOrd="1" presId="urn:microsoft.com/office/officeart/2005/8/layout/vList2"/>
    <dgm:cxn modelId="{5B662D7E-0647-41F6-8ACE-7BA2F36A1E10}" srcId="{83A7A046-0D44-4773-A9BB-FB0B4ECAFC84}" destId="{7AE9E5E6-FE16-48E0-8EB2-9F136E364D37}" srcOrd="0" destOrd="0" parTransId="{3E539356-329E-4C98-95A1-B1B7213FDDD2}" sibTransId="{FA339606-990D-4FC7-8BDB-0C683756FB83}"/>
    <dgm:cxn modelId="{34B91D82-5C4E-447B-8082-08BF9D1F834A}" srcId="{E8C43098-21AA-4DFB-99E5-7EDC0A5E781B}" destId="{C593A074-34DA-4973-A3C3-DBB5984B78AC}" srcOrd="1" destOrd="0" parTransId="{2EFEB189-3E4D-4141-9DE4-2789B0FEA7AC}" sibTransId="{72EBD642-C7AA-429F-8313-BC98FD38E5ED}"/>
    <dgm:cxn modelId="{22F14B8B-EFDB-4EE4-931A-0E73659AD330}" type="presOf" srcId="{E8C43098-21AA-4DFB-99E5-7EDC0A5E781B}" destId="{B88CACB6-4D93-4F63-BE1E-E12B9853A585}" srcOrd="0" destOrd="0" presId="urn:microsoft.com/office/officeart/2005/8/layout/vList2"/>
    <dgm:cxn modelId="{09E1448D-AD78-4380-BF37-47A2EE103050}" srcId="{944689B0-4A0C-4DFF-8805-F4D781451BAB}" destId="{7A8AECBA-6B42-4E10-BF15-0F23DE9783A6}" srcOrd="0" destOrd="0" parTransId="{FDFD410F-A154-4CFB-BB97-6D401D59B5CC}" sibTransId="{0C1D86D8-2A09-4AD9-AB6B-6E0997926E98}"/>
    <dgm:cxn modelId="{9DD9139B-38DE-43D3-909E-3695BF02FEA3}" srcId="{2A118120-CD50-464D-A903-8AB85EDEF7CE}" destId="{412DED94-73E5-47DA-A9EA-3C6F19EF672E}" srcOrd="0" destOrd="0" parTransId="{E64E5EE4-C802-4A3F-98DA-37EE04272AAC}" sibTransId="{9AB26761-06E5-4271-892E-7EC043787B93}"/>
    <dgm:cxn modelId="{DE71159B-8F9E-4DE8-8F0F-70D9ED5DF621}" type="presOf" srcId="{C0A32666-BFE7-4CE5-A5D3-26A7518F1828}" destId="{11227F69-7CFA-4B8C-8316-C122FF48C5E3}" srcOrd="0" destOrd="3" presId="urn:microsoft.com/office/officeart/2005/8/layout/vList2"/>
    <dgm:cxn modelId="{11FC579E-EDC1-42E3-929E-CCF8B9E272A7}" type="presOf" srcId="{1F21445A-86BB-480E-9A2F-FD0E9EFB0870}" destId="{11227F69-7CFA-4B8C-8316-C122FF48C5E3}" srcOrd="0" destOrd="2" presId="urn:microsoft.com/office/officeart/2005/8/layout/vList2"/>
    <dgm:cxn modelId="{C1D169A4-6E89-4184-BF2B-517D7387505F}" type="presOf" srcId="{2A118120-CD50-464D-A903-8AB85EDEF7CE}" destId="{11227F69-7CFA-4B8C-8316-C122FF48C5E3}" srcOrd="0" destOrd="5" presId="urn:microsoft.com/office/officeart/2005/8/layout/vList2"/>
    <dgm:cxn modelId="{95A148A5-98EB-488D-943A-0FE76F4916ED}" type="presOf" srcId="{FB9EB9CD-4F83-45B1-A4CE-AC44BB9D7212}" destId="{11227F69-7CFA-4B8C-8316-C122FF48C5E3}" srcOrd="0" destOrd="7" presId="urn:microsoft.com/office/officeart/2005/8/layout/vList2"/>
    <dgm:cxn modelId="{DD742DB0-224F-45D5-B36B-7B1FF88D03AC}" srcId="{5ED4103B-FCE1-426A-AFCB-CA0235742B3D}" destId="{E8C43098-21AA-4DFB-99E5-7EDC0A5E781B}" srcOrd="1" destOrd="0" parTransId="{209B9946-6349-414F-87AF-566CD9E777C4}" sibTransId="{3E615B49-2320-4133-B90B-C64906D02A2C}"/>
    <dgm:cxn modelId="{51706DB5-9E83-4ACB-B490-AF03F2CD1114}" srcId="{2A118120-CD50-464D-A903-8AB85EDEF7CE}" destId="{FB9EB9CD-4F83-45B1-A4CE-AC44BB9D7212}" srcOrd="1" destOrd="0" parTransId="{4B86FD75-7C17-4ABB-93B7-70A24161DC8B}" sibTransId="{D96AFE1C-55AC-4C73-9B36-4BEC67770265}"/>
    <dgm:cxn modelId="{CB3416B6-8306-4D55-8F40-BA65733C6882}" type="presOf" srcId="{8669ECBE-B82D-4DCC-986D-EC846F2297DC}" destId="{87050A73-83BD-4A56-BD0D-520ED37DDFF6}" srcOrd="0" destOrd="5" presId="urn:microsoft.com/office/officeart/2005/8/layout/vList2"/>
    <dgm:cxn modelId="{19ECA4B6-B325-4FF5-9956-D0A210E76683}" type="presOf" srcId="{412DED94-73E5-47DA-A9EA-3C6F19EF672E}" destId="{11227F69-7CFA-4B8C-8316-C122FF48C5E3}" srcOrd="0" destOrd="6" presId="urn:microsoft.com/office/officeart/2005/8/layout/vList2"/>
    <dgm:cxn modelId="{23EF9DBA-AEDB-4E92-8C21-AD8196C3D3F8}" srcId="{7A8AECBA-6B42-4E10-BF15-0F23DE9783A6}" destId="{B31A6F72-D469-483F-84B5-E678010B9153}" srcOrd="0" destOrd="0" parTransId="{B93DFAAA-34F7-4B86-9661-D67ABE33D15E}" sibTransId="{D6268EA0-D322-4D78-91D5-30ACFA69A19B}"/>
    <dgm:cxn modelId="{9A0361BF-29D8-40EE-8E28-E956122B18F9}" type="presOf" srcId="{944689B0-4A0C-4DFF-8805-F4D781451BAB}" destId="{F7D9A3AA-C26C-44C5-9027-101A7A1A5547}" srcOrd="0" destOrd="0" presId="urn:microsoft.com/office/officeart/2005/8/layout/vList2"/>
    <dgm:cxn modelId="{040004C1-2FFC-4569-8065-C3A4D2A7F02A}" type="presOf" srcId="{7AE9E5E6-FE16-48E0-8EB2-9F136E364D37}" destId="{87050A73-83BD-4A56-BD0D-520ED37DDFF6}" srcOrd="0" destOrd="4" presId="urn:microsoft.com/office/officeart/2005/8/layout/vList2"/>
    <dgm:cxn modelId="{237B82C2-42D0-4486-8D20-4473A1596E8B}" type="presOf" srcId="{5ED4103B-FCE1-426A-AFCB-CA0235742B3D}" destId="{AA04FC3E-9DB5-439C-9AC7-08895CC20EF8}" srcOrd="0" destOrd="0" presId="urn:microsoft.com/office/officeart/2005/8/layout/vList2"/>
    <dgm:cxn modelId="{68798CC8-2358-43E0-80EA-56DF157105CE}" srcId="{83A7A046-0D44-4773-A9BB-FB0B4ECAFC84}" destId="{6BBDE1F0-FA66-45FE-9515-96D84FD20610}" srcOrd="2" destOrd="0" parTransId="{BEBAD9A7-129A-43BD-A831-A1D551A49DB3}" sibTransId="{A20934B5-D7A5-4EAF-B1F0-3DCE88118D29}"/>
    <dgm:cxn modelId="{D9BE73CA-5CF6-4FE9-9918-5216D84D860D}" srcId="{7A8AECBA-6B42-4E10-BF15-0F23DE9783A6}" destId="{1F21445A-86BB-480E-9A2F-FD0E9EFB0870}" srcOrd="1" destOrd="0" parTransId="{43D2D9D5-54D8-44D3-9B2E-F9E8B6A5FA18}" sibTransId="{E7D87FF7-49D5-44D7-807C-BE0EFFB883DD}"/>
    <dgm:cxn modelId="{89742DD4-1E8C-47E4-9403-EA1021213258}" type="presOf" srcId="{83A7A046-0D44-4773-A9BB-FB0B4ECAFC84}" destId="{87050A73-83BD-4A56-BD0D-520ED37DDFF6}" srcOrd="0" destOrd="3" presId="urn:microsoft.com/office/officeart/2005/8/layout/vList2"/>
    <dgm:cxn modelId="{2C2CD2D5-979A-4065-A684-85C5C6AEF129}" srcId="{2A118120-CD50-464D-A903-8AB85EDEF7CE}" destId="{72715D93-3FBF-4033-8755-787B26276CB0}" srcOrd="2" destOrd="0" parTransId="{0F407CA9-F1C8-4F29-8394-F6342AF794D9}" sibTransId="{2B3BE9AE-F8E8-4DDB-97B8-FFBAA31991BE}"/>
    <dgm:cxn modelId="{790A28D8-B8B2-4D4D-AA45-2F35DF757A93}" srcId="{5ED4103B-FCE1-426A-AFCB-CA0235742B3D}" destId="{944689B0-4A0C-4DFF-8805-F4D781451BAB}" srcOrd="0" destOrd="0" parTransId="{B10B56E0-4F48-4743-8F1E-95F6DB93DCB8}" sibTransId="{F74DDA4B-6164-4577-A1DF-D144AE4DE8C5}"/>
    <dgm:cxn modelId="{ED6ACCEE-4643-4939-9C66-AD6CFE6E7DE7}" type="presOf" srcId="{7A8AECBA-6B42-4E10-BF15-0F23DE9783A6}" destId="{11227F69-7CFA-4B8C-8316-C122FF48C5E3}" srcOrd="0" destOrd="0" presId="urn:microsoft.com/office/officeart/2005/8/layout/vList2"/>
    <dgm:cxn modelId="{07A55CF1-B2B4-43E3-A634-B42603A37AF7}" type="presOf" srcId="{6BBDE1F0-FA66-45FE-9515-96D84FD20610}" destId="{87050A73-83BD-4A56-BD0D-520ED37DDFF6}" srcOrd="0" destOrd="6" presId="urn:microsoft.com/office/officeart/2005/8/layout/vList2"/>
    <dgm:cxn modelId="{D06BE6F9-E859-4F53-B33E-D668D8EDC1BC}" srcId="{E8C43098-21AA-4DFB-99E5-7EDC0A5E781B}" destId="{5597F2EC-B62C-47EA-BC12-BF4BC80B4F81}" srcOrd="2" destOrd="0" parTransId="{ACD0B0E5-D375-47A7-AB9D-BBA0B87BA304}" sibTransId="{0B4627AF-9CEB-4ADD-8B9E-316191D4B59B}"/>
    <dgm:cxn modelId="{B74BBC7A-489D-4967-BD66-6D16B881BD95}" type="presParOf" srcId="{AA04FC3E-9DB5-439C-9AC7-08895CC20EF8}" destId="{F7D9A3AA-C26C-44C5-9027-101A7A1A5547}" srcOrd="0" destOrd="0" presId="urn:microsoft.com/office/officeart/2005/8/layout/vList2"/>
    <dgm:cxn modelId="{A5FEB17A-0273-4303-8EA3-080E894A03E7}" type="presParOf" srcId="{AA04FC3E-9DB5-439C-9AC7-08895CC20EF8}" destId="{11227F69-7CFA-4B8C-8316-C122FF48C5E3}" srcOrd="1" destOrd="0" presId="urn:microsoft.com/office/officeart/2005/8/layout/vList2"/>
    <dgm:cxn modelId="{7110AE86-5C37-4810-A677-C21807DB2ADB}" type="presParOf" srcId="{AA04FC3E-9DB5-439C-9AC7-08895CC20EF8}" destId="{B88CACB6-4D93-4F63-BE1E-E12B9853A585}" srcOrd="2" destOrd="0" presId="urn:microsoft.com/office/officeart/2005/8/layout/vList2"/>
    <dgm:cxn modelId="{D71EDD92-169E-4D00-890E-8E0ABF4BB725}" type="presParOf" srcId="{AA04FC3E-9DB5-439C-9AC7-08895CC20EF8}" destId="{87050A73-83BD-4A56-BD0D-520ED37DDF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B3D82-ABBE-43D9-A214-80B76973E6C5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9BF2F5F-6658-4D4C-8B85-4D4D072F933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B0493FF-AE23-4911-905D-8B54BAF45330}" type="parTrans" cxnId="{EAE6D5AC-638B-484A-8A3D-3ECB977AA47A}">
      <dgm:prSet/>
      <dgm:spPr/>
      <dgm:t>
        <a:bodyPr/>
        <a:lstStyle/>
        <a:p>
          <a:endParaRPr lang="en-US"/>
        </a:p>
      </dgm:t>
    </dgm:pt>
    <dgm:pt modelId="{88F7BEEE-40C0-43B8-85FA-F212B8DDDD9E}" type="sibTrans" cxnId="{EAE6D5AC-638B-484A-8A3D-3ECB977AA47A}">
      <dgm:prSet/>
      <dgm:spPr/>
      <dgm:t>
        <a:bodyPr/>
        <a:lstStyle/>
        <a:p>
          <a:endParaRPr lang="en-US"/>
        </a:p>
      </dgm:t>
    </dgm:pt>
    <dgm:pt modelId="{46361258-43C5-4AEA-80CA-62F456CA318D}">
      <dgm:prSet phldrT="[Text]"/>
      <dgm:spPr/>
      <dgm:t>
        <a:bodyPr/>
        <a:lstStyle/>
        <a:p>
          <a:r>
            <a:rPr lang="en-US" dirty="0"/>
            <a:t>Information about the locations</a:t>
          </a:r>
        </a:p>
        <a:p>
          <a:r>
            <a:rPr lang="en-US" dirty="0"/>
            <a:t>(saved in CSV)</a:t>
          </a:r>
        </a:p>
      </dgm:t>
    </dgm:pt>
    <dgm:pt modelId="{40CB1552-B0AF-4189-8DD9-634152A21942}" type="parTrans" cxnId="{A47FFA1A-C78B-4B80-BA8F-D1B3903C76F9}">
      <dgm:prSet/>
      <dgm:spPr/>
      <dgm:t>
        <a:bodyPr/>
        <a:lstStyle/>
        <a:p>
          <a:endParaRPr lang="en-US"/>
        </a:p>
      </dgm:t>
    </dgm:pt>
    <dgm:pt modelId="{0D0E32A9-D6E0-4B44-BB76-7D30F1827508}" type="sibTrans" cxnId="{A47FFA1A-C78B-4B80-BA8F-D1B3903C76F9}">
      <dgm:prSet/>
      <dgm:spPr/>
      <dgm:t>
        <a:bodyPr/>
        <a:lstStyle/>
        <a:p>
          <a:endParaRPr lang="en-US"/>
        </a:p>
      </dgm:t>
    </dgm:pt>
    <dgm:pt modelId="{BD1C5F76-1159-4C6D-84E9-0B7704DEC199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B72A1258-E447-486F-B7AE-D1333159E4D2}" type="parTrans" cxnId="{671D2F2F-56A4-4301-943E-0EB02B085262}">
      <dgm:prSet/>
      <dgm:spPr/>
      <dgm:t>
        <a:bodyPr/>
        <a:lstStyle/>
        <a:p>
          <a:endParaRPr lang="en-US"/>
        </a:p>
      </dgm:t>
    </dgm:pt>
    <dgm:pt modelId="{3FEC1077-88FD-4055-A8FC-8CACFBF2C6DD}" type="sibTrans" cxnId="{671D2F2F-56A4-4301-943E-0EB02B085262}">
      <dgm:prSet/>
      <dgm:spPr/>
      <dgm:t>
        <a:bodyPr/>
        <a:lstStyle/>
        <a:p>
          <a:endParaRPr lang="en-US"/>
        </a:p>
      </dgm:t>
    </dgm:pt>
    <dgm:pt modelId="{AB9C472C-9B28-4B53-A619-AEB4C0BB44F3}">
      <dgm:prSet phldrT="[Text]"/>
      <dgm:spPr/>
      <dgm:t>
        <a:bodyPr/>
        <a:lstStyle/>
        <a:p>
          <a:r>
            <a:rPr lang="en-US" dirty="0"/>
            <a:t>Use an address locator (</a:t>
          </a:r>
          <a:r>
            <a:rPr lang="zh-TW" altLang="en-US" dirty="0"/>
            <a:t>地址定位工具</a:t>
          </a:r>
          <a:r>
            <a:rPr lang="en-US" altLang="zh-TW" dirty="0"/>
            <a:t>) to determine the coordinates of the points</a:t>
          </a:r>
          <a:endParaRPr lang="en-US" dirty="0"/>
        </a:p>
      </dgm:t>
    </dgm:pt>
    <dgm:pt modelId="{B5858E8D-FBD2-487D-9B25-8E60C8F0BD98}" type="parTrans" cxnId="{8A608CBA-18BF-4D4A-B5D5-7D60FF7DCA2C}">
      <dgm:prSet/>
      <dgm:spPr/>
      <dgm:t>
        <a:bodyPr/>
        <a:lstStyle/>
        <a:p>
          <a:endParaRPr lang="en-US"/>
        </a:p>
      </dgm:t>
    </dgm:pt>
    <dgm:pt modelId="{D8A2A48F-174D-454C-9C63-3DEFF80738D7}" type="sibTrans" cxnId="{8A608CBA-18BF-4D4A-B5D5-7D60FF7DCA2C}">
      <dgm:prSet/>
      <dgm:spPr/>
      <dgm:t>
        <a:bodyPr/>
        <a:lstStyle/>
        <a:p>
          <a:endParaRPr lang="en-US"/>
        </a:p>
      </dgm:t>
    </dgm:pt>
    <dgm:pt modelId="{3D42EC95-DC88-449B-9272-998589C6BC91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BA2C4543-67BF-4151-A7C6-79239A19B82A}" type="parTrans" cxnId="{6329FCF7-EB25-47CD-9B6A-7E6FE2E5CFD0}">
      <dgm:prSet/>
      <dgm:spPr/>
      <dgm:t>
        <a:bodyPr/>
        <a:lstStyle/>
        <a:p>
          <a:endParaRPr lang="en-US"/>
        </a:p>
      </dgm:t>
    </dgm:pt>
    <dgm:pt modelId="{D9BBD0CB-FB63-4078-AE0F-F0BE077D9F03}" type="sibTrans" cxnId="{6329FCF7-EB25-47CD-9B6A-7E6FE2E5CFD0}">
      <dgm:prSet/>
      <dgm:spPr/>
      <dgm:t>
        <a:bodyPr/>
        <a:lstStyle/>
        <a:p>
          <a:endParaRPr lang="en-US"/>
        </a:p>
      </dgm:t>
    </dgm:pt>
    <dgm:pt modelId="{F480ED51-7BA4-43D4-8731-0139AEE57D4F}">
      <dgm:prSet phldrT="[Text]"/>
      <dgm:spPr/>
      <dgm:t>
        <a:bodyPr/>
        <a:lstStyle/>
        <a:p>
          <a:r>
            <a:rPr lang="en-US" dirty="0"/>
            <a:t>Locations with matched results will be displayed on a map.</a:t>
          </a:r>
        </a:p>
        <a:p>
          <a:endParaRPr lang="en-US" dirty="0"/>
        </a:p>
      </dgm:t>
    </dgm:pt>
    <dgm:pt modelId="{A10804D2-2D21-4B91-B06E-7EDAF47F88D6}" type="parTrans" cxnId="{BA284EBC-E28E-40DF-9DB7-8C345D89D034}">
      <dgm:prSet/>
      <dgm:spPr/>
      <dgm:t>
        <a:bodyPr/>
        <a:lstStyle/>
        <a:p>
          <a:endParaRPr lang="en-US"/>
        </a:p>
      </dgm:t>
    </dgm:pt>
    <dgm:pt modelId="{A038578E-F898-43E8-A44B-815182A1DCF5}" type="sibTrans" cxnId="{BA284EBC-E28E-40DF-9DB7-8C345D89D034}">
      <dgm:prSet/>
      <dgm:spPr/>
      <dgm:t>
        <a:bodyPr/>
        <a:lstStyle/>
        <a:p>
          <a:endParaRPr lang="en-US"/>
        </a:p>
      </dgm:t>
    </dgm:pt>
    <dgm:pt modelId="{B85F9AA9-18B7-4041-8DE8-246FE4F3F7F8}" type="pres">
      <dgm:prSet presAssocID="{025B3D82-ABBE-43D9-A214-80B76973E6C5}" presName="Name0" presStyleCnt="0">
        <dgm:presLayoutVars>
          <dgm:dir/>
          <dgm:animLvl val="lvl"/>
          <dgm:resizeHandles val="exact"/>
        </dgm:presLayoutVars>
      </dgm:prSet>
      <dgm:spPr/>
    </dgm:pt>
    <dgm:pt modelId="{C13E02AF-0D18-4155-9AD0-B8E4249B1A33}" type="pres">
      <dgm:prSet presAssocID="{19BF2F5F-6658-4D4C-8B85-4D4D072F9335}" presName="compositeNode" presStyleCnt="0">
        <dgm:presLayoutVars>
          <dgm:bulletEnabled val="1"/>
        </dgm:presLayoutVars>
      </dgm:prSet>
      <dgm:spPr/>
    </dgm:pt>
    <dgm:pt modelId="{1D52DDFB-FCF8-4CE8-937F-0CB9E0E8C0AD}" type="pres">
      <dgm:prSet presAssocID="{19BF2F5F-6658-4D4C-8B85-4D4D072F9335}" presName="bgRect" presStyleLbl="node1" presStyleIdx="0" presStyleCnt="3"/>
      <dgm:spPr/>
    </dgm:pt>
    <dgm:pt modelId="{28D79FB6-BA0E-4F4D-9328-A01087948B45}" type="pres">
      <dgm:prSet presAssocID="{19BF2F5F-6658-4D4C-8B85-4D4D072F9335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6B65C247-4879-46B8-AAAE-B2679BF37F5D}" type="pres">
      <dgm:prSet presAssocID="{19BF2F5F-6658-4D4C-8B85-4D4D072F9335}" presName="childNode" presStyleLbl="node1" presStyleIdx="0" presStyleCnt="3">
        <dgm:presLayoutVars>
          <dgm:bulletEnabled val="1"/>
        </dgm:presLayoutVars>
      </dgm:prSet>
      <dgm:spPr/>
    </dgm:pt>
    <dgm:pt modelId="{08D1BCE8-E564-4301-8785-C4A1A07DDB33}" type="pres">
      <dgm:prSet presAssocID="{88F7BEEE-40C0-43B8-85FA-F212B8DDDD9E}" presName="hSp" presStyleCnt="0"/>
      <dgm:spPr/>
    </dgm:pt>
    <dgm:pt modelId="{1ED9ED34-B946-4663-B0FF-870250F5EE22}" type="pres">
      <dgm:prSet presAssocID="{88F7BEEE-40C0-43B8-85FA-F212B8DDDD9E}" presName="vProcSp" presStyleCnt="0"/>
      <dgm:spPr/>
    </dgm:pt>
    <dgm:pt modelId="{06093AE8-427F-43AF-A5D7-6D7233991EF9}" type="pres">
      <dgm:prSet presAssocID="{88F7BEEE-40C0-43B8-85FA-F212B8DDDD9E}" presName="vSp1" presStyleCnt="0"/>
      <dgm:spPr/>
    </dgm:pt>
    <dgm:pt modelId="{09628913-6ED9-4E8C-A10E-A372D21C4D64}" type="pres">
      <dgm:prSet presAssocID="{88F7BEEE-40C0-43B8-85FA-F212B8DDDD9E}" presName="simulatedConn" presStyleLbl="solidFgAcc1" presStyleIdx="0" presStyleCnt="2"/>
      <dgm:spPr/>
    </dgm:pt>
    <dgm:pt modelId="{F6AD4DCD-FE32-4753-8D87-BCA1AC17DCE1}" type="pres">
      <dgm:prSet presAssocID="{88F7BEEE-40C0-43B8-85FA-F212B8DDDD9E}" presName="vSp2" presStyleCnt="0"/>
      <dgm:spPr/>
    </dgm:pt>
    <dgm:pt modelId="{D7647868-DC2B-45DE-8750-E874B81A7846}" type="pres">
      <dgm:prSet presAssocID="{88F7BEEE-40C0-43B8-85FA-F212B8DDDD9E}" presName="sibTrans" presStyleCnt="0"/>
      <dgm:spPr/>
    </dgm:pt>
    <dgm:pt modelId="{7D519415-8006-4F55-853F-DB3D93CF4449}" type="pres">
      <dgm:prSet presAssocID="{BD1C5F76-1159-4C6D-84E9-0B7704DEC199}" presName="compositeNode" presStyleCnt="0">
        <dgm:presLayoutVars>
          <dgm:bulletEnabled val="1"/>
        </dgm:presLayoutVars>
      </dgm:prSet>
      <dgm:spPr/>
    </dgm:pt>
    <dgm:pt modelId="{DA96B0B2-18D7-450E-A426-E8F3223CFCE1}" type="pres">
      <dgm:prSet presAssocID="{BD1C5F76-1159-4C6D-84E9-0B7704DEC199}" presName="bgRect" presStyleLbl="node1" presStyleIdx="1" presStyleCnt="3"/>
      <dgm:spPr/>
    </dgm:pt>
    <dgm:pt modelId="{0570BEF6-F9C8-4B2A-AEC5-9DD742E6FDBD}" type="pres">
      <dgm:prSet presAssocID="{BD1C5F76-1159-4C6D-84E9-0B7704DEC199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6E99BC5-E35C-4FE9-B0E8-280456D621C1}" type="pres">
      <dgm:prSet presAssocID="{BD1C5F76-1159-4C6D-84E9-0B7704DEC199}" presName="childNode" presStyleLbl="node1" presStyleIdx="1" presStyleCnt="3">
        <dgm:presLayoutVars>
          <dgm:bulletEnabled val="1"/>
        </dgm:presLayoutVars>
      </dgm:prSet>
      <dgm:spPr/>
    </dgm:pt>
    <dgm:pt modelId="{4B192B32-0CD3-49EC-9D87-DA4DF841DA6B}" type="pres">
      <dgm:prSet presAssocID="{3FEC1077-88FD-4055-A8FC-8CACFBF2C6DD}" presName="hSp" presStyleCnt="0"/>
      <dgm:spPr/>
    </dgm:pt>
    <dgm:pt modelId="{8846B22B-7FD8-4A69-AC11-2DC546882D5F}" type="pres">
      <dgm:prSet presAssocID="{3FEC1077-88FD-4055-A8FC-8CACFBF2C6DD}" presName="vProcSp" presStyleCnt="0"/>
      <dgm:spPr/>
    </dgm:pt>
    <dgm:pt modelId="{60A382C8-C0C9-47A4-A9D5-D1C2DE74928E}" type="pres">
      <dgm:prSet presAssocID="{3FEC1077-88FD-4055-A8FC-8CACFBF2C6DD}" presName="vSp1" presStyleCnt="0"/>
      <dgm:spPr/>
    </dgm:pt>
    <dgm:pt modelId="{723376F0-D1AA-4C4A-8A8A-421C4204CB85}" type="pres">
      <dgm:prSet presAssocID="{3FEC1077-88FD-4055-A8FC-8CACFBF2C6DD}" presName="simulatedConn" presStyleLbl="solidFgAcc1" presStyleIdx="1" presStyleCnt="2"/>
      <dgm:spPr/>
    </dgm:pt>
    <dgm:pt modelId="{2E150A40-F772-4A47-9A20-5CDAD0B83C4C}" type="pres">
      <dgm:prSet presAssocID="{3FEC1077-88FD-4055-A8FC-8CACFBF2C6DD}" presName="vSp2" presStyleCnt="0"/>
      <dgm:spPr/>
    </dgm:pt>
    <dgm:pt modelId="{140029C8-A373-4DC7-BBFA-C94CEC0EC16F}" type="pres">
      <dgm:prSet presAssocID="{3FEC1077-88FD-4055-A8FC-8CACFBF2C6DD}" presName="sibTrans" presStyleCnt="0"/>
      <dgm:spPr/>
    </dgm:pt>
    <dgm:pt modelId="{D6CFD7FE-4D4A-4D68-A195-CB377EBE0879}" type="pres">
      <dgm:prSet presAssocID="{3D42EC95-DC88-449B-9272-998589C6BC91}" presName="compositeNode" presStyleCnt="0">
        <dgm:presLayoutVars>
          <dgm:bulletEnabled val="1"/>
        </dgm:presLayoutVars>
      </dgm:prSet>
      <dgm:spPr/>
    </dgm:pt>
    <dgm:pt modelId="{69044BA2-BF3D-4823-A663-ABE28C75384A}" type="pres">
      <dgm:prSet presAssocID="{3D42EC95-DC88-449B-9272-998589C6BC91}" presName="bgRect" presStyleLbl="node1" presStyleIdx="2" presStyleCnt="3"/>
      <dgm:spPr/>
    </dgm:pt>
    <dgm:pt modelId="{3750BE9A-142C-4C37-9685-614B536AE439}" type="pres">
      <dgm:prSet presAssocID="{3D42EC95-DC88-449B-9272-998589C6BC91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8FD06743-048C-4985-813B-BC1D8BE0CAD4}" type="pres">
      <dgm:prSet presAssocID="{3D42EC95-DC88-449B-9272-998589C6BC91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5103E00-7326-4CDA-B568-AF6F7B3EB53B}" type="presOf" srcId="{19BF2F5F-6658-4D4C-8B85-4D4D072F9335}" destId="{1D52DDFB-FCF8-4CE8-937F-0CB9E0E8C0AD}" srcOrd="0" destOrd="0" presId="urn:microsoft.com/office/officeart/2005/8/layout/hProcess7"/>
    <dgm:cxn modelId="{6132B008-6BDD-4E72-8DAD-E9BB7A8BA4F9}" type="presOf" srcId="{AB9C472C-9B28-4B53-A619-AEB4C0BB44F3}" destId="{86E99BC5-E35C-4FE9-B0E8-280456D621C1}" srcOrd="0" destOrd="0" presId="urn:microsoft.com/office/officeart/2005/8/layout/hProcess7"/>
    <dgm:cxn modelId="{9C638217-90CB-4613-8AE0-0FF534F8E226}" type="presOf" srcId="{3D42EC95-DC88-449B-9272-998589C6BC91}" destId="{69044BA2-BF3D-4823-A663-ABE28C75384A}" srcOrd="0" destOrd="0" presId="urn:microsoft.com/office/officeart/2005/8/layout/hProcess7"/>
    <dgm:cxn modelId="{A47FFA1A-C78B-4B80-BA8F-D1B3903C76F9}" srcId="{19BF2F5F-6658-4D4C-8B85-4D4D072F9335}" destId="{46361258-43C5-4AEA-80CA-62F456CA318D}" srcOrd="0" destOrd="0" parTransId="{40CB1552-B0AF-4189-8DD9-634152A21942}" sibTransId="{0D0E32A9-D6E0-4B44-BB76-7D30F1827508}"/>
    <dgm:cxn modelId="{671D2F2F-56A4-4301-943E-0EB02B085262}" srcId="{025B3D82-ABBE-43D9-A214-80B76973E6C5}" destId="{BD1C5F76-1159-4C6D-84E9-0B7704DEC199}" srcOrd="1" destOrd="0" parTransId="{B72A1258-E447-486F-B7AE-D1333159E4D2}" sibTransId="{3FEC1077-88FD-4055-A8FC-8CACFBF2C6DD}"/>
    <dgm:cxn modelId="{8F282E30-1571-4112-AC9F-48ED8916E9A1}" type="presOf" srcId="{BD1C5F76-1159-4C6D-84E9-0B7704DEC199}" destId="{DA96B0B2-18D7-450E-A426-E8F3223CFCE1}" srcOrd="0" destOrd="0" presId="urn:microsoft.com/office/officeart/2005/8/layout/hProcess7"/>
    <dgm:cxn modelId="{785A6876-790F-499D-88C4-1610C896EB5D}" type="presOf" srcId="{19BF2F5F-6658-4D4C-8B85-4D4D072F9335}" destId="{28D79FB6-BA0E-4F4D-9328-A01087948B45}" srcOrd="1" destOrd="0" presId="urn:microsoft.com/office/officeart/2005/8/layout/hProcess7"/>
    <dgm:cxn modelId="{BBE64A76-70F2-4765-92C1-C658B32F7AAB}" type="presOf" srcId="{3D42EC95-DC88-449B-9272-998589C6BC91}" destId="{3750BE9A-142C-4C37-9685-614B536AE439}" srcOrd="1" destOrd="0" presId="urn:microsoft.com/office/officeart/2005/8/layout/hProcess7"/>
    <dgm:cxn modelId="{EAE6D5AC-638B-484A-8A3D-3ECB977AA47A}" srcId="{025B3D82-ABBE-43D9-A214-80B76973E6C5}" destId="{19BF2F5F-6658-4D4C-8B85-4D4D072F9335}" srcOrd="0" destOrd="0" parTransId="{9B0493FF-AE23-4911-905D-8B54BAF45330}" sibTransId="{88F7BEEE-40C0-43B8-85FA-F212B8DDDD9E}"/>
    <dgm:cxn modelId="{8A608CBA-18BF-4D4A-B5D5-7D60FF7DCA2C}" srcId="{BD1C5F76-1159-4C6D-84E9-0B7704DEC199}" destId="{AB9C472C-9B28-4B53-A619-AEB4C0BB44F3}" srcOrd="0" destOrd="0" parTransId="{B5858E8D-FBD2-487D-9B25-8E60C8F0BD98}" sibTransId="{D8A2A48F-174D-454C-9C63-3DEFF80738D7}"/>
    <dgm:cxn modelId="{BA284EBC-E28E-40DF-9DB7-8C345D89D034}" srcId="{3D42EC95-DC88-449B-9272-998589C6BC91}" destId="{F480ED51-7BA4-43D4-8731-0139AEE57D4F}" srcOrd="0" destOrd="0" parTransId="{A10804D2-2D21-4B91-B06E-7EDAF47F88D6}" sibTransId="{A038578E-F898-43E8-A44B-815182A1DCF5}"/>
    <dgm:cxn modelId="{2F4822C4-130B-4E41-9880-608C610C9480}" type="presOf" srcId="{F480ED51-7BA4-43D4-8731-0139AEE57D4F}" destId="{8FD06743-048C-4985-813B-BC1D8BE0CAD4}" srcOrd="0" destOrd="0" presId="urn:microsoft.com/office/officeart/2005/8/layout/hProcess7"/>
    <dgm:cxn modelId="{CC1D62CE-2E47-483C-9165-A0FB337DD837}" type="presOf" srcId="{46361258-43C5-4AEA-80CA-62F456CA318D}" destId="{6B65C247-4879-46B8-AAAE-B2679BF37F5D}" srcOrd="0" destOrd="0" presId="urn:microsoft.com/office/officeart/2005/8/layout/hProcess7"/>
    <dgm:cxn modelId="{2F27BDD2-CEEE-4297-AC56-68D9585CEEB8}" type="presOf" srcId="{025B3D82-ABBE-43D9-A214-80B76973E6C5}" destId="{B85F9AA9-18B7-4041-8DE8-246FE4F3F7F8}" srcOrd="0" destOrd="0" presId="urn:microsoft.com/office/officeart/2005/8/layout/hProcess7"/>
    <dgm:cxn modelId="{B78949EE-1D89-4363-B0FB-D8462C9FD129}" type="presOf" srcId="{BD1C5F76-1159-4C6D-84E9-0B7704DEC199}" destId="{0570BEF6-F9C8-4B2A-AEC5-9DD742E6FDBD}" srcOrd="1" destOrd="0" presId="urn:microsoft.com/office/officeart/2005/8/layout/hProcess7"/>
    <dgm:cxn modelId="{6329FCF7-EB25-47CD-9B6A-7E6FE2E5CFD0}" srcId="{025B3D82-ABBE-43D9-A214-80B76973E6C5}" destId="{3D42EC95-DC88-449B-9272-998589C6BC91}" srcOrd="2" destOrd="0" parTransId="{BA2C4543-67BF-4151-A7C6-79239A19B82A}" sibTransId="{D9BBD0CB-FB63-4078-AE0F-F0BE077D9F03}"/>
    <dgm:cxn modelId="{3BCB9672-993A-4C28-A1B9-214756A3C98D}" type="presParOf" srcId="{B85F9AA9-18B7-4041-8DE8-246FE4F3F7F8}" destId="{C13E02AF-0D18-4155-9AD0-B8E4249B1A33}" srcOrd="0" destOrd="0" presId="urn:microsoft.com/office/officeart/2005/8/layout/hProcess7"/>
    <dgm:cxn modelId="{24427571-8BF0-465D-B82B-A0B2FC35682C}" type="presParOf" srcId="{C13E02AF-0D18-4155-9AD0-B8E4249B1A33}" destId="{1D52DDFB-FCF8-4CE8-937F-0CB9E0E8C0AD}" srcOrd="0" destOrd="0" presId="urn:microsoft.com/office/officeart/2005/8/layout/hProcess7"/>
    <dgm:cxn modelId="{461FEBDB-808B-4333-8338-21B51216F81E}" type="presParOf" srcId="{C13E02AF-0D18-4155-9AD0-B8E4249B1A33}" destId="{28D79FB6-BA0E-4F4D-9328-A01087948B45}" srcOrd="1" destOrd="0" presId="urn:microsoft.com/office/officeart/2005/8/layout/hProcess7"/>
    <dgm:cxn modelId="{D1D3A4CC-3E2A-498A-BFBF-DF099C4CAF64}" type="presParOf" srcId="{C13E02AF-0D18-4155-9AD0-B8E4249B1A33}" destId="{6B65C247-4879-46B8-AAAE-B2679BF37F5D}" srcOrd="2" destOrd="0" presId="urn:microsoft.com/office/officeart/2005/8/layout/hProcess7"/>
    <dgm:cxn modelId="{52C7D799-B20D-4F18-9E9D-867A75853487}" type="presParOf" srcId="{B85F9AA9-18B7-4041-8DE8-246FE4F3F7F8}" destId="{08D1BCE8-E564-4301-8785-C4A1A07DDB33}" srcOrd="1" destOrd="0" presId="urn:microsoft.com/office/officeart/2005/8/layout/hProcess7"/>
    <dgm:cxn modelId="{4FAC6777-077C-4B0A-9784-DC4F57AEA2DB}" type="presParOf" srcId="{B85F9AA9-18B7-4041-8DE8-246FE4F3F7F8}" destId="{1ED9ED34-B946-4663-B0FF-870250F5EE22}" srcOrd="2" destOrd="0" presId="urn:microsoft.com/office/officeart/2005/8/layout/hProcess7"/>
    <dgm:cxn modelId="{5E34CDAD-1A65-442D-B596-10A79AF5B2D4}" type="presParOf" srcId="{1ED9ED34-B946-4663-B0FF-870250F5EE22}" destId="{06093AE8-427F-43AF-A5D7-6D7233991EF9}" srcOrd="0" destOrd="0" presId="urn:microsoft.com/office/officeart/2005/8/layout/hProcess7"/>
    <dgm:cxn modelId="{B6C0A1DF-BEE3-47D8-BA54-496D11E94E50}" type="presParOf" srcId="{1ED9ED34-B946-4663-B0FF-870250F5EE22}" destId="{09628913-6ED9-4E8C-A10E-A372D21C4D64}" srcOrd="1" destOrd="0" presId="urn:microsoft.com/office/officeart/2005/8/layout/hProcess7"/>
    <dgm:cxn modelId="{C79457A3-766A-4595-98A5-D8AFB81744FC}" type="presParOf" srcId="{1ED9ED34-B946-4663-B0FF-870250F5EE22}" destId="{F6AD4DCD-FE32-4753-8D87-BCA1AC17DCE1}" srcOrd="2" destOrd="0" presId="urn:microsoft.com/office/officeart/2005/8/layout/hProcess7"/>
    <dgm:cxn modelId="{850D0240-3A13-4CB4-AAF2-81F6BF153879}" type="presParOf" srcId="{B85F9AA9-18B7-4041-8DE8-246FE4F3F7F8}" destId="{D7647868-DC2B-45DE-8750-E874B81A7846}" srcOrd="3" destOrd="0" presId="urn:microsoft.com/office/officeart/2005/8/layout/hProcess7"/>
    <dgm:cxn modelId="{86B14F63-638C-42E9-9D00-ACF874951D22}" type="presParOf" srcId="{B85F9AA9-18B7-4041-8DE8-246FE4F3F7F8}" destId="{7D519415-8006-4F55-853F-DB3D93CF4449}" srcOrd="4" destOrd="0" presId="urn:microsoft.com/office/officeart/2005/8/layout/hProcess7"/>
    <dgm:cxn modelId="{F4D24D78-8884-476C-87FE-57A8964CA733}" type="presParOf" srcId="{7D519415-8006-4F55-853F-DB3D93CF4449}" destId="{DA96B0B2-18D7-450E-A426-E8F3223CFCE1}" srcOrd="0" destOrd="0" presId="urn:microsoft.com/office/officeart/2005/8/layout/hProcess7"/>
    <dgm:cxn modelId="{4540520E-1B02-4AF9-9FC7-8EFAB0240A88}" type="presParOf" srcId="{7D519415-8006-4F55-853F-DB3D93CF4449}" destId="{0570BEF6-F9C8-4B2A-AEC5-9DD742E6FDBD}" srcOrd="1" destOrd="0" presId="urn:microsoft.com/office/officeart/2005/8/layout/hProcess7"/>
    <dgm:cxn modelId="{01B828C7-05B0-48C8-BD5E-E440DB17E161}" type="presParOf" srcId="{7D519415-8006-4F55-853F-DB3D93CF4449}" destId="{86E99BC5-E35C-4FE9-B0E8-280456D621C1}" srcOrd="2" destOrd="0" presId="urn:microsoft.com/office/officeart/2005/8/layout/hProcess7"/>
    <dgm:cxn modelId="{8CB0FD6C-2E8F-40BD-913A-6F9E0F163A18}" type="presParOf" srcId="{B85F9AA9-18B7-4041-8DE8-246FE4F3F7F8}" destId="{4B192B32-0CD3-49EC-9D87-DA4DF841DA6B}" srcOrd="5" destOrd="0" presId="urn:microsoft.com/office/officeart/2005/8/layout/hProcess7"/>
    <dgm:cxn modelId="{94DE9829-212C-4DC7-9064-6F9025778E69}" type="presParOf" srcId="{B85F9AA9-18B7-4041-8DE8-246FE4F3F7F8}" destId="{8846B22B-7FD8-4A69-AC11-2DC546882D5F}" srcOrd="6" destOrd="0" presId="urn:microsoft.com/office/officeart/2005/8/layout/hProcess7"/>
    <dgm:cxn modelId="{6427FC49-B985-42CE-B687-7646B1348945}" type="presParOf" srcId="{8846B22B-7FD8-4A69-AC11-2DC546882D5F}" destId="{60A382C8-C0C9-47A4-A9D5-D1C2DE74928E}" srcOrd="0" destOrd="0" presId="urn:microsoft.com/office/officeart/2005/8/layout/hProcess7"/>
    <dgm:cxn modelId="{67181BC8-D7FD-4F4C-BEAB-B72C8887D32A}" type="presParOf" srcId="{8846B22B-7FD8-4A69-AC11-2DC546882D5F}" destId="{723376F0-D1AA-4C4A-8A8A-421C4204CB85}" srcOrd="1" destOrd="0" presId="urn:microsoft.com/office/officeart/2005/8/layout/hProcess7"/>
    <dgm:cxn modelId="{E98DF47D-2F47-4AB4-8F5D-319A462A650D}" type="presParOf" srcId="{8846B22B-7FD8-4A69-AC11-2DC546882D5F}" destId="{2E150A40-F772-4A47-9A20-5CDAD0B83C4C}" srcOrd="2" destOrd="0" presId="urn:microsoft.com/office/officeart/2005/8/layout/hProcess7"/>
    <dgm:cxn modelId="{BB941448-42EF-4BF8-AB06-A5B0A2DA6BFA}" type="presParOf" srcId="{B85F9AA9-18B7-4041-8DE8-246FE4F3F7F8}" destId="{140029C8-A373-4DC7-BBFA-C94CEC0EC16F}" srcOrd="7" destOrd="0" presId="urn:microsoft.com/office/officeart/2005/8/layout/hProcess7"/>
    <dgm:cxn modelId="{3BB82E69-596A-4739-BECD-0016E24E80A2}" type="presParOf" srcId="{B85F9AA9-18B7-4041-8DE8-246FE4F3F7F8}" destId="{D6CFD7FE-4D4A-4D68-A195-CB377EBE0879}" srcOrd="8" destOrd="0" presId="urn:microsoft.com/office/officeart/2005/8/layout/hProcess7"/>
    <dgm:cxn modelId="{E2C54C38-2679-4C7D-B158-DF4B67255856}" type="presParOf" srcId="{D6CFD7FE-4D4A-4D68-A195-CB377EBE0879}" destId="{69044BA2-BF3D-4823-A663-ABE28C75384A}" srcOrd="0" destOrd="0" presId="urn:microsoft.com/office/officeart/2005/8/layout/hProcess7"/>
    <dgm:cxn modelId="{AB8A1119-9436-4107-875D-49E201676AE2}" type="presParOf" srcId="{D6CFD7FE-4D4A-4D68-A195-CB377EBE0879}" destId="{3750BE9A-142C-4C37-9685-614B536AE439}" srcOrd="1" destOrd="0" presId="urn:microsoft.com/office/officeart/2005/8/layout/hProcess7"/>
    <dgm:cxn modelId="{E933BC94-2DB4-4CBC-B845-D83463301EF6}" type="presParOf" srcId="{D6CFD7FE-4D4A-4D68-A195-CB377EBE0879}" destId="{8FD06743-048C-4985-813B-BC1D8BE0CAD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9A3AA-C26C-44C5-9027-101A7A1A5547}">
      <dsp:nvSpPr>
        <dsp:cNvPr id="0" name=""/>
        <dsp:cNvSpPr/>
      </dsp:nvSpPr>
      <dsp:spPr>
        <a:xfrm>
          <a:off x="0" y="0"/>
          <a:ext cx="7002606" cy="496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Today’s Class </a:t>
          </a:r>
          <a:r>
            <a:rPr lang="zh-TW" altLang="en-US" sz="1600" kern="1200" dirty="0"/>
            <a:t>今日課堂</a:t>
          </a:r>
          <a:endParaRPr lang="en-US" sz="1600" kern="1200" dirty="0"/>
        </a:p>
      </dsp:txBody>
      <dsp:txXfrm>
        <a:off x="24217" y="24217"/>
        <a:ext cx="6954172" cy="447646"/>
      </dsp:txXfrm>
    </dsp:sp>
    <dsp:sp modelId="{11227F69-7CFA-4B8C-8316-C122FF48C5E3}">
      <dsp:nvSpPr>
        <dsp:cNvPr id="0" name=""/>
        <dsp:cNvSpPr/>
      </dsp:nvSpPr>
      <dsp:spPr>
        <a:xfrm>
          <a:off x="0" y="511544"/>
          <a:ext cx="7002606" cy="264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3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A. Vector Creation </a:t>
          </a:r>
          <a:r>
            <a:rPr lang="zh-HK" altLang="en-US" sz="1200" kern="1200" dirty="0"/>
            <a:t>向量圖形</a:t>
          </a:r>
          <a:r>
            <a:rPr lang="zh-TW" altLang="en-US" sz="1200" kern="1200" dirty="0"/>
            <a:t>製作</a:t>
          </a:r>
          <a:endParaRPr lang="en-US" sz="12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Review </a:t>
          </a:r>
          <a:r>
            <a:rPr lang="zh-TW" altLang="en-US" sz="1200" b="0" kern="1200" dirty="0"/>
            <a:t>重溫 </a:t>
          </a:r>
          <a:r>
            <a:rPr lang="en-US" altLang="zh-TW" sz="1200" b="0" kern="1200" dirty="0"/>
            <a:t>(Vector shapes, Attribute table)</a:t>
          </a:r>
          <a:endParaRPr lang="en-US" sz="1200" b="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Digitizing </a:t>
          </a:r>
          <a:r>
            <a:rPr lang="zh-TW" altLang="en-US" sz="1200" b="0" kern="1200" dirty="0"/>
            <a:t>數碼化</a:t>
          </a:r>
          <a:endParaRPr lang="en-US" sz="1200" b="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Steps for Vector Creation </a:t>
          </a:r>
          <a:r>
            <a:rPr lang="zh-TW" altLang="en-US" sz="1200" b="0" kern="1200" dirty="0"/>
            <a:t>向量圖形製作步驟</a:t>
          </a:r>
          <a:endParaRPr lang="en-US" sz="1200" b="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Demonstration in QGIS </a:t>
          </a:r>
          <a:r>
            <a:rPr lang="zh-TW" altLang="en-US" sz="1200" b="0" kern="1200" dirty="0"/>
            <a:t>示範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 dirty="0"/>
            <a:t>B. Geocoding </a:t>
          </a:r>
          <a:r>
            <a:rPr lang="zh-TW" altLang="en-US" sz="1200" kern="1200" dirty="0"/>
            <a:t>坐標化</a:t>
          </a:r>
          <a:endParaRPr lang="en-US" sz="12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What is Geocoding? </a:t>
          </a:r>
          <a:r>
            <a:rPr lang="zh-TW" altLang="en-US" sz="1200" b="0" kern="1200" dirty="0"/>
            <a:t>什麼是坐</a:t>
          </a:r>
          <a:r>
            <a:rPr lang="zh-TW" altLang="en-US" sz="1200" kern="1200" dirty="0"/>
            <a:t>標化</a:t>
          </a:r>
          <a:r>
            <a:rPr lang="en-US" altLang="zh-TW" sz="1200" kern="1200" dirty="0"/>
            <a:t>?</a:t>
          </a:r>
          <a:endParaRPr lang="en-US" sz="1200" b="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Address Format </a:t>
          </a:r>
          <a:r>
            <a:rPr lang="zh-TW" altLang="en-US" sz="1200" b="0" kern="1200" dirty="0"/>
            <a:t>地址格式</a:t>
          </a:r>
          <a:endParaRPr lang="en-US" sz="1200" b="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Steps for Geocoding </a:t>
          </a:r>
          <a:r>
            <a:rPr lang="zh-TW" altLang="en-US" sz="1200" kern="1200" dirty="0"/>
            <a:t>坐標化步驟</a:t>
          </a:r>
          <a:endParaRPr lang="en-US" sz="1200" b="0" kern="1200" dirty="0"/>
        </a:p>
      </dsp:txBody>
      <dsp:txXfrm>
        <a:off x="0" y="511544"/>
        <a:ext cx="7002606" cy="2649600"/>
      </dsp:txXfrm>
    </dsp:sp>
    <dsp:sp modelId="{B88CACB6-4D93-4F63-BE1E-E12B9853A585}">
      <dsp:nvSpPr>
        <dsp:cNvPr id="0" name=""/>
        <dsp:cNvSpPr/>
      </dsp:nvSpPr>
      <dsp:spPr>
        <a:xfrm>
          <a:off x="0" y="3161144"/>
          <a:ext cx="7002606" cy="49608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Tutorial </a:t>
          </a:r>
          <a:r>
            <a:rPr lang="zh-TW" sz="1600" kern="1200"/>
            <a:t>個別指導</a:t>
          </a:r>
          <a:endParaRPr lang="en-US" sz="1600" kern="1200"/>
        </a:p>
      </dsp:txBody>
      <dsp:txXfrm>
        <a:off x="24217" y="3185361"/>
        <a:ext cx="6954172" cy="447646"/>
      </dsp:txXfrm>
    </dsp:sp>
    <dsp:sp modelId="{87050A73-83BD-4A56-BD0D-520ED37DDFF6}">
      <dsp:nvSpPr>
        <dsp:cNvPr id="0" name=""/>
        <dsp:cNvSpPr/>
      </dsp:nvSpPr>
      <dsp:spPr>
        <a:xfrm>
          <a:off x="0" y="3657224"/>
          <a:ext cx="7002606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3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Choose a fast food restaurant chain in York Region and digitize </a:t>
          </a:r>
          <a:r>
            <a:rPr lang="en-US" sz="1200" b="1" kern="1200" dirty="0"/>
            <a:t>3 locations</a:t>
          </a:r>
          <a:r>
            <a:rPr lang="en-US" sz="1200" b="0" kern="1200" dirty="0"/>
            <a:t> (Point features). Enter </a:t>
          </a:r>
          <a:r>
            <a:rPr lang="en-US" sz="1200" b="1" kern="1200" dirty="0"/>
            <a:t>10 other locations </a:t>
          </a:r>
          <a:r>
            <a:rPr lang="en-US" sz="1200" b="0" kern="1200" dirty="0"/>
            <a:t>of the restaurant chain into a spreadsheet, save as CSV, and geocode the locations.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Choose </a:t>
          </a:r>
          <a:r>
            <a:rPr lang="en-US" sz="1200" b="1" kern="1200" dirty="0"/>
            <a:t>a segment of a major road </a:t>
          </a:r>
          <a:r>
            <a:rPr lang="en-US" sz="1200" kern="1200" dirty="0"/>
            <a:t>in York Region to digitize it. (Line features)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Choose a neighborhood in York Region with public facilities, e.g. libraries, police stations, fire stations and hospitals, choose an appropriate basemap and digitize </a:t>
          </a:r>
          <a:r>
            <a:rPr lang="en-US" sz="1200" b="1" kern="1200" dirty="0"/>
            <a:t>AT LEAST TWO TYPES </a:t>
          </a:r>
          <a:r>
            <a:rPr lang="en-US" sz="1200" b="0" kern="1200" dirty="0"/>
            <a:t>of facilities. (Polygon features)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You should have these fields in the attribute table at the minimum: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Facility name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Address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City</a:t>
          </a:r>
        </a:p>
      </dsp:txBody>
      <dsp:txXfrm>
        <a:off x="0" y="3657224"/>
        <a:ext cx="7002606" cy="2086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2DDFB-FCF8-4CE8-937F-0CB9E0E8C0AD}">
      <dsp:nvSpPr>
        <dsp:cNvPr id="0" name=""/>
        <dsp:cNvSpPr/>
      </dsp:nvSpPr>
      <dsp:spPr>
        <a:xfrm>
          <a:off x="431" y="465804"/>
          <a:ext cx="1857145" cy="2228574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</a:t>
          </a:r>
        </a:p>
      </dsp:txBody>
      <dsp:txXfrm rot="16200000">
        <a:off x="-727569" y="1193805"/>
        <a:ext cx="1827431" cy="371429"/>
      </dsp:txXfrm>
    </dsp:sp>
    <dsp:sp modelId="{6B65C247-4879-46B8-AAAE-B2679BF37F5D}">
      <dsp:nvSpPr>
        <dsp:cNvPr id="0" name=""/>
        <dsp:cNvSpPr/>
      </dsp:nvSpPr>
      <dsp:spPr>
        <a:xfrm>
          <a:off x="371860" y="465804"/>
          <a:ext cx="1383573" cy="22285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Information about the locations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(saved in CSV)</a:t>
          </a:r>
        </a:p>
      </dsp:txBody>
      <dsp:txXfrm>
        <a:off x="371860" y="465804"/>
        <a:ext cx="1383573" cy="2228574"/>
      </dsp:txXfrm>
    </dsp:sp>
    <dsp:sp modelId="{DA96B0B2-18D7-450E-A426-E8F3223CFCE1}">
      <dsp:nvSpPr>
        <dsp:cNvPr id="0" name=""/>
        <dsp:cNvSpPr/>
      </dsp:nvSpPr>
      <dsp:spPr>
        <a:xfrm>
          <a:off x="1922577" y="465804"/>
          <a:ext cx="1857145" cy="2228574"/>
        </a:xfrm>
        <a:prstGeom prst="roundRect">
          <a:avLst>
            <a:gd name="adj" fmla="val 5000"/>
          </a:avLst>
        </a:prstGeom>
        <a:solidFill>
          <a:schemeClr val="accent4">
            <a:hueOff val="-246306"/>
            <a:satOff val="7355"/>
            <a:lumOff val="28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</a:p>
      </dsp:txBody>
      <dsp:txXfrm rot="16200000">
        <a:off x="1194576" y="1193805"/>
        <a:ext cx="1827431" cy="371429"/>
      </dsp:txXfrm>
    </dsp:sp>
    <dsp:sp modelId="{09628913-6ED9-4E8C-A10E-A372D21C4D64}">
      <dsp:nvSpPr>
        <dsp:cNvPr id="0" name=""/>
        <dsp:cNvSpPr/>
      </dsp:nvSpPr>
      <dsp:spPr>
        <a:xfrm rot="5400000">
          <a:off x="1768134" y="2236680"/>
          <a:ext cx="327456" cy="2785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99BC5-E35C-4FE9-B0E8-280456D621C1}">
      <dsp:nvSpPr>
        <dsp:cNvPr id="0" name=""/>
        <dsp:cNvSpPr/>
      </dsp:nvSpPr>
      <dsp:spPr>
        <a:xfrm>
          <a:off x="2294006" y="465804"/>
          <a:ext cx="1383573" cy="22285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an address locator (</a:t>
          </a:r>
          <a:r>
            <a:rPr lang="zh-TW" altLang="en-US" sz="1700" kern="1200" dirty="0"/>
            <a:t>地址定位工具</a:t>
          </a:r>
          <a:r>
            <a:rPr lang="en-US" altLang="zh-TW" sz="1700" kern="1200" dirty="0"/>
            <a:t>) to determine the coordinates of the points</a:t>
          </a:r>
          <a:endParaRPr lang="en-US" sz="1700" kern="1200" dirty="0"/>
        </a:p>
      </dsp:txBody>
      <dsp:txXfrm>
        <a:off x="2294006" y="465804"/>
        <a:ext cx="1383573" cy="2228574"/>
      </dsp:txXfrm>
    </dsp:sp>
    <dsp:sp modelId="{69044BA2-BF3D-4823-A663-ABE28C75384A}">
      <dsp:nvSpPr>
        <dsp:cNvPr id="0" name=""/>
        <dsp:cNvSpPr/>
      </dsp:nvSpPr>
      <dsp:spPr>
        <a:xfrm>
          <a:off x="3844722" y="465804"/>
          <a:ext cx="1857145" cy="2228574"/>
        </a:xfrm>
        <a:prstGeom prst="roundRect">
          <a:avLst>
            <a:gd name="adj" fmla="val 5000"/>
          </a:avLst>
        </a:prstGeom>
        <a:solidFill>
          <a:schemeClr val="accent4">
            <a:hueOff val="-492612"/>
            <a:satOff val="14709"/>
            <a:lumOff val="5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</a:t>
          </a:r>
        </a:p>
      </dsp:txBody>
      <dsp:txXfrm rot="16200000">
        <a:off x="3116721" y="1193805"/>
        <a:ext cx="1827431" cy="371429"/>
      </dsp:txXfrm>
    </dsp:sp>
    <dsp:sp modelId="{723376F0-D1AA-4C4A-8A8A-421C4204CB85}">
      <dsp:nvSpPr>
        <dsp:cNvPr id="0" name=""/>
        <dsp:cNvSpPr/>
      </dsp:nvSpPr>
      <dsp:spPr>
        <a:xfrm rot="5400000">
          <a:off x="3690280" y="2236680"/>
          <a:ext cx="327456" cy="27857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492612"/>
              <a:satOff val="14709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06743-048C-4985-813B-BC1D8BE0CAD4}">
      <dsp:nvSpPr>
        <dsp:cNvPr id="0" name=""/>
        <dsp:cNvSpPr/>
      </dsp:nvSpPr>
      <dsp:spPr>
        <a:xfrm>
          <a:off x="4216151" y="465804"/>
          <a:ext cx="1383573" cy="222857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Locations with matched results will be displayed on a map.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216151" y="465804"/>
        <a:ext cx="1383573" cy="2228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E4A49-00F8-48CE-983C-C9D19E52F4D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93F58-5543-43FD-BD22-7ED359FAB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ri.com/about/newsroom/arcuser/use-arcgis-online-imagery-to-digitize-analyze-contribut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gistutorials.com/en/docs/digitizing_basics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arcgis.com/en/arcmap/10.3/guide-books/geocoding/geocoding-a-table-of-addresses-about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spatialworld.net/blogs/what-is-geocoding-and-how-can-it-help-sell-product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slounge.com/how-to-geocode-addresses-using-qgi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https://www.esri.com/about/newsroom/arcuser/use-arcgis-online-imagery-to-digitize-analyze-contribute/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9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https://www.qgistutorials.com/en/docs/digitizing_basics.html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6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https://desktop.arcgis.com/en/arcmap/10.3/guide-books/geocoding/geocoding-a-table-of-addresses-about.htm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https://www.geospatialworld.net/blogs/what-is-geocoding-and-how-can-it-help-sell-products/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1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https://www.gislounge.com/how-to-geocode-addresses-using-qgis/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93F58-5543-43FD-BD22-7ED359FAB6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2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00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171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1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1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2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7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1BA9-85BD-4927-8859-B5765E7B0F9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97F744-7353-46AC-8AF1-378E2D0DF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9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9C5D-99CB-4352-9F28-D5D05C92B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GIS Lesson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1BD01-1DD0-49E7-A11D-B2311C416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Vector Creation and Geocoding</a:t>
            </a:r>
          </a:p>
          <a:p>
            <a:r>
              <a:rPr lang="zh-HK" altLang="en-US" dirty="0"/>
              <a:t>向量圖形</a:t>
            </a:r>
            <a:r>
              <a:rPr lang="zh-TW" altLang="en-US" dirty="0"/>
              <a:t>製作及坐標化</a:t>
            </a:r>
          </a:p>
          <a:p>
            <a:r>
              <a:rPr lang="en-US" dirty="0"/>
              <a:t>2020/7/1</a:t>
            </a:r>
          </a:p>
        </p:txBody>
      </p:sp>
    </p:spTree>
    <p:extLst>
      <p:ext uri="{BB962C8B-B14F-4D97-AF65-F5344CB8AC3E}">
        <p14:creationId xmlns:p14="http://schemas.microsoft.com/office/powerpoint/2010/main" val="155466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C80C-1FDC-4B10-8459-B5CB20AD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Geocoding?</a:t>
            </a:r>
            <a:br>
              <a:rPr lang="en-US" dirty="0"/>
            </a:br>
            <a:r>
              <a:rPr lang="zh-TW" altLang="en-US" dirty="0"/>
              <a:t>什麼是坐標化？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8FFA-7CB5-427A-8D88-00854411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Definition:</a:t>
            </a:r>
            <a:r>
              <a:rPr lang="en-US" sz="2000" dirty="0"/>
              <a:t> The process of changing a </a:t>
            </a:r>
            <a:r>
              <a:rPr lang="en-US" sz="2000" u="sng" dirty="0"/>
              <a:t>description of a location</a:t>
            </a:r>
            <a:r>
              <a:rPr lang="en-US" sz="2000" dirty="0"/>
              <a:t>, such as a pair of coordinates, an address, or a name of a place, to </a:t>
            </a:r>
            <a:r>
              <a:rPr lang="en-US" sz="2000" b="1" dirty="0"/>
              <a:t>a location </a:t>
            </a:r>
            <a:r>
              <a:rPr lang="en-US" sz="2000" dirty="0"/>
              <a:t>on a map (</a:t>
            </a:r>
            <a:r>
              <a:rPr lang="zh-TW" altLang="en-US" sz="2000" dirty="0"/>
              <a:t>將關於一個地點的描述，例如坐標、地址或地名，轉換成一個在地圖上的地點</a:t>
            </a:r>
            <a:r>
              <a:rPr lang="en-US" altLang="zh-TW" sz="2000" dirty="0"/>
              <a:t>).</a:t>
            </a:r>
            <a:endParaRPr lang="en-US" sz="2000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1857C1-6484-4E24-A61E-DC0F22C77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361224"/>
              </p:ext>
            </p:extLst>
          </p:nvPr>
        </p:nvGraphicFramePr>
        <p:xfrm>
          <a:off x="4438650" y="3232150"/>
          <a:ext cx="5702300" cy="3160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908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8D3C-75E1-443E-8EEE-F6E1C840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Format (</a:t>
            </a:r>
            <a:r>
              <a:rPr lang="zh-TW" altLang="en-US" dirty="0"/>
              <a:t>地址格式</a:t>
            </a:r>
            <a:r>
              <a:rPr lang="en-US" altLang="zh-TW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What is geocoding and how can it help sell products">
            <a:extLst>
              <a:ext uri="{FF2B5EF4-FFF2-40B4-BE49-F238E27FC236}">
                <a16:creationId xmlns:a16="http://schemas.microsoft.com/office/drawing/2014/main" id="{96AE1422-510B-4807-A041-F8E59227D0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51" y="1449070"/>
            <a:ext cx="7391281" cy="447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84CAE-D630-4A43-A896-5DA6C4496491}"/>
              </a:ext>
            </a:extLst>
          </p:cNvPr>
          <p:cNvSpPr txBox="1"/>
          <p:nvPr/>
        </p:nvSpPr>
        <p:spPr>
          <a:xfrm>
            <a:off x="7819841" y="67094"/>
            <a:ext cx="479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 components:</a:t>
            </a:r>
          </a:p>
          <a:p>
            <a:r>
              <a:rPr lang="en-US" dirty="0">
                <a:solidFill>
                  <a:srgbClr val="FF0000"/>
                </a:solidFill>
              </a:rPr>
              <a:t>Street Address, City, Province/State</a:t>
            </a:r>
          </a:p>
        </p:txBody>
      </p:sp>
    </p:spTree>
    <p:extLst>
      <p:ext uri="{BB962C8B-B14F-4D97-AF65-F5344CB8AC3E}">
        <p14:creationId xmlns:p14="http://schemas.microsoft.com/office/powerpoint/2010/main" val="51717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537F-2DA8-4DCC-81A4-37AA6956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000"/>
              <a:t>Steps for Geocoding</a:t>
            </a:r>
            <a:br>
              <a:rPr lang="en-US" sz="3000"/>
            </a:br>
            <a:r>
              <a:rPr lang="zh-TW" altLang="en-US" sz="3000"/>
              <a:t>坐標化步驟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9AE8-ED40-49EA-BC5A-5DCF73D9C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8" y="1905000"/>
            <a:ext cx="4137059" cy="444038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Create a table in Excel, and store information about the locations you want to map (name, address, city, province/state)</a:t>
            </a:r>
            <a:endParaRPr lang="en-US" altLang="zh-TW" sz="1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Make sure the addresses are in the standardized format.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Save the Excel file as a </a:t>
            </a:r>
            <a:r>
              <a:rPr lang="en-US" sz="1400" b="1" dirty="0">
                <a:solidFill>
                  <a:srgbClr val="000000"/>
                </a:solidFill>
              </a:rPr>
              <a:t>CSV</a:t>
            </a:r>
            <a:r>
              <a:rPr lang="en-US" sz="1400" dirty="0">
                <a:solidFill>
                  <a:srgbClr val="000000"/>
                </a:solidFill>
              </a:rPr>
              <a:t> (not Excel workbook!!).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Open QGIS and install the MMQGIS Plugin.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After installing, you should see a ‘MMQGIS’ tab right next to the ‘Processing’ tab in the top toolbar.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Click </a:t>
            </a:r>
            <a:r>
              <a:rPr lang="en-US" sz="1400" b="1" dirty="0">
                <a:solidFill>
                  <a:srgbClr val="000000"/>
                </a:solidFill>
              </a:rPr>
              <a:t>MMQGIS &gt; Geocode &gt; Geocode with OpenStreetMap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In the pop-up window, choose the CSV file you saved and choose the address, city, and state fields. The country field can be left blank. Also choose the output location of the shapefile produced.</a:t>
            </a:r>
          </a:p>
        </p:txBody>
      </p:sp>
      <p:pic>
        <p:nvPicPr>
          <p:cNvPr id="4" name="Picture 2" descr="About geocoding a table of addresses—Help | ArcGIS for Desktop">
            <a:extLst>
              <a:ext uri="{FF2B5EF4-FFF2-40B4-BE49-F238E27FC236}">
                <a16:creationId xmlns:a16="http://schemas.microsoft.com/office/drawing/2014/main" id="{01F9B9F0-3D00-476A-92AE-FABF81BAF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1430392"/>
            <a:ext cx="5451627" cy="367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93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149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150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6152" name="Rectangle 102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53" name="Group 104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54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A3A3FC-CDF9-4CDF-B2B5-A8438F7F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Demonstration in QGIS</a:t>
            </a:r>
            <a:br>
              <a:rPr lang="en-US" sz="3800"/>
            </a:br>
            <a:r>
              <a:rPr lang="en-US" sz="3800"/>
              <a:t>(Geocoding)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0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6" name="Picture 2" descr="geocoded-file-qgis">
            <a:extLst>
              <a:ext uri="{FF2B5EF4-FFF2-40B4-BE49-F238E27FC236}">
                <a16:creationId xmlns:a16="http://schemas.microsoft.com/office/drawing/2014/main" id="{D61EEE2C-437E-4086-8807-637B8A967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2" y="640080"/>
            <a:ext cx="8629062" cy="39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403427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6A2D-4BA4-4DFB-B92E-E7076CE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EE17-89DC-40BB-802A-8DDA2C24C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339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42BB-BE5A-4ED4-B50A-07290034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492F-8BEA-48E0-A26D-737C0638D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584921"/>
          </a:xfrm>
        </p:spPr>
        <p:txBody>
          <a:bodyPr>
            <a:normAutofit fontScale="6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Choose a fast food restaurant chain in York Region and digitize </a:t>
            </a:r>
            <a:r>
              <a:rPr lang="en-US" b="1" dirty="0"/>
              <a:t>3 locations</a:t>
            </a:r>
            <a:r>
              <a:rPr lang="en-US" dirty="0"/>
              <a:t> (Point features). Enter </a:t>
            </a:r>
            <a:r>
              <a:rPr lang="en-US" b="1" dirty="0"/>
              <a:t>10 other locations </a:t>
            </a:r>
            <a:r>
              <a:rPr lang="en-US" dirty="0"/>
              <a:t>of the restaurant chain into a spreadsheet, save as CSV, and geocode the locations.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Choose </a:t>
            </a:r>
            <a:r>
              <a:rPr lang="en-US" b="1" dirty="0"/>
              <a:t>a segment of a major road </a:t>
            </a:r>
            <a:r>
              <a:rPr lang="en-US" dirty="0"/>
              <a:t>in York Region to digitize it. (Line features)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Choose a neighborhood in York Region with public facilities, e.g. libraries, police stations, fire stations and hospitals, choose an appropriate basemap and digitize </a:t>
            </a:r>
            <a:r>
              <a:rPr lang="en-US" b="1" dirty="0"/>
              <a:t>AT LEAST TWO TYPES </a:t>
            </a:r>
            <a:r>
              <a:rPr lang="en-US" dirty="0"/>
              <a:t>of facilities. (Polygon features)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You should have these fields in the attribute table at the minimum: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Facility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988C4-E476-4B92-A033-6E3FC968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688750-0463-43AF-B56B-79F1DE95C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992459"/>
              </p:ext>
            </p:extLst>
          </p:nvPr>
        </p:nvGraphicFramePr>
        <p:xfrm>
          <a:off x="4713144" y="641551"/>
          <a:ext cx="7002606" cy="5759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62077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F8D97-D894-46AB-8226-2952C093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A. Vector Creation</a:t>
            </a:r>
          </a:p>
        </p:txBody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F1FE2-EB3D-4725-B51E-EC7C0C5C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1600" dirty="0">
                <a:solidFill>
                  <a:srgbClr val="FEFFFF"/>
                </a:solidFill>
              </a:rPr>
              <a:t>向量圖形製作</a:t>
            </a:r>
          </a:p>
        </p:txBody>
      </p:sp>
      <p:pic>
        <p:nvPicPr>
          <p:cNvPr id="1026" name="Picture 2" descr="Feature class basics—ArcGIS Help | ArcGIS Desktop">
            <a:extLst>
              <a:ext uri="{FF2B5EF4-FFF2-40B4-BE49-F238E27FC236}">
                <a16:creationId xmlns:a16="http://schemas.microsoft.com/office/drawing/2014/main" id="{A7B551F4-3F72-43FE-AECF-4DB4BE4CF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5557" y="967417"/>
            <a:ext cx="4905376" cy="493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675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5F87-B0C8-42DC-A737-AFFC1414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2800" dirty="0"/>
              <a:t>Review… Vector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33B5E4-CD2C-47B2-AF62-69B3BC5B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70" y="1264555"/>
            <a:ext cx="4137058" cy="50291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Points (</a:t>
            </a:r>
            <a:r>
              <a:rPr lang="zh-TW" altLang="en-US" b="1" dirty="0">
                <a:solidFill>
                  <a:schemeClr val="tx1"/>
                </a:solidFill>
              </a:rPr>
              <a:t>點</a:t>
            </a:r>
            <a:r>
              <a:rPr lang="en-US" altLang="zh-TW" b="1" dirty="0">
                <a:solidFill>
                  <a:schemeClr val="tx1"/>
                </a:solidFill>
              </a:rPr>
              <a:t>) </a:t>
            </a:r>
            <a:r>
              <a:rPr lang="en-US" altLang="zh-TW" dirty="0">
                <a:solidFill>
                  <a:schemeClr val="tx1"/>
                </a:solidFill>
              </a:rPr>
              <a:t>(0-D)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Single vertex for each point (</a:t>
            </a:r>
            <a:r>
              <a:rPr lang="zh-TW" altLang="en-US" dirty="0">
                <a:solidFill>
                  <a:schemeClr val="tx1"/>
                </a:solidFill>
              </a:rPr>
              <a:t>每一點只有一個頂點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Key attribute: coordinates (x,y)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Lines (</a:t>
            </a:r>
            <a:r>
              <a:rPr lang="zh-TW" altLang="en-US" b="1" dirty="0">
                <a:solidFill>
                  <a:schemeClr val="tx1"/>
                </a:solidFill>
              </a:rPr>
              <a:t>線</a:t>
            </a:r>
            <a:r>
              <a:rPr lang="en-US" altLang="zh-TW" b="1" dirty="0">
                <a:solidFill>
                  <a:schemeClr val="tx1"/>
                </a:solidFill>
              </a:rPr>
              <a:t>) </a:t>
            </a:r>
            <a:r>
              <a:rPr lang="en-US" altLang="zh-TW" dirty="0">
                <a:solidFill>
                  <a:schemeClr val="tx1"/>
                </a:solidFill>
              </a:rPr>
              <a:t>(1-D)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Multiple vertices (</a:t>
            </a:r>
            <a:r>
              <a:rPr lang="zh-TW" altLang="en-US" dirty="0">
                <a:solidFill>
                  <a:schemeClr val="tx1"/>
                </a:solidFill>
              </a:rPr>
              <a:t>多個頂點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Open, not enclosed (</a:t>
            </a:r>
            <a:r>
              <a:rPr lang="zh-TW" altLang="en-US" dirty="0">
                <a:solidFill>
                  <a:schemeClr val="tx1"/>
                </a:solidFill>
              </a:rPr>
              <a:t>不封閉的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Key attributes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Length (</a:t>
            </a:r>
            <a:r>
              <a:rPr lang="zh-TW" altLang="en-US" dirty="0">
                <a:solidFill>
                  <a:srgbClr val="000000"/>
                </a:solidFill>
              </a:rPr>
              <a:t>長度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Coordinates of each vertex point (</a:t>
            </a:r>
            <a:r>
              <a:rPr lang="zh-TW" altLang="en-US" dirty="0">
                <a:solidFill>
                  <a:srgbClr val="000000"/>
                </a:solidFill>
              </a:rPr>
              <a:t>每個頂點的坐標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Polygons (</a:t>
            </a:r>
            <a:r>
              <a:rPr lang="zh-TW" altLang="en-US" b="1" dirty="0">
                <a:solidFill>
                  <a:schemeClr val="tx1"/>
                </a:solidFill>
              </a:rPr>
              <a:t>多邊形</a:t>
            </a:r>
            <a:r>
              <a:rPr lang="en-US" altLang="zh-TW" b="1" dirty="0">
                <a:solidFill>
                  <a:srgbClr val="000000"/>
                </a:solidFill>
              </a:rPr>
              <a:t>)</a:t>
            </a:r>
            <a:r>
              <a:rPr lang="en-US" altLang="zh-TW" dirty="0">
                <a:solidFill>
                  <a:srgbClr val="000000"/>
                </a:solidFill>
              </a:rPr>
              <a:t> (2-D)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Multiple vertices (</a:t>
            </a:r>
            <a:r>
              <a:rPr lang="zh-TW" altLang="en-US" dirty="0">
                <a:solidFill>
                  <a:schemeClr val="tx1"/>
                </a:solidFill>
              </a:rPr>
              <a:t>多個頂點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Enclosed, not open (</a:t>
            </a:r>
            <a:r>
              <a:rPr lang="zh-TW" altLang="en-US" dirty="0">
                <a:solidFill>
                  <a:schemeClr val="tx1"/>
                </a:solidFill>
              </a:rPr>
              <a:t>封閉的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Key attributes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Area (</a:t>
            </a:r>
            <a:r>
              <a:rPr lang="zh-TW" altLang="en-US" dirty="0">
                <a:solidFill>
                  <a:schemeClr val="tx1"/>
                </a:solidFill>
              </a:rPr>
              <a:t>面積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lvl="3"/>
            <a:r>
              <a:rPr lang="en-US" altLang="zh-TW" dirty="0">
                <a:solidFill>
                  <a:schemeClr val="tx1"/>
                </a:solidFill>
              </a:rPr>
              <a:t>Length (</a:t>
            </a:r>
            <a:r>
              <a:rPr lang="zh-TW" altLang="en-US" dirty="0">
                <a:solidFill>
                  <a:srgbClr val="000000"/>
                </a:solidFill>
              </a:rPr>
              <a:t>長度</a:t>
            </a:r>
            <a:r>
              <a:rPr lang="en-US" altLang="zh-TW" dirty="0">
                <a:solidFill>
                  <a:srgbClr val="000000"/>
                </a:solidFill>
              </a:rPr>
              <a:t>) * Width (</a:t>
            </a:r>
            <a:r>
              <a:rPr lang="zh-TW" altLang="en-US" dirty="0">
                <a:solidFill>
                  <a:srgbClr val="000000"/>
                </a:solidFill>
              </a:rPr>
              <a:t>闊度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</a:p>
          <a:p>
            <a:pPr lvl="2"/>
            <a:endParaRPr lang="en-US" altLang="zh-TW" dirty="0">
              <a:solidFill>
                <a:srgbClr val="000000"/>
              </a:solidFill>
            </a:endParaRPr>
          </a:p>
          <a:p>
            <a:pPr lvl="1"/>
            <a:endParaRPr lang="en-US" altLang="zh-TW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Vector Data Models">
            <a:extLst>
              <a:ext uri="{FF2B5EF4-FFF2-40B4-BE49-F238E27FC236}">
                <a16:creationId xmlns:a16="http://schemas.microsoft.com/office/drawing/2014/main" id="{706A6B32-716D-4C4F-9CE4-1624BBD98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754417"/>
            <a:ext cx="5451627" cy="50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0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8B12-2431-4211-BE2C-876A50AC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9390"/>
          </a:xfrm>
        </p:spPr>
        <p:txBody>
          <a:bodyPr/>
          <a:lstStyle/>
          <a:p>
            <a:r>
              <a:rPr lang="en-US" dirty="0"/>
              <a:t>Review… Attribute Table</a:t>
            </a:r>
          </a:p>
        </p:txBody>
      </p:sp>
      <p:pic>
        <p:nvPicPr>
          <p:cNvPr id="4" name="Picture 4" descr="Latitude and longitude table">
            <a:extLst>
              <a:ext uri="{FF2B5EF4-FFF2-40B4-BE49-F238E27FC236}">
                <a16:creationId xmlns:a16="http://schemas.microsoft.com/office/drawing/2014/main" id="{EC4D5611-58E1-4B77-9580-FDAA0ECED2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5261" y="2474913"/>
            <a:ext cx="7968994" cy="218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02A682-87A6-4312-90B0-886E26AE60DF}"/>
              </a:ext>
            </a:extLst>
          </p:cNvPr>
          <p:cNvCxnSpPr>
            <a:cxnSpLocks/>
          </p:cNvCxnSpPr>
          <p:nvPr/>
        </p:nvCxnSpPr>
        <p:spPr>
          <a:xfrm flipH="1">
            <a:off x="4171374" y="1788824"/>
            <a:ext cx="394276" cy="62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369800A-1B9B-412C-9A83-B3982E127894}"/>
              </a:ext>
            </a:extLst>
          </p:cNvPr>
          <p:cNvSpPr txBox="1"/>
          <p:nvPr/>
        </p:nvSpPr>
        <p:spPr>
          <a:xfrm>
            <a:off x="4216673" y="1204048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Field/Attribute</a:t>
            </a:r>
          </a:p>
          <a:p>
            <a:r>
              <a:rPr lang="en-US" sz="1600" dirty="0"/>
              <a:t>(Column)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F1BBEE-20F6-4692-B4EA-51CF5AE3E3C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038725" y="1788824"/>
            <a:ext cx="669925" cy="68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0E1F264-EE62-4439-97E1-D0356F4066C5}"/>
              </a:ext>
            </a:extLst>
          </p:cNvPr>
          <p:cNvSpPr/>
          <p:nvPr/>
        </p:nvSpPr>
        <p:spPr>
          <a:xfrm>
            <a:off x="4025900" y="1204049"/>
            <a:ext cx="2025650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DEDB49-832A-460B-9783-D530E33855C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47365" y="1788823"/>
            <a:ext cx="802393" cy="68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71C774-4CF7-4FAE-BFE9-191DD20D4910}"/>
              </a:ext>
            </a:extLst>
          </p:cNvPr>
          <p:cNvCxnSpPr>
            <a:cxnSpLocks/>
          </p:cNvCxnSpPr>
          <p:nvPr/>
        </p:nvCxnSpPr>
        <p:spPr>
          <a:xfrm>
            <a:off x="6055302" y="1558058"/>
            <a:ext cx="2625148" cy="91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4A2C25-F006-4A78-AD3D-18E771C046CA}"/>
              </a:ext>
            </a:extLst>
          </p:cNvPr>
          <p:cNvCxnSpPr>
            <a:cxnSpLocks/>
          </p:cNvCxnSpPr>
          <p:nvPr/>
        </p:nvCxnSpPr>
        <p:spPr>
          <a:xfrm>
            <a:off x="6047365" y="1479550"/>
            <a:ext cx="4061835" cy="99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DBCF02-F5D5-453B-A692-1CEAC3A6953E}"/>
              </a:ext>
            </a:extLst>
          </p:cNvPr>
          <p:cNvSpPr/>
          <p:nvPr/>
        </p:nvSpPr>
        <p:spPr>
          <a:xfrm>
            <a:off x="342900" y="2835542"/>
            <a:ext cx="176530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43BC1-B695-4DF8-9890-04999BD1CD79}"/>
              </a:ext>
            </a:extLst>
          </p:cNvPr>
          <p:cNvSpPr txBox="1"/>
          <p:nvPr/>
        </p:nvSpPr>
        <p:spPr>
          <a:xfrm>
            <a:off x="342900" y="2835542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Row/Record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3BEBEE-66C1-4515-A40F-DC84C0E16C7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108200" y="3020208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ABA85A-C059-4D0D-B3C4-B5A125FF82E9}"/>
              </a:ext>
            </a:extLst>
          </p:cNvPr>
          <p:cNvCxnSpPr>
            <a:cxnSpLocks/>
          </p:cNvCxnSpPr>
          <p:nvPr/>
        </p:nvCxnSpPr>
        <p:spPr>
          <a:xfrm>
            <a:off x="2108200" y="3115458"/>
            <a:ext cx="757061" cy="2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142968-082A-40D5-A088-0F7231755C0A}"/>
              </a:ext>
            </a:extLst>
          </p:cNvPr>
          <p:cNvCxnSpPr>
            <a:cxnSpLocks/>
          </p:cNvCxnSpPr>
          <p:nvPr/>
        </p:nvCxnSpPr>
        <p:spPr>
          <a:xfrm>
            <a:off x="1861264" y="3204874"/>
            <a:ext cx="1003997" cy="54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A48491-5B71-4B86-A2C5-650B10378979}"/>
              </a:ext>
            </a:extLst>
          </p:cNvPr>
          <p:cNvCxnSpPr>
            <a:cxnSpLocks/>
          </p:cNvCxnSpPr>
          <p:nvPr/>
        </p:nvCxnSpPr>
        <p:spPr>
          <a:xfrm>
            <a:off x="1536003" y="3204874"/>
            <a:ext cx="1329258" cy="85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D2F249-413C-4070-9CA5-AFCDF12243FD}"/>
              </a:ext>
            </a:extLst>
          </p:cNvPr>
          <p:cNvCxnSpPr>
            <a:cxnSpLocks/>
          </p:cNvCxnSpPr>
          <p:nvPr/>
        </p:nvCxnSpPr>
        <p:spPr>
          <a:xfrm>
            <a:off x="1317982" y="3226739"/>
            <a:ext cx="1547279" cy="120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20B897-362C-4A95-B708-840DFA3E4623}"/>
              </a:ext>
            </a:extLst>
          </p:cNvPr>
          <p:cNvSpPr txBox="1"/>
          <p:nvPr/>
        </p:nvSpPr>
        <p:spPr>
          <a:xfrm>
            <a:off x="2819400" y="4914900"/>
            <a:ext cx="8629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points: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attribute/field has only ONE data type (</a:t>
            </a:r>
            <a:r>
              <a:rPr lang="zh-TW" altLang="en-US" dirty="0"/>
              <a:t>每個屬性只有一種數據種類</a:t>
            </a:r>
            <a:r>
              <a:rPr lang="en-US" altLang="zh-TW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Every attribute table has a </a:t>
            </a:r>
            <a:r>
              <a:rPr lang="en-US" b="1" dirty="0"/>
              <a:t>primary key field</a:t>
            </a:r>
            <a:r>
              <a:rPr lang="en-US" dirty="0"/>
              <a:t> to uniquely identify each row of data (Values in the primary key field cannot be repeated)</a:t>
            </a:r>
          </a:p>
          <a:p>
            <a:pPr marL="742950" lvl="1" indent="-285750">
              <a:buFontTx/>
              <a:buChar char="-"/>
            </a:pPr>
            <a:r>
              <a:rPr lang="zh-TW" altLang="en-US" dirty="0"/>
              <a:t>每一個屬性表有一個</a:t>
            </a:r>
            <a:r>
              <a:rPr lang="zh-TW" altLang="en-US" b="1" dirty="0"/>
              <a:t>主鍵</a:t>
            </a:r>
            <a:r>
              <a:rPr lang="zh-TW" altLang="en-US" dirty="0"/>
              <a:t>，用作獨特地識別每一行的數據。</a:t>
            </a:r>
            <a:endParaRPr lang="en-US" altLang="zh-TW" dirty="0"/>
          </a:p>
          <a:p>
            <a:pPr marL="742950" lvl="1" indent="-285750">
              <a:buFontTx/>
              <a:buChar char="-"/>
            </a:pPr>
            <a:r>
              <a:rPr lang="zh-TW" altLang="en-US" dirty="0"/>
              <a:t>主鍵的數據值不能夠重複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4425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49F4F-7774-46F7-B922-CC22EFE3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684B46"/>
                </a:solidFill>
              </a:rPr>
              <a:t>Digitizing (</a:t>
            </a:r>
            <a:r>
              <a:rPr lang="zh-TW" altLang="en-US" sz="3200" dirty="0">
                <a:solidFill>
                  <a:srgbClr val="684B46"/>
                </a:solidFill>
              </a:rPr>
              <a:t>數碼化</a:t>
            </a:r>
            <a:r>
              <a:rPr lang="en-US" altLang="zh-TW" sz="3200" dirty="0">
                <a:solidFill>
                  <a:srgbClr val="684B46"/>
                </a:solidFill>
              </a:rPr>
              <a:t>)</a:t>
            </a:r>
            <a:endParaRPr lang="en-US" sz="3200" dirty="0">
              <a:solidFill>
                <a:srgbClr val="684B46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84B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78CF-91C4-4F9D-A802-48244B41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314450"/>
            <a:ext cx="3650278" cy="4898444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84E8FF"/>
              </a:buClr>
            </a:pPr>
            <a:r>
              <a:rPr lang="en-US" sz="2000" b="1" dirty="0"/>
              <a:t>Definition:</a:t>
            </a:r>
            <a:r>
              <a:rPr lang="en-US" sz="2000" dirty="0"/>
              <a:t> The process by which </a:t>
            </a:r>
            <a:r>
              <a:rPr lang="en-US" sz="2000" u="sng" dirty="0"/>
              <a:t>coordinates</a:t>
            </a:r>
            <a:r>
              <a:rPr lang="en-US" sz="2000" dirty="0"/>
              <a:t> from a map, image, or other sources of </a:t>
            </a:r>
            <a:r>
              <a:rPr lang="en-US" sz="2000" u="sng" dirty="0"/>
              <a:t>data are converted into a digital format in GIS</a:t>
            </a:r>
            <a:r>
              <a:rPr lang="en-US" sz="2000" dirty="0"/>
              <a:t>.</a:t>
            </a:r>
          </a:p>
          <a:p>
            <a:pPr>
              <a:buClr>
                <a:srgbClr val="84E8FF"/>
              </a:buClr>
            </a:pPr>
            <a:r>
              <a:rPr lang="en-US" sz="2000" dirty="0"/>
              <a:t>For example:</a:t>
            </a:r>
          </a:p>
          <a:p>
            <a:pPr lvl="1">
              <a:buClr>
                <a:srgbClr val="84E8FF"/>
              </a:buClr>
            </a:pPr>
            <a:r>
              <a:rPr lang="en-US" sz="1800" dirty="0"/>
              <a:t>Drawing points to represent Home Depot locations in York Region</a:t>
            </a:r>
          </a:p>
          <a:p>
            <a:pPr lvl="1">
              <a:buClr>
                <a:srgbClr val="84E8FF"/>
              </a:buClr>
            </a:pPr>
            <a:r>
              <a:rPr lang="en-US" sz="1800" dirty="0"/>
              <a:t>Drawing lines to represent rivers in a neighborhood</a:t>
            </a:r>
          </a:p>
          <a:p>
            <a:pPr lvl="1">
              <a:buClr>
                <a:srgbClr val="84E8FF"/>
              </a:buClr>
            </a:pPr>
            <a:r>
              <a:rPr lang="en-US" sz="1800" dirty="0"/>
              <a:t>Drawing a polygon to represent park washrooms on a satellite image.</a:t>
            </a:r>
          </a:p>
          <a:p>
            <a:pPr lvl="1">
              <a:buClr>
                <a:srgbClr val="84E8FF"/>
              </a:buClr>
            </a:pPr>
            <a:endParaRPr lang="en-US" sz="1800" dirty="0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screenshot of a circuit board&#10;&#10;Description automatically generated">
            <a:extLst>
              <a:ext uri="{FF2B5EF4-FFF2-40B4-BE49-F238E27FC236}">
                <a16:creationId xmlns:a16="http://schemas.microsoft.com/office/drawing/2014/main" id="{52974431-6522-49DA-8BCA-BA4DB9C9B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r="18341" b="-1"/>
          <a:stretch/>
        </p:blipFill>
        <p:spPr bwMode="auto">
          <a:xfrm>
            <a:off x="4619543" y="10"/>
            <a:ext cx="7572457" cy="68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83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537F-2DA8-4DCC-81A4-37AA6956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for Vector Creation</a:t>
            </a:r>
            <a:br>
              <a:rPr lang="en-US" dirty="0"/>
            </a:br>
            <a:r>
              <a:rPr lang="zh-HK" altLang="en-US" dirty="0"/>
              <a:t>向量圖形</a:t>
            </a:r>
            <a:r>
              <a:rPr lang="zh-TW" altLang="en-US" dirty="0"/>
              <a:t>製作步驟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9AE8-ED40-49EA-BC5A-5DCF73D9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Determine the </a:t>
            </a:r>
            <a:r>
              <a:rPr lang="en-US" b="1" dirty="0"/>
              <a:t>vector data type </a:t>
            </a:r>
            <a:r>
              <a:rPr lang="en-US" dirty="0"/>
              <a:t>based on the object type (</a:t>
            </a:r>
            <a:r>
              <a:rPr lang="zh-TW" altLang="en-US" dirty="0"/>
              <a:t>決定要製作的</a:t>
            </a:r>
            <a:r>
              <a:rPr lang="zh-HK" altLang="en-US" dirty="0"/>
              <a:t>向量圖形</a:t>
            </a:r>
            <a:r>
              <a:rPr lang="zh-TW" altLang="en-US" dirty="0"/>
              <a:t>的種類</a:t>
            </a:r>
            <a:r>
              <a:rPr lang="en-US" altLang="zh-TW" dirty="0"/>
              <a:t>): points, lines or polygons.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Determine the </a:t>
            </a:r>
            <a:r>
              <a:rPr lang="en-US" b="1" dirty="0"/>
              <a:t>attributes (fields) </a:t>
            </a:r>
            <a:r>
              <a:rPr lang="en-US" dirty="0"/>
              <a:t>to be included. (</a:t>
            </a:r>
            <a:r>
              <a:rPr lang="zh-TW" altLang="en-US" dirty="0"/>
              <a:t>決定要包括的屬性</a:t>
            </a:r>
            <a:r>
              <a:rPr lang="en-US" altLang="zh-TW" dirty="0"/>
              <a:t>)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Create a new shapefile using the </a:t>
            </a:r>
            <a:r>
              <a:rPr lang="en-US" altLang="zh-TW" b="1" dirty="0"/>
              <a:t>Create Layer &gt; New Shapefile Layer</a:t>
            </a:r>
            <a:r>
              <a:rPr lang="en-US" altLang="zh-TW" dirty="0"/>
              <a:t> tool in QGIS. (</a:t>
            </a:r>
            <a:r>
              <a:rPr lang="zh-TW" altLang="en-US" dirty="0"/>
              <a:t>用</a:t>
            </a:r>
            <a:r>
              <a:rPr lang="en-US" altLang="zh-TW" dirty="0"/>
              <a:t>QGIS</a:t>
            </a:r>
            <a:r>
              <a:rPr lang="zh-TW" altLang="en-US" dirty="0"/>
              <a:t>的製作新圖層工具</a:t>
            </a:r>
            <a:r>
              <a:rPr lang="en-US" altLang="zh-TW" dirty="0"/>
              <a:t>) Specify output location.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Verify the coordinate system to check if it is appropriate. (</a:t>
            </a:r>
            <a:r>
              <a:rPr lang="zh-TW" altLang="en-US" dirty="0"/>
              <a:t>檢查坐標系統</a:t>
            </a:r>
            <a:r>
              <a:rPr lang="en-US" altLang="zh-TW" dirty="0"/>
              <a:t>)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Start </a:t>
            </a:r>
            <a:r>
              <a:rPr lang="en-US" altLang="zh-TW" b="1" dirty="0"/>
              <a:t>toggle editing</a:t>
            </a:r>
            <a:r>
              <a:rPr lang="en-US" altLang="zh-TW" dirty="0"/>
              <a:t> and add </a:t>
            </a:r>
            <a:r>
              <a:rPr lang="en-US" altLang="zh-TW" b="1" dirty="0"/>
              <a:t>new vector features.</a:t>
            </a:r>
            <a:r>
              <a:rPr lang="en-US" altLang="zh-TW" dirty="0"/>
              <a:t> (</a:t>
            </a:r>
            <a:r>
              <a:rPr lang="zh-TW" altLang="en-US" dirty="0"/>
              <a:t>開始編輯新的向量圖形</a:t>
            </a:r>
            <a:r>
              <a:rPr lang="en-US" altLang="zh-TW" dirty="0"/>
              <a:t>)</a:t>
            </a:r>
          </a:p>
          <a:p>
            <a:pPr>
              <a:buFont typeface="+mj-lt"/>
              <a:buAutoNum type="arabicPeriod"/>
            </a:pPr>
            <a:r>
              <a:rPr lang="en-US" altLang="zh-TW" b="1" dirty="0"/>
              <a:t>Save all the edits </a:t>
            </a:r>
            <a:r>
              <a:rPr lang="en-US" altLang="zh-TW" dirty="0"/>
              <a:t>after editing the features. (</a:t>
            </a:r>
            <a:r>
              <a:rPr lang="zh-TW" altLang="en-US" dirty="0"/>
              <a:t>儲存所有編輯</a:t>
            </a:r>
            <a:r>
              <a:rPr lang="en-US" altLang="zh-TW" dirty="0"/>
              <a:t>)</a:t>
            </a:r>
            <a:endParaRPr lang="en-US" altLang="zh-TW" b="1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64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A3FC-CDF9-4CDF-B2B5-A8438F7F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in QGIS</a:t>
            </a:r>
            <a:br>
              <a:rPr lang="en-US" dirty="0"/>
            </a:br>
            <a:r>
              <a:rPr lang="en-US" dirty="0"/>
              <a:t>(Digitizing)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52CD125-E385-41E9-B294-9BDF5F5C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27" y="1967345"/>
            <a:ext cx="5572991" cy="436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429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CC0AE-00A3-48EE-B20F-E8C153FF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B. Geocoding </a:t>
            </a:r>
            <a:br>
              <a:rPr lang="en-US" dirty="0">
                <a:solidFill>
                  <a:srgbClr val="FEFFFF"/>
                </a:solidFill>
              </a:rPr>
            </a:br>
            <a:r>
              <a:rPr lang="zh-TW" altLang="en-US" dirty="0">
                <a:solidFill>
                  <a:srgbClr val="FEFFFF"/>
                </a:solidFill>
              </a:rPr>
              <a:t>坐標化</a:t>
            </a:r>
            <a:endParaRPr lang="en-US" dirty="0">
              <a:solidFill>
                <a:srgbClr val="FEFFFF"/>
              </a:solidFill>
            </a:endParaRPr>
          </a:p>
        </p:txBody>
      </p:sp>
      <p:sp>
        <p:nvSpPr>
          <p:cNvPr id="164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3209D-264B-4B1B-B38F-1F430B87D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600">
              <a:solidFill>
                <a:srgbClr val="FEFFFF"/>
              </a:solidFill>
            </a:endParaRPr>
          </a:p>
        </p:txBody>
      </p:sp>
      <p:pic>
        <p:nvPicPr>
          <p:cNvPr id="4098" name="Picture 2" descr="About geocoding a table of addresses—Help | ArcGIS for Desktop">
            <a:extLst>
              <a:ext uri="{FF2B5EF4-FFF2-40B4-BE49-F238E27FC236}">
                <a16:creationId xmlns:a16="http://schemas.microsoft.com/office/drawing/2014/main" id="{55EB5A36-D38A-4950-88EF-0D1DEB396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7994" y="1530364"/>
            <a:ext cx="5640502" cy="380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66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1098</Words>
  <Application>Microsoft Office PowerPoint</Application>
  <PresentationFormat>Widescreen</PresentationFormat>
  <Paragraphs>108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GIS Lesson 8</vt:lpstr>
      <vt:lpstr>Agenda</vt:lpstr>
      <vt:lpstr>A. Vector Creation</vt:lpstr>
      <vt:lpstr>Review… Vector Data</vt:lpstr>
      <vt:lpstr>Review… Attribute Table</vt:lpstr>
      <vt:lpstr>Digitizing (數碼化)</vt:lpstr>
      <vt:lpstr>Steps for Vector Creation 向量圖形製作步驟</vt:lpstr>
      <vt:lpstr>Demonstration in QGIS (Digitizing)</vt:lpstr>
      <vt:lpstr>B. Geocoding  坐標化</vt:lpstr>
      <vt:lpstr>What is Geocoding? 什麼是坐標化？</vt:lpstr>
      <vt:lpstr>Address Format (地址格式) </vt:lpstr>
      <vt:lpstr>Steps for Geocoding 坐標化步驟</vt:lpstr>
      <vt:lpstr>Demonstration in QGIS (Geocoding)</vt:lpstr>
      <vt:lpstr>Questions?</vt:lpstr>
      <vt:lpstr>2.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Lesson 8</dc:title>
  <dc:creator>Kin Yu Chau</dc:creator>
  <cp:lastModifiedBy>Kin Yu Chau</cp:lastModifiedBy>
  <cp:revision>1</cp:revision>
  <dcterms:created xsi:type="dcterms:W3CDTF">2020-06-29T21:09:27Z</dcterms:created>
  <dcterms:modified xsi:type="dcterms:W3CDTF">2020-06-29T21:14:46Z</dcterms:modified>
</cp:coreProperties>
</file>