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99" r:id="rId4"/>
    <p:sldId id="309" r:id="rId5"/>
    <p:sldId id="308" r:id="rId6"/>
    <p:sldId id="300" r:id="rId7"/>
    <p:sldId id="311" r:id="rId8"/>
    <p:sldId id="310" r:id="rId9"/>
    <p:sldId id="315" r:id="rId10"/>
    <p:sldId id="312" r:id="rId11"/>
    <p:sldId id="313" r:id="rId12"/>
    <p:sldId id="314" r:id="rId13"/>
    <p:sldId id="307" r:id="rId14"/>
    <p:sldId id="316" r:id="rId15"/>
    <p:sldId id="274"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9C39AC-59D5-4801-84EA-C89EA563BB25}" v="970" dt="2020-07-08T18:39:48.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8" autoAdjust="0"/>
    <p:restoredTop sz="80044" autoAdjust="0"/>
  </p:normalViewPr>
  <p:slideViewPr>
    <p:cSldViewPr snapToGrid="0">
      <p:cViewPr varScale="1">
        <p:scale>
          <a:sx n="42" d="100"/>
          <a:sy n="42" d="100"/>
        </p:scale>
        <p:origin x="54"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 Chau" userId="bb71d157-b65a-464d-9c94-2eb9f98acf39" providerId="ADAL" clId="{E69C39AC-59D5-4801-84EA-C89EA563BB25}"/>
    <pc:docChg chg="undo custSel mod addSld delSld modSld sldOrd">
      <pc:chgData name="Frank Chau" userId="bb71d157-b65a-464d-9c94-2eb9f98acf39" providerId="ADAL" clId="{E69C39AC-59D5-4801-84EA-C89EA563BB25}" dt="2020-07-08T18:39:39.789" v="4801" actId="14100"/>
      <pc:docMkLst>
        <pc:docMk/>
      </pc:docMkLst>
      <pc:sldChg chg="modSp mod">
        <pc:chgData name="Frank Chau" userId="bb71d157-b65a-464d-9c94-2eb9f98acf39" providerId="ADAL" clId="{E69C39AC-59D5-4801-84EA-C89EA563BB25}" dt="2020-07-07T18:14:10.797" v="38" actId="20577"/>
        <pc:sldMkLst>
          <pc:docMk/>
          <pc:sldMk cId="1554662847" sldId="256"/>
        </pc:sldMkLst>
        <pc:spChg chg="mod">
          <ac:chgData name="Frank Chau" userId="bb71d157-b65a-464d-9c94-2eb9f98acf39" providerId="ADAL" clId="{E69C39AC-59D5-4801-84EA-C89EA563BB25}" dt="2020-07-07T18:14:10.797" v="38" actId="20577"/>
          <ac:spMkLst>
            <pc:docMk/>
            <pc:sldMk cId="1554662847" sldId="256"/>
            <ac:spMk id="3" creationId="{F0E1BD01-1DD0-49E7-A11D-B2311C416F83}"/>
          </ac:spMkLst>
        </pc:spChg>
      </pc:sldChg>
      <pc:sldChg chg="modSp">
        <pc:chgData name="Frank Chau" userId="bb71d157-b65a-464d-9c94-2eb9f98acf39" providerId="ADAL" clId="{E69C39AC-59D5-4801-84EA-C89EA563BB25}" dt="2020-07-08T18:37:02.478" v="4623" actId="20577"/>
        <pc:sldMkLst>
          <pc:docMk/>
          <pc:sldMk cId="866207705" sldId="257"/>
        </pc:sldMkLst>
        <pc:graphicFrameChg chg="mod">
          <ac:chgData name="Frank Chau" userId="bb71d157-b65a-464d-9c94-2eb9f98acf39" providerId="ADAL" clId="{E69C39AC-59D5-4801-84EA-C89EA563BB25}" dt="2020-07-08T18:37:02.478" v="4623" actId="20577"/>
          <ac:graphicFrameMkLst>
            <pc:docMk/>
            <pc:sldMk cId="866207705" sldId="257"/>
            <ac:graphicFrameMk id="5" creationId="{AB688750-0463-43AF-B56B-79F1DE95CA54}"/>
          </ac:graphicFrameMkLst>
        </pc:graphicFrameChg>
      </pc:sldChg>
      <pc:sldChg chg="modSp mod">
        <pc:chgData name="Frank Chau" userId="bb71d157-b65a-464d-9c94-2eb9f98acf39" providerId="ADAL" clId="{E69C39AC-59D5-4801-84EA-C89EA563BB25}" dt="2020-07-08T18:38:45.163" v="4798" actId="20577"/>
        <pc:sldMkLst>
          <pc:docMk/>
          <pc:sldMk cId="291525893" sldId="261"/>
        </pc:sldMkLst>
        <pc:spChg chg="mod">
          <ac:chgData name="Frank Chau" userId="bb71d157-b65a-464d-9c94-2eb9f98acf39" providerId="ADAL" clId="{E69C39AC-59D5-4801-84EA-C89EA563BB25}" dt="2020-07-08T18:38:45.163" v="4798" actId="20577"/>
          <ac:spMkLst>
            <pc:docMk/>
            <pc:sldMk cId="291525893" sldId="261"/>
            <ac:spMk id="3" creationId="{F02C492F-8BEA-48E0-A26D-737C0638DE77}"/>
          </ac:spMkLst>
        </pc:spChg>
      </pc:sldChg>
      <pc:sldChg chg="del">
        <pc:chgData name="Frank Chau" userId="bb71d157-b65a-464d-9c94-2eb9f98acf39" providerId="ADAL" clId="{E69C39AC-59D5-4801-84EA-C89EA563BB25}" dt="2020-07-07T20:10:57.035" v="2964" actId="47"/>
        <pc:sldMkLst>
          <pc:docMk/>
          <pc:sldMk cId="940667952" sldId="282"/>
        </pc:sldMkLst>
      </pc:sldChg>
      <pc:sldChg chg="addSp delSp modSp mod modNotesTx">
        <pc:chgData name="Frank Chau" userId="bb71d157-b65a-464d-9c94-2eb9f98acf39" providerId="ADAL" clId="{E69C39AC-59D5-4801-84EA-C89EA563BB25}" dt="2020-07-07T20:10:47.278" v="2963" actId="20577"/>
        <pc:sldMkLst>
          <pc:docMk/>
          <pc:sldMk cId="2531567509" sldId="299"/>
        </pc:sldMkLst>
        <pc:spChg chg="mod">
          <ac:chgData name="Frank Chau" userId="bb71d157-b65a-464d-9c94-2eb9f98acf39" providerId="ADAL" clId="{E69C39AC-59D5-4801-84EA-C89EA563BB25}" dt="2020-07-07T20:10:47.278" v="2963" actId="20577"/>
          <ac:spMkLst>
            <pc:docMk/>
            <pc:sldMk cId="2531567509" sldId="299"/>
            <ac:spMk id="2" creationId="{CB5F8D97-D894-46AB-8226-2952C093CD8F}"/>
          </ac:spMkLst>
        </pc:spChg>
        <pc:spChg chg="mod">
          <ac:chgData name="Frank Chau" userId="bb71d157-b65a-464d-9c94-2eb9f98acf39" providerId="ADAL" clId="{E69C39AC-59D5-4801-84EA-C89EA563BB25}" dt="2020-07-07T18:23:39.237" v="403" actId="26606"/>
          <ac:spMkLst>
            <pc:docMk/>
            <pc:sldMk cId="2531567509" sldId="299"/>
            <ac:spMk id="3" creationId="{76FF1FE2-EB3D-4725-B51E-EC7C0C5C7937}"/>
          </ac:spMkLst>
        </pc:spChg>
        <pc:spChg chg="del">
          <ac:chgData name="Frank Chau" userId="bb71d157-b65a-464d-9c94-2eb9f98acf39" providerId="ADAL" clId="{E69C39AC-59D5-4801-84EA-C89EA563BB25}" dt="2020-07-07T18:23:39.237" v="403" actId="26606"/>
          <ac:spMkLst>
            <pc:docMk/>
            <pc:sldMk cId="2531567509" sldId="299"/>
            <ac:spMk id="99" creationId="{1996130F-9AB5-4DE9-8574-3AF891C5C172}"/>
          </ac:spMkLst>
        </pc:spChg>
        <pc:spChg chg="del">
          <ac:chgData name="Frank Chau" userId="bb71d157-b65a-464d-9c94-2eb9f98acf39" providerId="ADAL" clId="{E69C39AC-59D5-4801-84EA-C89EA563BB25}" dt="2020-07-07T18:23:39.237" v="403" actId="26606"/>
          <ac:spMkLst>
            <pc:docMk/>
            <pc:sldMk cId="2531567509" sldId="299"/>
            <ac:spMk id="101" creationId="{3623DEAC-F39C-45D6-86DC-1033F6429528}"/>
          </ac:spMkLst>
        </pc:spChg>
        <pc:spChg chg="del">
          <ac:chgData name="Frank Chau" userId="bb71d157-b65a-464d-9c94-2eb9f98acf39" providerId="ADAL" clId="{E69C39AC-59D5-4801-84EA-C89EA563BB25}" dt="2020-07-07T18:23:39.237" v="403" actId="26606"/>
          <ac:spMkLst>
            <pc:docMk/>
            <pc:sldMk cId="2531567509" sldId="299"/>
            <ac:spMk id="103" creationId="{A692209D-B607-46C3-8560-07AF72291659}"/>
          </ac:spMkLst>
        </pc:spChg>
        <pc:spChg chg="del">
          <ac:chgData name="Frank Chau" userId="bb71d157-b65a-464d-9c94-2eb9f98acf39" providerId="ADAL" clId="{E69C39AC-59D5-4801-84EA-C89EA563BB25}" dt="2020-07-07T18:23:39.237" v="403" actId="26606"/>
          <ac:spMkLst>
            <pc:docMk/>
            <pc:sldMk cId="2531567509" sldId="299"/>
            <ac:spMk id="105" creationId="{94874638-CF15-4908-BC4B-4908744D0BAF}"/>
          </ac:spMkLst>
        </pc:spChg>
        <pc:spChg chg="del">
          <ac:chgData name="Frank Chau" userId="bb71d157-b65a-464d-9c94-2eb9f98acf39" providerId="ADAL" clId="{E69C39AC-59D5-4801-84EA-C89EA563BB25}" dt="2020-07-07T18:23:39.237" v="403" actId="26606"/>
          <ac:spMkLst>
            <pc:docMk/>
            <pc:sldMk cId="2531567509" sldId="299"/>
            <ac:spMk id="107" creationId="{5F1B8348-CD6E-4561-A704-C232D9A2676D}"/>
          </ac:spMkLst>
        </pc:spChg>
        <pc:spChg chg="add">
          <ac:chgData name="Frank Chau" userId="bb71d157-b65a-464d-9c94-2eb9f98acf39" providerId="ADAL" clId="{E69C39AC-59D5-4801-84EA-C89EA563BB25}" dt="2020-07-07T18:23:39.237" v="403" actId="26606"/>
          <ac:spMkLst>
            <pc:docMk/>
            <pc:sldMk cId="2531567509" sldId="299"/>
            <ac:spMk id="140" creationId="{DE91395A-2D18-4AF6-A0AC-AAA7189FED11}"/>
          </ac:spMkLst>
        </pc:spChg>
        <pc:spChg chg="add">
          <ac:chgData name="Frank Chau" userId="bb71d157-b65a-464d-9c94-2eb9f98acf39" providerId="ADAL" clId="{E69C39AC-59D5-4801-84EA-C89EA563BB25}" dt="2020-07-07T18:23:39.237" v="403" actId="26606"/>
          <ac:spMkLst>
            <pc:docMk/>
            <pc:sldMk cId="2531567509" sldId="299"/>
            <ac:spMk id="142" creationId="{7BD08880-457D-4C62-A3B5-6A9B0878C7E9}"/>
          </ac:spMkLst>
        </pc:spChg>
        <pc:spChg chg="add">
          <ac:chgData name="Frank Chau" userId="bb71d157-b65a-464d-9c94-2eb9f98acf39" providerId="ADAL" clId="{E69C39AC-59D5-4801-84EA-C89EA563BB25}" dt="2020-07-07T18:23:39.237" v="403" actId="26606"/>
          <ac:spMkLst>
            <pc:docMk/>
            <pc:sldMk cId="2531567509" sldId="299"/>
            <ac:spMk id="144" creationId="{FA94DED7-0A28-4AD9-8747-E94113225016}"/>
          </ac:spMkLst>
        </pc:spChg>
        <pc:spChg chg="add">
          <ac:chgData name="Frank Chau" userId="bb71d157-b65a-464d-9c94-2eb9f98acf39" providerId="ADAL" clId="{E69C39AC-59D5-4801-84EA-C89EA563BB25}" dt="2020-07-07T18:23:39.237" v="403" actId="26606"/>
          <ac:spMkLst>
            <pc:docMk/>
            <pc:sldMk cId="2531567509" sldId="299"/>
            <ac:spMk id="146" creationId="{6F175609-91A3-416E-BC3D-7548FDE02910}"/>
          </ac:spMkLst>
        </pc:spChg>
        <pc:spChg chg="add">
          <ac:chgData name="Frank Chau" userId="bb71d157-b65a-464d-9c94-2eb9f98acf39" providerId="ADAL" clId="{E69C39AC-59D5-4801-84EA-C89EA563BB25}" dt="2020-07-07T18:23:39.237" v="403" actId="26606"/>
          <ac:spMkLst>
            <pc:docMk/>
            <pc:sldMk cId="2531567509" sldId="299"/>
            <ac:spMk id="148" creationId="{9A3B0D54-9DF0-4FF8-A0AA-B4234DF358EF}"/>
          </ac:spMkLst>
        </pc:spChg>
        <pc:grpChg chg="del">
          <ac:chgData name="Frank Chau" userId="bb71d157-b65a-464d-9c94-2eb9f98acf39" providerId="ADAL" clId="{E69C39AC-59D5-4801-84EA-C89EA563BB25}" dt="2020-07-07T18:23:39.237" v="403" actId="26606"/>
          <ac:grpSpMkLst>
            <pc:docMk/>
            <pc:sldMk cId="2531567509" sldId="299"/>
            <ac:grpSpMk id="71" creationId="{166BF9EE-F7AC-4FA5-AC7E-001B3A642F75}"/>
          </ac:grpSpMkLst>
        </pc:grpChg>
        <pc:grpChg chg="del">
          <ac:chgData name="Frank Chau" userId="bb71d157-b65a-464d-9c94-2eb9f98acf39" providerId="ADAL" clId="{E69C39AC-59D5-4801-84EA-C89EA563BB25}" dt="2020-07-07T18:23:39.237" v="403" actId="26606"/>
          <ac:grpSpMkLst>
            <pc:docMk/>
            <pc:sldMk cId="2531567509" sldId="299"/>
            <ac:grpSpMk id="85" creationId="{E312DBA5-56D8-42B2-BA94-28168C2A6703}"/>
          </ac:grpSpMkLst>
        </pc:grpChg>
        <pc:grpChg chg="add">
          <ac:chgData name="Frank Chau" userId="bb71d157-b65a-464d-9c94-2eb9f98acf39" providerId="ADAL" clId="{E69C39AC-59D5-4801-84EA-C89EA563BB25}" dt="2020-07-07T18:23:39.237" v="403" actId="26606"/>
          <ac:grpSpMkLst>
            <pc:docMk/>
            <pc:sldMk cId="2531567509" sldId="299"/>
            <ac:grpSpMk id="112" creationId="{7398C59F-5A18-487B-91D6-B955AACF2E50}"/>
          </ac:grpSpMkLst>
        </pc:grpChg>
        <pc:grpChg chg="add">
          <ac:chgData name="Frank Chau" userId="bb71d157-b65a-464d-9c94-2eb9f98acf39" providerId="ADAL" clId="{E69C39AC-59D5-4801-84EA-C89EA563BB25}" dt="2020-07-07T18:23:39.237" v="403" actId="26606"/>
          <ac:grpSpMkLst>
            <pc:docMk/>
            <pc:sldMk cId="2531567509" sldId="299"/>
            <ac:grpSpMk id="126" creationId="{520234FB-542E-4550-9C2F-1B56FD41A1CA}"/>
          </ac:grpSpMkLst>
        </pc:grpChg>
        <pc:picChg chg="add mod">
          <ac:chgData name="Frank Chau" userId="bb71d157-b65a-464d-9c94-2eb9f98acf39" providerId="ADAL" clId="{E69C39AC-59D5-4801-84EA-C89EA563BB25}" dt="2020-07-07T18:23:39.237" v="403" actId="26606"/>
          <ac:picMkLst>
            <pc:docMk/>
            <pc:sldMk cId="2531567509" sldId="299"/>
            <ac:picMk id="4" creationId="{3F9DD776-416E-4DA4-887C-A56855D85297}"/>
          </ac:picMkLst>
        </pc:picChg>
        <pc:picChg chg="del">
          <ac:chgData name="Frank Chau" userId="bb71d157-b65a-464d-9c94-2eb9f98acf39" providerId="ADAL" clId="{E69C39AC-59D5-4801-84EA-C89EA563BB25}" dt="2020-07-07T18:23:33.600" v="400" actId="478"/>
          <ac:picMkLst>
            <pc:docMk/>
            <pc:sldMk cId="2531567509" sldId="299"/>
            <ac:picMk id="1026" creationId="{A7B551F4-3F72-43FE-AECF-4DB4BE4CF306}"/>
          </ac:picMkLst>
        </pc:picChg>
      </pc:sldChg>
      <pc:sldChg chg="addSp delSp modSp mod">
        <pc:chgData name="Frank Chau" userId="bb71d157-b65a-464d-9c94-2eb9f98acf39" providerId="ADAL" clId="{E69C39AC-59D5-4801-84EA-C89EA563BB25}" dt="2020-07-07T18:41:08.707" v="865" actId="20577"/>
        <pc:sldMkLst>
          <pc:docMk/>
          <pc:sldMk cId="2103504083" sldId="300"/>
        </pc:sldMkLst>
        <pc:spChg chg="mod">
          <ac:chgData name="Frank Chau" userId="bb71d157-b65a-464d-9c94-2eb9f98acf39" providerId="ADAL" clId="{E69C39AC-59D5-4801-84EA-C89EA563BB25}" dt="2020-07-07T18:24:34.576" v="429"/>
          <ac:spMkLst>
            <pc:docMk/>
            <pc:sldMk cId="2103504083" sldId="300"/>
            <ac:spMk id="2" creationId="{4A245F87-B0C8-42DC-A737-AFFC1414623C}"/>
          </ac:spMkLst>
        </pc:spChg>
        <pc:spChg chg="add del mod">
          <ac:chgData name="Frank Chau" userId="bb71d157-b65a-464d-9c94-2eb9f98acf39" providerId="ADAL" clId="{E69C39AC-59D5-4801-84EA-C89EA563BB25}" dt="2020-07-07T18:27:16.459" v="564" actId="478"/>
          <ac:spMkLst>
            <pc:docMk/>
            <pc:sldMk cId="2103504083" sldId="300"/>
            <ac:spMk id="3" creationId="{121D0AA8-B162-449C-A8BE-D29DD66880FA}"/>
          </ac:spMkLst>
        </pc:spChg>
        <pc:spChg chg="add mod">
          <ac:chgData name="Frank Chau" userId="bb71d157-b65a-464d-9c94-2eb9f98acf39" providerId="ADAL" clId="{E69C39AC-59D5-4801-84EA-C89EA563BB25}" dt="2020-07-07T18:41:08.707" v="865" actId="20577"/>
          <ac:spMkLst>
            <pc:docMk/>
            <pc:sldMk cId="2103504083" sldId="300"/>
            <ac:spMk id="5" creationId="{E32A8D2F-2FDD-4853-A409-851E36820753}"/>
          </ac:spMkLst>
        </pc:spChg>
        <pc:spChg chg="del mod">
          <ac:chgData name="Frank Chau" userId="bb71d157-b65a-464d-9c94-2eb9f98acf39" providerId="ADAL" clId="{E69C39AC-59D5-4801-84EA-C89EA563BB25}" dt="2020-07-07T18:24:55.337" v="554" actId="478"/>
          <ac:spMkLst>
            <pc:docMk/>
            <pc:sldMk cId="2103504083" sldId="300"/>
            <ac:spMk id="8" creationId="{2233B5E4-CD2C-47B2-AF62-69B3BC5B1669}"/>
          </ac:spMkLst>
        </pc:spChg>
        <pc:picChg chg="del">
          <ac:chgData name="Frank Chau" userId="bb71d157-b65a-464d-9c94-2eb9f98acf39" providerId="ADAL" clId="{E69C39AC-59D5-4801-84EA-C89EA563BB25}" dt="2020-07-07T18:24:38.595" v="432" actId="478"/>
          <ac:picMkLst>
            <pc:docMk/>
            <pc:sldMk cId="2103504083" sldId="300"/>
            <ac:picMk id="4" creationId="{706A6B32-716D-4C4F-9CE4-1624BBD9873D}"/>
          </ac:picMkLst>
        </pc:picChg>
        <pc:picChg chg="add mod">
          <ac:chgData name="Frank Chau" userId="bb71d157-b65a-464d-9c94-2eb9f98acf39" providerId="ADAL" clId="{E69C39AC-59D5-4801-84EA-C89EA563BB25}" dt="2020-07-07T18:27:19.251" v="567" actId="1076"/>
          <ac:picMkLst>
            <pc:docMk/>
            <pc:sldMk cId="2103504083" sldId="300"/>
            <ac:picMk id="2050" creationId="{F13D1648-65E7-491A-A589-F2D0AD55F399}"/>
          </ac:picMkLst>
        </pc:picChg>
      </pc:sldChg>
      <pc:sldChg chg="del">
        <pc:chgData name="Frank Chau" userId="bb71d157-b65a-464d-9c94-2eb9f98acf39" providerId="ADAL" clId="{E69C39AC-59D5-4801-84EA-C89EA563BB25}" dt="2020-07-07T18:43:01.728" v="910" actId="47"/>
        <pc:sldMkLst>
          <pc:docMk/>
          <pc:sldMk cId="2077844258" sldId="301"/>
        </pc:sldMkLst>
      </pc:sldChg>
      <pc:sldChg chg="del">
        <pc:chgData name="Frank Chau" userId="bb71d157-b65a-464d-9c94-2eb9f98acf39" providerId="ADAL" clId="{E69C39AC-59D5-4801-84EA-C89EA563BB25}" dt="2020-07-07T18:43:05.216" v="912" actId="47"/>
        <pc:sldMkLst>
          <pc:docMk/>
          <pc:sldMk cId="2538464298" sldId="302"/>
        </pc:sldMkLst>
      </pc:sldChg>
      <pc:sldChg chg="del">
        <pc:chgData name="Frank Chau" userId="bb71d157-b65a-464d-9c94-2eb9f98acf39" providerId="ADAL" clId="{E69C39AC-59D5-4801-84EA-C89EA563BB25}" dt="2020-07-07T18:43:02.731" v="911" actId="47"/>
        <pc:sldMkLst>
          <pc:docMk/>
          <pc:sldMk cId="3997830066" sldId="303"/>
        </pc:sldMkLst>
      </pc:sldChg>
      <pc:sldChg chg="del">
        <pc:chgData name="Frank Chau" userId="bb71d157-b65a-464d-9c94-2eb9f98acf39" providerId="ADAL" clId="{E69C39AC-59D5-4801-84EA-C89EA563BB25}" dt="2020-07-07T18:43:06.418" v="913" actId="47"/>
        <pc:sldMkLst>
          <pc:docMk/>
          <pc:sldMk cId="2234429761" sldId="304"/>
        </pc:sldMkLst>
      </pc:sldChg>
      <pc:sldChg chg="del">
        <pc:chgData name="Frank Chau" userId="bb71d157-b65a-464d-9c94-2eb9f98acf39" providerId="ADAL" clId="{E69C39AC-59D5-4801-84EA-C89EA563BB25}" dt="2020-07-07T18:43:09.754" v="914" actId="47"/>
        <pc:sldMkLst>
          <pc:docMk/>
          <pc:sldMk cId="3250908915" sldId="305"/>
        </pc:sldMkLst>
      </pc:sldChg>
      <pc:sldChg chg="del">
        <pc:chgData name="Frank Chau" userId="bb71d157-b65a-464d-9c94-2eb9f98acf39" providerId="ADAL" clId="{E69C39AC-59D5-4801-84EA-C89EA563BB25}" dt="2020-07-07T18:43:10.985" v="915" actId="47"/>
        <pc:sldMkLst>
          <pc:docMk/>
          <pc:sldMk cId="517172901" sldId="306"/>
        </pc:sldMkLst>
      </pc:sldChg>
      <pc:sldChg chg="addSp delSp modSp mod modNotesTx">
        <pc:chgData name="Frank Chau" userId="bb71d157-b65a-464d-9c94-2eb9f98acf39" providerId="ADAL" clId="{E69C39AC-59D5-4801-84EA-C89EA563BB25}" dt="2020-07-07T20:12:09.855" v="2994" actId="26606"/>
        <pc:sldMkLst>
          <pc:docMk/>
          <pc:sldMk cId="1540342778" sldId="307"/>
        </pc:sldMkLst>
        <pc:spChg chg="mod">
          <ac:chgData name="Frank Chau" userId="bb71d157-b65a-464d-9c94-2eb9f98acf39" providerId="ADAL" clId="{E69C39AC-59D5-4801-84EA-C89EA563BB25}" dt="2020-07-07T20:12:09.855" v="2994" actId="26606"/>
          <ac:spMkLst>
            <pc:docMk/>
            <pc:sldMk cId="1540342778" sldId="307"/>
            <ac:spMk id="2" creationId="{D0A3A3FC-CDF9-4CDF-B2B5-A8438F7F5636}"/>
          </ac:spMkLst>
        </pc:spChg>
        <pc:spChg chg="add del">
          <ac:chgData name="Frank Chau" userId="bb71d157-b65a-464d-9c94-2eb9f98acf39" providerId="ADAL" clId="{E69C39AC-59D5-4801-84EA-C89EA563BB25}" dt="2020-07-07T20:12:09.855" v="2994" actId="26606"/>
          <ac:spMkLst>
            <pc:docMk/>
            <pc:sldMk cId="1540342778" sldId="307"/>
            <ac:spMk id="133" creationId="{46FA917F-43A3-4FA3-A085-59D0DC397EFA}"/>
          </ac:spMkLst>
        </pc:spChg>
        <pc:spChg chg="add del">
          <ac:chgData name="Frank Chau" userId="bb71d157-b65a-464d-9c94-2eb9f98acf39" providerId="ADAL" clId="{E69C39AC-59D5-4801-84EA-C89EA563BB25}" dt="2020-07-07T20:12:09.855" v="2994" actId="26606"/>
          <ac:spMkLst>
            <pc:docMk/>
            <pc:sldMk cId="1540342778" sldId="307"/>
            <ac:spMk id="135" creationId="{9CBF007B-8C8C-4F79-B037-9F4C61F9F954}"/>
          </ac:spMkLst>
        </pc:spChg>
        <pc:spChg chg="add del">
          <ac:chgData name="Frank Chau" userId="bb71d157-b65a-464d-9c94-2eb9f98acf39" providerId="ADAL" clId="{E69C39AC-59D5-4801-84EA-C89EA563BB25}" dt="2020-07-07T20:12:09.023" v="2991" actId="26606"/>
          <ac:spMkLst>
            <pc:docMk/>
            <pc:sldMk cId="1540342778" sldId="307"/>
            <ac:spMk id="235" creationId="{DE91395A-2D18-4AF6-A0AC-AAA7189FED11}"/>
          </ac:spMkLst>
        </pc:spChg>
        <pc:spChg chg="add del">
          <ac:chgData name="Frank Chau" userId="bb71d157-b65a-464d-9c94-2eb9f98acf39" providerId="ADAL" clId="{E69C39AC-59D5-4801-84EA-C89EA563BB25}" dt="2020-07-07T20:12:09.023" v="2991" actId="26606"/>
          <ac:spMkLst>
            <pc:docMk/>
            <pc:sldMk cId="1540342778" sldId="307"/>
            <ac:spMk id="237" creationId="{7BD08880-457D-4C62-A3B5-6A9B0878C7E9}"/>
          </ac:spMkLst>
        </pc:spChg>
        <pc:spChg chg="add del">
          <ac:chgData name="Frank Chau" userId="bb71d157-b65a-464d-9c94-2eb9f98acf39" providerId="ADAL" clId="{E69C39AC-59D5-4801-84EA-C89EA563BB25}" dt="2020-07-07T20:12:09.023" v="2991" actId="26606"/>
          <ac:spMkLst>
            <pc:docMk/>
            <pc:sldMk cId="1540342778" sldId="307"/>
            <ac:spMk id="239" creationId="{FA94DED7-0A28-4AD9-8747-E94113225016}"/>
          </ac:spMkLst>
        </pc:spChg>
        <pc:spChg chg="add del">
          <ac:chgData name="Frank Chau" userId="bb71d157-b65a-464d-9c94-2eb9f98acf39" providerId="ADAL" clId="{E69C39AC-59D5-4801-84EA-C89EA563BB25}" dt="2020-07-07T20:12:09.023" v="2991" actId="26606"/>
          <ac:spMkLst>
            <pc:docMk/>
            <pc:sldMk cId="1540342778" sldId="307"/>
            <ac:spMk id="241" creationId="{6F175609-91A3-416E-BC3D-7548FDE02910}"/>
          </ac:spMkLst>
        </pc:spChg>
        <pc:spChg chg="add del">
          <ac:chgData name="Frank Chau" userId="bb71d157-b65a-464d-9c94-2eb9f98acf39" providerId="ADAL" clId="{E69C39AC-59D5-4801-84EA-C89EA563BB25}" dt="2020-07-07T20:12:09.023" v="2991" actId="26606"/>
          <ac:spMkLst>
            <pc:docMk/>
            <pc:sldMk cId="1540342778" sldId="307"/>
            <ac:spMk id="243" creationId="{9A3B0D54-9DF0-4FF8-A0AA-B4234DF358EF}"/>
          </ac:spMkLst>
        </pc:spChg>
        <pc:spChg chg="add">
          <ac:chgData name="Frank Chau" userId="bb71d157-b65a-464d-9c94-2eb9f98acf39" providerId="ADAL" clId="{E69C39AC-59D5-4801-84EA-C89EA563BB25}" dt="2020-07-07T20:12:09.855" v="2994" actId="26606"/>
          <ac:spMkLst>
            <pc:docMk/>
            <pc:sldMk cId="1540342778" sldId="307"/>
            <ac:spMk id="245" creationId="{64D236DE-BD07-488F-B236-DDEEFFF720FF}"/>
          </ac:spMkLst>
        </pc:spChg>
        <pc:spChg chg="add del">
          <ac:chgData name="Frank Chau" userId="bb71d157-b65a-464d-9c94-2eb9f98acf39" providerId="ADAL" clId="{E69C39AC-59D5-4801-84EA-C89EA563BB25}" dt="2020-07-07T20:12:09.855" v="2994" actId="26606"/>
          <ac:spMkLst>
            <pc:docMk/>
            <pc:sldMk cId="1540342778" sldId="307"/>
            <ac:spMk id="6150" creationId="{1996130F-9AB5-4DE9-8574-3AF891C5C172}"/>
          </ac:spMkLst>
        </pc:spChg>
        <pc:spChg chg="add del">
          <ac:chgData name="Frank Chau" userId="bb71d157-b65a-464d-9c94-2eb9f98acf39" providerId="ADAL" clId="{E69C39AC-59D5-4801-84EA-C89EA563BB25}" dt="2020-07-07T20:12:09.855" v="2994" actId="26606"/>
          <ac:spMkLst>
            <pc:docMk/>
            <pc:sldMk cId="1540342778" sldId="307"/>
            <ac:spMk id="6151" creationId="{3623DEAC-F39C-45D6-86DC-1033F6429528}"/>
          </ac:spMkLst>
        </pc:spChg>
        <pc:spChg chg="add del">
          <ac:chgData name="Frank Chau" userId="bb71d157-b65a-464d-9c94-2eb9f98acf39" providerId="ADAL" clId="{E69C39AC-59D5-4801-84EA-C89EA563BB25}" dt="2020-07-07T20:12:09.855" v="2994" actId="26606"/>
          <ac:spMkLst>
            <pc:docMk/>
            <pc:sldMk cId="1540342778" sldId="307"/>
            <ac:spMk id="6152" creationId="{CADF4631-3C8F-45EE-8D19-4D3E8426B34A}"/>
          </ac:spMkLst>
        </pc:spChg>
        <pc:spChg chg="add del">
          <ac:chgData name="Frank Chau" userId="bb71d157-b65a-464d-9c94-2eb9f98acf39" providerId="ADAL" clId="{E69C39AC-59D5-4801-84EA-C89EA563BB25}" dt="2020-07-07T20:12:09.812" v="2993" actId="26606"/>
          <ac:spMkLst>
            <pc:docMk/>
            <pc:sldMk cId="1540342778" sldId="307"/>
            <ac:spMk id="6158" creationId="{1996130F-9AB5-4DE9-8574-3AF891C5C172}"/>
          </ac:spMkLst>
        </pc:spChg>
        <pc:spChg chg="add del">
          <ac:chgData name="Frank Chau" userId="bb71d157-b65a-464d-9c94-2eb9f98acf39" providerId="ADAL" clId="{E69C39AC-59D5-4801-84EA-C89EA563BB25}" dt="2020-07-07T20:12:09.812" v="2993" actId="26606"/>
          <ac:spMkLst>
            <pc:docMk/>
            <pc:sldMk cId="1540342778" sldId="307"/>
            <ac:spMk id="6159" creationId="{3623DEAC-F39C-45D6-86DC-1033F6429528}"/>
          </ac:spMkLst>
        </pc:spChg>
        <pc:spChg chg="add del">
          <ac:chgData name="Frank Chau" userId="bb71d157-b65a-464d-9c94-2eb9f98acf39" providerId="ADAL" clId="{E69C39AC-59D5-4801-84EA-C89EA563BB25}" dt="2020-07-07T20:12:09.812" v="2993" actId="26606"/>
          <ac:spMkLst>
            <pc:docMk/>
            <pc:sldMk cId="1540342778" sldId="307"/>
            <ac:spMk id="6160" creationId="{A692209D-B607-46C3-8560-07AF72291659}"/>
          </ac:spMkLst>
        </pc:spChg>
        <pc:spChg chg="add del">
          <ac:chgData name="Frank Chau" userId="bb71d157-b65a-464d-9c94-2eb9f98acf39" providerId="ADAL" clId="{E69C39AC-59D5-4801-84EA-C89EA563BB25}" dt="2020-07-07T20:12:09.812" v="2993" actId="26606"/>
          <ac:spMkLst>
            <pc:docMk/>
            <pc:sldMk cId="1540342778" sldId="307"/>
            <ac:spMk id="6161" creationId="{94874638-CF15-4908-BC4B-4908744D0BAF}"/>
          </ac:spMkLst>
        </pc:spChg>
        <pc:spChg chg="add del">
          <ac:chgData name="Frank Chau" userId="bb71d157-b65a-464d-9c94-2eb9f98acf39" providerId="ADAL" clId="{E69C39AC-59D5-4801-84EA-C89EA563BB25}" dt="2020-07-07T20:12:09.812" v="2993" actId="26606"/>
          <ac:spMkLst>
            <pc:docMk/>
            <pc:sldMk cId="1540342778" sldId="307"/>
            <ac:spMk id="6162" creationId="{5F1B8348-CD6E-4561-A704-C232D9A2676D}"/>
          </ac:spMkLst>
        </pc:spChg>
        <pc:spChg chg="add">
          <ac:chgData name="Frank Chau" userId="bb71d157-b65a-464d-9c94-2eb9f98acf39" providerId="ADAL" clId="{E69C39AC-59D5-4801-84EA-C89EA563BB25}" dt="2020-07-07T20:12:09.855" v="2994" actId="26606"/>
          <ac:spMkLst>
            <pc:docMk/>
            <pc:sldMk cId="1540342778" sldId="307"/>
            <ac:spMk id="6166" creationId="{DE91395A-2D18-4AF6-A0AC-AAA7189FED11}"/>
          </ac:spMkLst>
        </pc:spChg>
        <pc:spChg chg="add">
          <ac:chgData name="Frank Chau" userId="bb71d157-b65a-464d-9c94-2eb9f98acf39" providerId="ADAL" clId="{E69C39AC-59D5-4801-84EA-C89EA563BB25}" dt="2020-07-07T20:12:09.855" v="2994" actId="26606"/>
          <ac:spMkLst>
            <pc:docMk/>
            <pc:sldMk cId="1540342778" sldId="307"/>
            <ac:spMk id="6167" creationId="{7BD08880-457D-4C62-A3B5-6A9B0878C7E9}"/>
          </ac:spMkLst>
        </pc:spChg>
        <pc:spChg chg="add">
          <ac:chgData name="Frank Chau" userId="bb71d157-b65a-464d-9c94-2eb9f98acf39" providerId="ADAL" clId="{E69C39AC-59D5-4801-84EA-C89EA563BB25}" dt="2020-07-07T20:12:09.855" v="2994" actId="26606"/>
          <ac:spMkLst>
            <pc:docMk/>
            <pc:sldMk cId="1540342778" sldId="307"/>
            <ac:spMk id="6168" creationId="{FA94DED7-0A28-4AD9-8747-E94113225016}"/>
          </ac:spMkLst>
        </pc:spChg>
        <pc:spChg chg="add">
          <ac:chgData name="Frank Chau" userId="bb71d157-b65a-464d-9c94-2eb9f98acf39" providerId="ADAL" clId="{E69C39AC-59D5-4801-84EA-C89EA563BB25}" dt="2020-07-07T20:12:09.855" v="2994" actId="26606"/>
          <ac:spMkLst>
            <pc:docMk/>
            <pc:sldMk cId="1540342778" sldId="307"/>
            <ac:spMk id="6169" creationId="{6F175609-91A3-416E-BC3D-7548FDE02910}"/>
          </ac:spMkLst>
        </pc:spChg>
        <pc:spChg chg="add">
          <ac:chgData name="Frank Chau" userId="bb71d157-b65a-464d-9c94-2eb9f98acf39" providerId="ADAL" clId="{E69C39AC-59D5-4801-84EA-C89EA563BB25}" dt="2020-07-07T20:12:09.855" v="2994" actId="26606"/>
          <ac:spMkLst>
            <pc:docMk/>
            <pc:sldMk cId="1540342778" sldId="307"/>
            <ac:spMk id="6170" creationId="{9A3B0D54-9DF0-4FF8-A0AA-B4234DF358EF}"/>
          </ac:spMkLst>
        </pc:spChg>
        <pc:grpChg chg="add del">
          <ac:chgData name="Frank Chau" userId="bb71d157-b65a-464d-9c94-2eb9f98acf39" providerId="ADAL" clId="{E69C39AC-59D5-4801-84EA-C89EA563BB25}" dt="2020-07-07T20:12:09.855" v="2994" actId="26606"/>
          <ac:grpSpMkLst>
            <pc:docMk/>
            <pc:sldMk cId="1540342778" sldId="307"/>
            <ac:grpSpMk id="119" creationId="{6A54B62D-FC5C-4E1A-8D8B-279576FE5379}"/>
          </ac:grpSpMkLst>
        </pc:grpChg>
        <pc:grpChg chg="add del">
          <ac:chgData name="Frank Chau" userId="bb71d157-b65a-464d-9c94-2eb9f98acf39" providerId="ADAL" clId="{E69C39AC-59D5-4801-84EA-C89EA563BB25}" dt="2020-07-07T20:12:09.023" v="2991" actId="26606"/>
          <ac:grpSpMkLst>
            <pc:docMk/>
            <pc:sldMk cId="1540342778" sldId="307"/>
            <ac:grpSpMk id="207" creationId="{7398C59F-5A18-487B-91D6-B955AACF2E50}"/>
          </ac:grpSpMkLst>
        </pc:grpChg>
        <pc:grpChg chg="add del">
          <ac:chgData name="Frank Chau" userId="bb71d157-b65a-464d-9c94-2eb9f98acf39" providerId="ADAL" clId="{E69C39AC-59D5-4801-84EA-C89EA563BB25}" dt="2020-07-07T20:12:09.023" v="2991" actId="26606"/>
          <ac:grpSpMkLst>
            <pc:docMk/>
            <pc:sldMk cId="1540342778" sldId="307"/>
            <ac:grpSpMk id="221" creationId="{520234FB-542E-4550-9C2F-1B56FD41A1CA}"/>
          </ac:grpSpMkLst>
        </pc:grpChg>
        <pc:grpChg chg="add del">
          <ac:chgData name="Frank Chau" userId="bb71d157-b65a-464d-9c94-2eb9f98acf39" providerId="ADAL" clId="{E69C39AC-59D5-4801-84EA-C89EA563BB25}" dt="2020-07-07T20:12:09.855" v="2994" actId="26606"/>
          <ac:grpSpMkLst>
            <pc:docMk/>
            <pc:sldMk cId="1540342778" sldId="307"/>
            <ac:grpSpMk id="6148" creationId="{166BF9EE-F7AC-4FA5-AC7E-001B3A642F75}"/>
          </ac:grpSpMkLst>
        </pc:grpChg>
        <pc:grpChg chg="add del">
          <ac:chgData name="Frank Chau" userId="bb71d157-b65a-464d-9c94-2eb9f98acf39" providerId="ADAL" clId="{E69C39AC-59D5-4801-84EA-C89EA563BB25}" dt="2020-07-07T20:12:09.855" v="2994" actId="26606"/>
          <ac:grpSpMkLst>
            <pc:docMk/>
            <pc:sldMk cId="1540342778" sldId="307"/>
            <ac:grpSpMk id="6149" creationId="{E312DBA5-56D8-42B2-BA94-28168C2A6703}"/>
          </ac:grpSpMkLst>
        </pc:grpChg>
        <pc:grpChg chg="add del">
          <ac:chgData name="Frank Chau" userId="bb71d157-b65a-464d-9c94-2eb9f98acf39" providerId="ADAL" clId="{E69C39AC-59D5-4801-84EA-C89EA563BB25}" dt="2020-07-07T20:12:09.855" v="2994" actId="26606"/>
          <ac:grpSpMkLst>
            <pc:docMk/>
            <pc:sldMk cId="1540342778" sldId="307"/>
            <ac:grpSpMk id="6153" creationId="{F291099C-17EE-4E0E-B096-C79975050035}"/>
          </ac:grpSpMkLst>
        </pc:grpChg>
        <pc:grpChg chg="add del">
          <ac:chgData name="Frank Chau" userId="bb71d157-b65a-464d-9c94-2eb9f98acf39" providerId="ADAL" clId="{E69C39AC-59D5-4801-84EA-C89EA563BB25}" dt="2020-07-07T20:12:09.812" v="2993" actId="26606"/>
          <ac:grpSpMkLst>
            <pc:docMk/>
            <pc:sldMk cId="1540342778" sldId="307"/>
            <ac:grpSpMk id="6156" creationId="{166BF9EE-F7AC-4FA5-AC7E-001B3A642F75}"/>
          </ac:grpSpMkLst>
        </pc:grpChg>
        <pc:grpChg chg="add del">
          <ac:chgData name="Frank Chau" userId="bb71d157-b65a-464d-9c94-2eb9f98acf39" providerId="ADAL" clId="{E69C39AC-59D5-4801-84EA-C89EA563BB25}" dt="2020-07-07T20:12:09.812" v="2993" actId="26606"/>
          <ac:grpSpMkLst>
            <pc:docMk/>
            <pc:sldMk cId="1540342778" sldId="307"/>
            <ac:grpSpMk id="6157" creationId="{E312DBA5-56D8-42B2-BA94-28168C2A6703}"/>
          </ac:grpSpMkLst>
        </pc:grpChg>
        <pc:grpChg chg="add">
          <ac:chgData name="Frank Chau" userId="bb71d157-b65a-464d-9c94-2eb9f98acf39" providerId="ADAL" clId="{E69C39AC-59D5-4801-84EA-C89EA563BB25}" dt="2020-07-07T20:12:09.855" v="2994" actId="26606"/>
          <ac:grpSpMkLst>
            <pc:docMk/>
            <pc:sldMk cId="1540342778" sldId="307"/>
            <ac:grpSpMk id="6164" creationId="{7398C59F-5A18-487B-91D6-B955AACF2E50}"/>
          </ac:grpSpMkLst>
        </pc:grpChg>
        <pc:grpChg chg="add">
          <ac:chgData name="Frank Chau" userId="bb71d157-b65a-464d-9c94-2eb9f98acf39" providerId="ADAL" clId="{E69C39AC-59D5-4801-84EA-C89EA563BB25}" dt="2020-07-07T20:12:09.855" v="2994" actId="26606"/>
          <ac:grpSpMkLst>
            <pc:docMk/>
            <pc:sldMk cId="1540342778" sldId="307"/>
            <ac:grpSpMk id="6165" creationId="{520234FB-542E-4550-9C2F-1B56FD41A1CA}"/>
          </ac:grpSpMkLst>
        </pc:grpChg>
        <pc:picChg chg="add mod">
          <ac:chgData name="Frank Chau" userId="bb71d157-b65a-464d-9c94-2eb9f98acf39" providerId="ADAL" clId="{E69C39AC-59D5-4801-84EA-C89EA563BB25}" dt="2020-07-07T20:12:09.855" v="2994" actId="26606"/>
          <ac:picMkLst>
            <pc:docMk/>
            <pc:sldMk cId="1540342778" sldId="307"/>
            <ac:picMk id="3" creationId="{F0B37599-D63C-49A2-A691-656BADCCFF29}"/>
          </ac:picMkLst>
        </pc:picChg>
        <pc:picChg chg="del">
          <ac:chgData name="Frank Chau" userId="bb71d157-b65a-464d-9c94-2eb9f98acf39" providerId="ADAL" clId="{E69C39AC-59D5-4801-84EA-C89EA563BB25}" dt="2020-07-07T20:12:01.340" v="2988" actId="478"/>
          <ac:picMkLst>
            <pc:docMk/>
            <pc:sldMk cId="1540342778" sldId="307"/>
            <ac:picMk id="6146" creationId="{D61EEE2C-437E-4086-8807-637B8A967AED}"/>
          </ac:picMkLst>
        </pc:picChg>
      </pc:sldChg>
      <pc:sldChg chg="addSp modSp new mod modTransition modNotesTx">
        <pc:chgData name="Frank Chau" userId="bb71d157-b65a-464d-9c94-2eb9f98acf39" providerId="ADAL" clId="{E69C39AC-59D5-4801-84EA-C89EA563BB25}" dt="2020-07-07T18:53:32.096" v="1206"/>
        <pc:sldMkLst>
          <pc:docMk/>
          <pc:sldMk cId="21427865" sldId="308"/>
        </pc:sldMkLst>
        <pc:spChg chg="mod">
          <ac:chgData name="Frank Chau" userId="bb71d157-b65a-464d-9c94-2eb9f98acf39" providerId="ADAL" clId="{E69C39AC-59D5-4801-84EA-C89EA563BB25}" dt="2020-07-07T18:46:10.689" v="1076" actId="20577"/>
          <ac:spMkLst>
            <pc:docMk/>
            <pc:sldMk cId="21427865" sldId="308"/>
            <ac:spMk id="2" creationId="{8405CBCE-D208-4FF3-88A7-9A2D729B54CD}"/>
          </ac:spMkLst>
        </pc:spChg>
        <pc:spChg chg="mod">
          <ac:chgData name="Frank Chau" userId="bb71d157-b65a-464d-9c94-2eb9f98acf39" providerId="ADAL" clId="{E69C39AC-59D5-4801-84EA-C89EA563BB25}" dt="2020-07-07T18:44:46.770" v="1061" actId="20577"/>
          <ac:spMkLst>
            <pc:docMk/>
            <pc:sldMk cId="21427865" sldId="308"/>
            <ac:spMk id="3" creationId="{318A9AE9-447A-4731-9D84-7747E0438AD6}"/>
          </ac:spMkLst>
        </pc:spChg>
        <pc:spChg chg="mod">
          <ac:chgData name="Frank Chau" userId="bb71d157-b65a-464d-9c94-2eb9f98acf39" providerId="ADAL" clId="{E69C39AC-59D5-4801-84EA-C89EA563BB25}" dt="2020-07-07T18:44:55.300" v="1062"/>
          <ac:spMkLst>
            <pc:docMk/>
            <pc:sldMk cId="21427865" sldId="308"/>
            <ac:spMk id="4" creationId="{01D2C08B-3934-4A4C-893A-3DB1088F4392}"/>
          </ac:spMkLst>
        </pc:spChg>
        <pc:picChg chg="add mod">
          <ac:chgData name="Frank Chau" userId="bb71d157-b65a-464d-9c94-2eb9f98acf39" providerId="ADAL" clId="{E69C39AC-59D5-4801-84EA-C89EA563BB25}" dt="2020-07-07T18:46:04.451" v="1069" actId="1076"/>
          <ac:picMkLst>
            <pc:docMk/>
            <pc:sldMk cId="21427865" sldId="308"/>
            <ac:picMk id="3074" creationId="{333989E0-148E-4FA3-A22E-62FE521EDD8C}"/>
          </ac:picMkLst>
        </pc:picChg>
      </pc:sldChg>
      <pc:sldChg chg="del">
        <pc:chgData name="Frank Chau" userId="bb71d157-b65a-464d-9c94-2eb9f98acf39" providerId="ADAL" clId="{E69C39AC-59D5-4801-84EA-C89EA563BB25}" dt="2020-07-07T18:43:11.932" v="916" actId="47"/>
        <pc:sldMkLst>
          <pc:docMk/>
          <pc:sldMk cId="4185193671" sldId="308"/>
        </pc:sldMkLst>
      </pc:sldChg>
      <pc:sldChg chg="addSp delSp modSp new mod modAnim">
        <pc:chgData name="Frank Chau" userId="bb71d157-b65a-464d-9c94-2eb9f98acf39" providerId="ADAL" clId="{E69C39AC-59D5-4801-84EA-C89EA563BB25}" dt="2020-07-07T18:53:16.950" v="1205" actId="1076"/>
        <pc:sldMkLst>
          <pc:docMk/>
          <pc:sldMk cId="3448728493" sldId="309"/>
        </pc:sldMkLst>
        <pc:spChg chg="mod">
          <ac:chgData name="Frank Chau" userId="bb71d157-b65a-464d-9c94-2eb9f98acf39" providerId="ADAL" clId="{E69C39AC-59D5-4801-84EA-C89EA563BB25}" dt="2020-07-07T18:52:56.986" v="1200" actId="20577"/>
          <ac:spMkLst>
            <pc:docMk/>
            <pc:sldMk cId="3448728493" sldId="309"/>
            <ac:spMk id="2" creationId="{E247F23D-2875-4060-A7EE-3F4EC5B630DA}"/>
          </ac:spMkLst>
        </pc:spChg>
        <pc:spChg chg="del">
          <ac:chgData name="Frank Chau" userId="bb71d157-b65a-464d-9c94-2eb9f98acf39" providerId="ADAL" clId="{E69C39AC-59D5-4801-84EA-C89EA563BB25}" dt="2020-07-07T18:52:38.945" v="1182"/>
          <ac:spMkLst>
            <pc:docMk/>
            <pc:sldMk cId="3448728493" sldId="309"/>
            <ac:spMk id="3" creationId="{5B97CB40-790F-4446-9CA5-0FE31D3DEC56}"/>
          </ac:spMkLst>
        </pc:spChg>
        <pc:picChg chg="add mod">
          <ac:chgData name="Frank Chau" userId="bb71d157-b65a-464d-9c94-2eb9f98acf39" providerId="ADAL" clId="{E69C39AC-59D5-4801-84EA-C89EA563BB25}" dt="2020-07-07T18:53:16.950" v="1205" actId="1076"/>
          <ac:picMkLst>
            <pc:docMk/>
            <pc:sldMk cId="3448728493" sldId="309"/>
            <ac:picMk id="4" creationId="{A10A68EF-149A-4A2F-9438-FE2CBBAB6C46}"/>
          </ac:picMkLst>
        </pc:picChg>
      </pc:sldChg>
      <pc:sldChg chg="new del">
        <pc:chgData name="Frank Chau" userId="bb71d157-b65a-464d-9c94-2eb9f98acf39" providerId="ADAL" clId="{E69C39AC-59D5-4801-84EA-C89EA563BB25}" dt="2020-07-07T18:54:13.968" v="1208" actId="47"/>
        <pc:sldMkLst>
          <pc:docMk/>
          <pc:sldMk cId="303170353" sldId="310"/>
        </pc:sldMkLst>
      </pc:sldChg>
      <pc:sldChg chg="addSp delSp modSp new mod modTransition">
        <pc:chgData name="Frank Chau" userId="bb71d157-b65a-464d-9c94-2eb9f98acf39" providerId="ADAL" clId="{E69C39AC-59D5-4801-84EA-C89EA563BB25}" dt="2020-07-07T19:54:59.192" v="2650" actId="208"/>
        <pc:sldMkLst>
          <pc:docMk/>
          <pc:sldMk cId="3257277179" sldId="310"/>
        </pc:sldMkLst>
        <pc:spChg chg="mod">
          <ac:chgData name="Frank Chau" userId="bb71d157-b65a-464d-9c94-2eb9f98acf39" providerId="ADAL" clId="{E69C39AC-59D5-4801-84EA-C89EA563BB25}" dt="2020-07-07T19:51:33.656" v="2476" actId="1076"/>
          <ac:spMkLst>
            <pc:docMk/>
            <pc:sldMk cId="3257277179" sldId="310"/>
            <ac:spMk id="2" creationId="{50F08C30-C915-487C-84F0-21EA2122A742}"/>
          </ac:spMkLst>
        </pc:spChg>
        <pc:spChg chg="mod">
          <ac:chgData name="Frank Chau" userId="bb71d157-b65a-464d-9c94-2eb9f98acf39" providerId="ADAL" clId="{E69C39AC-59D5-4801-84EA-C89EA563BB25}" dt="2020-07-07T19:51:17.252" v="2473" actId="1076"/>
          <ac:spMkLst>
            <pc:docMk/>
            <pc:sldMk cId="3257277179" sldId="310"/>
            <ac:spMk id="3" creationId="{6486B534-E000-47E4-AA21-C39D73E03D15}"/>
          </ac:spMkLst>
        </pc:spChg>
        <pc:spChg chg="mod">
          <ac:chgData name="Frank Chau" userId="bb71d157-b65a-464d-9c94-2eb9f98acf39" providerId="ADAL" clId="{E69C39AC-59D5-4801-84EA-C89EA563BB25}" dt="2020-07-07T19:54:19.455" v="2643" actId="27636"/>
          <ac:spMkLst>
            <pc:docMk/>
            <pc:sldMk cId="3257277179" sldId="310"/>
            <ac:spMk id="4" creationId="{94902141-89BF-46FE-8572-C27E633B4A52}"/>
          </ac:spMkLst>
        </pc:spChg>
        <pc:spChg chg="mod">
          <ac:chgData name="Frank Chau" userId="bb71d157-b65a-464d-9c94-2eb9f98acf39" providerId="ADAL" clId="{E69C39AC-59D5-4801-84EA-C89EA563BB25}" dt="2020-07-07T19:52:22.007" v="2495" actId="207"/>
          <ac:spMkLst>
            <pc:docMk/>
            <pc:sldMk cId="3257277179" sldId="310"/>
            <ac:spMk id="5" creationId="{79D45193-A450-471A-973E-3CF6CB2C5ACD}"/>
          </ac:spMkLst>
        </pc:spChg>
        <pc:spChg chg="mod">
          <ac:chgData name="Frank Chau" userId="bb71d157-b65a-464d-9c94-2eb9f98acf39" providerId="ADAL" clId="{E69C39AC-59D5-4801-84EA-C89EA563BB25}" dt="2020-07-07T19:54:32.194" v="2647"/>
          <ac:spMkLst>
            <pc:docMk/>
            <pc:sldMk cId="3257277179" sldId="310"/>
            <ac:spMk id="6" creationId="{0E25BDED-D8B6-4CE2-BE28-89A21D6CCBC0}"/>
          </ac:spMkLst>
        </pc:spChg>
        <pc:picChg chg="add del mod">
          <ac:chgData name="Frank Chau" userId="bb71d157-b65a-464d-9c94-2eb9f98acf39" providerId="ADAL" clId="{E69C39AC-59D5-4801-84EA-C89EA563BB25}" dt="2020-07-07T19:47:23.284" v="2421" actId="478"/>
          <ac:picMkLst>
            <pc:docMk/>
            <pc:sldMk cId="3257277179" sldId="310"/>
            <ac:picMk id="4098" creationId="{346CFDC0-2F3A-41DF-A18A-D8143F9627D1}"/>
          </ac:picMkLst>
        </pc:picChg>
        <pc:picChg chg="add del mod">
          <ac:chgData name="Frank Chau" userId="bb71d157-b65a-464d-9c94-2eb9f98acf39" providerId="ADAL" clId="{E69C39AC-59D5-4801-84EA-C89EA563BB25}" dt="2020-07-07T19:50:30.562" v="2462" actId="478"/>
          <ac:picMkLst>
            <pc:docMk/>
            <pc:sldMk cId="3257277179" sldId="310"/>
            <ac:picMk id="4100" creationId="{21DB72A8-91E7-46FE-B325-08D3CC2CD07A}"/>
          </ac:picMkLst>
        </pc:picChg>
        <pc:picChg chg="add mod">
          <ac:chgData name="Frank Chau" userId="bb71d157-b65a-464d-9c94-2eb9f98acf39" providerId="ADAL" clId="{E69C39AC-59D5-4801-84EA-C89EA563BB25}" dt="2020-07-07T19:52:10.066" v="2492" actId="1076"/>
          <ac:picMkLst>
            <pc:docMk/>
            <pc:sldMk cId="3257277179" sldId="310"/>
            <ac:picMk id="4102" creationId="{2EB3FC5F-1468-4129-9B26-2E706D98577C}"/>
          </ac:picMkLst>
        </pc:picChg>
        <pc:cxnChg chg="add mod">
          <ac:chgData name="Frank Chau" userId="bb71d157-b65a-464d-9c94-2eb9f98acf39" providerId="ADAL" clId="{E69C39AC-59D5-4801-84EA-C89EA563BB25}" dt="2020-07-07T19:54:59.192" v="2650" actId="208"/>
          <ac:cxnSpMkLst>
            <pc:docMk/>
            <pc:sldMk cId="3257277179" sldId="310"/>
            <ac:cxnSpMk id="8" creationId="{846B528F-CF83-4591-A496-0237C5529F24}"/>
          </ac:cxnSpMkLst>
        </pc:cxnChg>
        <pc:cxnChg chg="add mod">
          <ac:chgData name="Frank Chau" userId="bb71d157-b65a-464d-9c94-2eb9f98acf39" providerId="ADAL" clId="{E69C39AC-59D5-4801-84EA-C89EA563BB25}" dt="2020-07-07T19:54:52.424" v="2649" actId="208"/>
          <ac:cxnSpMkLst>
            <pc:docMk/>
            <pc:sldMk cId="3257277179" sldId="310"/>
            <ac:cxnSpMk id="11" creationId="{B59FF131-69B7-400A-81CB-D08957F348F7}"/>
          </ac:cxnSpMkLst>
        </pc:cxnChg>
      </pc:sldChg>
      <pc:sldChg chg="addSp modSp new mod modTransition setBg setClrOvrMap modNotesTx">
        <pc:chgData name="Frank Chau" userId="bb71d157-b65a-464d-9c94-2eb9f98acf39" providerId="ADAL" clId="{E69C39AC-59D5-4801-84EA-C89EA563BB25}" dt="2020-07-07T19:49:08.847" v="2433" actId="207"/>
        <pc:sldMkLst>
          <pc:docMk/>
          <pc:sldMk cId="3229251559" sldId="311"/>
        </pc:sldMkLst>
        <pc:spChg chg="mod">
          <ac:chgData name="Frank Chau" userId="bb71d157-b65a-464d-9c94-2eb9f98acf39" providerId="ADAL" clId="{E69C39AC-59D5-4801-84EA-C89EA563BB25}" dt="2020-07-07T19:49:08.847" v="2433" actId="207"/>
          <ac:spMkLst>
            <pc:docMk/>
            <pc:sldMk cId="3229251559" sldId="311"/>
            <ac:spMk id="2" creationId="{4589DB64-7FE3-4434-A5DA-C063893F19DA}"/>
          </ac:spMkLst>
        </pc:spChg>
        <pc:spChg chg="mod">
          <ac:chgData name="Frank Chau" userId="bb71d157-b65a-464d-9c94-2eb9f98acf39" providerId="ADAL" clId="{E69C39AC-59D5-4801-84EA-C89EA563BB25}" dt="2020-07-07T19:48:35.820" v="2423" actId="26606"/>
          <ac:spMkLst>
            <pc:docMk/>
            <pc:sldMk cId="3229251559" sldId="311"/>
            <ac:spMk id="3" creationId="{E3BF3A4C-FD10-402F-8FFB-E1CAE8859941}"/>
          </ac:spMkLst>
        </pc:spChg>
        <pc:spChg chg="add">
          <ac:chgData name="Frank Chau" userId="bb71d157-b65a-464d-9c94-2eb9f98acf39" providerId="ADAL" clId="{E69C39AC-59D5-4801-84EA-C89EA563BB25}" dt="2020-07-07T19:48:35.820" v="2423" actId="26606"/>
          <ac:spMkLst>
            <pc:docMk/>
            <pc:sldMk cId="3229251559" sldId="311"/>
            <ac:spMk id="71" creationId="{B2EC7880-C5D9-40A8-A6B0-3198AD07AD1B}"/>
          </ac:spMkLst>
        </pc:spChg>
        <pc:picChg chg="add mod">
          <ac:chgData name="Frank Chau" userId="bb71d157-b65a-464d-9c94-2eb9f98acf39" providerId="ADAL" clId="{E69C39AC-59D5-4801-84EA-C89EA563BB25}" dt="2020-07-07T19:48:35.820" v="2423" actId="26606"/>
          <ac:picMkLst>
            <pc:docMk/>
            <pc:sldMk cId="3229251559" sldId="311"/>
            <ac:picMk id="5122" creationId="{8AFE9988-426F-411E-BCED-6651566F0619}"/>
          </ac:picMkLst>
        </pc:picChg>
      </pc:sldChg>
      <pc:sldChg chg="addSp delSp modSp new mod modTransition setBg">
        <pc:chgData name="Frank Chau" userId="bb71d157-b65a-464d-9c94-2eb9f98acf39" providerId="ADAL" clId="{E69C39AC-59D5-4801-84EA-C89EA563BB25}" dt="2020-07-07T19:59:45.859" v="2892" actId="20577"/>
        <pc:sldMkLst>
          <pc:docMk/>
          <pc:sldMk cId="3852021733" sldId="312"/>
        </pc:sldMkLst>
        <pc:spChg chg="mod">
          <ac:chgData name="Frank Chau" userId="bb71d157-b65a-464d-9c94-2eb9f98acf39" providerId="ADAL" clId="{E69C39AC-59D5-4801-84EA-C89EA563BB25}" dt="2020-07-07T19:57:49.006" v="2705" actId="26606"/>
          <ac:spMkLst>
            <pc:docMk/>
            <pc:sldMk cId="3852021733" sldId="312"/>
            <ac:spMk id="2" creationId="{549A72A2-B51C-4AC1-80D6-D37E296E9BD6}"/>
          </ac:spMkLst>
        </pc:spChg>
        <pc:spChg chg="del">
          <ac:chgData name="Frank Chau" userId="bb71d157-b65a-464d-9c94-2eb9f98acf39" providerId="ADAL" clId="{E69C39AC-59D5-4801-84EA-C89EA563BB25}" dt="2020-07-07T19:56:53.902" v="2681"/>
          <ac:spMkLst>
            <pc:docMk/>
            <pc:sldMk cId="3852021733" sldId="312"/>
            <ac:spMk id="3" creationId="{EF247869-6D02-463E-B496-11721385657D}"/>
          </ac:spMkLst>
        </pc:spChg>
        <pc:spChg chg="add mod">
          <ac:chgData name="Frank Chau" userId="bb71d157-b65a-464d-9c94-2eb9f98acf39" providerId="ADAL" clId="{E69C39AC-59D5-4801-84EA-C89EA563BB25}" dt="2020-07-07T19:59:45.859" v="2892" actId="20577"/>
          <ac:spMkLst>
            <pc:docMk/>
            <pc:sldMk cId="3852021733" sldId="312"/>
            <ac:spMk id="15" creationId="{AC4A35EC-A78A-4DA8-9279-ABD7601A6A63}"/>
          </ac:spMkLst>
        </pc:spChg>
        <pc:spChg chg="add del">
          <ac:chgData name="Frank Chau" userId="bb71d157-b65a-464d-9c94-2eb9f98acf39" providerId="ADAL" clId="{E69C39AC-59D5-4801-84EA-C89EA563BB25}" dt="2020-07-07T19:57:47.364" v="2703" actId="26606"/>
          <ac:spMkLst>
            <pc:docMk/>
            <pc:sldMk cId="3852021733" sldId="312"/>
            <ac:spMk id="20" creationId="{14D3FC47-222E-4F44-B90D-2FE7588E8065}"/>
          </ac:spMkLst>
        </pc:spChg>
        <pc:spChg chg="add del">
          <ac:chgData name="Frank Chau" userId="bb71d157-b65a-464d-9c94-2eb9f98acf39" providerId="ADAL" clId="{E69C39AC-59D5-4801-84EA-C89EA563BB25}" dt="2020-07-07T19:57:47.364" v="2703" actId="26606"/>
          <ac:spMkLst>
            <pc:docMk/>
            <pc:sldMk cId="3852021733" sldId="312"/>
            <ac:spMk id="22" creationId="{49C717EE-5CA6-4E65-AA03-9781CDBC6814}"/>
          </ac:spMkLst>
        </pc:spChg>
        <pc:spChg chg="add del">
          <ac:chgData name="Frank Chau" userId="bb71d157-b65a-464d-9c94-2eb9f98acf39" providerId="ADAL" clId="{E69C39AC-59D5-4801-84EA-C89EA563BB25}" dt="2020-07-07T19:57:47.364" v="2703" actId="26606"/>
          <ac:spMkLst>
            <pc:docMk/>
            <pc:sldMk cId="3852021733" sldId="312"/>
            <ac:spMk id="24" creationId="{C3315F51-7DB1-481B-BEB0-C2972A038F2E}"/>
          </ac:spMkLst>
        </pc:spChg>
        <pc:spChg chg="add del">
          <ac:chgData name="Frank Chau" userId="bb71d157-b65a-464d-9c94-2eb9f98acf39" providerId="ADAL" clId="{E69C39AC-59D5-4801-84EA-C89EA563BB25}" dt="2020-07-07T19:57:47.364" v="2703" actId="26606"/>
          <ac:spMkLst>
            <pc:docMk/>
            <pc:sldMk cId="3852021733" sldId="312"/>
            <ac:spMk id="26" creationId="{23496655-B913-4188-B56E-764EC61F7269}"/>
          </ac:spMkLst>
        </pc:spChg>
        <pc:spChg chg="add del">
          <ac:chgData name="Frank Chau" userId="bb71d157-b65a-464d-9c94-2eb9f98acf39" providerId="ADAL" clId="{E69C39AC-59D5-4801-84EA-C89EA563BB25}" dt="2020-07-07T19:57:49.006" v="2705" actId="26606"/>
          <ac:spMkLst>
            <pc:docMk/>
            <pc:sldMk cId="3852021733" sldId="312"/>
            <ac:spMk id="28" creationId="{5264A84D-7F7E-42E5-B9DD-34AA0B7E9A4E}"/>
          </ac:spMkLst>
        </pc:spChg>
        <pc:spChg chg="add del">
          <ac:chgData name="Frank Chau" userId="bb71d157-b65a-464d-9c94-2eb9f98acf39" providerId="ADAL" clId="{E69C39AC-59D5-4801-84EA-C89EA563BB25}" dt="2020-07-07T19:57:49.006" v="2705" actId="26606"/>
          <ac:spMkLst>
            <pc:docMk/>
            <pc:sldMk cId="3852021733" sldId="312"/>
            <ac:spMk id="29" creationId="{11AB0EB9-1A40-4EA1-B129-709AA2CD9A5D}"/>
          </ac:spMkLst>
        </pc:spChg>
        <pc:spChg chg="add del">
          <ac:chgData name="Frank Chau" userId="bb71d157-b65a-464d-9c94-2eb9f98acf39" providerId="ADAL" clId="{E69C39AC-59D5-4801-84EA-C89EA563BB25}" dt="2020-07-07T19:57:49.006" v="2705" actId="26606"/>
          <ac:spMkLst>
            <pc:docMk/>
            <pc:sldMk cId="3852021733" sldId="312"/>
            <ac:spMk id="30" creationId="{AF67D081-FD42-4C44-AA53-2FB802001836}"/>
          </ac:spMkLst>
        </pc:spChg>
        <pc:picChg chg="add mod ord">
          <ac:chgData name="Frank Chau" userId="bb71d157-b65a-464d-9c94-2eb9f98acf39" providerId="ADAL" clId="{E69C39AC-59D5-4801-84EA-C89EA563BB25}" dt="2020-07-07T19:57:49.012" v="2706" actId="26606"/>
          <ac:picMkLst>
            <pc:docMk/>
            <pc:sldMk cId="3852021733" sldId="312"/>
            <ac:picMk id="5" creationId="{09605DD9-D108-43D4-956B-97603AA727E7}"/>
          </ac:picMkLst>
        </pc:picChg>
        <pc:picChg chg="add mod ord">
          <ac:chgData name="Frank Chau" userId="bb71d157-b65a-464d-9c94-2eb9f98acf39" providerId="ADAL" clId="{E69C39AC-59D5-4801-84EA-C89EA563BB25}" dt="2020-07-07T19:57:58.316" v="2708" actId="1076"/>
          <ac:picMkLst>
            <pc:docMk/>
            <pc:sldMk cId="3852021733" sldId="312"/>
            <ac:picMk id="7" creationId="{4D34069B-A8E0-4803-9CB7-36BA03699C4E}"/>
          </ac:picMkLst>
        </pc:picChg>
        <pc:picChg chg="add mod ord">
          <ac:chgData name="Frank Chau" userId="bb71d157-b65a-464d-9c94-2eb9f98acf39" providerId="ADAL" clId="{E69C39AC-59D5-4801-84EA-C89EA563BB25}" dt="2020-07-07T19:58:11.326" v="2715" actId="1076"/>
          <ac:picMkLst>
            <pc:docMk/>
            <pc:sldMk cId="3852021733" sldId="312"/>
            <ac:picMk id="9" creationId="{695862E1-02AB-4A60-9F97-A01F95660DAB}"/>
          </ac:picMkLst>
        </pc:picChg>
        <pc:picChg chg="add mod">
          <ac:chgData name="Frank Chau" userId="bb71d157-b65a-464d-9c94-2eb9f98acf39" providerId="ADAL" clId="{E69C39AC-59D5-4801-84EA-C89EA563BB25}" dt="2020-07-07T19:58:12.467" v="2716" actId="1076"/>
          <ac:picMkLst>
            <pc:docMk/>
            <pc:sldMk cId="3852021733" sldId="312"/>
            <ac:picMk id="11" creationId="{7435B049-3628-45D0-8B98-729254E501CF}"/>
          </ac:picMkLst>
        </pc:picChg>
      </pc:sldChg>
      <pc:sldChg chg="addSp modSp new mod ord modTransition">
        <pc:chgData name="Frank Chau" userId="bb71d157-b65a-464d-9c94-2eb9f98acf39" providerId="ADAL" clId="{E69C39AC-59D5-4801-84EA-C89EA563BB25}" dt="2020-07-08T18:35:06.439" v="4557"/>
        <pc:sldMkLst>
          <pc:docMk/>
          <pc:sldMk cId="1493999599" sldId="313"/>
        </pc:sldMkLst>
        <pc:spChg chg="mod">
          <ac:chgData name="Frank Chau" userId="bb71d157-b65a-464d-9c94-2eb9f98acf39" providerId="ADAL" clId="{E69C39AC-59D5-4801-84EA-C89EA563BB25}" dt="2020-07-08T18:07:13.117" v="3241" actId="1076"/>
          <ac:spMkLst>
            <pc:docMk/>
            <pc:sldMk cId="1493999599" sldId="313"/>
            <ac:spMk id="2" creationId="{E4BA07A9-FF89-4309-9569-3DF6E5389545}"/>
          </ac:spMkLst>
        </pc:spChg>
        <pc:spChg chg="mod">
          <ac:chgData name="Frank Chau" userId="bb71d157-b65a-464d-9c94-2eb9f98acf39" providerId="ADAL" clId="{E69C39AC-59D5-4801-84EA-C89EA563BB25}" dt="2020-07-08T18:15:18.260" v="3944" actId="403"/>
          <ac:spMkLst>
            <pc:docMk/>
            <pc:sldMk cId="1493999599" sldId="313"/>
            <ac:spMk id="3" creationId="{5FE3E35B-D401-4F4F-BD32-03590A04761C}"/>
          </ac:spMkLst>
        </pc:spChg>
        <pc:spChg chg="mod">
          <ac:chgData name="Frank Chau" userId="bb71d157-b65a-464d-9c94-2eb9f98acf39" providerId="ADAL" clId="{E69C39AC-59D5-4801-84EA-C89EA563BB25}" dt="2020-07-08T18:10:14.712" v="3481" actId="27636"/>
          <ac:spMkLst>
            <pc:docMk/>
            <pc:sldMk cId="1493999599" sldId="313"/>
            <ac:spMk id="4" creationId="{0EDE9EE3-6A79-4D2D-9EC3-860AE76D84EC}"/>
          </ac:spMkLst>
        </pc:spChg>
        <pc:spChg chg="add mod">
          <ac:chgData name="Frank Chau" userId="bb71d157-b65a-464d-9c94-2eb9f98acf39" providerId="ADAL" clId="{E69C39AC-59D5-4801-84EA-C89EA563BB25}" dt="2020-07-08T18:14:37.896" v="3941" actId="404"/>
          <ac:spMkLst>
            <pc:docMk/>
            <pc:sldMk cId="1493999599" sldId="313"/>
            <ac:spMk id="5" creationId="{63259AC4-0871-4949-847B-9E578754ED6A}"/>
          </ac:spMkLst>
        </pc:spChg>
        <pc:picChg chg="add mod">
          <ac:chgData name="Frank Chau" userId="bb71d157-b65a-464d-9c94-2eb9f98acf39" providerId="ADAL" clId="{E69C39AC-59D5-4801-84EA-C89EA563BB25}" dt="2020-07-08T18:07:17.377" v="3243" actId="1076"/>
          <ac:picMkLst>
            <pc:docMk/>
            <pc:sldMk cId="1493999599" sldId="313"/>
            <ac:picMk id="1026" creationId="{A466F7BA-2484-42AE-AFD2-F87883FBAE46}"/>
          </ac:picMkLst>
        </pc:picChg>
        <pc:picChg chg="add mod">
          <ac:chgData name="Frank Chau" userId="bb71d157-b65a-464d-9c94-2eb9f98acf39" providerId="ADAL" clId="{E69C39AC-59D5-4801-84EA-C89EA563BB25}" dt="2020-07-08T18:11:53.775" v="3541" actId="1076"/>
          <ac:picMkLst>
            <pc:docMk/>
            <pc:sldMk cId="1493999599" sldId="313"/>
            <ac:picMk id="1028" creationId="{FA524881-D514-43EE-9499-8EC03962C207}"/>
          </ac:picMkLst>
        </pc:picChg>
        <pc:cxnChg chg="add">
          <ac:chgData name="Frank Chau" userId="bb71d157-b65a-464d-9c94-2eb9f98acf39" providerId="ADAL" clId="{E69C39AC-59D5-4801-84EA-C89EA563BB25}" dt="2020-07-08T18:14:59.068" v="3942" actId="11529"/>
          <ac:cxnSpMkLst>
            <pc:docMk/>
            <pc:sldMk cId="1493999599" sldId="313"/>
            <ac:cxnSpMk id="7" creationId="{D5AA4561-1D30-47AE-ADF2-ED1B9C3FD1B8}"/>
          </ac:cxnSpMkLst>
        </pc:cxnChg>
        <pc:cxnChg chg="add">
          <ac:chgData name="Frank Chau" userId="bb71d157-b65a-464d-9c94-2eb9f98acf39" providerId="ADAL" clId="{E69C39AC-59D5-4801-84EA-C89EA563BB25}" dt="2020-07-08T18:15:08.910" v="3943" actId="11529"/>
          <ac:cxnSpMkLst>
            <pc:docMk/>
            <pc:sldMk cId="1493999599" sldId="313"/>
            <ac:cxnSpMk id="9" creationId="{C37F2DE3-92F0-44F4-B563-3AC54A2FCD49}"/>
          </ac:cxnSpMkLst>
        </pc:cxnChg>
      </pc:sldChg>
      <pc:sldChg chg="modSp new mod modTransition">
        <pc:chgData name="Frank Chau" userId="bb71d157-b65a-464d-9c94-2eb9f98acf39" providerId="ADAL" clId="{E69C39AC-59D5-4801-84EA-C89EA563BB25}" dt="2020-07-08T18:34:50.713" v="4555" actId="20577"/>
        <pc:sldMkLst>
          <pc:docMk/>
          <pc:sldMk cId="2984383240" sldId="314"/>
        </pc:sldMkLst>
        <pc:spChg chg="mod">
          <ac:chgData name="Frank Chau" userId="bb71d157-b65a-464d-9c94-2eb9f98acf39" providerId="ADAL" clId="{E69C39AC-59D5-4801-84EA-C89EA563BB25}" dt="2020-07-08T18:34:42.053" v="4534" actId="20577"/>
          <ac:spMkLst>
            <pc:docMk/>
            <pc:sldMk cId="2984383240" sldId="314"/>
            <ac:spMk id="2" creationId="{AE14A281-E22C-44DD-8055-080392D70917}"/>
          </ac:spMkLst>
        </pc:spChg>
        <pc:spChg chg="mod">
          <ac:chgData name="Frank Chau" userId="bb71d157-b65a-464d-9c94-2eb9f98acf39" providerId="ADAL" clId="{E69C39AC-59D5-4801-84EA-C89EA563BB25}" dt="2020-07-08T18:34:50.713" v="4555" actId="20577"/>
          <ac:spMkLst>
            <pc:docMk/>
            <pc:sldMk cId="2984383240" sldId="314"/>
            <ac:spMk id="3" creationId="{E013B5D2-5A89-48A4-9260-F02A31A294E2}"/>
          </ac:spMkLst>
        </pc:spChg>
      </pc:sldChg>
      <pc:sldChg chg="addSp delSp modSp new mod modTransition setBg modAnim">
        <pc:chgData name="Frank Chau" userId="bb71d157-b65a-464d-9c94-2eb9f98acf39" providerId="ADAL" clId="{E69C39AC-59D5-4801-84EA-C89EA563BB25}" dt="2020-07-08T18:29:11.967" v="4369"/>
        <pc:sldMkLst>
          <pc:docMk/>
          <pc:sldMk cId="1554305765" sldId="315"/>
        </pc:sldMkLst>
        <pc:spChg chg="mod">
          <ac:chgData name="Frank Chau" userId="bb71d157-b65a-464d-9c94-2eb9f98acf39" providerId="ADAL" clId="{E69C39AC-59D5-4801-84EA-C89EA563BB25}" dt="2020-07-08T18:27:29.971" v="4277" actId="26606"/>
          <ac:spMkLst>
            <pc:docMk/>
            <pc:sldMk cId="1554305765" sldId="315"/>
            <ac:spMk id="2" creationId="{763F1378-CC54-4331-9D4E-C2BD64B3613A}"/>
          </ac:spMkLst>
        </pc:spChg>
        <pc:spChg chg="del mod">
          <ac:chgData name="Frank Chau" userId="bb71d157-b65a-464d-9c94-2eb9f98acf39" providerId="ADAL" clId="{E69C39AC-59D5-4801-84EA-C89EA563BB25}" dt="2020-07-08T18:22:32.131" v="4099"/>
          <ac:spMkLst>
            <pc:docMk/>
            <pc:sldMk cId="1554305765" sldId="315"/>
            <ac:spMk id="3" creationId="{CC8F159E-F426-41B8-9F38-CF8A21810697}"/>
          </ac:spMkLst>
        </pc:spChg>
        <pc:spChg chg="add mod">
          <ac:chgData name="Frank Chau" userId="bb71d157-b65a-464d-9c94-2eb9f98acf39" providerId="ADAL" clId="{E69C39AC-59D5-4801-84EA-C89EA563BB25}" dt="2020-07-08T18:27:29.971" v="4277" actId="26606"/>
          <ac:spMkLst>
            <pc:docMk/>
            <pc:sldMk cId="1554305765" sldId="315"/>
            <ac:spMk id="4" creationId="{2D253938-0F1D-4634-ADEE-8EDEBAE857BC}"/>
          </ac:spMkLst>
        </pc:spChg>
        <pc:spChg chg="add mod">
          <ac:chgData name="Frank Chau" userId="bb71d157-b65a-464d-9c94-2eb9f98acf39" providerId="ADAL" clId="{E69C39AC-59D5-4801-84EA-C89EA563BB25}" dt="2020-07-08T18:27:29.971" v="4277" actId="26606"/>
          <ac:spMkLst>
            <pc:docMk/>
            <pc:sldMk cId="1554305765" sldId="315"/>
            <ac:spMk id="7" creationId="{61BC6041-DDFD-4CF3-9C54-DAC748A3F606}"/>
          </ac:spMkLst>
        </pc:spChg>
        <pc:spChg chg="add mod">
          <ac:chgData name="Frank Chau" userId="bb71d157-b65a-464d-9c94-2eb9f98acf39" providerId="ADAL" clId="{E69C39AC-59D5-4801-84EA-C89EA563BB25}" dt="2020-07-08T18:27:29.971" v="4277" actId="26606"/>
          <ac:spMkLst>
            <pc:docMk/>
            <pc:sldMk cId="1554305765" sldId="315"/>
            <ac:spMk id="9" creationId="{D43A4A09-F824-43A8-B1C9-B579A67C14E8}"/>
          </ac:spMkLst>
        </pc:spChg>
        <pc:spChg chg="add mod">
          <ac:chgData name="Frank Chau" userId="bb71d157-b65a-464d-9c94-2eb9f98acf39" providerId="ADAL" clId="{E69C39AC-59D5-4801-84EA-C89EA563BB25}" dt="2020-07-08T18:28:30.586" v="4363" actId="20577"/>
          <ac:spMkLst>
            <pc:docMk/>
            <pc:sldMk cId="1554305765" sldId="315"/>
            <ac:spMk id="16" creationId="{D31C41C7-A803-4507-9548-262FC35228D4}"/>
          </ac:spMkLst>
        </pc:spChg>
        <pc:spChg chg="add del">
          <ac:chgData name="Frank Chau" userId="bb71d157-b65a-464d-9c94-2eb9f98acf39" providerId="ADAL" clId="{E69C39AC-59D5-4801-84EA-C89EA563BB25}" dt="2020-07-08T18:27:29.971" v="4277" actId="26606"/>
          <ac:spMkLst>
            <pc:docMk/>
            <pc:sldMk cId="1554305765" sldId="315"/>
            <ac:spMk id="79" creationId="{14D3FC47-222E-4F44-B90D-2FE7588E8065}"/>
          </ac:spMkLst>
        </pc:spChg>
        <pc:spChg chg="add del">
          <ac:chgData name="Frank Chau" userId="bb71d157-b65a-464d-9c94-2eb9f98acf39" providerId="ADAL" clId="{E69C39AC-59D5-4801-84EA-C89EA563BB25}" dt="2020-07-08T18:27:29.971" v="4277" actId="26606"/>
          <ac:spMkLst>
            <pc:docMk/>
            <pc:sldMk cId="1554305765" sldId="315"/>
            <ac:spMk id="81" creationId="{49C717EE-5CA6-4E65-AA03-9781CDBC6814}"/>
          </ac:spMkLst>
        </pc:spChg>
        <pc:spChg chg="add del">
          <ac:chgData name="Frank Chau" userId="bb71d157-b65a-464d-9c94-2eb9f98acf39" providerId="ADAL" clId="{E69C39AC-59D5-4801-84EA-C89EA563BB25}" dt="2020-07-08T18:27:29.971" v="4277" actId="26606"/>
          <ac:spMkLst>
            <pc:docMk/>
            <pc:sldMk cId="1554305765" sldId="315"/>
            <ac:spMk id="83" creationId="{C3315F51-7DB1-481B-BEB0-C2972A038F2E}"/>
          </ac:spMkLst>
        </pc:spChg>
        <pc:spChg chg="add del">
          <ac:chgData name="Frank Chau" userId="bb71d157-b65a-464d-9c94-2eb9f98acf39" providerId="ADAL" clId="{E69C39AC-59D5-4801-84EA-C89EA563BB25}" dt="2020-07-08T18:27:29.971" v="4277" actId="26606"/>
          <ac:spMkLst>
            <pc:docMk/>
            <pc:sldMk cId="1554305765" sldId="315"/>
            <ac:spMk id="85" creationId="{23496655-B913-4188-B56E-764EC61F7269}"/>
          </ac:spMkLst>
        </pc:spChg>
        <pc:spChg chg="add del">
          <ac:chgData name="Frank Chau" userId="bb71d157-b65a-464d-9c94-2eb9f98acf39" providerId="ADAL" clId="{E69C39AC-59D5-4801-84EA-C89EA563BB25}" dt="2020-07-08T18:27:29.971" v="4277" actId="26606"/>
          <ac:spMkLst>
            <pc:docMk/>
            <pc:sldMk cId="1554305765" sldId="315"/>
            <ac:spMk id="2060" creationId="{5F0C80BB-99F9-43AE-ABA2-D9C71CDC65B9}"/>
          </ac:spMkLst>
        </pc:spChg>
        <pc:picChg chg="add mod">
          <ac:chgData name="Frank Chau" userId="bb71d157-b65a-464d-9c94-2eb9f98acf39" providerId="ADAL" clId="{E69C39AC-59D5-4801-84EA-C89EA563BB25}" dt="2020-07-08T18:27:29.971" v="4277" actId="26606"/>
          <ac:picMkLst>
            <pc:docMk/>
            <pc:sldMk cId="1554305765" sldId="315"/>
            <ac:picMk id="2050" creationId="{F8C12FF2-23D2-443D-99F2-AC7F7CCBE7EE}"/>
          </ac:picMkLst>
        </pc:picChg>
        <pc:picChg chg="add mod ord">
          <ac:chgData name="Frank Chau" userId="bb71d157-b65a-464d-9c94-2eb9f98acf39" providerId="ADAL" clId="{E69C39AC-59D5-4801-84EA-C89EA563BB25}" dt="2020-07-08T18:27:29.971" v="4277" actId="26606"/>
          <ac:picMkLst>
            <pc:docMk/>
            <pc:sldMk cId="1554305765" sldId="315"/>
            <ac:picMk id="2052" creationId="{545C04D4-2CB2-4840-A38A-67CF9CFA7BF6}"/>
          </ac:picMkLst>
        </pc:picChg>
        <pc:picChg chg="add mod ord">
          <ac:chgData name="Frank Chau" userId="bb71d157-b65a-464d-9c94-2eb9f98acf39" providerId="ADAL" clId="{E69C39AC-59D5-4801-84EA-C89EA563BB25}" dt="2020-07-08T18:27:29.971" v="4277" actId="26606"/>
          <ac:picMkLst>
            <pc:docMk/>
            <pc:sldMk cId="1554305765" sldId="315"/>
            <ac:picMk id="2054" creationId="{104FD135-6D0D-4BB2-8B82-89B80F83025E}"/>
          </ac:picMkLst>
        </pc:picChg>
        <pc:picChg chg="add mod ord">
          <ac:chgData name="Frank Chau" userId="bb71d157-b65a-464d-9c94-2eb9f98acf39" providerId="ADAL" clId="{E69C39AC-59D5-4801-84EA-C89EA563BB25}" dt="2020-07-08T18:27:34.380" v="4279" actId="1076"/>
          <ac:picMkLst>
            <pc:docMk/>
            <pc:sldMk cId="1554305765" sldId="315"/>
            <ac:picMk id="2056" creationId="{C2CAEA78-D648-41D4-A938-9C8057C09EF2}"/>
          </ac:picMkLst>
        </pc:picChg>
      </pc:sldChg>
      <pc:sldChg chg="addSp modSp new mod modTransition setBg">
        <pc:chgData name="Frank Chau" userId="bb71d157-b65a-464d-9c94-2eb9f98acf39" providerId="ADAL" clId="{E69C39AC-59D5-4801-84EA-C89EA563BB25}" dt="2020-07-08T18:39:39.789" v="4801" actId="14100"/>
        <pc:sldMkLst>
          <pc:docMk/>
          <pc:sldMk cId="1648257349" sldId="316"/>
        </pc:sldMkLst>
        <pc:spChg chg="mod">
          <ac:chgData name="Frank Chau" userId="bb71d157-b65a-464d-9c94-2eb9f98acf39" providerId="ADAL" clId="{E69C39AC-59D5-4801-84EA-C89EA563BB25}" dt="2020-07-08T18:39:34.305" v="4800" actId="26606"/>
          <ac:spMkLst>
            <pc:docMk/>
            <pc:sldMk cId="1648257349" sldId="316"/>
            <ac:spMk id="2" creationId="{3E042297-AAD3-4B60-98E4-59894355C2F4}"/>
          </ac:spMkLst>
        </pc:spChg>
        <pc:spChg chg="mod">
          <ac:chgData name="Frank Chau" userId="bb71d157-b65a-464d-9c94-2eb9f98acf39" providerId="ADAL" clId="{E69C39AC-59D5-4801-84EA-C89EA563BB25}" dt="2020-07-08T18:39:39.789" v="4801" actId="14100"/>
          <ac:spMkLst>
            <pc:docMk/>
            <pc:sldMk cId="1648257349" sldId="316"/>
            <ac:spMk id="3" creationId="{4CBD8DB9-0F05-4076-9334-EDF9665A2643}"/>
          </ac:spMkLst>
        </pc:spChg>
        <pc:spChg chg="add">
          <ac:chgData name="Frank Chau" userId="bb71d157-b65a-464d-9c94-2eb9f98acf39" providerId="ADAL" clId="{E69C39AC-59D5-4801-84EA-C89EA563BB25}" dt="2020-07-08T18:39:34.305" v="4800" actId="26606"/>
          <ac:spMkLst>
            <pc:docMk/>
            <pc:sldMk cId="1648257349" sldId="316"/>
            <ac:spMk id="71" creationId="{23C7736A-5A08-4021-9AB6-390DFF506AA8}"/>
          </ac:spMkLst>
        </pc:spChg>
        <pc:spChg chg="add">
          <ac:chgData name="Frank Chau" userId="bb71d157-b65a-464d-9c94-2eb9f98acf39" providerId="ADAL" clId="{E69C39AC-59D5-4801-84EA-C89EA563BB25}" dt="2020-07-08T18:39:34.305" v="4800" actId="26606"/>
          <ac:spMkLst>
            <pc:docMk/>
            <pc:sldMk cId="1648257349" sldId="316"/>
            <ac:spMk id="73" creationId="{433DF4D3-8A35-461A-ABE0-F56B78A1371F}"/>
          </ac:spMkLst>
        </pc:spChg>
        <pc:picChg chg="add mod ord">
          <ac:chgData name="Frank Chau" userId="bb71d157-b65a-464d-9c94-2eb9f98acf39" providerId="ADAL" clId="{E69C39AC-59D5-4801-84EA-C89EA563BB25}" dt="2020-07-08T18:39:34.305" v="4800" actId="26606"/>
          <ac:picMkLst>
            <pc:docMk/>
            <pc:sldMk cId="1648257349" sldId="316"/>
            <ac:picMk id="3074" creationId="{D090BD5A-6F3F-4F07-8D0B-21BF2776DCCA}"/>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map.toronto.ca/wellbeing/"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map.toronto.ca/wellbeing/"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D4103B-FCE1-426A-AFCB-CA0235742B3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44689B0-4A0C-4DFF-8805-F4D781451BAB}">
      <dgm:prSet/>
      <dgm:spPr/>
      <dgm:t>
        <a:bodyPr/>
        <a:lstStyle/>
        <a:p>
          <a:r>
            <a:rPr lang="en-US" dirty="0"/>
            <a:t>1. Today’s Class </a:t>
          </a:r>
          <a:r>
            <a:rPr lang="zh-TW" altLang="en-US" dirty="0"/>
            <a:t>今日課堂</a:t>
          </a:r>
          <a:endParaRPr lang="en-US" dirty="0"/>
        </a:p>
      </dgm:t>
    </dgm:pt>
    <dgm:pt modelId="{B10B56E0-4F48-4743-8F1E-95F6DB93DCB8}" type="parTrans" cxnId="{790A28D8-B8B2-4D4D-AA45-2F35DF757A93}">
      <dgm:prSet/>
      <dgm:spPr/>
      <dgm:t>
        <a:bodyPr/>
        <a:lstStyle/>
        <a:p>
          <a:endParaRPr lang="en-US"/>
        </a:p>
      </dgm:t>
    </dgm:pt>
    <dgm:pt modelId="{F74DDA4B-6164-4577-A1DF-D144AE4DE8C5}" type="sibTrans" cxnId="{790A28D8-B8B2-4D4D-AA45-2F35DF757A93}">
      <dgm:prSet/>
      <dgm:spPr/>
      <dgm:t>
        <a:bodyPr/>
        <a:lstStyle/>
        <a:p>
          <a:endParaRPr lang="en-US"/>
        </a:p>
      </dgm:t>
    </dgm:pt>
    <dgm:pt modelId="{E8C43098-21AA-4DFB-99E5-7EDC0A5E781B}">
      <dgm:prSet/>
      <dgm:spPr/>
      <dgm:t>
        <a:bodyPr/>
        <a:lstStyle/>
        <a:p>
          <a:r>
            <a:rPr lang="en-US"/>
            <a:t>2. Tutorial </a:t>
          </a:r>
          <a:r>
            <a:rPr lang="zh-TW"/>
            <a:t>個別指導</a:t>
          </a:r>
          <a:endParaRPr lang="en-US"/>
        </a:p>
      </dgm:t>
    </dgm:pt>
    <dgm:pt modelId="{209B9946-6349-414F-87AF-566CD9E777C4}" type="parTrans" cxnId="{DD742DB0-224F-45D5-B36B-7B1FF88D03AC}">
      <dgm:prSet/>
      <dgm:spPr/>
      <dgm:t>
        <a:bodyPr/>
        <a:lstStyle/>
        <a:p>
          <a:endParaRPr lang="en-US"/>
        </a:p>
      </dgm:t>
    </dgm:pt>
    <dgm:pt modelId="{3E615B49-2320-4133-B90B-C64906D02A2C}" type="sibTrans" cxnId="{DD742DB0-224F-45D5-B36B-7B1FF88D03AC}">
      <dgm:prSet/>
      <dgm:spPr/>
      <dgm:t>
        <a:bodyPr/>
        <a:lstStyle/>
        <a:p>
          <a:endParaRPr lang="en-US"/>
        </a:p>
      </dgm:t>
    </dgm:pt>
    <dgm:pt modelId="{7A8AECBA-6B42-4E10-BF15-0F23DE9783A6}">
      <dgm:prSet/>
      <dgm:spPr/>
      <dgm:t>
        <a:bodyPr/>
        <a:lstStyle/>
        <a:p>
          <a:r>
            <a:rPr lang="en-US" sz="1800" b="1" dirty="0"/>
            <a:t>Hotspot Analysis </a:t>
          </a:r>
          <a:r>
            <a:rPr lang="zh-TW" altLang="en-US" sz="1800" b="1" dirty="0"/>
            <a:t>熱點分析</a:t>
          </a:r>
          <a:endParaRPr lang="en-US" sz="1800" b="1" dirty="0"/>
        </a:p>
      </dgm:t>
    </dgm:pt>
    <dgm:pt modelId="{FDFD410F-A154-4CFB-BB97-6D401D59B5CC}" type="parTrans" cxnId="{09E1448D-AD78-4380-BF37-47A2EE103050}">
      <dgm:prSet/>
      <dgm:spPr/>
      <dgm:t>
        <a:bodyPr/>
        <a:lstStyle/>
        <a:p>
          <a:endParaRPr lang="en-US"/>
        </a:p>
      </dgm:t>
    </dgm:pt>
    <dgm:pt modelId="{0C1D86D8-2A09-4AD9-AB6B-6E0997926E98}" type="sibTrans" cxnId="{09E1448D-AD78-4380-BF37-47A2EE103050}">
      <dgm:prSet/>
      <dgm:spPr/>
      <dgm:t>
        <a:bodyPr/>
        <a:lstStyle/>
        <a:p>
          <a:endParaRPr lang="en-US"/>
        </a:p>
      </dgm:t>
    </dgm:pt>
    <dgm:pt modelId="{B31A6F72-D469-483F-84B5-E678010B9153}">
      <dgm:prSet/>
      <dgm:spPr/>
      <dgm:t>
        <a:bodyPr/>
        <a:lstStyle/>
        <a:p>
          <a:r>
            <a:rPr lang="en-US" sz="1800" b="0" dirty="0"/>
            <a:t>Point Pattern </a:t>
          </a:r>
          <a:r>
            <a:rPr lang="zh-TW" altLang="en-US" sz="1800" b="0" dirty="0"/>
            <a:t>點陣</a:t>
          </a:r>
          <a:endParaRPr lang="en-US" sz="1800" b="0" dirty="0"/>
        </a:p>
      </dgm:t>
    </dgm:pt>
    <dgm:pt modelId="{B93DFAAA-34F7-4B86-9661-D67ABE33D15E}" type="parTrans" cxnId="{23EF9DBA-AEDB-4E92-8C21-AD8196C3D3F8}">
      <dgm:prSet/>
      <dgm:spPr/>
      <dgm:t>
        <a:bodyPr/>
        <a:lstStyle/>
        <a:p>
          <a:endParaRPr lang="en-US"/>
        </a:p>
      </dgm:t>
    </dgm:pt>
    <dgm:pt modelId="{D6268EA0-D322-4D78-91D5-30ACFA69A19B}" type="sibTrans" cxnId="{23EF9DBA-AEDB-4E92-8C21-AD8196C3D3F8}">
      <dgm:prSet/>
      <dgm:spPr/>
      <dgm:t>
        <a:bodyPr/>
        <a:lstStyle/>
        <a:p>
          <a:endParaRPr lang="en-US"/>
        </a:p>
      </dgm:t>
    </dgm:pt>
    <dgm:pt modelId="{1F21445A-86BB-480E-9A2F-FD0E9EFB0870}">
      <dgm:prSet/>
      <dgm:spPr/>
      <dgm:t>
        <a:bodyPr/>
        <a:lstStyle/>
        <a:p>
          <a:r>
            <a:rPr lang="en-US" sz="1800" b="0" dirty="0"/>
            <a:t>Hotspots and Coldspots </a:t>
          </a:r>
          <a:r>
            <a:rPr lang="zh-TW" altLang="en-US" sz="1800" b="0" dirty="0"/>
            <a:t>熱點和冷點</a:t>
          </a:r>
          <a:endParaRPr lang="en-US" sz="1800" b="0" dirty="0"/>
        </a:p>
      </dgm:t>
    </dgm:pt>
    <dgm:pt modelId="{43D2D9D5-54D8-44D3-9B2E-F9E8B6A5FA18}" type="parTrans" cxnId="{D9BE73CA-5CF6-4FE9-9918-5216D84D860D}">
      <dgm:prSet/>
      <dgm:spPr/>
      <dgm:t>
        <a:bodyPr/>
        <a:lstStyle/>
        <a:p>
          <a:endParaRPr lang="en-US"/>
        </a:p>
      </dgm:t>
    </dgm:pt>
    <dgm:pt modelId="{E7D87FF7-49D5-44D7-807C-BE0EFFB883DD}" type="sibTrans" cxnId="{D9BE73CA-5CF6-4FE9-9918-5216D84D860D}">
      <dgm:prSet/>
      <dgm:spPr/>
      <dgm:t>
        <a:bodyPr/>
        <a:lstStyle/>
        <a:p>
          <a:endParaRPr lang="en-US"/>
        </a:p>
      </dgm:t>
    </dgm:pt>
    <dgm:pt modelId="{BDFF88F2-92FF-4AA9-A19E-AAF13CCA4F54}">
      <dgm:prSet/>
      <dgm:spPr/>
      <dgm:t>
        <a:bodyPr/>
        <a:lstStyle/>
        <a:p>
          <a:r>
            <a:rPr lang="en-US" dirty="0"/>
            <a:t>Try downloading Toronto city data to find the hotspots and Coldspots of at least </a:t>
          </a:r>
          <a:r>
            <a:rPr lang="en-US" b="1" dirty="0"/>
            <a:t>two different event </a:t>
          </a:r>
          <a:r>
            <a:rPr lang="en-US" b="0" dirty="0"/>
            <a:t>types in</a:t>
          </a:r>
          <a:r>
            <a:rPr lang="en-US" dirty="0"/>
            <a:t> Toronto</a:t>
          </a:r>
        </a:p>
      </dgm:t>
    </dgm:pt>
    <dgm:pt modelId="{3AB7B5B5-86C2-4741-8CAF-8A16F131A75B}" type="parTrans" cxnId="{AFFE043D-C85D-4842-A02F-38FF2007B447}">
      <dgm:prSet/>
      <dgm:spPr/>
      <dgm:t>
        <a:bodyPr/>
        <a:lstStyle/>
        <a:p>
          <a:endParaRPr lang="en-US"/>
        </a:p>
      </dgm:t>
    </dgm:pt>
    <dgm:pt modelId="{9211A5EE-CAD4-4267-B2C9-E4242AD867BE}" type="sibTrans" cxnId="{AFFE043D-C85D-4842-A02F-38FF2007B447}">
      <dgm:prSet/>
      <dgm:spPr/>
      <dgm:t>
        <a:bodyPr/>
        <a:lstStyle/>
        <a:p>
          <a:endParaRPr lang="en-US"/>
        </a:p>
      </dgm:t>
    </dgm:pt>
    <dgm:pt modelId="{1B6AD1B3-687D-4F42-929E-EBDD3C967858}">
      <dgm:prSet/>
      <dgm:spPr/>
      <dgm:t>
        <a:bodyPr/>
        <a:lstStyle/>
        <a:p>
          <a:r>
            <a:rPr lang="en-US" sz="1800" b="0" dirty="0"/>
            <a:t>Demonstration in QGIS </a:t>
          </a:r>
          <a:r>
            <a:rPr lang="zh-TW" altLang="en-US" sz="1800" b="0" dirty="0"/>
            <a:t>示範</a:t>
          </a:r>
          <a:endParaRPr lang="en-US" sz="1800" b="0" dirty="0"/>
        </a:p>
      </dgm:t>
    </dgm:pt>
    <dgm:pt modelId="{9FCB4CA7-451F-4D8D-BA8B-40B154E97ADB}" type="parTrans" cxnId="{FDD6F063-9CAF-4522-8226-7FE9AD8F104F}">
      <dgm:prSet/>
      <dgm:spPr/>
      <dgm:t>
        <a:bodyPr/>
        <a:lstStyle/>
        <a:p>
          <a:endParaRPr lang="en-US"/>
        </a:p>
      </dgm:t>
    </dgm:pt>
    <dgm:pt modelId="{F22D5711-90FA-4B6E-92FB-A87F4FEC8C5F}" type="sibTrans" cxnId="{FDD6F063-9CAF-4522-8226-7FE9AD8F104F}">
      <dgm:prSet/>
      <dgm:spPr/>
      <dgm:t>
        <a:bodyPr/>
        <a:lstStyle/>
        <a:p>
          <a:endParaRPr lang="en-US"/>
        </a:p>
      </dgm:t>
    </dgm:pt>
    <dgm:pt modelId="{5DA1B160-A791-4E03-BE22-A42C7E710023}">
      <dgm:prSet custT="1"/>
      <dgm:spPr/>
      <dgm:t>
        <a:bodyPr/>
        <a:lstStyle/>
        <a:p>
          <a:r>
            <a:rPr lang="en-US" sz="1800" b="0" dirty="0"/>
            <a:t>Tobler’s First Law of Geography </a:t>
          </a:r>
          <a:r>
            <a:rPr lang="zh-TW" altLang="en-US" sz="1800" b="0" dirty="0"/>
            <a:t>托伯勒的地理第一定律</a:t>
          </a:r>
          <a:endParaRPr lang="en-US" sz="1800" b="0" dirty="0"/>
        </a:p>
      </dgm:t>
    </dgm:pt>
    <dgm:pt modelId="{F648B374-99F2-450C-93BA-20E859AAD1EB}" type="parTrans" cxnId="{2F49F192-8BEC-44EB-8736-BEB52330A9B9}">
      <dgm:prSet/>
      <dgm:spPr/>
      <dgm:t>
        <a:bodyPr/>
        <a:lstStyle/>
        <a:p>
          <a:endParaRPr lang="en-US"/>
        </a:p>
      </dgm:t>
    </dgm:pt>
    <dgm:pt modelId="{C30A2BA1-FC11-4294-B15B-3E89EFCF1AD3}" type="sibTrans" cxnId="{2F49F192-8BEC-44EB-8736-BEB52330A9B9}">
      <dgm:prSet/>
      <dgm:spPr/>
      <dgm:t>
        <a:bodyPr/>
        <a:lstStyle/>
        <a:p>
          <a:endParaRPr lang="en-US"/>
        </a:p>
      </dgm:t>
    </dgm:pt>
    <dgm:pt modelId="{3F1AF5D0-5565-42F2-9706-D742E74E5E49}">
      <dgm:prSet/>
      <dgm:spPr/>
      <dgm:t>
        <a:bodyPr/>
        <a:lstStyle/>
        <a:p>
          <a:r>
            <a:rPr lang="en-US" sz="1800" b="0" dirty="0"/>
            <a:t>What is Hotspot Analysis? </a:t>
          </a:r>
          <a:r>
            <a:rPr lang="zh-TW" altLang="en-US" sz="1800" b="0" dirty="0"/>
            <a:t>什麼是熱點分析</a:t>
          </a:r>
          <a:r>
            <a:rPr lang="en-US" altLang="zh-TW" sz="1800" b="0" dirty="0"/>
            <a:t>?</a:t>
          </a:r>
          <a:endParaRPr lang="en-US" sz="1800" b="0" dirty="0"/>
        </a:p>
      </dgm:t>
    </dgm:pt>
    <dgm:pt modelId="{A848CAC3-F44B-4C5D-A6AA-968259841F65}" type="parTrans" cxnId="{52167F76-4B7C-4CDC-AB4F-6AD78004A5B0}">
      <dgm:prSet/>
      <dgm:spPr/>
      <dgm:t>
        <a:bodyPr/>
        <a:lstStyle/>
        <a:p>
          <a:endParaRPr lang="en-US"/>
        </a:p>
      </dgm:t>
    </dgm:pt>
    <dgm:pt modelId="{8ECB29CD-EA47-4B8C-9D1D-ACCE1D1F6F12}" type="sibTrans" cxnId="{52167F76-4B7C-4CDC-AB4F-6AD78004A5B0}">
      <dgm:prSet/>
      <dgm:spPr/>
      <dgm:t>
        <a:bodyPr/>
        <a:lstStyle/>
        <a:p>
          <a:endParaRPr lang="en-US"/>
        </a:p>
      </dgm:t>
    </dgm:pt>
    <dgm:pt modelId="{DFAB4E41-B2FD-404D-8829-D54B46601CBF}">
      <dgm:prSet/>
      <dgm:spPr/>
      <dgm:t>
        <a:bodyPr/>
        <a:lstStyle/>
        <a:p>
          <a:r>
            <a:rPr lang="en-US" sz="1800" b="0" dirty="0"/>
            <a:t>My GEOG 481 Project work</a:t>
          </a:r>
        </a:p>
      </dgm:t>
    </dgm:pt>
    <dgm:pt modelId="{D0086821-47CE-43C4-B433-17104B77D2F5}" type="parTrans" cxnId="{0D3DE04A-58DB-4540-A605-D336F68CD610}">
      <dgm:prSet/>
      <dgm:spPr/>
      <dgm:t>
        <a:bodyPr/>
        <a:lstStyle/>
        <a:p>
          <a:endParaRPr lang="en-US"/>
        </a:p>
      </dgm:t>
    </dgm:pt>
    <dgm:pt modelId="{E35EC212-AF99-4011-B8A9-FAB0B9F34FF2}" type="sibTrans" cxnId="{0D3DE04A-58DB-4540-A605-D336F68CD610}">
      <dgm:prSet/>
      <dgm:spPr/>
      <dgm:t>
        <a:bodyPr/>
        <a:lstStyle/>
        <a:p>
          <a:endParaRPr lang="en-US"/>
        </a:p>
      </dgm:t>
    </dgm:pt>
    <dgm:pt modelId="{FF4F0DA6-E56B-4182-BAE7-6313CDD12577}">
      <dgm:prSet/>
      <dgm:spPr/>
      <dgm:t>
        <a:bodyPr/>
        <a:lstStyle/>
        <a:p>
          <a:r>
            <a:rPr lang="en-US" dirty="0">
              <a:hlinkClick xmlns:r="http://schemas.openxmlformats.org/officeDocument/2006/relationships" r:id="rId1"/>
            </a:rPr>
            <a:t>http://map.toronto.ca/wellbeing/</a:t>
          </a:r>
          <a:endParaRPr lang="en-US" dirty="0"/>
        </a:p>
      </dgm:t>
    </dgm:pt>
    <dgm:pt modelId="{66F0490D-2945-419C-8DFB-F991B6CC2BB2}" type="parTrans" cxnId="{BCA63B94-029B-44E0-92FE-2EBF3610C229}">
      <dgm:prSet/>
      <dgm:spPr/>
      <dgm:t>
        <a:bodyPr/>
        <a:lstStyle/>
        <a:p>
          <a:endParaRPr lang="en-US"/>
        </a:p>
      </dgm:t>
    </dgm:pt>
    <dgm:pt modelId="{E71D6F14-DE7D-458D-8EB0-EA2E6B3632D3}" type="sibTrans" cxnId="{BCA63B94-029B-44E0-92FE-2EBF3610C229}">
      <dgm:prSet/>
      <dgm:spPr/>
      <dgm:t>
        <a:bodyPr/>
        <a:lstStyle/>
        <a:p>
          <a:endParaRPr lang="en-US"/>
        </a:p>
      </dgm:t>
    </dgm:pt>
    <dgm:pt modelId="{7D2CA654-553D-4764-B3F8-9A6A926F8C4A}">
      <dgm:prSet/>
      <dgm:spPr/>
      <dgm:t>
        <a:bodyPr/>
        <a:lstStyle/>
        <a:p>
          <a:r>
            <a:rPr lang="en-US" sz="1800" b="0" dirty="0"/>
            <a:t>Hotspot Maps vs Heat Maps </a:t>
          </a:r>
          <a:r>
            <a:rPr lang="zh-TW" altLang="en-US" sz="1800" b="0" dirty="0"/>
            <a:t>熱點圖 </a:t>
          </a:r>
          <a:r>
            <a:rPr lang="en-US" altLang="zh-TW" sz="1800" b="0" dirty="0"/>
            <a:t>vs </a:t>
          </a:r>
          <a:r>
            <a:rPr lang="zh-TW" altLang="en-US" sz="1800" b="0" dirty="0"/>
            <a:t>熱圖</a:t>
          </a:r>
          <a:endParaRPr lang="en-US" sz="1800" b="0" dirty="0"/>
        </a:p>
      </dgm:t>
    </dgm:pt>
    <dgm:pt modelId="{B897218B-91ED-4136-BE04-1C659FCA46D5}" type="parTrans" cxnId="{2668CC91-3CF6-4AAD-A185-607C51F0E6DB}">
      <dgm:prSet/>
      <dgm:spPr/>
    </dgm:pt>
    <dgm:pt modelId="{43B4A821-7AA5-4094-9B1C-76E7A691ED76}" type="sibTrans" cxnId="{2668CC91-3CF6-4AAD-A185-607C51F0E6DB}">
      <dgm:prSet/>
      <dgm:spPr/>
    </dgm:pt>
    <dgm:pt modelId="{8B28F12D-7E68-4F25-B306-A95B6DB83623}">
      <dgm:prSet/>
      <dgm:spPr/>
      <dgm:t>
        <a:bodyPr/>
        <a:lstStyle/>
        <a:p>
          <a:r>
            <a:rPr lang="en-US" sz="1800" b="0" dirty="0"/>
            <a:t>Applications of Hotspot Analysis </a:t>
          </a:r>
          <a:r>
            <a:rPr lang="zh-TW" altLang="en-US" sz="1800" b="0" dirty="0"/>
            <a:t>熱點分析應用</a:t>
          </a:r>
          <a:endParaRPr lang="en-US" sz="1800" b="0" dirty="0"/>
        </a:p>
      </dgm:t>
    </dgm:pt>
    <dgm:pt modelId="{9ADC233B-580E-46EF-96DF-4CD68507C8C7}" type="parTrans" cxnId="{6EACE7DC-614B-41FA-A2D6-09893114A8A2}">
      <dgm:prSet/>
      <dgm:spPr/>
    </dgm:pt>
    <dgm:pt modelId="{45655D73-B124-42FC-B470-247A23D28BEC}" type="sibTrans" cxnId="{6EACE7DC-614B-41FA-A2D6-09893114A8A2}">
      <dgm:prSet/>
      <dgm:spPr/>
    </dgm:pt>
    <dgm:pt modelId="{FBF26ECC-F5A7-439E-8E7A-6ADB933BB545}">
      <dgm:prSet/>
      <dgm:spPr/>
      <dgm:t>
        <a:bodyPr/>
        <a:lstStyle/>
        <a:p>
          <a:r>
            <a:rPr lang="en-US" dirty="0"/>
            <a:t>Make a </a:t>
          </a:r>
          <a:r>
            <a:rPr lang="en-US" b="1" dirty="0"/>
            <a:t>crime hotspot map</a:t>
          </a:r>
          <a:r>
            <a:rPr lang="en-US" b="0" dirty="0"/>
            <a:t> for the City of Toronto</a:t>
          </a:r>
          <a:endParaRPr lang="en-US" dirty="0"/>
        </a:p>
      </dgm:t>
    </dgm:pt>
    <dgm:pt modelId="{1F2EDC3C-CEB6-4693-8EB3-1BC034FD2B8C}" type="parTrans" cxnId="{AA7BB3B3-D27E-461C-A666-27F03D6DFEA7}">
      <dgm:prSet/>
      <dgm:spPr/>
    </dgm:pt>
    <dgm:pt modelId="{34AB2437-79E5-44A8-89E7-06751DD70164}" type="sibTrans" cxnId="{AA7BB3B3-D27E-461C-A666-27F03D6DFEA7}">
      <dgm:prSet/>
      <dgm:spPr/>
    </dgm:pt>
    <dgm:pt modelId="{AA04FC3E-9DB5-439C-9AC7-08895CC20EF8}" type="pres">
      <dgm:prSet presAssocID="{5ED4103B-FCE1-426A-AFCB-CA0235742B3D}" presName="linear" presStyleCnt="0">
        <dgm:presLayoutVars>
          <dgm:animLvl val="lvl"/>
          <dgm:resizeHandles val="exact"/>
        </dgm:presLayoutVars>
      </dgm:prSet>
      <dgm:spPr/>
    </dgm:pt>
    <dgm:pt modelId="{F7D9A3AA-C26C-44C5-9027-101A7A1A5547}" type="pres">
      <dgm:prSet presAssocID="{944689B0-4A0C-4DFF-8805-F4D781451BAB}" presName="parentText" presStyleLbl="node1" presStyleIdx="0" presStyleCnt="2" custLinFactNeighborX="54" custLinFactNeighborY="-981">
        <dgm:presLayoutVars>
          <dgm:chMax val="0"/>
          <dgm:bulletEnabled val="1"/>
        </dgm:presLayoutVars>
      </dgm:prSet>
      <dgm:spPr/>
    </dgm:pt>
    <dgm:pt modelId="{11227F69-7CFA-4B8C-8316-C122FF48C5E3}" type="pres">
      <dgm:prSet presAssocID="{944689B0-4A0C-4DFF-8805-F4D781451BAB}" presName="childText" presStyleLbl="revTx" presStyleIdx="0" presStyleCnt="2">
        <dgm:presLayoutVars>
          <dgm:bulletEnabled val="1"/>
        </dgm:presLayoutVars>
      </dgm:prSet>
      <dgm:spPr/>
    </dgm:pt>
    <dgm:pt modelId="{B88CACB6-4D93-4F63-BE1E-E12B9853A585}" type="pres">
      <dgm:prSet presAssocID="{E8C43098-21AA-4DFB-99E5-7EDC0A5E781B}" presName="parentText" presStyleLbl="node1" presStyleIdx="1" presStyleCnt="2">
        <dgm:presLayoutVars>
          <dgm:chMax val="0"/>
          <dgm:bulletEnabled val="1"/>
        </dgm:presLayoutVars>
      </dgm:prSet>
      <dgm:spPr/>
    </dgm:pt>
    <dgm:pt modelId="{87050A73-83BD-4A56-BD0D-520ED37DDFF6}" type="pres">
      <dgm:prSet presAssocID="{E8C43098-21AA-4DFB-99E5-7EDC0A5E781B}" presName="childText" presStyleLbl="revTx" presStyleIdx="1" presStyleCnt="2">
        <dgm:presLayoutVars>
          <dgm:bulletEnabled val="1"/>
        </dgm:presLayoutVars>
      </dgm:prSet>
      <dgm:spPr/>
    </dgm:pt>
  </dgm:ptLst>
  <dgm:cxnLst>
    <dgm:cxn modelId="{DDFD510F-5703-4579-B73C-DC657AA7E366}" type="presOf" srcId="{B31A6F72-D469-483F-84B5-E678010B9153}" destId="{11227F69-7CFA-4B8C-8316-C122FF48C5E3}" srcOrd="0" destOrd="2" presId="urn:microsoft.com/office/officeart/2005/8/layout/vList2"/>
    <dgm:cxn modelId="{0DC0B228-32F0-43A4-BEA2-CF7A10C68BD7}" type="presOf" srcId="{1B6AD1B3-687D-4F42-929E-EBDD3C967858}" destId="{11227F69-7CFA-4B8C-8316-C122FF48C5E3}" srcOrd="0" destOrd="8" presId="urn:microsoft.com/office/officeart/2005/8/layout/vList2"/>
    <dgm:cxn modelId="{8E09922B-B58C-48D3-9162-10585A3A7E51}" type="presOf" srcId="{7D2CA654-553D-4764-B3F8-9A6A926F8C4A}" destId="{11227F69-7CFA-4B8C-8316-C122FF48C5E3}" srcOrd="0" destOrd="7" presId="urn:microsoft.com/office/officeart/2005/8/layout/vList2"/>
    <dgm:cxn modelId="{002F6334-3311-43E4-AF63-D4D28B2384D9}" type="presOf" srcId="{BDFF88F2-92FF-4AA9-A19E-AAF13CCA4F54}" destId="{87050A73-83BD-4A56-BD0D-520ED37DDFF6}" srcOrd="0" destOrd="1" presId="urn:microsoft.com/office/officeart/2005/8/layout/vList2"/>
    <dgm:cxn modelId="{AFFE043D-C85D-4842-A02F-38FF2007B447}" srcId="{E8C43098-21AA-4DFB-99E5-7EDC0A5E781B}" destId="{BDFF88F2-92FF-4AA9-A19E-AAF13CCA4F54}" srcOrd="1" destOrd="0" parTransId="{3AB7B5B5-86C2-4741-8CAF-8A16F131A75B}" sibTransId="{9211A5EE-CAD4-4267-B2C9-E4242AD867BE}"/>
    <dgm:cxn modelId="{E2E5FB42-052B-4C12-A6A2-FFF6A714B363}" type="presOf" srcId="{8B28F12D-7E68-4F25-B306-A95B6DB83623}" destId="{11227F69-7CFA-4B8C-8316-C122FF48C5E3}" srcOrd="0" destOrd="5" presId="urn:microsoft.com/office/officeart/2005/8/layout/vList2"/>
    <dgm:cxn modelId="{FDD6F063-9CAF-4522-8226-7FE9AD8F104F}" srcId="{7A8AECBA-6B42-4E10-BF15-0F23DE9783A6}" destId="{1B6AD1B3-687D-4F42-929E-EBDD3C967858}" srcOrd="7" destOrd="0" parTransId="{9FCB4CA7-451F-4D8D-BA8B-40B154E97ADB}" sibTransId="{F22D5711-90FA-4B6E-92FB-A87F4FEC8C5F}"/>
    <dgm:cxn modelId="{0D3DE04A-58DB-4540-A605-D336F68CD610}" srcId="{7A8AECBA-6B42-4E10-BF15-0F23DE9783A6}" destId="{DFAB4E41-B2FD-404D-8829-D54B46601CBF}" srcOrd="5" destOrd="0" parTransId="{D0086821-47CE-43C4-B433-17104B77D2F5}" sibTransId="{E35EC212-AF99-4011-B8A9-FAB0B9F34FF2}"/>
    <dgm:cxn modelId="{37BA5855-BBBF-4857-B71D-8CC4CC4EA6F7}" type="presOf" srcId="{FF4F0DA6-E56B-4182-BAE7-6313CDD12577}" destId="{87050A73-83BD-4A56-BD0D-520ED37DDFF6}" srcOrd="0" destOrd="2" presId="urn:microsoft.com/office/officeart/2005/8/layout/vList2"/>
    <dgm:cxn modelId="{52167F76-4B7C-4CDC-AB4F-6AD78004A5B0}" srcId="{7A8AECBA-6B42-4E10-BF15-0F23DE9783A6}" destId="{3F1AF5D0-5565-42F2-9706-D742E74E5E49}" srcOrd="2" destOrd="0" parTransId="{A848CAC3-F44B-4C5D-A6AA-968259841F65}" sibTransId="{8ECB29CD-EA47-4B8C-9D1D-ACCE1D1F6F12}"/>
    <dgm:cxn modelId="{E1459B56-4723-4272-9FF9-A6459F7CB468}" type="presOf" srcId="{DFAB4E41-B2FD-404D-8829-D54B46601CBF}" destId="{11227F69-7CFA-4B8C-8316-C122FF48C5E3}" srcOrd="0" destOrd="6" presId="urn:microsoft.com/office/officeart/2005/8/layout/vList2"/>
    <dgm:cxn modelId="{22F14B8B-EFDB-4EE4-931A-0E73659AD330}" type="presOf" srcId="{E8C43098-21AA-4DFB-99E5-7EDC0A5E781B}" destId="{B88CACB6-4D93-4F63-BE1E-E12B9853A585}" srcOrd="0" destOrd="0" presId="urn:microsoft.com/office/officeart/2005/8/layout/vList2"/>
    <dgm:cxn modelId="{09E1448D-AD78-4380-BF37-47A2EE103050}" srcId="{944689B0-4A0C-4DFF-8805-F4D781451BAB}" destId="{7A8AECBA-6B42-4E10-BF15-0F23DE9783A6}" srcOrd="0" destOrd="0" parTransId="{FDFD410F-A154-4CFB-BB97-6D401D59B5CC}" sibTransId="{0C1D86D8-2A09-4AD9-AB6B-6E0997926E98}"/>
    <dgm:cxn modelId="{2668CC91-3CF6-4AAD-A185-607C51F0E6DB}" srcId="{7A8AECBA-6B42-4E10-BF15-0F23DE9783A6}" destId="{7D2CA654-553D-4764-B3F8-9A6A926F8C4A}" srcOrd="6" destOrd="0" parTransId="{B897218B-91ED-4136-BE04-1C659FCA46D5}" sibTransId="{43B4A821-7AA5-4094-9B1C-76E7A691ED76}"/>
    <dgm:cxn modelId="{2F49F192-8BEC-44EB-8736-BEB52330A9B9}" srcId="{7A8AECBA-6B42-4E10-BF15-0F23DE9783A6}" destId="{5DA1B160-A791-4E03-BE22-A42C7E710023}" srcOrd="0" destOrd="0" parTransId="{F648B374-99F2-450C-93BA-20E859AAD1EB}" sibTransId="{C30A2BA1-FC11-4294-B15B-3E89EFCF1AD3}"/>
    <dgm:cxn modelId="{BCA63B94-029B-44E0-92FE-2EBF3610C229}" srcId="{BDFF88F2-92FF-4AA9-A19E-AAF13CCA4F54}" destId="{FF4F0DA6-E56B-4182-BAE7-6313CDD12577}" srcOrd="0" destOrd="0" parTransId="{66F0490D-2945-419C-8DFB-F991B6CC2BB2}" sibTransId="{E71D6F14-DE7D-458D-8EB0-EA2E6B3632D3}"/>
    <dgm:cxn modelId="{11FC579E-EDC1-42E3-929E-CCF8B9E272A7}" type="presOf" srcId="{1F21445A-86BB-480E-9A2F-FD0E9EFB0870}" destId="{11227F69-7CFA-4B8C-8316-C122FF48C5E3}" srcOrd="0" destOrd="4" presId="urn:microsoft.com/office/officeart/2005/8/layout/vList2"/>
    <dgm:cxn modelId="{DD742DB0-224F-45D5-B36B-7B1FF88D03AC}" srcId="{5ED4103B-FCE1-426A-AFCB-CA0235742B3D}" destId="{E8C43098-21AA-4DFB-99E5-7EDC0A5E781B}" srcOrd="1" destOrd="0" parTransId="{209B9946-6349-414F-87AF-566CD9E777C4}" sibTransId="{3E615B49-2320-4133-B90B-C64906D02A2C}"/>
    <dgm:cxn modelId="{AA7BB3B3-D27E-461C-A666-27F03D6DFEA7}" srcId="{E8C43098-21AA-4DFB-99E5-7EDC0A5E781B}" destId="{FBF26ECC-F5A7-439E-8E7A-6ADB933BB545}" srcOrd="0" destOrd="0" parTransId="{1F2EDC3C-CEB6-4693-8EB3-1BC034FD2B8C}" sibTransId="{34AB2437-79E5-44A8-89E7-06751DD70164}"/>
    <dgm:cxn modelId="{23EF9DBA-AEDB-4E92-8C21-AD8196C3D3F8}" srcId="{7A8AECBA-6B42-4E10-BF15-0F23DE9783A6}" destId="{B31A6F72-D469-483F-84B5-E678010B9153}" srcOrd="1" destOrd="0" parTransId="{B93DFAAA-34F7-4B86-9661-D67ABE33D15E}" sibTransId="{D6268EA0-D322-4D78-91D5-30ACFA69A19B}"/>
    <dgm:cxn modelId="{9A0361BF-29D8-40EE-8E28-E956122B18F9}" type="presOf" srcId="{944689B0-4A0C-4DFF-8805-F4D781451BAB}" destId="{F7D9A3AA-C26C-44C5-9027-101A7A1A5547}" srcOrd="0" destOrd="0" presId="urn:microsoft.com/office/officeart/2005/8/layout/vList2"/>
    <dgm:cxn modelId="{237B82C2-42D0-4486-8D20-4473A1596E8B}" type="presOf" srcId="{5ED4103B-FCE1-426A-AFCB-CA0235742B3D}" destId="{AA04FC3E-9DB5-439C-9AC7-08895CC20EF8}" srcOrd="0" destOrd="0" presId="urn:microsoft.com/office/officeart/2005/8/layout/vList2"/>
    <dgm:cxn modelId="{D9BE73CA-5CF6-4FE9-9918-5216D84D860D}" srcId="{7A8AECBA-6B42-4E10-BF15-0F23DE9783A6}" destId="{1F21445A-86BB-480E-9A2F-FD0E9EFB0870}" srcOrd="3" destOrd="0" parTransId="{43D2D9D5-54D8-44D3-9B2E-F9E8B6A5FA18}" sibTransId="{E7D87FF7-49D5-44D7-807C-BE0EFFB883DD}"/>
    <dgm:cxn modelId="{527D2DD3-934C-47B0-BDD1-CEBBB23C573A}" type="presOf" srcId="{FBF26ECC-F5A7-439E-8E7A-6ADB933BB545}" destId="{87050A73-83BD-4A56-BD0D-520ED37DDFF6}" srcOrd="0" destOrd="0" presId="urn:microsoft.com/office/officeart/2005/8/layout/vList2"/>
    <dgm:cxn modelId="{790A28D8-B8B2-4D4D-AA45-2F35DF757A93}" srcId="{5ED4103B-FCE1-426A-AFCB-CA0235742B3D}" destId="{944689B0-4A0C-4DFF-8805-F4D781451BAB}" srcOrd="0" destOrd="0" parTransId="{B10B56E0-4F48-4743-8F1E-95F6DB93DCB8}" sibTransId="{F74DDA4B-6164-4577-A1DF-D144AE4DE8C5}"/>
    <dgm:cxn modelId="{6EACE7DC-614B-41FA-A2D6-09893114A8A2}" srcId="{7A8AECBA-6B42-4E10-BF15-0F23DE9783A6}" destId="{8B28F12D-7E68-4F25-B306-A95B6DB83623}" srcOrd="4" destOrd="0" parTransId="{9ADC233B-580E-46EF-96DF-4CD68507C8C7}" sibTransId="{45655D73-B124-42FC-B470-247A23D28BEC}"/>
    <dgm:cxn modelId="{DD433DE8-6525-48AB-8DEA-3ADCEE5D279F}" type="presOf" srcId="{5DA1B160-A791-4E03-BE22-A42C7E710023}" destId="{11227F69-7CFA-4B8C-8316-C122FF48C5E3}" srcOrd="0" destOrd="1" presId="urn:microsoft.com/office/officeart/2005/8/layout/vList2"/>
    <dgm:cxn modelId="{ED6ACCEE-4643-4939-9C66-AD6CFE6E7DE7}" type="presOf" srcId="{7A8AECBA-6B42-4E10-BF15-0F23DE9783A6}" destId="{11227F69-7CFA-4B8C-8316-C122FF48C5E3}" srcOrd="0" destOrd="0" presId="urn:microsoft.com/office/officeart/2005/8/layout/vList2"/>
    <dgm:cxn modelId="{052CA4F2-1221-4544-8CA8-FF67963EC72E}" type="presOf" srcId="{3F1AF5D0-5565-42F2-9706-D742E74E5E49}" destId="{11227F69-7CFA-4B8C-8316-C122FF48C5E3}" srcOrd="0" destOrd="3" presId="urn:microsoft.com/office/officeart/2005/8/layout/vList2"/>
    <dgm:cxn modelId="{B74BBC7A-489D-4967-BD66-6D16B881BD95}" type="presParOf" srcId="{AA04FC3E-9DB5-439C-9AC7-08895CC20EF8}" destId="{F7D9A3AA-C26C-44C5-9027-101A7A1A5547}" srcOrd="0" destOrd="0" presId="urn:microsoft.com/office/officeart/2005/8/layout/vList2"/>
    <dgm:cxn modelId="{A5FEB17A-0273-4303-8EA3-080E894A03E7}" type="presParOf" srcId="{AA04FC3E-9DB5-439C-9AC7-08895CC20EF8}" destId="{11227F69-7CFA-4B8C-8316-C122FF48C5E3}" srcOrd="1" destOrd="0" presId="urn:microsoft.com/office/officeart/2005/8/layout/vList2"/>
    <dgm:cxn modelId="{7110AE86-5C37-4810-A677-C21807DB2ADB}" type="presParOf" srcId="{AA04FC3E-9DB5-439C-9AC7-08895CC20EF8}" destId="{B88CACB6-4D93-4F63-BE1E-E12B9853A585}" srcOrd="2" destOrd="0" presId="urn:microsoft.com/office/officeart/2005/8/layout/vList2"/>
    <dgm:cxn modelId="{D71EDD92-169E-4D00-890E-8E0ABF4BB725}" type="presParOf" srcId="{AA04FC3E-9DB5-439C-9AC7-08895CC20EF8}" destId="{87050A73-83BD-4A56-BD0D-520ED37DDFF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9A3AA-C26C-44C5-9027-101A7A1A5547}">
      <dsp:nvSpPr>
        <dsp:cNvPr id="0" name=""/>
        <dsp:cNvSpPr/>
      </dsp:nvSpPr>
      <dsp:spPr>
        <a:xfrm>
          <a:off x="0" y="0"/>
          <a:ext cx="7002606" cy="52708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1. Today’s Class </a:t>
          </a:r>
          <a:r>
            <a:rPr lang="zh-TW" altLang="en-US" sz="1700" kern="1200" dirty="0"/>
            <a:t>今日課堂</a:t>
          </a:r>
          <a:endParaRPr lang="en-US" sz="1700" kern="1200" dirty="0"/>
        </a:p>
      </dsp:txBody>
      <dsp:txXfrm>
        <a:off x="25730" y="25730"/>
        <a:ext cx="6951146" cy="475625"/>
      </dsp:txXfrm>
    </dsp:sp>
    <dsp:sp modelId="{11227F69-7CFA-4B8C-8316-C122FF48C5E3}">
      <dsp:nvSpPr>
        <dsp:cNvPr id="0" name=""/>
        <dsp:cNvSpPr/>
      </dsp:nvSpPr>
      <dsp:spPr>
        <a:xfrm>
          <a:off x="0" y="557084"/>
          <a:ext cx="7002606" cy="380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33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1" kern="1200" dirty="0"/>
            <a:t>Hotspot Analysis </a:t>
          </a:r>
          <a:r>
            <a:rPr lang="zh-TW" altLang="en-US" sz="1800" b="1" kern="1200" dirty="0"/>
            <a:t>熱點分析</a:t>
          </a:r>
          <a:endParaRPr lang="en-US" sz="1800" b="1" kern="1200" dirty="0"/>
        </a:p>
        <a:p>
          <a:pPr marL="342900" lvl="2" indent="-171450" algn="l" defTabSz="800100">
            <a:lnSpc>
              <a:spcPct val="90000"/>
            </a:lnSpc>
            <a:spcBef>
              <a:spcPct val="0"/>
            </a:spcBef>
            <a:spcAft>
              <a:spcPct val="20000"/>
            </a:spcAft>
            <a:buChar char="•"/>
          </a:pPr>
          <a:r>
            <a:rPr lang="en-US" sz="1800" b="0" kern="1200" dirty="0"/>
            <a:t>Tobler’s First Law of Geography </a:t>
          </a:r>
          <a:r>
            <a:rPr lang="zh-TW" altLang="en-US" sz="1800" b="0" kern="1200" dirty="0"/>
            <a:t>托伯勒的地理第一定律</a:t>
          </a:r>
          <a:endParaRPr lang="en-US" sz="1800" b="0" kern="1200" dirty="0"/>
        </a:p>
        <a:p>
          <a:pPr marL="342900" lvl="2" indent="-171450" algn="l" defTabSz="800100">
            <a:lnSpc>
              <a:spcPct val="90000"/>
            </a:lnSpc>
            <a:spcBef>
              <a:spcPct val="0"/>
            </a:spcBef>
            <a:spcAft>
              <a:spcPct val="20000"/>
            </a:spcAft>
            <a:buChar char="•"/>
          </a:pPr>
          <a:r>
            <a:rPr lang="en-US" sz="1800" b="0" kern="1200" dirty="0"/>
            <a:t>Point Pattern </a:t>
          </a:r>
          <a:r>
            <a:rPr lang="zh-TW" altLang="en-US" sz="1800" b="0" kern="1200" dirty="0"/>
            <a:t>點陣</a:t>
          </a:r>
          <a:endParaRPr lang="en-US" sz="1800" b="0" kern="1200" dirty="0"/>
        </a:p>
        <a:p>
          <a:pPr marL="342900" lvl="2" indent="-171450" algn="l" defTabSz="800100">
            <a:lnSpc>
              <a:spcPct val="90000"/>
            </a:lnSpc>
            <a:spcBef>
              <a:spcPct val="0"/>
            </a:spcBef>
            <a:spcAft>
              <a:spcPct val="20000"/>
            </a:spcAft>
            <a:buChar char="•"/>
          </a:pPr>
          <a:r>
            <a:rPr lang="en-US" sz="1800" b="0" kern="1200" dirty="0"/>
            <a:t>What is Hotspot Analysis? </a:t>
          </a:r>
          <a:r>
            <a:rPr lang="zh-TW" altLang="en-US" sz="1800" b="0" kern="1200" dirty="0"/>
            <a:t>什麼是熱點分析</a:t>
          </a:r>
          <a:r>
            <a:rPr lang="en-US" altLang="zh-TW" sz="1800" b="0" kern="1200" dirty="0"/>
            <a:t>?</a:t>
          </a:r>
          <a:endParaRPr lang="en-US" sz="1800" b="0" kern="1200" dirty="0"/>
        </a:p>
        <a:p>
          <a:pPr marL="342900" lvl="2" indent="-171450" algn="l" defTabSz="800100">
            <a:lnSpc>
              <a:spcPct val="90000"/>
            </a:lnSpc>
            <a:spcBef>
              <a:spcPct val="0"/>
            </a:spcBef>
            <a:spcAft>
              <a:spcPct val="20000"/>
            </a:spcAft>
            <a:buChar char="•"/>
          </a:pPr>
          <a:r>
            <a:rPr lang="en-US" sz="1800" b="0" kern="1200" dirty="0"/>
            <a:t>Hotspots and Coldspots </a:t>
          </a:r>
          <a:r>
            <a:rPr lang="zh-TW" altLang="en-US" sz="1800" b="0" kern="1200" dirty="0"/>
            <a:t>熱點和冷點</a:t>
          </a:r>
          <a:endParaRPr lang="en-US" sz="1800" b="0" kern="1200" dirty="0"/>
        </a:p>
        <a:p>
          <a:pPr marL="342900" lvl="2" indent="-171450" algn="l" defTabSz="800100">
            <a:lnSpc>
              <a:spcPct val="90000"/>
            </a:lnSpc>
            <a:spcBef>
              <a:spcPct val="0"/>
            </a:spcBef>
            <a:spcAft>
              <a:spcPct val="20000"/>
            </a:spcAft>
            <a:buChar char="•"/>
          </a:pPr>
          <a:r>
            <a:rPr lang="en-US" sz="1800" b="0" kern="1200" dirty="0"/>
            <a:t>Applications of Hotspot Analysis </a:t>
          </a:r>
          <a:r>
            <a:rPr lang="zh-TW" altLang="en-US" sz="1800" b="0" kern="1200" dirty="0"/>
            <a:t>熱點分析應用</a:t>
          </a:r>
          <a:endParaRPr lang="en-US" sz="1800" b="0" kern="1200" dirty="0"/>
        </a:p>
        <a:p>
          <a:pPr marL="342900" lvl="2" indent="-171450" algn="l" defTabSz="800100">
            <a:lnSpc>
              <a:spcPct val="90000"/>
            </a:lnSpc>
            <a:spcBef>
              <a:spcPct val="0"/>
            </a:spcBef>
            <a:spcAft>
              <a:spcPct val="20000"/>
            </a:spcAft>
            <a:buChar char="•"/>
          </a:pPr>
          <a:r>
            <a:rPr lang="en-US" sz="1800" b="0" kern="1200" dirty="0"/>
            <a:t>My GEOG 481 Project work</a:t>
          </a:r>
        </a:p>
        <a:p>
          <a:pPr marL="342900" lvl="2" indent="-171450" algn="l" defTabSz="800100">
            <a:lnSpc>
              <a:spcPct val="90000"/>
            </a:lnSpc>
            <a:spcBef>
              <a:spcPct val="0"/>
            </a:spcBef>
            <a:spcAft>
              <a:spcPct val="20000"/>
            </a:spcAft>
            <a:buChar char="•"/>
          </a:pPr>
          <a:r>
            <a:rPr lang="en-US" sz="1800" b="0" kern="1200" dirty="0"/>
            <a:t>Hotspot Maps vs Heat Maps </a:t>
          </a:r>
          <a:r>
            <a:rPr lang="zh-TW" altLang="en-US" sz="1800" b="0" kern="1200" dirty="0"/>
            <a:t>熱點圖 </a:t>
          </a:r>
          <a:r>
            <a:rPr lang="en-US" altLang="zh-TW" sz="1800" b="0" kern="1200" dirty="0"/>
            <a:t>vs </a:t>
          </a:r>
          <a:r>
            <a:rPr lang="zh-TW" altLang="en-US" sz="1800" b="0" kern="1200" dirty="0"/>
            <a:t>熱圖</a:t>
          </a:r>
          <a:endParaRPr lang="en-US" sz="1800" b="0" kern="1200" dirty="0"/>
        </a:p>
        <a:p>
          <a:pPr marL="342900" lvl="2" indent="-171450" algn="l" defTabSz="800100">
            <a:lnSpc>
              <a:spcPct val="90000"/>
            </a:lnSpc>
            <a:spcBef>
              <a:spcPct val="0"/>
            </a:spcBef>
            <a:spcAft>
              <a:spcPct val="20000"/>
            </a:spcAft>
            <a:buChar char="•"/>
          </a:pPr>
          <a:r>
            <a:rPr lang="en-US" sz="1800" b="0" kern="1200" dirty="0"/>
            <a:t>Demonstration in QGIS </a:t>
          </a:r>
          <a:r>
            <a:rPr lang="zh-TW" altLang="en-US" sz="1800" b="0" kern="1200" dirty="0"/>
            <a:t>示範</a:t>
          </a:r>
          <a:endParaRPr lang="en-US" sz="1800" b="0" kern="1200" dirty="0"/>
        </a:p>
      </dsp:txBody>
      <dsp:txXfrm>
        <a:off x="0" y="557084"/>
        <a:ext cx="7002606" cy="3800520"/>
      </dsp:txXfrm>
    </dsp:sp>
    <dsp:sp modelId="{B88CACB6-4D93-4F63-BE1E-E12B9853A585}">
      <dsp:nvSpPr>
        <dsp:cNvPr id="0" name=""/>
        <dsp:cNvSpPr/>
      </dsp:nvSpPr>
      <dsp:spPr>
        <a:xfrm>
          <a:off x="0" y="4357604"/>
          <a:ext cx="7002606" cy="527085"/>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2. Tutorial </a:t>
          </a:r>
          <a:r>
            <a:rPr lang="zh-TW" sz="1700" kern="1200"/>
            <a:t>個別指導</a:t>
          </a:r>
          <a:endParaRPr lang="en-US" sz="1700" kern="1200"/>
        </a:p>
      </dsp:txBody>
      <dsp:txXfrm>
        <a:off x="25730" y="4383334"/>
        <a:ext cx="6951146" cy="475625"/>
      </dsp:txXfrm>
    </dsp:sp>
    <dsp:sp modelId="{87050A73-83BD-4A56-BD0D-520ED37DDFF6}">
      <dsp:nvSpPr>
        <dsp:cNvPr id="0" name=""/>
        <dsp:cNvSpPr/>
      </dsp:nvSpPr>
      <dsp:spPr>
        <a:xfrm>
          <a:off x="0" y="4884689"/>
          <a:ext cx="7002606"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33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Make a </a:t>
          </a:r>
          <a:r>
            <a:rPr lang="en-US" sz="1300" b="1" kern="1200" dirty="0"/>
            <a:t>crime hotspot map</a:t>
          </a:r>
          <a:r>
            <a:rPr lang="en-US" sz="1300" b="0" kern="1200" dirty="0"/>
            <a:t> for the City of Toronto</a:t>
          </a:r>
          <a:endParaRPr lang="en-US" sz="1300" kern="1200" dirty="0"/>
        </a:p>
        <a:p>
          <a:pPr marL="114300" lvl="1" indent="-114300" algn="l" defTabSz="577850">
            <a:lnSpc>
              <a:spcPct val="90000"/>
            </a:lnSpc>
            <a:spcBef>
              <a:spcPct val="0"/>
            </a:spcBef>
            <a:spcAft>
              <a:spcPct val="20000"/>
            </a:spcAft>
            <a:buChar char="•"/>
          </a:pPr>
          <a:r>
            <a:rPr lang="en-US" sz="1300" kern="1200" dirty="0"/>
            <a:t>Try downloading Toronto city data to find the hotspots and Coldspots of at least </a:t>
          </a:r>
          <a:r>
            <a:rPr lang="en-US" sz="1300" b="1" kern="1200" dirty="0"/>
            <a:t>two different event </a:t>
          </a:r>
          <a:r>
            <a:rPr lang="en-US" sz="1300" b="0" kern="1200" dirty="0"/>
            <a:t>types in</a:t>
          </a:r>
          <a:r>
            <a:rPr lang="en-US" sz="1300" kern="1200" dirty="0"/>
            <a:t> Toronto</a:t>
          </a:r>
        </a:p>
        <a:p>
          <a:pPr marL="228600" lvl="2" indent="-114300" algn="l" defTabSz="577850">
            <a:lnSpc>
              <a:spcPct val="90000"/>
            </a:lnSpc>
            <a:spcBef>
              <a:spcPct val="0"/>
            </a:spcBef>
            <a:spcAft>
              <a:spcPct val="20000"/>
            </a:spcAft>
            <a:buChar char="•"/>
          </a:pPr>
          <a:r>
            <a:rPr lang="en-US" sz="1300" kern="1200" dirty="0">
              <a:hlinkClick xmlns:r="http://schemas.openxmlformats.org/officeDocument/2006/relationships" r:id="rId1"/>
            </a:rPr>
            <a:t>http://map.toronto.ca/wellbeing/</a:t>
          </a:r>
          <a:endParaRPr lang="en-US" sz="1300" kern="1200" dirty="0"/>
        </a:p>
      </dsp:txBody>
      <dsp:txXfrm>
        <a:off x="0" y="4884689"/>
        <a:ext cx="7002606" cy="8445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E4A49-00F8-48CE-983C-C9D19E52F4DD}" type="datetimeFigureOut">
              <a:rPr lang="en-US" smtClean="0"/>
              <a:t>7/8/2020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93F58-5543-43FD-BD22-7ED359FAB602}" type="slidenum">
              <a:rPr lang="en-US" smtClean="0"/>
              <a:t>‹#›</a:t>
            </a:fld>
            <a:endParaRPr lang="en-US"/>
          </a:p>
        </p:txBody>
      </p:sp>
    </p:spTree>
    <p:extLst>
      <p:ext uri="{BB962C8B-B14F-4D97-AF65-F5344CB8AC3E}">
        <p14:creationId xmlns:p14="http://schemas.microsoft.com/office/powerpoint/2010/main" val="132444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researchgate.net/figure/Optimized-hotspot-analysis-results-showing-residential-locations-of-persons-who-had-West_fig1_31694094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upport.pitneybowes.com/VFP05_KnowledgeWithSidebarHowTo?id=kA180000000XdloCAC&amp;popup=false&amp;lang=en_U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islounge.com/difference-heat-map-hot-spot-ma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danioxoli/HotSpotAnalysis_Plugin#:~:text=In%20All%20plugins%20tab%2C%20look,and%20in%20the%20Vector%20Menu.&amp;text=Select%20the%20downloaded%20zip%20folder,list%20of%20the%20installed%20plugi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693F58-5543-43FD-BD22-7ED359FAB602}" type="slidenum">
              <a:rPr lang="en-US" smtClean="0"/>
              <a:t>2</a:t>
            </a:fld>
            <a:endParaRPr lang="en-US"/>
          </a:p>
        </p:txBody>
      </p:sp>
    </p:spTree>
    <p:extLst>
      <p:ext uri="{BB962C8B-B14F-4D97-AF65-F5344CB8AC3E}">
        <p14:creationId xmlns:p14="http://schemas.microsoft.com/office/powerpoint/2010/main" val="4293979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a:hlinkClick r:id="rId3"/>
              </a:rPr>
              <a:t>https://www.researchgate.net/figure/Optimized-hotspot-analysis-results-showing-residential-locations-of-persons-who-had-West_fig1_316940945</a:t>
            </a:r>
            <a:endParaRPr lang="en-US" dirty="0"/>
          </a:p>
        </p:txBody>
      </p:sp>
      <p:sp>
        <p:nvSpPr>
          <p:cNvPr id="4" name="Slide Number Placeholder 3"/>
          <p:cNvSpPr>
            <a:spLocks noGrp="1"/>
          </p:cNvSpPr>
          <p:nvPr>
            <p:ph type="sldNum" sz="quarter" idx="5"/>
          </p:nvPr>
        </p:nvSpPr>
        <p:spPr/>
        <p:txBody>
          <a:bodyPr/>
          <a:lstStyle/>
          <a:p>
            <a:fld id="{B7693F58-5543-43FD-BD22-7ED359FAB602}" type="slidenum">
              <a:rPr lang="en-US" smtClean="0"/>
              <a:t>3</a:t>
            </a:fld>
            <a:endParaRPr lang="en-US"/>
          </a:p>
        </p:txBody>
      </p:sp>
    </p:spTree>
    <p:extLst>
      <p:ext uri="{BB962C8B-B14F-4D97-AF65-F5344CB8AC3E}">
        <p14:creationId xmlns:p14="http://schemas.microsoft.com/office/powerpoint/2010/main" val="2507062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https://www.urisa.org/clientuploads/directory/Documents/Awards/Waldo_Tobler.jpg</a:t>
            </a:r>
          </a:p>
          <a:p>
            <a:endParaRPr lang="en-US" dirty="0"/>
          </a:p>
        </p:txBody>
      </p:sp>
      <p:sp>
        <p:nvSpPr>
          <p:cNvPr id="4" name="Slide Number Placeholder 3"/>
          <p:cNvSpPr>
            <a:spLocks noGrp="1"/>
          </p:cNvSpPr>
          <p:nvPr>
            <p:ph type="sldNum" sz="quarter" idx="5"/>
          </p:nvPr>
        </p:nvSpPr>
        <p:spPr/>
        <p:txBody>
          <a:bodyPr/>
          <a:lstStyle/>
          <a:p>
            <a:fld id="{B7693F58-5543-43FD-BD22-7ED359FAB602}" type="slidenum">
              <a:rPr lang="en-US" smtClean="0"/>
              <a:t>5</a:t>
            </a:fld>
            <a:endParaRPr lang="en-US"/>
          </a:p>
        </p:txBody>
      </p:sp>
    </p:spTree>
    <p:extLst>
      <p:ext uri="{BB962C8B-B14F-4D97-AF65-F5344CB8AC3E}">
        <p14:creationId xmlns:p14="http://schemas.microsoft.com/office/powerpoint/2010/main" val="137145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https://onlinelibrary.wiley.com/cms/asset/07ee0c84-4125-45fb-8ea9-3719ea96c479/jmv25834-fig-0007-m.jpg</a:t>
            </a:r>
          </a:p>
        </p:txBody>
      </p:sp>
      <p:sp>
        <p:nvSpPr>
          <p:cNvPr id="4" name="Slide Number Placeholder 3"/>
          <p:cNvSpPr>
            <a:spLocks noGrp="1"/>
          </p:cNvSpPr>
          <p:nvPr>
            <p:ph type="sldNum" sz="quarter" idx="5"/>
          </p:nvPr>
        </p:nvSpPr>
        <p:spPr/>
        <p:txBody>
          <a:bodyPr/>
          <a:lstStyle/>
          <a:p>
            <a:fld id="{B7693F58-5543-43FD-BD22-7ED359FAB602}" type="slidenum">
              <a:rPr lang="en-US" smtClean="0"/>
              <a:t>7</a:t>
            </a:fld>
            <a:endParaRPr lang="en-US"/>
          </a:p>
        </p:txBody>
      </p:sp>
    </p:spTree>
    <p:extLst>
      <p:ext uri="{BB962C8B-B14F-4D97-AF65-F5344CB8AC3E}">
        <p14:creationId xmlns:p14="http://schemas.microsoft.com/office/powerpoint/2010/main" val="103963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https://support.pitneybowes.com/VFP05_KnowledgeWithSidebarHowTo?id=kA180000000XdloCAC&amp;popup=false&amp;lang=en_US</a:t>
            </a:r>
            <a:endParaRPr lang="en-US" dirty="0"/>
          </a:p>
        </p:txBody>
      </p:sp>
      <p:sp>
        <p:nvSpPr>
          <p:cNvPr id="4" name="Slide Number Placeholder 3"/>
          <p:cNvSpPr>
            <a:spLocks noGrp="1"/>
          </p:cNvSpPr>
          <p:nvPr>
            <p:ph type="sldNum" sz="quarter" idx="5"/>
          </p:nvPr>
        </p:nvSpPr>
        <p:spPr/>
        <p:txBody>
          <a:bodyPr/>
          <a:lstStyle/>
          <a:p>
            <a:fld id="{B7693F58-5543-43FD-BD22-7ED359FAB602}" type="slidenum">
              <a:rPr lang="en-US" smtClean="0"/>
              <a:t>9</a:t>
            </a:fld>
            <a:endParaRPr lang="en-US"/>
          </a:p>
        </p:txBody>
      </p:sp>
    </p:spTree>
    <p:extLst>
      <p:ext uri="{BB962C8B-B14F-4D97-AF65-F5344CB8AC3E}">
        <p14:creationId xmlns:p14="http://schemas.microsoft.com/office/powerpoint/2010/main" val="1539086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https://www.gislounge.com/difference-heat-map-hot-spot-map/</a:t>
            </a:r>
            <a:endParaRPr lang="en-US" dirty="0"/>
          </a:p>
        </p:txBody>
      </p:sp>
      <p:sp>
        <p:nvSpPr>
          <p:cNvPr id="4" name="Slide Number Placeholder 3"/>
          <p:cNvSpPr>
            <a:spLocks noGrp="1"/>
          </p:cNvSpPr>
          <p:nvPr>
            <p:ph type="sldNum" sz="quarter" idx="5"/>
          </p:nvPr>
        </p:nvSpPr>
        <p:spPr/>
        <p:txBody>
          <a:bodyPr/>
          <a:lstStyle/>
          <a:p>
            <a:fld id="{B7693F58-5543-43FD-BD22-7ED359FAB602}" type="slidenum">
              <a:rPr lang="en-US" smtClean="0"/>
              <a:t>11</a:t>
            </a:fld>
            <a:endParaRPr lang="en-US"/>
          </a:p>
        </p:txBody>
      </p:sp>
    </p:spTree>
    <p:extLst>
      <p:ext uri="{BB962C8B-B14F-4D97-AF65-F5344CB8AC3E}">
        <p14:creationId xmlns:p14="http://schemas.microsoft.com/office/powerpoint/2010/main" val="2060177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https://github.com/danioxoli/HotSpotAnalysis_Plugin#:~:text=In%20All%20plugins%20tab%2C%20look,and%20in%20the%20Vector%20Menu.&amp;text=Select%20the%20downloaded%20zip%20folder,list%20of%20the%20installed%20plugins.</a:t>
            </a:r>
            <a:endParaRPr lang="en-US" dirty="0"/>
          </a:p>
        </p:txBody>
      </p:sp>
      <p:sp>
        <p:nvSpPr>
          <p:cNvPr id="4" name="Slide Number Placeholder 3"/>
          <p:cNvSpPr>
            <a:spLocks noGrp="1"/>
          </p:cNvSpPr>
          <p:nvPr>
            <p:ph type="sldNum" sz="quarter" idx="5"/>
          </p:nvPr>
        </p:nvSpPr>
        <p:spPr/>
        <p:txBody>
          <a:bodyPr/>
          <a:lstStyle/>
          <a:p>
            <a:fld id="{B7693F58-5543-43FD-BD22-7ED359FAB602}" type="slidenum">
              <a:rPr lang="en-US" smtClean="0"/>
              <a:t>13</a:t>
            </a:fld>
            <a:endParaRPr lang="en-US"/>
          </a:p>
        </p:txBody>
      </p:sp>
    </p:spTree>
    <p:extLst>
      <p:ext uri="{BB962C8B-B14F-4D97-AF65-F5344CB8AC3E}">
        <p14:creationId xmlns:p14="http://schemas.microsoft.com/office/powerpoint/2010/main" val="96902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https://i.stack.imgur.com/zu0gO.png</a:t>
            </a:r>
          </a:p>
        </p:txBody>
      </p:sp>
      <p:sp>
        <p:nvSpPr>
          <p:cNvPr id="4" name="Slide Number Placeholder 3"/>
          <p:cNvSpPr>
            <a:spLocks noGrp="1"/>
          </p:cNvSpPr>
          <p:nvPr>
            <p:ph type="sldNum" sz="quarter" idx="5"/>
          </p:nvPr>
        </p:nvSpPr>
        <p:spPr/>
        <p:txBody>
          <a:bodyPr/>
          <a:lstStyle/>
          <a:p>
            <a:fld id="{B7693F58-5543-43FD-BD22-7ED359FAB602}" type="slidenum">
              <a:rPr lang="en-US" smtClean="0"/>
              <a:t>14</a:t>
            </a:fld>
            <a:endParaRPr lang="en-US"/>
          </a:p>
        </p:txBody>
      </p:sp>
    </p:spTree>
    <p:extLst>
      <p:ext uri="{BB962C8B-B14F-4D97-AF65-F5344CB8AC3E}">
        <p14:creationId xmlns:p14="http://schemas.microsoft.com/office/powerpoint/2010/main" val="242242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101BA9-85BD-4927-8859-B5765E7B0F98}"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104268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01BA9-85BD-4927-8859-B5765E7B0F98}"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34433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01BA9-85BD-4927-8859-B5765E7B0F98}"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97F744-7353-46AC-8AF1-378E2D0DFAF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005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101BA9-85BD-4927-8859-B5765E7B0F98}"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3513076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101BA9-85BD-4927-8859-B5765E7B0F98}"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97F744-7353-46AC-8AF1-378E2D0DFAF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8171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101BA9-85BD-4927-8859-B5765E7B0F98}"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333888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01BA9-85BD-4927-8859-B5765E7B0F98}"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4101501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01BA9-85BD-4927-8859-B5765E7B0F98}"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14304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01BA9-85BD-4927-8859-B5765E7B0F98}"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110275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01BA9-85BD-4927-8859-B5765E7B0F98}"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285351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01BA9-85BD-4927-8859-B5765E7B0F98}"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1848124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01BA9-85BD-4927-8859-B5765E7B0F98}" type="datetimeFigureOut">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47531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01BA9-85BD-4927-8859-B5765E7B0F98}" type="datetimeFigureOut">
              <a:rPr lang="en-US" smtClean="0"/>
              <a:t>7/8/2020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428025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01BA9-85BD-4927-8859-B5765E7B0F98}" type="datetimeFigureOut">
              <a:rPr lang="en-US" smtClean="0"/>
              <a:t>7/8/2020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301177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01BA9-85BD-4927-8859-B5765E7B0F98}"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75175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01BA9-85BD-4927-8859-B5765E7B0F98}"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97F744-7353-46AC-8AF1-378E2D0DFAFD}" type="slidenum">
              <a:rPr lang="en-US" smtClean="0"/>
              <a:t>‹#›</a:t>
            </a:fld>
            <a:endParaRPr lang="en-US"/>
          </a:p>
        </p:txBody>
      </p:sp>
    </p:spTree>
    <p:extLst>
      <p:ext uri="{BB962C8B-B14F-4D97-AF65-F5344CB8AC3E}">
        <p14:creationId xmlns:p14="http://schemas.microsoft.com/office/powerpoint/2010/main" val="323552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101BA9-85BD-4927-8859-B5765E7B0F98}" type="datetimeFigureOut">
              <a:rPr lang="en-US" smtClean="0"/>
              <a:t>7/8/2020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97F744-7353-46AC-8AF1-378E2D0DFAFD}" type="slidenum">
              <a:rPr lang="en-US" smtClean="0"/>
              <a:t>‹#›</a:t>
            </a:fld>
            <a:endParaRPr lang="en-US"/>
          </a:p>
        </p:txBody>
      </p:sp>
    </p:spTree>
    <p:extLst>
      <p:ext uri="{BB962C8B-B14F-4D97-AF65-F5344CB8AC3E}">
        <p14:creationId xmlns:p14="http://schemas.microsoft.com/office/powerpoint/2010/main" val="13649930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www.neighborhoodscout.com/il/chicago/crime" TargetMode="External"/><Relationship Id="rId2" Type="http://schemas.openxmlformats.org/officeDocument/2006/relationships/hyperlink" Target="https://data.cityofchicago.org/Public-Safety/Gun-Crimes-Heat-Map/iinq-m3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map.toronto.ca/wellbeing/" TargetMode="External"/><Relationship Id="rId2" Type="http://schemas.openxmlformats.org/officeDocument/2006/relationships/hyperlink" Target="https://www.qgistutorials.com/en/docs/3/creating_heatmaps.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mDMPZTUjbow?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9C5D-99CB-4352-9F28-D5D05C92B4E1}"/>
              </a:ext>
            </a:extLst>
          </p:cNvPr>
          <p:cNvSpPr>
            <a:spLocks noGrp="1"/>
          </p:cNvSpPr>
          <p:nvPr>
            <p:ph type="ctrTitle"/>
          </p:nvPr>
        </p:nvSpPr>
        <p:spPr/>
        <p:txBody>
          <a:bodyPr/>
          <a:lstStyle/>
          <a:p>
            <a:r>
              <a:rPr lang="en-US" dirty="0"/>
              <a:t>GIS Lesson 8</a:t>
            </a:r>
          </a:p>
        </p:txBody>
      </p:sp>
      <p:sp>
        <p:nvSpPr>
          <p:cNvPr id="3" name="Subtitle 2">
            <a:extLst>
              <a:ext uri="{FF2B5EF4-FFF2-40B4-BE49-F238E27FC236}">
                <a16:creationId xmlns:a16="http://schemas.microsoft.com/office/drawing/2014/main" id="{F0E1BD01-1DD0-49E7-A11D-B2311C416F83}"/>
              </a:ext>
            </a:extLst>
          </p:cNvPr>
          <p:cNvSpPr>
            <a:spLocks noGrp="1"/>
          </p:cNvSpPr>
          <p:nvPr>
            <p:ph type="subTitle" idx="1"/>
          </p:nvPr>
        </p:nvSpPr>
        <p:spPr>
          <a:xfrm>
            <a:off x="2589213" y="4777381"/>
            <a:ext cx="8915399" cy="1126283"/>
          </a:xfrm>
        </p:spPr>
        <p:txBody>
          <a:bodyPr>
            <a:normAutofit lnSpcReduction="10000"/>
          </a:bodyPr>
          <a:lstStyle/>
          <a:p>
            <a:r>
              <a:rPr lang="en-US" dirty="0"/>
              <a:t>Spatial Analysis (1)</a:t>
            </a:r>
          </a:p>
          <a:p>
            <a:r>
              <a:rPr lang="zh-TW" altLang="en-US" dirty="0"/>
              <a:t>空間分析 </a:t>
            </a:r>
            <a:r>
              <a:rPr lang="en-US" altLang="zh-TW" dirty="0"/>
              <a:t>(1)</a:t>
            </a:r>
            <a:endParaRPr lang="en-US" dirty="0"/>
          </a:p>
          <a:p>
            <a:r>
              <a:rPr lang="en-US" dirty="0"/>
              <a:t>2020/7/8</a:t>
            </a:r>
          </a:p>
        </p:txBody>
      </p:sp>
    </p:spTree>
    <p:extLst>
      <p:ext uri="{BB962C8B-B14F-4D97-AF65-F5344CB8AC3E}">
        <p14:creationId xmlns:p14="http://schemas.microsoft.com/office/powerpoint/2010/main" val="155466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72A2-B51C-4AC1-80D6-D37E296E9BD6}"/>
              </a:ext>
            </a:extLst>
          </p:cNvPr>
          <p:cNvSpPr>
            <a:spLocks noGrp="1"/>
          </p:cNvSpPr>
          <p:nvPr>
            <p:ph type="title"/>
          </p:nvPr>
        </p:nvSpPr>
        <p:spPr>
          <a:xfrm>
            <a:off x="1687669" y="624110"/>
            <a:ext cx="4137059" cy="1280890"/>
          </a:xfrm>
        </p:spPr>
        <p:txBody>
          <a:bodyPr>
            <a:normAutofit/>
          </a:bodyPr>
          <a:lstStyle/>
          <a:p>
            <a:r>
              <a:rPr lang="en-US" sz="3200"/>
              <a:t>My GEOG 481 Project Work</a:t>
            </a:r>
          </a:p>
        </p:txBody>
      </p:sp>
      <p:sp>
        <p:nvSpPr>
          <p:cNvPr id="15" name="Content Placeholder 14">
            <a:extLst>
              <a:ext uri="{FF2B5EF4-FFF2-40B4-BE49-F238E27FC236}">
                <a16:creationId xmlns:a16="http://schemas.microsoft.com/office/drawing/2014/main" id="{AC4A35EC-A78A-4DA8-9279-ABD7601A6A63}"/>
              </a:ext>
            </a:extLst>
          </p:cNvPr>
          <p:cNvSpPr>
            <a:spLocks noGrp="1"/>
          </p:cNvSpPr>
          <p:nvPr>
            <p:ph idx="1"/>
          </p:nvPr>
        </p:nvSpPr>
        <p:spPr>
          <a:xfrm>
            <a:off x="1683956" y="2133600"/>
            <a:ext cx="4140772" cy="3777622"/>
          </a:xfrm>
        </p:spPr>
        <p:txBody>
          <a:bodyPr>
            <a:normAutofit/>
          </a:bodyPr>
          <a:lstStyle/>
          <a:p>
            <a:r>
              <a:rPr lang="en-US" sz="2400" dirty="0">
                <a:solidFill>
                  <a:schemeClr val="tx1"/>
                </a:solidFill>
              </a:rPr>
              <a:t>Hotspot maps of the likelihood of finding a fare within 30 minutes in 4 days of August 2013</a:t>
            </a:r>
          </a:p>
          <a:p>
            <a:r>
              <a:rPr lang="en-US" sz="2400" dirty="0">
                <a:solidFill>
                  <a:schemeClr val="tx1"/>
                </a:solidFill>
              </a:rPr>
              <a:t>Weekend days were chosen</a:t>
            </a:r>
          </a:p>
        </p:txBody>
      </p:sp>
      <p:pic>
        <p:nvPicPr>
          <p:cNvPr id="5" name="Content Placeholder 4" descr="A close up of a map&#10;&#10;Description automatically generated">
            <a:extLst>
              <a:ext uri="{FF2B5EF4-FFF2-40B4-BE49-F238E27FC236}">
                <a16:creationId xmlns:a16="http://schemas.microsoft.com/office/drawing/2014/main" id="{09605DD9-D108-43D4-956B-97603AA727E7}"/>
              </a:ext>
            </a:extLst>
          </p:cNvPr>
          <p:cNvPicPr>
            <a:picLocks noChangeAspect="1"/>
          </p:cNvPicPr>
          <p:nvPr/>
        </p:nvPicPr>
        <p:blipFill rotWithShape="1">
          <a:blip r:embed="rId2">
            <a:extLst>
              <a:ext uri="{28A0092B-C50C-407E-A947-70E740481C1C}">
                <a14:useLocalDpi xmlns:a14="http://schemas.microsoft.com/office/drawing/2010/main" val="0"/>
              </a:ext>
            </a:extLst>
          </a:blip>
          <a:srcRect t="25186" r="-5" b="-5"/>
          <a:stretch/>
        </p:blipFill>
        <p:spPr>
          <a:xfrm>
            <a:off x="6106666" y="623190"/>
            <a:ext cx="2647024" cy="2563582"/>
          </a:xfrm>
          <a:prstGeom prst="rect">
            <a:avLst/>
          </a:prstGeom>
        </p:spPr>
      </p:pic>
      <p:pic>
        <p:nvPicPr>
          <p:cNvPr id="11" name="Picture 10" descr="A close up of a map&#10;&#10;Description automatically generated">
            <a:extLst>
              <a:ext uri="{FF2B5EF4-FFF2-40B4-BE49-F238E27FC236}">
                <a16:creationId xmlns:a16="http://schemas.microsoft.com/office/drawing/2014/main" id="{7435B049-3628-45D0-8B98-729254E501CF}"/>
              </a:ext>
            </a:extLst>
          </p:cNvPr>
          <p:cNvPicPr>
            <a:picLocks noChangeAspect="1"/>
          </p:cNvPicPr>
          <p:nvPr/>
        </p:nvPicPr>
        <p:blipFill rotWithShape="1">
          <a:blip r:embed="rId3">
            <a:extLst>
              <a:ext uri="{28A0092B-C50C-407E-A947-70E740481C1C}">
                <a14:useLocalDpi xmlns:a14="http://schemas.microsoft.com/office/drawing/2010/main" val="0"/>
              </a:ext>
            </a:extLst>
          </a:blip>
          <a:srcRect t="25186" r="-5" b="-5"/>
          <a:stretch/>
        </p:blipFill>
        <p:spPr>
          <a:xfrm>
            <a:off x="8834173" y="3429000"/>
            <a:ext cx="2647024" cy="2563582"/>
          </a:xfrm>
          <a:prstGeom prst="rect">
            <a:avLst/>
          </a:prstGeom>
        </p:spPr>
      </p:pic>
      <p:pic>
        <p:nvPicPr>
          <p:cNvPr id="9" name="Picture 8" descr="A close up of a map&#10;&#10;Description automatically generated">
            <a:extLst>
              <a:ext uri="{FF2B5EF4-FFF2-40B4-BE49-F238E27FC236}">
                <a16:creationId xmlns:a16="http://schemas.microsoft.com/office/drawing/2014/main" id="{695862E1-02AB-4A60-9F97-A01F95660DAB}"/>
              </a:ext>
            </a:extLst>
          </p:cNvPr>
          <p:cNvPicPr>
            <a:picLocks noChangeAspect="1"/>
          </p:cNvPicPr>
          <p:nvPr/>
        </p:nvPicPr>
        <p:blipFill rotWithShape="1">
          <a:blip r:embed="rId4">
            <a:extLst>
              <a:ext uri="{28A0092B-C50C-407E-A947-70E740481C1C}">
                <a14:useLocalDpi xmlns:a14="http://schemas.microsoft.com/office/drawing/2010/main" val="0"/>
              </a:ext>
            </a:extLst>
          </a:blip>
          <a:srcRect t="25186" r="-5" b="-5"/>
          <a:stretch/>
        </p:blipFill>
        <p:spPr>
          <a:xfrm>
            <a:off x="6134778" y="3429000"/>
            <a:ext cx="2647024" cy="2563582"/>
          </a:xfrm>
          <a:prstGeom prst="rect">
            <a:avLst/>
          </a:prstGeom>
        </p:spPr>
      </p:pic>
      <p:pic>
        <p:nvPicPr>
          <p:cNvPr id="7" name="Picture 6" descr="A close up of a map&#10;&#10;Description automatically generated">
            <a:extLst>
              <a:ext uri="{FF2B5EF4-FFF2-40B4-BE49-F238E27FC236}">
                <a16:creationId xmlns:a16="http://schemas.microsoft.com/office/drawing/2014/main" id="{4D34069B-A8E0-4803-9CB7-36BA03699C4E}"/>
              </a:ext>
            </a:extLst>
          </p:cNvPr>
          <p:cNvPicPr>
            <a:picLocks noChangeAspect="1"/>
          </p:cNvPicPr>
          <p:nvPr/>
        </p:nvPicPr>
        <p:blipFill rotWithShape="1">
          <a:blip r:embed="rId5">
            <a:extLst>
              <a:ext uri="{28A0092B-C50C-407E-A947-70E740481C1C}">
                <a14:useLocalDpi xmlns:a14="http://schemas.microsoft.com/office/drawing/2010/main" val="0"/>
              </a:ext>
            </a:extLst>
          </a:blip>
          <a:srcRect t="25186" r="-5" b="-5"/>
          <a:stretch/>
        </p:blipFill>
        <p:spPr>
          <a:xfrm>
            <a:off x="8924228" y="623190"/>
            <a:ext cx="2647024" cy="2563582"/>
          </a:xfrm>
          <a:prstGeom prst="rect">
            <a:avLst/>
          </a:prstGeom>
        </p:spPr>
      </p:pic>
    </p:spTree>
    <p:extLst>
      <p:ext uri="{BB962C8B-B14F-4D97-AF65-F5344CB8AC3E}">
        <p14:creationId xmlns:p14="http://schemas.microsoft.com/office/powerpoint/2010/main" val="3852021733"/>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07A9-FF89-4309-9569-3DF6E5389545}"/>
              </a:ext>
            </a:extLst>
          </p:cNvPr>
          <p:cNvSpPr>
            <a:spLocks noGrp="1"/>
          </p:cNvSpPr>
          <p:nvPr>
            <p:ph type="title"/>
          </p:nvPr>
        </p:nvSpPr>
        <p:spPr>
          <a:xfrm>
            <a:off x="2592924" y="306333"/>
            <a:ext cx="8911687" cy="1280890"/>
          </a:xfrm>
        </p:spPr>
        <p:txBody>
          <a:bodyPr>
            <a:normAutofit fontScale="90000"/>
          </a:bodyPr>
          <a:lstStyle/>
          <a:p>
            <a:r>
              <a:rPr lang="en-US" dirty="0"/>
              <a:t>Hotspot Maps vs Heat Maps</a:t>
            </a:r>
            <a:br>
              <a:rPr lang="en-US" dirty="0"/>
            </a:br>
            <a:r>
              <a:rPr lang="zh-TW" altLang="en-US" dirty="0"/>
              <a:t>熱點圖 </a:t>
            </a:r>
            <a:r>
              <a:rPr lang="en-US" dirty="0"/>
              <a:t>vs </a:t>
            </a:r>
            <a:r>
              <a:rPr lang="zh-TW" altLang="en-US" dirty="0"/>
              <a:t>熱圖</a:t>
            </a:r>
            <a:br>
              <a:rPr lang="zh-TW" altLang="en-US" dirty="0"/>
            </a:br>
            <a:endParaRPr lang="en-US" dirty="0"/>
          </a:p>
        </p:txBody>
      </p:sp>
      <p:sp>
        <p:nvSpPr>
          <p:cNvPr id="3" name="Content Placeholder 2">
            <a:extLst>
              <a:ext uri="{FF2B5EF4-FFF2-40B4-BE49-F238E27FC236}">
                <a16:creationId xmlns:a16="http://schemas.microsoft.com/office/drawing/2014/main" id="{5FE3E35B-D401-4F4F-BD32-03590A04761C}"/>
              </a:ext>
            </a:extLst>
          </p:cNvPr>
          <p:cNvSpPr>
            <a:spLocks noGrp="1"/>
          </p:cNvSpPr>
          <p:nvPr>
            <p:ph sz="half" idx="1"/>
          </p:nvPr>
        </p:nvSpPr>
        <p:spPr>
          <a:xfrm>
            <a:off x="764762" y="1726170"/>
            <a:ext cx="5712238" cy="4706380"/>
          </a:xfrm>
        </p:spPr>
        <p:txBody>
          <a:bodyPr>
            <a:normAutofit/>
          </a:bodyPr>
          <a:lstStyle/>
          <a:p>
            <a:r>
              <a:rPr lang="en-US" b="1" dirty="0"/>
              <a:t>Hotspot Maps</a:t>
            </a:r>
          </a:p>
          <a:p>
            <a:pPr lvl="7"/>
            <a:r>
              <a:rPr lang="en-US" sz="1400" dirty="0"/>
              <a:t>A </a:t>
            </a:r>
            <a:r>
              <a:rPr lang="en-US" sz="1400" b="1" dirty="0"/>
              <a:t>vector</a:t>
            </a:r>
            <a:r>
              <a:rPr lang="en-US" sz="1400" dirty="0"/>
              <a:t> representation of high-density activities (usually in terms of points/polygons)</a:t>
            </a:r>
          </a:p>
          <a:p>
            <a:pPr lvl="7"/>
            <a:r>
              <a:rPr lang="en-US" sz="1400" dirty="0"/>
              <a:t>Hotspot results are shown in the </a:t>
            </a:r>
            <a:r>
              <a:rPr lang="en-US" sz="1400" b="1" dirty="0"/>
              <a:t>originally defined</a:t>
            </a:r>
            <a:r>
              <a:rPr lang="en-US" sz="1400" dirty="0"/>
              <a:t> geographical units (such as counties, neighborhoods)</a:t>
            </a:r>
          </a:p>
          <a:p>
            <a:pPr lvl="7"/>
            <a:r>
              <a:rPr lang="en-US" sz="1400" dirty="0"/>
              <a:t>More </a:t>
            </a:r>
            <a:r>
              <a:rPr lang="en-US" sz="1400" b="1" dirty="0"/>
              <a:t>objective</a:t>
            </a:r>
            <a:r>
              <a:rPr lang="en-US" sz="1400" dirty="0"/>
              <a:t> – with statistical significance to show whether results are significant based on statistical tests</a:t>
            </a:r>
          </a:p>
          <a:p>
            <a:endParaRPr lang="en-US" b="1" dirty="0"/>
          </a:p>
          <a:p>
            <a:pPr marL="0" indent="0">
              <a:buNone/>
            </a:pPr>
            <a:endParaRPr lang="en-US" b="1" dirty="0"/>
          </a:p>
        </p:txBody>
      </p:sp>
      <p:sp>
        <p:nvSpPr>
          <p:cNvPr id="4" name="Content Placeholder 3">
            <a:extLst>
              <a:ext uri="{FF2B5EF4-FFF2-40B4-BE49-F238E27FC236}">
                <a16:creationId xmlns:a16="http://schemas.microsoft.com/office/drawing/2014/main" id="{0EDE9EE3-6A79-4D2D-9EC3-860AE76D84EC}"/>
              </a:ext>
            </a:extLst>
          </p:cNvPr>
          <p:cNvSpPr>
            <a:spLocks noGrp="1"/>
          </p:cNvSpPr>
          <p:nvPr>
            <p:ph sz="half" idx="2"/>
          </p:nvPr>
        </p:nvSpPr>
        <p:spPr>
          <a:xfrm>
            <a:off x="7190747" y="1726170"/>
            <a:ext cx="4313864" cy="4994670"/>
          </a:xfrm>
        </p:spPr>
        <p:txBody>
          <a:bodyPr>
            <a:normAutofit/>
          </a:bodyPr>
          <a:lstStyle/>
          <a:p>
            <a:r>
              <a:rPr lang="en-US" b="1" dirty="0"/>
              <a:t>Heat Maps</a:t>
            </a:r>
          </a:p>
          <a:p>
            <a:endParaRPr lang="en-US" b="1" dirty="0"/>
          </a:p>
          <a:p>
            <a:endParaRPr lang="en-US" b="1" dirty="0"/>
          </a:p>
          <a:p>
            <a:endParaRPr lang="en-US" b="1" dirty="0"/>
          </a:p>
          <a:p>
            <a:endParaRPr lang="en-US" b="1" dirty="0"/>
          </a:p>
          <a:p>
            <a:endParaRPr lang="en-US" b="1" dirty="0"/>
          </a:p>
          <a:p>
            <a:endParaRPr lang="en-US" b="1" dirty="0"/>
          </a:p>
          <a:p>
            <a:pPr lvl="1"/>
            <a:r>
              <a:rPr lang="en-US" dirty="0"/>
              <a:t>A </a:t>
            </a:r>
            <a:r>
              <a:rPr lang="en-US" b="1" dirty="0"/>
              <a:t>raster</a:t>
            </a:r>
            <a:r>
              <a:rPr lang="en-US" dirty="0"/>
              <a:t> representation of high-density activities</a:t>
            </a:r>
          </a:p>
          <a:p>
            <a:pPr lvl="1"/>
            <a:r>
              <a:rPr lang="en-US" dirty="0"/>
              <a:t>An </a:t>
            </a:r>
            <a:r>
              <a:rPr lang="en-US" b="1" dirty="0"/>
              <a:t>interpolated</a:t>
            </a:r>
            <a:r>
              <a:rPr lang="en-US" dirty="0"/>
              <a:t> surface is created (areas with unknown values within the study area will be predicted and assigned values)</a:t>
            </a:r>
            <a:endParaRPr lang="en-US" b="1" dirty="0"/>
          </a:p>
          <a:p>
            <a:pPr lvl="1"/>
            <a:r>
              <a:rPr lang="en-US" dirty="0"/>
              <a:t>More </a:t>
            </a:r>
            <a:r>
              <a:rPr lang="en-US" b="1" dirty="0"/>
              <a:t>subjective</a:t>
            </a:r>
          </a:p>
          <a:p>
            <a:pPr lvl="1"/>
            <a:endParaRPr lang="en-US" b="1" dirty="0"/>
          </a:p>
        </p:txBody>
      </p:sp>
      <p:pic>
        <p:nvPicPr>
          <p:cNvPr id="1026" name="Picture 2" descr="fortune1000-heat-kernel-us">
            <a:extLst>
              <a:ext uri="{FF2B5EF4-FFF2-40B4-BE49-F238E27FC236}">
                <a16:creationId xmlns:a16="http://schemas.microsoft.com/office/drawing/2014/main" id="{A466F7BA-2484-42AE-AFD2-F87883FBA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433" y="2131695"/>
            <a:ext cx="3420491" cy="22974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t-Spot Analysis in Public Health.  Source: Esri.">
            <a:extLst>
              <a:ext uri="{FF2B5EF4-FFF2-40B4-BE49-F238E27FC236}">
                <a16:creationId xmlns:a16="http://schemas.microsoft.com/office/drawing/2014/main" id="{FA524881-D514-43EE-9499-8EC03962C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959" y="2131695"/>
            <a:ext cx="2842811" cy="391170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63259AC4-0871-4949-847B-9E578754ED6A}"/>
              </a:ext>
            </a:extLst>
          </p:cNvPr>
          <p:cNvSpPr/>
          <p:nvPr/>
        </p:nvSpPr>
        <p:spPr>
          <a:xfrm>
            <a:off x="5600700" y="788028"/>
            <a:ext cx="1885950" cy="11849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Both are showing areas of high-density</a:t>
            </a:r>
          </a:p>
        </p:txBody>
      </p:sp>
      <p:cxnSp>
        <p:nvCxnSpPr>
          <p:cNvPr id="7" name="Straight Arrow Connector 6">
            <a:extLst>
              <a:ext uri="{FF2B5EF4-FFF2-40B4-BE49-F238E27FC236}">
                <a16:creationId xmlns:a16="http://schemas.microsoft.com/office/drawing/2014/main" id="{D5AA4561-1D30-47AE-ADF2-ED1B9C3FD1B8}"/>
              </a:ext>
            </a:extLst>
          </p:cNvPr>
          <p:cNvCxnSpPr/>
          <p:nvPr/>
        </p:nvCxnSpPr>
        <p:spPr>
          <a:xfrm flipH="1">
            <a:off x="2351364" y="1380486"/>
            <a:ext cx="3249336" cy="75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37F2DE3-92F0-44F4-B563-3AC54A2FCD49}"/>
              </a:ext>
            </a:extLst>
          </p:cNvPr>
          <p:cNvCxnSpPr>
            <a:stCxn id="5" idx="6"/>
          </p:cNvCxnSpPr>
          <p:nvPr/>
        </p:nvCxnSpPr>
        <p:spPr>
          <a:xfrm>
            <a:off x="7486650" y="1380487"/>
            <a:ext cx="2336800" cy="75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99959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281-E22C-44DD-8055-080392D70917}"/>
              </a:ext>
            </a:extLst>
          </p:cNvPr>
          <p:cNvSpPr>
            <a:spLocks noGrp="1"/>
          </p:cNvSpPr>
          <p:nvPr>
            <p:ph type="title"/>
          </p:nvPr>
        </p:nvSpPr>
        <p:spPr/>
        <p:txBody>
          <a:bodyPr/>
          <a:lstStyle/>
          <a:p>
            <a:r>
              <a:rPr lang="en-US" dirty="0"/>
              <a:t>Example – Chicago Crime Maps</a:t>
            </a:r>
          </a:p>
        </p:txBody>
      </p:sp>
      <p:sp>
        <p:nvSpPr>
          <p:cNvPr id="3" name="Content Placeholder 2">
            <a:extLst>
              <a:ext uri="{FF2B5EF4-FFF2-40B4-BE49-F238E27FC236}">
                <a16:creationId xmlns:a16="http://schemas.microsoft.com/office/drawing/2014/main" id="{E013B5D2-5A89-48A4-9260-F02A31A294E2}"/>
              </a:ext>
            </a:extLst>
          </p:cNvPr>
          <p:cNvSpPr>
            <a:spLocks noGrp="1"/>
          </p:cNvSpPr>
          <p:nvPr>
            <p:ph idx="1"/>
          </p:nvPr>
        </p:nvSpPr>
        <p:spPr/>
        <p:txBody>
          <a:bodyPr/>
          <a:lstStyle/>
          <a:p>
            <a:r>
              <a:rPr lang="en-US" dirty="0">
                <a:hlinkClick r:id="rId2"/>
              </a:rPr>
              <a:t>https://data.cityofchicago.org/Public-Safety/Gun-Crimes-Heat-Map/iinq-m3rg</a:t>
            </a:r>
            <a:r>
              <a:rPr lang="en-US" dirty="0"/>
              <a:t> (Heat Map)</a:t>
            </a:r>
          </a:p>
          <a:p>
            <a:r>
              <a:rPr lang="en-US" dirty="0">
                <a:hlinkClick r:id="rId3"/>
              </a:rPr>
              <a:t>https://www.neighborhoodscout.com/il/chicago/crime</a:t>
            </a:r>
            <a:r>
              <a:rPr lang="en-US" dirty="0"/>
              <a:t> (Choropleth Map)</a:t>
            </a:r>
          </a:p>
        </p:txBody>
      </p:sp>
    </p:spTree>
    <p:extLst>
      <p:ext uri="{BB962C8B-B14F-4D97-AF65-F5344CB8AC3E}">
        <p14:creationId xmlns:p14="http://schemas.microsoft.com/office/powerpoint/2010/main" val="298438324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164" name="Group 206">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8"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9"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10"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11"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12"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3"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4"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5"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6"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7"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8"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9"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165" name="Group 220">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2"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23"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24"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25"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6"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27"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28"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29"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30"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31"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32"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33"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166" name="Rectangle 234">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167"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6168" name="Rectangle 238">
            <a:extLst>
              <a:ext uri="{FF2B5EF4-FFF2-40B4-BE49-F238E27FC236}">
                <a16:creationId xmlns:a16="http://schemas.microsoft.com/office/drawing/2014/main" id="{FA94DED7-0A28-4AD9-8747-E94113225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6169" name="Rectangle 240">
            <a:extLst>
              <a:ext uri="{FF2B5EF4-FFF2-40B4-BE49-F238E27FC236}">
                <a16:creationId xmlns:a16="http://schemas.microsoft.com/office/drawing/2014/main" id="{6F175609-91A3-416E-BC3D-7548FDE02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70" name="Rectangle 242">
            <a:extLst>
              <a:ext uri="{FF2B5EF4-FFF2-40B4-BE49-F238E27FC236}">
                <a16:creationId xmlns:a16="http://schemas.microsoft.com/office/drawing/2014/main" id="{9A3B0D54-9DF0-4FF8-A0AA-B4234DF35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A3A3FC-CDF9-4CDF-B2B5-A8438F7F5636}"/>
              </a:ext>
            </a:extLst>
          </p:cNvPr>
          <p:cNvSpPr>
            <a:spLocks noGrp="1"/>
          </p:cNvSpPr>
          <p:nvPr>
            <p:ph type="title"/>
          </p:nvPr>
        </p:nvSpPr>
        <p:spPr>
          <a:xfrm>
            <a:off x="540279" y="1795849"/>
            <a:ext cx="3778870" cy="3114818"/>
          </a:xfrm>
        </p:spPr>
        <p:txBody>
          <a:bodyPr vert="horz" lIns="91440" tIns="45720" rIns="91440" bIns="45720" rtlCol="0" anchor="b">
            <a:normAutofit/>
          </a:bodyPr>
          <a:lstStyle/>
          <a:p>
            <a:r>
              <a:rPr lang="en-US" sz="3700">
                <a:solidFill>
                  <a:srgbClr val="FEFFFF"/>
                </a:solidFill>
              </a:rPr>
              <a:t>Demonstration in QGIS</a:t>
            </a:r>
            <a:br>
              <a:rPr lang="en-US" sz="3700">
                <a:solidFill>
                  <a:srgbClr val="FEFFFF"/>
                </a:solidFill>
              </a:rPr>
            </a:br>
            <a:r>
              <a:rPr lang="en-US" sz="3700">
                <a:solidFill>
                  <a:srgbClr val="FEFFFF"/>
                </a:solidFill>
              </a:rPr>
              <a:t>(Hotspot Analysis)</a:t>
            </a:r>
          </a:p>
        </p:txBody>
      </p:sp>
      <p:pic>
        <p:nvPicPr>
          <p:cNvPr id="3" name="Picture 2" descr="Creating Heatmaps — QGIS Tutorials and Tips">
            <a:extLst>
              <a:ext uri="{FF2B5EF4-FFF2-40B4-BE49-F238E27FC236}">
                <a16:creationId xmlns:a16="http://schemas.microsoft.com/office/drawing/2014/main" id="{F0B37599-D63C-49A2-A691-656BADCCF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165" t="9091"/>
          <a:stretch/>
        </p:blipFill>
        <p:spPr bwMode="auto">
          <a:xfrm>
            <a:off x="4639732" y="10"/>
            <a:ext cx="7552267" cy="6857990"/>
          </a:xfrm>
          <a:prstGeom prst="rect">
            <a:avLst/>
          </a:prstGeom>
          <a:noFill/>
          <a:extLst>
            <a:ext uri="{909E8E84-426E-40DD-AFC4-6F175D3DCCD1}">
              <a14:hiddenFill xmlns:a14="http://schemas.microsoft.com/office/drawing/2010/main">
                <a:solidFill>
                  <a:srgbClr val="FFFFFF"/>
                </a:solidFill>
              </a14:hiddenFill>
            </a:ext>
          </a:extLst>
        </p:spPr>
      </p:pic>
      <p:sp>
        <p:nvSpPr>
          <p:cNvPr id="245" name="Freeform 5">
            <a:extLst>
              <a:ext uri="{FF2B5EF4-FFF2-40B4-BE49-F238E27FC236}">
                <a16:creationId xmlns:a16="http://schemas.microsoft.com/office/drawing/2014/main" id="{64D236DE-BD07-488F-B236-DDEEFFF7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0342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074" name="Picture 2" descr="Are special interpolation techniques required for weather data ...">
            <a:extLst>
              <a:ext uri="{FF2B5EF4-FFF2-40B4-BE49-F238E27FC236}">
                <a16:creationId xmlns:a16="http://schemas.microsoft.com/office/drawing/2014/main" id="{D090BD5A-6F3F-4F07-8D0B-21BF2776DC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440"/>
          <a:stretch/>
        </p:blipFill>
        <p:spPr bwMode="auto">
          <a:xfrm>
            <a:off x="4485557" y="10"/>
            <a:ext cx="7706443"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71" name="Freeform: Shape 70">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3E042297-AAD3-4B60-98E4-59894355C2F4}"/>
              </a:ext>
            </a:extLst>
          </p:cNvPr>
          <p:cNvSpPr>
            <a:spLocks noGrp="1"/>
          </p:cNvSpPr>
          <p:nvPr>
            <p:ph type="title"/>
          </p:nvPr>
        </p:nvSpPr>
        <p:spPr>
          <a:xfrm>
            <a:off x="535525" y="624110"/>
            <a:ext cx="4623955" cy="1280890"/>
          </a:xfrm>
        </p:spPr>
        <p:txBody>
          <a:bodyPr>
            <a:normAutofit/>
          </a:bodyPr>
          <a:lstStyle/>
          <a:p>
            <a:r>
              <a:rPr lang="en-US" dirty="0"/>
              <a:t>Next class…</a:t>
            </a:r>
          </a:p>
        </p:txBody>
      </p:sp>
      <p:sp>
        <p:nvSpPr>
          <p:cNvPr id="73" name="Rectangle 72">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CBD8DB9-0F05-4076-9334-EDF9665A2643}"/>
              </a:ext>
            </a:extLst>
          </p:cNvPr>
          <p:cNvSpPr>
            <a:spLocks noGrp="1"/>
          </p:cNvSpPr>
          <p:nvPr>
            <p:ph idx="1"/>
          </p:nvPr>
        </p:nvSpPr>
        <p:spPr>
          <a:xfrm>
            <a:off x="531812" y="2133600"/>
            <a:ext cx="3765868" cy="3777622"/>
          </a:xfrm>
        </p:spPr>
        <p:txBody>
          <a:bodyPr>
            <a:normAutofit/>
          </a:bodyPr>
          <a:lstStyle/>
          <a:p>
            <a:r>
              <a:rPr lang="en-US" dirty="0"/>
              <a:t>We will talk about </a:t>
            </a:r>
            <a:r>
              <a:rPr lang="en-US" b="1" dirty="0"/>
              <a:t>Interpolation</a:t>
            </a:r>
            <a:r>
              <a:rPr lang="en-US" dirty="0"/>
              <a:t> methods (e.g. IDW, Kriging) in Spatial Analysis (2)</a:t>
            </a:r>
          </a:p>
          <a:p>
            <a:r>
              <a:rPr lang="en-US" dirty="0"/>
              <a:t>Stay tuned!</a:t>
            </a:r>
          </a:p>
        </p:txBody>
      </p:sp>
    </p:spTree>
    <p:extLst>
      <p:ext uri="{BB962C8B-B14F-4D97-AF65-F5344CB8AC3E}">
        <p14:creationId xmlns:p14="http://schemas.microsoft.com/office/powerpoint/2010/main" val="16482573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6A2D-4BA4-4DFB-B92E-E7076CEF1E40}"/>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F7FEE17-89DC-40BB-802A-8DDA2C24C1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3416339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42BB-BE5A-4ED4-B50A-07290034CC64}"/>
              </a:ext>
            </a:extLst>
          </p:cNvPr>
          <p:cNvSpPr>
            <a:spLocks noGrp="1"/>
          </p:cNvSpPr>
          <p:nvPr>
            <p:ph type="title"/>
          </p:nvPr>
        </p:nvSpPr>
        <p:spPr/>
        <p:txBody>
          <a:bodyPr/>
          <a:lstStyle/>
          <a:p>
            <a:r>
              <a:rPr lang="en-US" dirty="0"/>
              <a:t>2. Tutorial</a:t>
            </a:r>
          </a:p>
        </p:txBody>
      </p:sp>
      <p:sp>
        <p:nvSpPr>
          <p:cNvPr id="3" name="Text Placeholder 2">
            <a:extLst>
              <a:ext uri="{FF2B5EF4-FFF2-40B4-BE49-F238E27FC236}">
                <a16:creationId xmlns:a16="http://schemas.microsoft.com/office/drawing/2014/main" id="{F02C492F-8BEA-48E0-A26D-737C0638DE77}"/>
              </a:ext>
            </a:extLst>
          </p:cNvPr>
          <p:cNvSpPr>
            <a:spLocks noGrp="1"/>
          </p:cNvSpPr>
          <p:nvPr>
            <p:ph type="body" idx="1"/>
          </p:nvPr>
        </p:nvSpPr>
        <p:spPr>
          <a:xfrm>
            <a:off x="2589212" y="3530128"/>
            <a:ext cx="8915399" cy="2584921"/>
          </a:xfrm>
        </p:spPr>
        <p:txBody>
          <a:bodyPr>
            <a:normAutofit fontScale="85000" lnSpcReduction="20000"/>
          </a:bodyPr>
          <a:lstStyle/>
          <a:p>
            <a:pPr marL="342900" lvl="0" indent="-342900">
              <a:buFontTx/>
              <a:buChar char="-"/>
            </a:pPr>
            <a:r>
              <a:rPr lang="en-US" dirty="0"/>
              <a:t>Follow the instructions here to create heat maps:</a:t>
            </a:r>
          </a:p>
          <a:p>
            <a:pPr lvl="0"/>
            <a:r>
              <a:rPr lang="en-US" dirty="0">
                <a:hlinkClick r:id="rId2"/>
              </a:rPr>
              <a:t>https://www.qgistutorials.com/en/docs/3/creating_heatmaps.html </a:t>
            </a:r>
            <a:endParaRPr lang="en-US" dirty="0"/>
          </a:p>
          <a:p>
            <a:pPr marL="342900" lvl="0" indent="-342900">
              <a:buFontTx/>
              <a:buChar char="-"/>
            </a:pPr>
            <a:r>
              <a:rPr lang="en-US" dirty="0"/>
              <a:t>Make a </a:t>
            </a:r>
            <a:r>
              <a:rPr lang="en-US" b="1" dirty="0"/>
              <a:t>crime hotspot map</a:t>
            </a:r>
            <a:r>
              <a:rPr lang="en-US" dirty="0"/>
              <a:t> for the City of Toronto</a:t>
            </a:r>
          </a:p>
          <a:p>
            <a:pPr marL="800100" lvl="1" indent="-342900">
              <a:buFontTx/>
              <a:buChar char="-"/>
            </a:pPr>
            <a:r>
              <a:rPr lang="en-US" dirty="0"/>
              <a:t>MCI (Major Crime Index) data</a:t>
            </a:r>
          </a:p>
          <a:p>
            <a:pPr lvl="0"/>
            <a:r>
              <a:rPr lang="en-US" dirty="0"/>
              <a:t>- Try downloading Toronto city data to find the hotspots and Coldspots of at least </a:t>
            </a:r>
            <a:r>
              <a:rPr lang="en-US" b="1" dirty="0"/>
              <a:t>two different event </a:t>
            </a:r>
            <a:r>
              <a:rPr lang="en-US" dirty="0"/>
              <a:t>types in Toronto</a:t>
            </a:r>
          </a:p>
          <a:p>
            <a:pPr marL="742950" lvl="1" indent="-285750">
              <a:buFontTx/>
              <a:buChar char="-"/>
            </a:pPr>
            <a:r>
              <a:rPr lang="en-US" dirty="0">
                <a:hlinkClick r:id="rId3"/>
              </a:rPr>
              <a:t>http://map.toronto.ca/wellbeing/</a:t>
            </a:r>
            <a:r>
              <a:rPr lang="en-US" dirty="0"/>
              <a:t> (download two different datasets)</a:t>
            </a:r>
          </a:p>
          <a:p>
            <a:pPr marL="742950" lvl="1" indent="-285750">
              <a:buFontTx/>
              <a:buChar char="-"/>
            </a:pPr>
            <a:r>
              <a:rPr lang="en-US" dirty="0"/>
              <a:t>Join the two datasets with the neighborhood layer given to you</a:t>
            </a:r>
          </a:p>
          <a:p>
            <a:endParaRPr lang="en-US" sz="2400" dirty="0"/>
          </a:p>
        </p:txBody>
      </p:sp>
    </p:spTree>
    <p:extLst>
      <p:ext uri="{BB962C8B-B14F-4D97-AF65-F5344CB8AC3E}">
        <p14:creationId xmlns:p14="http://schemas.microsoft.com/office/powerpoint/2010/main" val="2915258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988C4-E476-4B92-A033-6E3FC968F89B}"/>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Agenda</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B688750-0463-43AF-B56B-79F1DE95CA54}"/>
              </a:ext>
            </a:extLst>
          </p:cNvPr>
          <p:cNvGraphicFramePr>
            <a:graphicFrameLocks noGrp="1"/>
          </p:cNvGraphicFramePr>
          <p:nvPr>
            <p:ph idx="1"/>
            <p:extLst>
              <p:ext uri="{D42A27DB-BD31-4B8C-83A1-F6EECF244321}">
                <p14:modId xmlns:p14="http://schemas.microsoft.com/office/powerpoint/2010/main" val="1868969767"/>
              </p:ext>
            </p:extLst>
          </p:nvPr>
        </p:nvGraphicFramePr>
        <p:xfrm>
          <a:off x="4713144" y="641551"/>
          <a:ext cx="7002606" cy="5759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620770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2" name="Group 11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6" name="Group 12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3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0" name="Rectangle 13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2"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44" name="Rectangle 143">
            <a:extLst>
              <a:ext uri="{FF2B5EF4-FFF2-40B4-BE49-F238E27FC236}">
                <a16:creationId xmlns:a16="http://schemas.microsoft.com/office/drawing/2014/main" id="{FA94DED7-0A28-4AD9-8747-E94113225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6" name="Rectangle 145">
            <a:extLst>
              <a:ext uri="{FF2B5EF4-FFF2-40B4-BE49-F238E27FC236}">
                <a16:creationId xmlns:a16="http://schemas.microsoft.com/office/drawing/2014/main" id="{6F175609-91A3-416E-BC3D-7548FDE02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8" name="Rectangle 147">
            <a:extLst>
              <a:ext uri="{FF2B5EF4-FFF2-40B4-BE49-F238E27FC236}">
                <a16:creationId xmlns:a16="http://schemas.microsoft.com/office/drawing/2014/main" id="{9A3B0D54-9DF0-4FF8-A0AA-B4234DF35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rgbClr val="49535E"/>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B5F8D97-D894-46AB-8226-2952C093CD8F}"/>
              </a:ext>
            </a:extLst>
          </p:cNvPr>
          <p:cNvSpPr>
            <a:spLocks noGrp="1"/>
          </p:cNvSpPr>
          <p:nvPr>
            <p:ph type="title"/>
          </p:nvPr>
        </p:nvSpPr>
        <p:spPr>
          <a:xfrm>
            <a:off x="540279" y="1795849"/>
            <a:ext cx="3778870" cy="3114818"/>
          </a:xfrm>
        </p:spPr>
        <p:txBody>
          <a:bodyPr vert="horz" lIns="91440" tIns="45720" rIns="91440" bIns="45720" rtlCol="0" anchor="b">
            <a:normAutofit/>
          </a:bodyPr>
          <a:lstStyle/>
          <a:p>
            <a:r>
              <a:rPr lang="en-US" dirty="0">
                <a:solidFill>
                  <a:srgbClr val="FEFFFF"/>
                </a:solidFill>
              </a:rPr>
              <a:t>Hotspot Analysis </a:t>
            </a:r>
          </a:p>
        </p:txBody>
      </p:sp>
      <p:sp>
        <p:nvSpPr>
          <p:cNvPr id="3" name="Text Placeholder 2">
            <a:extLst>
              <a:ext uri="{FF2B5EF4-FFF2-40B4-BE49-F238E27FC236}">
                <a16:creationId xmlns:a16="http://schemas.microsoft.com/office/drawing/2014/main" id="{76FF1FE2-EB3D-4725-B51E-EC7C0C5C7937}"/>
              </a:ext>
            </a:extLst>
          </p:cNvPr>
          <p:cNvSpPr>
            <a:spLocks noGrp="1"/>
          </p:cNvSpPr>
          <p:nvPr>
            <p:ph type="body" idx="1"/>
          </p:nvPr>
        </p:nvSpPr>
        <p:spPr>
          <a:xfrm>
            <a:off x="540279" y="5189400"/>
            <a:ext cx="3778870" cy="830400"/>
          </a:xfrm>
        </p:spPr>
        <p:txBody>
          <a:bodyPr vert="horz" lIns="91440" tIns="45720" rIns="91440" bIns="45720" rtlCol="0" anchor="t">
            <a:normAutofit/>
          </a:bodyPr>
          <a:lstStyle/>
          <a:p>
            <a:r>
              <a:rPr lang="zh-TW" altLang="en-US" sz="1600" dirty="0">
                <a:solidFill>
                  <a:srgbClr val="FEFFFF"/>
                </a:solidFill>
              </a:rPr>
              <a:t>熱點分析</a:t>
            </a:r>
          </a:p>
        </p:txBody>
      </p:sp>
      <p:pic>
        <p:nvPicPr>
          <p:cNvPr id="4" name="Picture 2" descr="Optimized hotspot analysis results showing residential locations of persons who had West Nile virus and their association with positive mosquito hotspots, Houston/Harris County, Texas, 2002–2014. Red &quot; hot &quot; areas represent statistically significant high-risk viruspositive mosquito activity, compared with blue &quot; cold &quot; areas with low risk for positive mosquitoes. ">
            <a:extLst>
              <a:ext uri="{FF2B5EF4-FFF2-40B4-BE49-F238E27FC236}">
                <a16:creationId xmlns:a16="http://schemas.microsoft.com/office/drawing/2014/main" id="{3F9DD776-416E-4DA4-887C-A56855D85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53" r="22652" b="1"/>
          <a:stretch/>
        </p:blipFill>
        <p:spPr bwMode="auto">
          <a:xfrm>
            <a:off x="4639732" y="10"/>
            <a:ext cx="755226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5675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23D-2875-4060-A7EE-3F4EC5B630DA}"/>
              </a:ext>
            </a:extLst>
          </p:cNvPr>
          <p:cNvSpPr>
            <a:spLocks noGrp="1"/>
          </p:cNvSpPr>
          <p:nvPr>
            <p:ph type="title"/>
          </p:nvPr>
        </p:nvSpPr>
        <p:spPr/>
        <p:txBody>
          <a:bodyPr/>
          <a:lstStyle/>
          <a:p>
            <a:r>
              <a:rPr lang="en-US" dirty="0"/>
              <a:t>Coronavirus Hot Spots in the USA</a:t>
            </a:r>
            <a:br>
              <a:rPr lang="en-US" dirty="0"/>
            </a:br>
            <a:r>
              <a:rPr lang="en-US" dirty="0"/>
              <a:t>Video (2:46) (2020/6/15)</a:t>
            </a:r>
          </a:p>
        </p:txBody>
      </p:sp>
      <p:pic>
        <p:nvPicPr>
          <p:cNvPr id="4" name="Online Media 3" title="Coronavirus Hot Spots Are On The Rise As Fears Of 2nd Wave Grow | TODAY">
            <a:hlinkClick r:id="" action="ppaction://media"/>
            <a:extLst>
              <a:ext uri="{FF2B5EF4-FFF2-40B4-BE49-F238E27FC236}">
                <a16:creationId xmlns:a16="http://schemas.microsoft.com/office/drawing/2014/main" id="{A10A68EF-149A-4A2F-9438-FE2CBBAB6C46}"/>
              </a:ext>
            </a:extLst>
          </p:cNvPr>
          <p:cNvPicPr>
            <a:picLocks noGrp="1" noRot="1" noChangeAspect="1"/>
          </p:cNvPicPr>
          <p:nvPr>
            <p:ph idx="1"/>
            <a:videoFile r:link="rId1"/>
          </p:nvPr>
        </p:nvPicPr>
        <p:blipFill>
          <a:blip r:embed="rId3"/>
          <a:stretch>
            <a:fillRect/>
          </a:stretch>
        </p:blipFill>
        <p:spPr>
          <a:xfrm>
            <a:off x="2592925" y="1905000"/>
            <a:ext cx="8398714" cy="4724400"/>
          </a:xfrm>
          <a:prstGeom prst="rect">
            <a:avLst/>
          </a:prstGeom>
        </p:spPr>
      </p:pic>
    </p:spTree>
    <p:extLst>
      <p:ext uri="{BB962C8B-B14F-4D97-AF65-F5344CB8AC3E}">
        <p14:creationId xmlns:p14="http://schemas.microsoft.com/office/powerpoint/2010/main" val="344872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CBCE-D208-4FF3-88A7-9A2D729B54CD}"/>
              </a:ext>
            </a:extLst>
          </p:cNvPr>
          <p:cNvSpPr>
            <a:spLocks noGrp="1"/>
          </p:cNvSpPr>
          <p:nvPr>
            <p:ph type="title"/>
          </p:nvPr>
        </p:nvSpPr>
        <p:spPr/>
        <p:txBody>
          <a:bodyPr>
            <a:normAutofit fontScale="90000"/>
          </a:bodyPr>
          <a:lstStyle/>
          <a:p>
            <a:r>
              <a:rPr lang="en-US" dirty="0"/>
              <a:t>Everything is related to everything else. But near things are more related than distant things. (1969)</a:t>
            </a:r>
          </a:p>
        </p:txBody>
      </p:sp>
      <p:sp>
        <p:nvSpPr>
          <p:cNvPr id="3" name="Text Placeholder 2">
            <a:extLst>
              <a:ext uri="{FF2B5EF4-FFF2-40B4-BE49-F238E27FC236}">
                <a16:creationId xmlns:a16="http://schemas.microsoft.com/office/drawing/2014/main" id="{318A9AE9-447A-4731-9D84-7747E0438AD6}"/>
              </a:ext>
            </a:extLst>
          </p:cNvPr>
          <p:cNvSpPr>
            <a:spLocks noGrp="1"/>
          </p:cNvSpPr>
          <p:nvPr>
            <p:ph type="body" sz="quarter" idx="13"/>
          </p:nvPr>
        </p:nvSpPr>
        <p:spPr/>
        <p:txBody>
          <a:bodyPr/>
          <a:lstStyle/>
          <a:p>
            <a:r>
              <a:rPr lang="en-US" dirty="0"/>
              <a:t>Tobler’s First Law of Geography</a:t>
            </a:r>
          </a:p>
        </p:txBody>
      </p:sp>
      <p:sp>
        <p:nvSpPr>
          <p:cNvPr id="4" name="Text Placeholder 3">
            <a:extLst>
              <a:ext uri="{FF2B5EF4-FFF2-40B4-BE49-F238E27FC236}">
                <a16:creationId xmlns:a16="http://schemas.microsoft.com/office/drawing/2014/main" id="{01D2C08B-3934-4A4C-893A-3DB1088F4392}"/>
              </a:ext>
            </a:extLst>
          </p:cNvPr>
          <p:cNvSpPr>
            <a:spLocks noGrp="1"/>
          </p:cNvSpPr>
          <p:nvPr>
            <p:ph type="body" sz="half" idx="2"/>
          </p:nvPr>
        </p:nvSpPr>
        <p:spPr/>
        <p:txBody>
          <a:bodyPr/>
          <a:lstStyle/>
          <a:p>
            <a:r>
              <a:rPr lang="zh-TW" altLang="en-US" dirty="0"/>
              <a:t>托伯勒的地理第一定律</a:t>
            </a:r>
          </a:p>
          <a:p>
            <a:endParaRPr lang="en-US" dirty="0"/>
          </a:p>
        </p:txBody>
      </p:sp>
      <p:pic>
        <p:nvPicPr>
          <p:cNvPr id="3074" name="Picture 2" descr="Waldo Tobler | URISA">
            <a:extLst>
              <a:ext uri="{FF2B5EF4-FFF2-40B4-BE49-F238E27FC236}">
                <a16:creationId xmlns:a16="http://schemas.microsoft.com/office/drawing/2014/main" id="{333989E0-148E-4FA3-A22E-62FE521ED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1346" y="3531870"/>
            <a:ext cx="2904289" cy="248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78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5F87-B0C8-42DC-A737-AFFC1414623C}"/>
              </a:ext>
            </a:extLst>
          </p:cNvPr>
          <p:cNvSpPr>
            <a:spLocks noGrp="1"/>
          </p:cNvSpPr>
          <p:nvPr>
            <p:ph type="title"/>
          </p:nvPr>
        </p:nvSpPr>
        <p:spPr>
          <a:xfrm>
            <a:off x="1687669" y="624110"/>
            <a:ext cx="4137059" cy="1280890"/>
          </a:xfrm>
        </p:spPr>
        <p:txBody>
          <a:bodyPr>
            <a:normAutofit/>
          </a:bodyPr>
          <a:lstStyle/>
          <a:p>
            <a:r>
              <a:rPr lang="en-US" sz="2800" dirty="0"/>
              <a:t>Point Pattern </a:t>
            </a:r>
            <a:r>
              <a:rPr lang="zh-TW" altLang="en-US" sz="2800" dirty="0"/>
              <a:t>點陣</a:t>
            </a:r>
            <a:endParaRPr lang="en-US" sz="2800" dirty="0"/>
          </a:p>
        </p:txBody>
      </p:sp>
      <p:pic>
        <p:nvPicPr>
          <p:cNvPr id="2050" name="Picture 2" descr="Point Pattern Recognition - Signal Processing Stack Exchange">
            <a:extLst>
              <a:ext uri="{FF2B5EF4-FFF2-40B4-BE49-F238E27FC236}">
                <a16:creationId xmlns:a16="http://schemas.microsoft.com/office/drawing/2014/main" id="{F13D1648-65E7-491A-A589-F2D0AD55F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4260" y="1340428"/>
            <a:ext cx="4312227" cy="43122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2A8D2F-2FDD-4853-A409-851E36820753}"/>
              </a:ext>
            </a:extLst>
          </p:cNvPr>
          <p:cNvSpPr txBox="1"/>
          <p:nvPr/>
        </p:nvSpPr>
        <p:spPr>
          <a:xfrm>
            <a:off x="1766455" y="1336964"/>
            <a:ext cx="4682836"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Each point represents an event in a study area, such as a crime/coronavirus case</a:t>
            </a:r>
          </a:p>
          <a:p>
            <a:endParaRPr lang="en-US" sz="2400" dirty="0"/>
          </a:p>
          <a:p>
            <a:pPr marL="285750" indent="-285750">
              <a:buFont typeface="Arial" panose="020B0604020202020204" pitchFamily="34" charset="0"/>
              <a:buChar char="•"/>
            </a:pPr>
            <a:r>
              <a:rPr lang="en-US" sz="2400" dirty="0"/>
              <a:t>Each point (event) has </a:t>
            </a:r>
            <a:r>
              <a:rPr lang="en-US" sz="2400" b="1" dirty="0"/>
              <a:t>coordinates (x,y)</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dirty="0"/>
              <a:t>Patterns of events with additional information are called </a:t>
            </a:r>
            <a:r>
              <a:rPr lang="en-US" sz="2400" b="1" dirty="0"/>
              <a:t>marked point patterns</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1035040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9DB64-7FE3-4434-A5DA-C063893F19DA}"/>
              </a:ext>
            </a:extLst>
          </p:cNvPr>
          <p:cNvSpPr>
            <a:spLocks noGrp="1"/>
          </p:cNvSpPr>
          <p:nvPr>
            <p:ph type="title"/>
          </p:nvPr>
        </p:nvSpPr>
        <p:spPr>
          <a:xfrm>
            <a:off x="649224" y="645106"/>
            <a:ext cx="3650279" cy="1259894"/>
          </a:xfrm>
        </p:spPr>
        <p:txBody>
          <a:bodyPr>
            <a:normAutofit/>
          </a:bodyPr>
          <a:lstStyle/>
          <a:p>
            <a:pPr>
              <a:lnSpc>
                <a:spcPct val="90000"/>
              </a:lnSpc>
            </a:pPr>
            <a:r>
              <a:rPr lang="en-US" sz="2000" dirty="0"/>
              <a:t>What is </a:t>
            </a:r>
            <a:r>
              <a:rPr lang="en-US" sz="2000" dirty="0">
                <a:solidFill>
                  <a:srgbClr val="FF0000"/>
                </a:solidFill>
              </a:rPr>
              <a:t>Hotspot</a:t>
            </a:r>
            <a:r>
              <a:rPr lang="en-US" sz="2000" dirty="0"/>
              <a:t> Analysis?</a:t>
            </a:r>
            <a:br>
              <a:rPr lang="en-US" sz="2000" dirty="0"/>
            </a:br>
            <a:r>
              <a:rPr lang="zh-TW" altLang="en-US" sz="2000" dirty="0"/>
              <a:t>什麼是</a:t>
            </a:r>
            <a:r>
              <a:rPr lang="zh-TW" altLang="en-US" sz="2000" dirty="0">
                <a:solidFill>
                  <a:srgbClr val="FF0000"/>
                </a:solidFill>
              </a:rPr>
              <a:t>熱點</a:t>
            </a:r>
            <a:r>
              <a:rPr lang="zh-TW" altLang="en-US" sz="2000" dirty="0"/>
              <a:t>分析</a:t>
            </a:r>
            <a:r>
              <a:rPr lang="en-US" altLang="zh-TW" sz="2000" dirty="0"/>
              <a:t>?</a:t>
            </a:r>
            <a:br>
              <a:rPr lang="en-US" sz="2000" dirty="0"/>
            </a:br>
            <a:endParaRPr lang="en-US" sz="2000" dirty="0"/>
          </a:p>
        </p:txBody>
      </p:sp>
      <p:sp>
        <p:nvSpPr>
          <p:cNvPr id="3" name="Content Placeholder 2">
            <a:extLst>
              <a:ext uri="{FF2B5EF4-FFF2-40B4-BE49-F238E27FC236}">
                <a16:creationId xmlns:a16="http://schemas.microsoft.com/office/drawing/2014/main" id="{E3BF3A4C-FD10-402F-8FFB-E1CAE8859941}"/>
              </a:ext>
            </a:extLst>
          </p:cNvPr>
          <p:cNvSpPr>
            <a:spLocks noGrp="1"/>
          </p:cNvSpPr>
          <p:nvPr>
            <p:ph idx="1"/>
          </p:nvPr>
        </p:nvSpPr>
        <p:spPr>
          <a:xfrm>
            <a:off x="649225" y="2133600"/>
            <a:ext cx="3650278" cy="3759253"/>
          </a:xfrm>
        </p:spPr>
        <p:txBody>
          <a:bodyPr>
            <a:normAutofit/>
          </a:bodyPr>
          <a:lstStyle/>
          <a:p>
            <a:pPr>
              <a:lnSpc>
                <a:spcPct val="90000"/>
              </a:lnSpc>
            </a:pPr>
            <a:r>
              <a:rPr lang="en-US" sz="1500" b="1"/>
              <a:t>Definition:</a:t>
            </a:r>
            <a:r>
              <a:rPr lang="en-US" sz="1500"/>
              <a:t> an analysis method used to identify locations of statistically significant hotspots by aggregating points of occurrence into polygons.</a:t>
            </a:r>
            <a:r>
              <a:rPr lang="en-US" sz="1500" b="1"/>
              <a:t> </a:t>
            </a:r>
            <a:r>
              <a:rPr lang="en-US" sz="1500"/>
              <a:t>(</a:t>
            </a:r>
            <a:r>
              <a:rPr lang="zh-TW" altLang="en-US" sz="1500"/>
              <a:t>將發生點聚集到多邊形中來識別具有統計意義的熱點位置的分析方法</a:t>
            </a:r>
            <a:r>
              <a:rPr lang="en-US" altLang="zh-TW" sz="1500"/>
              <a:t>)</a:t>
            </a:r>
          </a:p>
          <a:p>
            <a:pPr>
              <a:lnSpc>
                <a:spcPct val="90000"/>
              </a:lnSpc>
            </a:pPr>
            <a:r>
              <a:rPr lang="en-US" sz="1500"/>
              <a:t>Then, what is the meaning of </a:t>
            </a:r>
            <a:r>
              <a:rPr lang="en-US" sz="1500" b="1"/>
              <a:t>statistically significant</a:t>
            </a:r>
            <a:r>
              <a:rPr lang="en-US" sz="1500"/>
              <a:t>?</a:t>
            </a:r>
          </a:p>
          <a:p>
            <a:pPr lvl="1">
              <a:lnSpc>
                <a:spcPct val="90000"/>
              </a:lnSpc>
            </a:pPr>
            <a:r>
              <a:rPr lang="en-US" sz="1500"/>
              <a:t>Having a </a:t>
            </a:r>
            <a:r>
              <a:rPr lang="en-US" sz="1500" b="1"/>
              <a:t>low p-value</a:t>
            </a:r>
            <a:r>
              <a:rPr lang="en-US" sz="1500"/>
              <a:t>: very unlikely (small probability) that the observed pattern is the result of random processes (</a:t>
            </a:r>
            <a:r>
              <a:rPr lang="zh-TW" altLang="en-US" sz="1500"/>
              <a:t>很少機會那觀察到的規律是源自一個隨機的流程</a:t>
            </a:r>
            <a:r>
              <a:rPr lang="en-US" altLang="zh-TW" sz="1500"/>
              <a:t>)</a:t>
            </a:r>
            <a:endParaRPr lang="en-US" sz="1500"/>
          </a:p>
        </p:txBody>
      </p:sp>
      <p:pic>
        <p:nvPicPr>
          <p:cNvPr id="5122" name="Picture 2" descr="An analysis of spatiotemporal pattern for COIVD‐19 in China based ...">
            <a:extLst>
              <a:ext uri="{FF2B5EF4-FFF2-40B4-BE49-F238E27FC236}">
                <a16:creationId xmlns:a16="http://schemas.microsoft.com/office/drawing/2014/main" id="{8AFE9988-426F-411E-BCED-6651566F06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88" r="-1" b="-1"/>
          <a:stretch/>
        </p:blipFill>
        <p:spPr bwMode="auto">
          <a:xfrm>
            <a:off x="4619543" y="10"/>
            <a:ext cx="757245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25155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8C30-C915-487C-84F0-21EA2122A742}"/>
              </a:ext>
            </a:extLst>
          </p:cNvPr>
          <p:cNvSpPr>
            <a:spLocks noGrp="1"/>
          </p:cNvSpPr>
          <p:nvPr>
            <p:ph type="title"/>
          </p:nvPr>
        </p:nvSpPr>
        <p:spPr>
          <a:xfrm>
            <a:off x="1675957" y="174012"/>
            <a:ext cx="8911687" cy="1280890"/>
          </a:xfrm>
        </p:spPr>
        <p:txBody>
          <a:bodyPr/>
          <a:lstStyle/>
          <a:p>
            <a:r>
              <a:rPr lang="en-US" dirty="0"/>
              <a:t>Hotspots and Coldspots</a:t>
            </a:r>
            <a:br>
              <a:rPr lang="en-US" dirty="0"/>
            </a:br>
            <a:r>
              <a:rPr lang="zh-TW" altLang="en-US" dirty="0"/>
              <a:t>熱點和冷點</a:t>
            </a:r>
            <a:endParaRPr lang="en-US" dirty="0"/>
          </a:p>
        </p:txBody>
      </p:sp>
      <p:sp>
        <p:nvSpPr>
          <p:cNvPr id="3" name="Text Placeholder 2">
            <a:extLst>
              <a:ext uri="{FF2B5EF4-FFF2-40B4-BE49-F238E27FC236}">
                <a16:creationId xmlns:a16="http://schemas.microsoft.com/office/drawing/2014/main" id="{6486B534-E000-47E4-AA21-C39D73E03D15}"/>
              </a:ext>
            </a:extLst>
          </p:cNvPr>
          <p:cNvSpPr>
            <a:spLocks noGrp="1"/>
          </p:cNvSpPr>
          <p:nvPr>
            <p:ph type="body" idx="1"/>
          </p:nvPr>
        </p:nvSpPr>
        <p:spPr>
          <a:xfrm>
            <a:off x="903635" y="1838492"/>
            <a:ext cx="2197777" cy="576262"/>
          </a:xfrm>
        </p:spPr>
        <p:txBody>
          <a:bodyPr/>
          <a:lstStyle/>
          <a:p>
            <a:r>
              <a:rPr lang="en-US" dirty="0">
                <a:solidFill>
                  <a:srgbClr val="FF0000"/>
                </a:solidFill>
              </a:rPr>
              <a:t>Hotspots </a:t>
            </a:r>
            <a:r>
              <a:rPr lang="zh-TW" altLang="en-US" dirty="0">
                <a:solidFill>
                  <a:srgbClr val="FF0000"/>
                </a:solidFill>
              </a:rPr>
              <a:t>熱點</a:t>
            </a:r>
            <a:endParaRPr lang="en-US" dirty="0">
              <a:solidFill>
                <a:srgbClr val="FF0000"/>
              </a:solidFill>
            </a:endParaRPr>
          </a:p>
        </p:txBody>
      </p:sp>
      <p:sp>
        <p:nvSpPr>
          <p:cNvPr id="4" name="Content Placeholder 3">
            <a:extLst>
              <a:ext uri="{FF2B5EF4-FFF2-40B4-BE49-F238E27FC236}">
                <a16:creationId xmlns:a16="http://schemas.microsoft.com/office/drawing/2014/main" id="{94902141-89BF-46FE-8572-C27E633B4A52}"/>
              </a:ext>
            </a:extLst>
          </p:cNvPr>
          <p:cNvSpPr>
            <a:spLocks noGrp="1"/>
          </p:cNvSpPr>
          <p:nvPr>
            <p:ph sz="half" idx="2"/>
          </p:nvPr>
        </p:nvSpPr>
        <p:spPr>
          <a:xfrm>
            <a:off x="621802" y="2348246"/>
            <a:ext cx="2998268" cy="2161505"/>
          </a:xfrm>
          <a:ln>
            <a:solidFill>
              <a:srgbClr val="FF0000"/>
            </a:solidFill>
          </a:ln>
        </p:spPr>
        <p:txBody>
          <a:bodyPr>
            <a:normAutofit fontScale="85000" lnSpcReduction="10000"/>
          </a:bodyPr>
          <a:lstStyle/>
          <a:p>
            <a:r>
              <a:rPr lang="en-US" dirty="0"/>
              <a:t>Concentration of</a:t>
            </a:r>
            <a:r>
              <a:rPr lang="en-US" b="1" dirty="0"/>
              <a:t> high </a:t>
            </a:r>
            <a:r>
              <a:rPr lang="en-US" dirty="0"/>
              <a:t>values (</a:t>
            </a:r>
            <a:r>
              <a:rPr lang="zh-TW" altLang="en-US" dirty="0"/>
              <a:t>數據值高的點聚集地</a:t>
            </a:r>
            <a:r>
              <a:rPr lang="en-US" altLang="zh-TW" dirty="0"/>
              <a:t>)</a:t>
            </a:r>
            <a:endParaRPr lang="en-US" dirty="0"/>
          </a:p>
          <a:p>
            <a:r>
              <a:rPr lang="en-US" u="sng" dirty="0"/>
              <a:t>High positive </a:t>
            </a:r>
            <a:r>
              <a:rPr lang="en-US" b="1" dirty="0"/>
              <a:t>z-score</a:t>
            </a:r>
            <a:r>
              <a:rPr lang="en-US" dirty="0"/>
              <a:t>: the observed data points are having values that are </a:t>
            </a:r>
            <a:r>
              <a:rPr lang="en-US" b="1" dirty="0"/>
              <a:t>higher than </a:t>
            </a:r>
            <a:r>
              <a:rPr lang="en-US" dirty="0"/>
              <a:t>the mean average.</a:t>
            </a:r>
          </a:p>
          <a:p>
            <a:r>
              <a:rPr lang="en-US" dirty="0"/>
              <a:t>Low p-value</a:t>
            </a:r>
          </a:p>
        </p:txBody>
      </p:sp>
      <p:sp>
        <p:nvSpPr>
          <p:cNvPr id="5" name="Text Placeholder 4">
            <a:extLst>
              <a:ext uri="{FF2B5EF4-FFF2-40B4-BE49-F238E27FC236}">
                <a16:creationId xmlns:a16="http://schemas.microsoft.com/office/drawing/2014/main" id="{79D45193-A450-471A-973E-3CF6CB2C5ACD}"/>
              </a:ext>
            </a:extLst>
          </p:cNvPr>
          <p:cNvSpPr>
            <a:spLocks noGrp="1"/>
          </p:cNvSpPr>
          <p:nvPr>
            <p:ph type="body" sz="quarter" idx="3"/>
          </p:nvPr>
        </p:nvSpPr>
        <p:spPr>
          <a:xfrm>
            <a:off x="8571932" y="3562081"/>
            <a:ext cx="3389971" cy="576262"/>
          </a:xfrm>
        </p:spPr>
        <p:txBody>
          <a:bodyPr/>
          <a:lstStyle/>
          <a:p>
            <a:r>
              <a:rPr lang="en-US" dirty="0">
                <a:solidFill>
                  <a:srgbClr val="00B0F0"/>
                </a:solidFill>
              </a:rPr>
              <a:t>Coldspots </a:t>
            </a:r>
            <a:r>
              <a:rPr lang="zh-TW" altLang="en-US" dirty="0">
                <a:solidFill>
                  <a:srgbClr val="00B0F0"/>
                </a:solidFill>
              </a:rPr>
              <a:t>冷點</a:t>
            </a:r>
            <a:endParaRPr lang="en-US" dirty="0">
              <a:solidFill>
                <a:srgbClr val="00B0F0"/>
              </a:solidFill>
            </a:endParaRPr>
          </a:p>
        </p:txBody>
      </p:sp>
      <p:sp>
        <p:nvSpPr>
          <p:cNvPr id="6" name="Content Placeholder 5">
            <a:extLst>
              <a:ext uri="{FF2B5EF4-FFF2-40B4-BE49-F238E27FC236}">
                <a16:creationId xmlns:a16="http://schemas.microsoft.com/office/drawing/2014/main" id="{0E25BDED-D8B6-4CE2-BE28-89A21D6CCBC0}"/>
              </a:ext>
            </a:extLst>
          </p:cNvPr>
          <p:cNvSpPr>
            <a:spLocks noGrp="1"/>
          </p:cNvSpPr>
          <p:nvPr>
            <p:ph sz="quarter" idx="4"/>
          </p:nvPr>
        </p:nvSpPr>
        <p:spPr>
          <a:xfrm>
            <a:off x="8571932" y="4138343"/>
            <a:ext cx="2933699" cy="2254898"/>
          </a:xfrm>
          <a:ln>
            <a:solidFill>
              <a:srgbClr val="0070C0"/>
            </a:solidFill>
          </a:ln>
        </p:spPr>
        <p:txBody>
          <a:bodyPr>
            <a:normAutofit fontScale="85000" lnSpcReduction="10000"/>
          </a:bodyPr>
          <a:lstStyle/>
          <a:p>
            <a:r>
              <a:rPr lang="en-US" dirty="0"/>
              <a:t>Concentration of </a:t>
            </a:r>
            <a:r>
              <a:rPr lang="en-US" b="1" dirty="0"/>
              <a:t>low</a:t>
            </a:r>
            <a:r>
              <a:rPr lang="en-US" dirty="0"/>
              <a:t> values (</a:t>
            </a:r>
            <a:r>
              <a:rPr lang="zh-TW" altLang="en-US" dirty="0"/>
              <a:t>數據值低的點聚集地</a:t>
            </a:r>
            <a:r>
              <a:rPr lang="en-US" altLang="zh-TW" dirty="0"/>
              <a:t>)</a:t>
            </a:r>
            <a:endParaRPr lang="en-US" dirty="0"/>
          </a:p>
          <a:p>
            <a:r>
              <a:rPr lang="en-US" u="sng" dirty="0"/>
              <a:t>Low Negative</a:t>
            </a:r>
            <a:r>
              <a:rPr lang="en-US" dirty="0"/>
              <a:t> </a:t>
            </a:r>
            <a:r>
              <a:rPr lang="en-US" b="1" dirty="0"/>
              <a:t>z-score</a:t>
            </a:r>
            <a:r>
              <a:rPr lang="en-US" dirty="0"/>
              <a:t>: the observed data points are having values that are </a:t>
            </a:r>
            <a:r>
              <a:rPr lang="en-US" b="1" dirty="0"/>
              <a:t>lower than </a:t>
            </a:r>
            <a:r>
              <a:rPr lang="en-US" dirty="0"/>
              <a:t>the mean average.</a:t>
            </a:r>
          </a:p>
          <a:p>
            <a:r>
              <a:rPr lang="en-US" dirty="0"/>
              <a:t>Low p-value</a:t>
            </a:r>
          </a:p>
          <a:p>
            <a:pPr marL="0" indent="0">
              <a:buNone/>
            </a:pPr>
            <a:endParaRPr lang="en-US" dirty="0"/>
          </a:p>
        </p:txBody>
      </p:sp>
      <p:pic>
        <p:nvPicPr>
          <p:cNvPr id="4102" name="Picture 6" descr="HSA Z &amp; P Scores">
            <a:extLst>
              <a:ext uri="{FF2B5EF4-FFF2-40B4-BE49-F238E27FC236}">
                <a16:creationId xmlns:a16="http://schemas.microsoft.com/office/drawing/2014/main" id="{2EB3FC5F-1468-4129-9B26-2E706D985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826" y="1186963"/>
            <a:ext cx="3810445" cy="261641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846B528F-CF83-4591-A496-0237C5529F24}"/>
              </a:ext>
            </a:extLst>
          </p:cNvPr>
          <p:cNvCxnSpPr>
            <a:cxnSpLocks/>
            <a:stCxn id="4" idx="3"/>
          </p:cNvCxnSpPr>
          <p:nvPr/>
        </p:nvCxnSpPr>
        <p:spPr>
          <a:xfrm flipV="1">
            <a:off x="3620070" y="1964656"/>
            <a:ext cx="2285083" cy="14643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59FF131-69B7-400A-81CB-D08957F348F7}"/>
              </a:ext>
            </a:extLst>
          </p:cNvPr>
          <p:cNvCxnSpPr>
            <a:stCxn id="6" idx="1"/>
          </p:cNvCxnSpPr>
          <p:nvPr/>
        </p:nvCxnSpPr>
        <p:spPr>
          <a:xfrm flipH="1" flipV="1">
            <a:off x="7454900" y="3752850"/>
            <a:ext cx="1117032" cy="15129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277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1378-CC54-4331-9D4E-C2BD64B3613A}"/>
              </a:ext>
            </a:extLst>
          </p:cNvPr>
          <p:cNvSpPr>
            <a:spLocks noGrp="1"/>
          </p:cNvSpPr>
          <p:nvPr>
            <p:ph type="title"/>
          </p:nvPr>
        </p:nvSpPr>
        <p:spPr>
          <a:xfrm>
            <a:off x="2504025" y="166910"/>
            <a:ext cx="6811425" cy="836390"/>
          </a:xfrm>
        </p:spPr>
        <p:txBody>
          <a:bodyPr>
            <a:normAutofit fontScale="90000"/>
          </a:bodyPr>
          <a:lstStyle/>
          <a:p>
            <a:r>
              <a:rPr lang="en-US"/>
              <a:t>Applications of Hotspot Analysis</a:t>
            </a:r>
            <a:br>
              <a:rPr lang="en-US"/>
            </a:br>
            <a:r>
              <a:rPr lang="zh-TW" altLang="en-US"/>
              <a:t>熱點分析應用</a:t>
            </a:r>
            <a:br>
              <a:rPr lang="en-US"/>
            </a:br>
            <a:endParaRPr lang="en-US" dirty="0"/>
          </a:p>
        </p:txBody>
      </p:sp>
      <p:pic>
        <p:nvPicPr>
          <p:cNvPr id="2050" name="Picture 2" descr="Location Analytics: Fire Risk Hotspot Mapping using MapInfo Pro ...">
            <a:extLst>
              <a:ext uri="{FF2B5EF4-FFF2-40B4-BE49-F238E27FC236}">
                <a16:creationId xmlns:a16="http://schemas.microsoft.com/office/drawing/2014/main" id="{F8C12FF2-23D2-443D-99F2-AC7F7CCBE7EE}"/>
              </a:ext>
            </a:extLst>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6931" y="1265630"/>
            <a:ext cx="3584269" cy="19265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253938-0F1D-4634-ADEE-8EDEBAE857BC}"/>
              </a:ext>
            </a:extLst>
          </p:cNvPr>
          <p:cNvSpPr txBox="1"/>
          <p:nvPr/>
        </p:nvSpPr>
        <p:spPr>
          <a:xfrm>
            <a:off x="2138218" y="3269837"/>
            <a:ext cx="4391891" cy="369332"/>
          </a:xfrm>
          <a:prstGeom prst="rect">
            <a:avLst/>
          </a:prstGeom>
          <a:noFill/>
        </p:spPr>
        <p:txBody>
          <a:bodyPr wrap="square" rtlCol="0">
            <a:spAutoFit/>
          </a:bodyPr>
          <a:lstStyle/>
          <a:p>
            <a:r>
              <a:rPr lang="en-US" b="1" dirty="0"/>
              <a:t>Risk Mapping </a:t>
            </a:r>
            <a:r>
              <a:rPr lang="en-US" dirty="0"/>
              <a:t>(e.g. wildfire, floods)</a:t>
            </a:r>
            <a:endParaRPr lang="en-US" b="1" dirty="0"/>
          </a:p>
        </p:txBody>
      </p:sp>
      <p:pic>
        <p:nvPicPr>
          <p:cNvPr id="2052" name="Picture 4" descr="1-Extend Crime Analysis with ArcGIS Spatial Statistics Tools">
            <a:extLst>
              <a:ext uri="{FF2B5EF4-FFF2-40B4-BE49-F238E27FC236}">
                <a16:creationId xmlns:a16="http://schemas.microsoft.com/office/drawing/2014/main" id="{545C04D4-2CB2-4840-A38A-67CF9CFA7B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1886" y="953957"/>
            <a:ext cx="2428994" cy="23158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BC6041-DDFD-4CF3-9C54-DAC748A3F606}"/>
              </a:ext>
            </a:extLst>
          </p:cNvPr>
          <p:cNvSpPr txBox="1"/>
          <p:nvPr/>
        </p:nvSpPr>
        <p:spPr>
          <a:xfrm>
            <a:off x="7642514" y="3314700"/>
            <a:ext cx="4391891" cy="369332"/>
          </a:xfrm>
          <a:prstGeom prst="rect">
            <a:avLst/>
          </a:prstGeom>
          <a:noFill/>
        </p:spPr>
        <p:txBody>
          <a:bodyPr wrap="square" rtlCol="0">
            <a:spAutoFit/>
          </a:bodyPr>
          <a:lstStyle/>
          <a:p>
            <a:r>
              <a:rPr lang="en-US" b="1"/>
              <a:t>Crime Analysis</a:t>
            </a:r>
            <a:r>
              <a:rPr lang="en-US"/>
              <a:t> (e.g. crime hotspots)</a:t>
            </a:r>
            <a:r>
              <a:rPr lang="en-US" b="1"/>
              <a:t> </a:t>
            </a:r>
            <a:endParaRPr lang="en-US" b="1" dirty="0"/>
          </a:p>
        </p:txBody>
      </p:sp>
      <p:pic>
        <p:nvPicPr>
          <p:cNvPr id="2054" name="Picture 6" descr="Emerging Hot Spots of Forest Loss">
            <a:extLst>
              <a:ext uri="{FF2B5EF4-FFF2-40B4-BE49-F238E27FC236}">
                <a16:creationId xmlns:a16="http://schemas.microsoft.com/office/drawing/2014/main" id="{104FD135-6D0D-4BB2-8B82-89B80F830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8976" y="3684032"/>
            <a:ext cx="2291629" cy="24681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3A4A09-F824-43A8-B1C9-B579A67C14E8}"/>
              </a:ext>
            </a:extLst>
          </p:cNvPr>
          <p:cNvSpPr txBox="1"/>
          <p:nvPr/>
        </p:nvSpPr>
        <p:spPr>
          <a:xfrm>
            <a:off x="2206931" y="6197169"/>
            <a:ext cx="4130369" cy="646331"/>
          </a:xfrm>
          <a:prstGeom prst="rect">
            <a:avLst/>
          </a:prstGeom>
          <a:noFill/>
        </p:spPr>
        <p:txBody>
          <a:bodyPr wrap="square" rtlCol="0">
            <a:spAutoFit/>
          </a:bodyPr>
          <a:lstStyle/>
          <a:p>
            <a:r>
              <a:rPr lang="en-US" b="1" dirty="0"/>
              <a:t>Environmental Conservation </a:t>
            </a:r>
            <a:r>
              <a:rPr lang="en-US" dirty="0"/>
              <a:t>(e.g. forest loss, pollutant hotspots)</a:t>
            </a:r>
            <a:endParaRPr lang="en-US" b="1" dirty="0"/>
          </a:p>
        </p:txBody>
      </p:sp>
      <p:pic>
        <p:nvPicPr>
          <p:cNvPr id="2056" name="Picture 8" descr="Results">
            <a:extLst>
              <a:ext uri="{FF2B5EF4-FFF2-40B4-BE49-F238E27FC236}">
                <a16:creationId xmlns:a16="http://schemas.microsoft.com/office/drawing/2014/main" id="{C2CAEA78-D648-41D4-A938-9C8057C09E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1720" y="3735109"/>
            <a:ext cx="3062608" cy="236601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31C41C7-A803-4507-9548-262FC35228D4}"/>
              </a:ext>
            </a:extLst>
          </p:cNvPr>
          <p:cNvSpPr txBox="1"/>
          <p:nvPr/>
        </p:nvSpPr>
        <p:spPr>
          <a:xfrm>
            <a:off x="7496481" y="6152201"/>
            <a:ext cx="4130369" cy="646331"/>
          </a:xfrm>
          <a:prstGeom prst="rect">
            <a:avLst/>
          </a:prstGeom>
          <a:noFill/>
        </p:spPr>
        <p:txBody>
          <a:bodyPr wrap="square" rtlCol="0">
            <a:spAutoFit/>
          </a:bodyPr>
          <a:lstStyle/>
          <a:p>
            <a:r>
              <a:rPr lang="en-US" b="1" dirty="0"/>
              <a:t>Marketing for Social Welfare</a:t>
            </a:r>
            <a:r>
              <a:rPr lang="en-US" dirty="0"/>
              <a:t> (e.g. income, education, lifestyle)</a:t>
            </a:r>
            <a:endParaRPr lang="en-US" b="1" dirty="0"/>
          </a:p>
        </p:txBody>
      </p:sp>
    </p:spTree>
    <p:extLst>
      <p:ext uri="{BB962C8B-B14F-4D97-AF65-F5344CB8AC3E}">
        <p14:creationId xmlns:p14="http://schemas.microsoft.com/office/powerpoint/2010/main" val="15543057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 calcmode="lin" valueType="num">
                                      <p:cBhvr>
                                        <p:cTn id="15" dur="500" fill="hold"/>
                                        <p:tgtEl>
                                          <p:spTgt spid="2052"/>
                                        </p:tgtEl>
                                        <p:attrNameLst>
                                          <p:attrName>ppt_w</p:attrName>
                                        </p:attrNameLst>
                                      </p:cBhvr>
                                      <p:tavLst>
                                        <p:tav tm="0">
                                          <p:val>
                                            <p:fltVal val="0"/>
                                          </p:val>
                                        </p:tav>
                                        <p:tav tm="100000">
                                          <p:val>
                                            <p:strVal val="#ppt_w"/>
                                          </p:val>
                                        </p:tav>
                                      </p:tavLst>
                                    </p:anim>
                                    <p:anim calcmode="lin" valueType="num">
                                      <p:cBhvr>
                                        <p:cTn id="16" dur="500" fill="hold"/>
                                        <p:tgtEl>
                                          <p:spTgt spid="2052"/>
                                        </p:tgtEl>
                                        <p:attrNameLst>
                                          <p:attrName>ppt_h</p:attrName>
                                        </p:attrNameLst>
                                      </p:cBhvr>
                                      <p:tavLst>
                                        <p:tav tm="0">
                                          <p:val>
                                            <p:fltVal val="0"/>
                                          </p:val>
                                        </p:tav>
                                        <p:tav tm="100000">
                                          <p:val>
                                            <p:strVal val="#ppt_h"/>
                                          </p:val>
                                        </p:tav>
                                      </p:tavLst>
                                    </p:anim>
                                    <p:animEffect transition="in" filter="fade">
                                      <p:cBhvr>
                                        <p:cTn id="17" dur="500"/>
                                        <p:tgtEl>
                                          <p:spTgt spid="2052"/>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randombar(horizontal)">
                                      <p:cBhvr>
                                        <p:cTn id="27" dur="500"/>
                                        <p:tgtEl>
                                          <p:spTgt spid="2054"/>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2056"/>
                                        </p:tgtEl>
                                        <p:attrNameLst>
                                          <p:attrName>style.visibility</p:attrName>
                                        </p:attrNameLst>
                                      </p:cBhvr>
                                      <p:to>
                                        <p:strVal val="visible"/>
                                      </p:to>
                                    </p:set>
                                    <p:animEffect transition="in" filter="wipe(down)">
                                      <p:cBhvr>
                                        <p:cTn id="35" dur="580">
                                          <p:stCondLst>
                                            <p:cond delay="0"/>
                                          </p:stCondLst>
                                        </p:cTn>
                                        <p:tgtEl>
                                          <p:spTgt spid="2056"/>
                                        </p:tgtEl>
                                      </p:cBhvr>
                                    </p:animEffect>
                                    <p:anim calcmode="lin" valueType="num">
                                      <p:cBhvr>
                                        <p:cTn id="36"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41" dur="26">
                                          <p:stCondLst>
                                            <p:cond delay="650"/>
                                          </p:stCondLst>
                                        </p:cTn>
                                        <p:tgtEl>
                                          <p:spTgt spid="2056"/>
                                        </p:tgtEl>
                                      </p:cBhvr>
                                      <p:to x="100000" y="60000"/>
                                    </p:animScale>
                                    <p:animScale>
                                      <p:cBhvr>
                                        <p:cTn id="42" dur="166" decel="50000">
                                          <p:stCondLst>
                                            <p:cond delay="676"/>
                                          </p:stCondLst>
                                        </p:cTn>
                                        <p:tgtEl>
                                          <p:spTgt spid="2056"/>
                                        </p:tgtEl>
                                      </p:cBhvr>
                                      <p:to x="100000" y="100000"/>
                                    </p:animScale>
                                    <p:animScale>
                                      <p:cBhvr>
                                        <p:cTn id="43" dur="26">
                                          <p:stCondLst>
                                            <p:cond delay="1312"/>
                                          </p:stCondLst>
                                        </p:cTn>
                                        <p:tgtEl>
                                          <p:spTgt spid="2056"/>
                                        </p:tgtEl>
                                      </p:cBhvr>
                                      <p:to x="100000" y="80000"/>
                                    </p:animScale>
                                    <p:animScale>
                                      <p:cBhvr>
                                        <p:cTn id="44" dur="166" decel="50000">
                                          <p:stCondLst>
                                            <p:cond delay="1338"/>
                                          </p:stCondLst>
                                        </p:cTn>
                                        <p:tgtEl>
                                          <p:spTgt spid="2056"/>
                                        </p:tgtEl>
                                      </p:cBhvr>
                                      <p:to x="100000" y="100000"/>
                                    </p:animScale>
                                    <p:animScale>
                                      <p:cBhvr>
                                        <p:cTn id="45" dur="26">
                                          <p:stCondLst>
                                            <p:cond delay="1642"/>
                                          </p:stCondLst>
                                        </p:cTn>
                                        <p:tgtEl>
                                          <p:spTgt spid="2056"/>
                                        </p:tgtEl>
                                      </p:cBhvr>
                                      <p:to x="100000" y="90000"/>
                                    </p:animScale>
                                    <p:animScale>
                                      <p:cBhvr>
                                        <p:cTn id="46" dur="166" decel="50000">
                                          <p:stCondLst>
                                            <p:cond delay="1668"/>
                                          </p:stCondLst>
                                        </p:cTn>
                                        <p:tgtEl>
                                          <p:spTgt spid="2056"/>
                                        </p:tgtEl>
                                      </p:cBhvr>
                                      <p:to x="100000" y="100000"/>
                                    </p:animScale>
                                    <p:animScale>
                                      <p:cBhvr>
                                        <p:cTn id="47" dur="26">
                                          <p:stCondLst>
                                            <p:cond delay="1808"/>
                                          </p:stCondLst>
                                        </p:cTn>
                                        <p:tgtEl>
                                          <p:spTgt spid="2056"/>
                                        </p:tgtEl>
                                      </p:cBhvr>
                                      <p:to x="100000" y="95000"/>
                                    </p:animScale>
                                    <p:animScale>
                                      <p:cBhvr>
                                        <p:cTn id="48" dur="166" decel="50000">
                                          <p:stCondLst>
                                            <p:cond delay="1834"/>
                                          </p:stCondLst>
                                        </p:cTn>
                                        <p:tgtEl>
                                          <p:spTgt spid="2056"/>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580">
                                          <p:stCondLst>
                                            <p:cond delay="0"/>
                                          </p:stCondLst>
                                        </p:cTn>
                                        <p:tgtEl>
                                          <p:spTgt spid="16"/>
                                        </p:tgtEl>
                                      </p:cBhvr>
                                    </p:animEffect>
                                    <p:anim calcmode="lin" valueType="num">
                                      <p:cBhvr>
                                        <p:cTn id="5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57" dur="26">
                                          <p:stCondLst>
                                            <p:cond delay="650"/>
                                          </p:stCondLst>
                                        </p:cTn>
                                        <p:tgtEl>
                                          <p:spTgt spid="16"/>
                                        </p:tgtEl>
                                      </p:cBhvr>
                                      <p:to x="100000" y="60000"/>
                                    </p:animScale>
                                    <p:animScale>
                                      <p:cBhvr>
                                        <p:cTn id="58" dur="166" decel="50000">
                                          <p:stCondLst>
                                            <p:cond delay="676"/>
                                          </p:stCondLst>
                                        </p:cTn>
                                        <p:tgtEl>
                                          <p:spTgt spid="16"/>
                                        </p:tgtEl>
                                      </p:cBhvr>
                                      <p:to x="100000" y="100000"/>
                                    </p:animScale>
                                    <p:animScale>
                                      <p:cBhvr>
                                        <p:cTn id="59" dur="26">
                                          <p:stCondLst>
                                            <p:cond delay="1312"/>
                                          </p:stCondLst>
                                        </p:cTn>
                                        <p:tgtEl>
                                          <p:spTgt spid="16"/>
                                        </p:tgtEl>
                                      </p:cBhvr>
                                      <p:to x="100000" y="80000"/>
                                    </p:animScale>
                                    <p:animScale>
                                      <p:cBhvr>
                                        <p:cTn id="60" dur="166" decel="50000">
                                          <p:stCondLst>
                                            <p:cond delay="1338"/>
                                          </p:stCondLst>
                                        </p:cTn>
                                        <p:tgtEl>
                                          <p:spTgt spid="16"/>
                                        </p:tgtEl>
                                      </p:cBhvr>
                                      <p:to x="100000" y="100000"/>
                                    </p:animScale>
                                    <p:animScale>
                                      <p:cBhvr>
                                        <p:cTn id="61" dur="26">
                                          <p:stCondLst>
                                            <p:cond delay="1642"/>
                                          </p:stCondLst>
                                        </p:cTn>
                                        <p:tgtEl>
                                          <p:spTgt spid="16"/>
                                        </p:tgtEl>
                                      </p:cBhvr>
                                      <p:to x="100000" y="90000"/>
                                    </p:animScale>
                                    <p:animScale>
                                      <p:cBhvr>
                                        <p:cTn id="62" dur="166" decel="50000">
                                          <p:stCondLst>
                                            <p:cond delay="1668"/>
                                          </p:stCondLst>
                                        </p:cTn>
                                        <p:tgtEl>
                                          <p:spTgt spid="16"/>
                                        </p:tgtEl>
                                      </p:cBhvr>
                                      <p:to x="100000" y="100000"/>
                                    </p:animScale>
                                    <p:animScale>
                                      <p:cBhvr>
                                        <p:cTn id="63" dur="26">
                                          <p:stCondLst>
                                            <p:cond delay="1808"/>
                                          </p:stCondLst>
                                        </p:cTn>
                                        <p:tgtEl>
                                          <p:spTgt spid="16"/>
                                        </p:tgtEl>
                                      </p:cBhvr>
                                      <p:to x="100000" y="95000"/>
                                    </p:animScale>
                                    <p:animScale>
                                      <p:cBhvr>
                                        <p:cTn id="64"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6"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930</Words>
  <Application>Microsoft Office PowerPoint</Application>
  <PresentationFormat>Widescreen</PresentationFormat>
  <Paragraphs>99</Paragraphs>
  <Slides>16</Slides>
  <Notes>8</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Wisp</vt:lpstr>
      <vt:lpstr>GIS Lesson 8</vt:lpstr>
      <vt:lpstr>Agenda</vt:lpstr>
      <vt:lpstr>Hotspot Analysis </vt:lpstr>
      <vt:lpstr>Coronavirus Hot Spots in the USA Video (2:46) (2020/6/15)</vt:lpstr>
      <vt:lpstr>Everything is related to everything else. But near things are more related than distant things. (1969)</vt:lpstr>
      <vt:lpstr>Point Pattern 點陣</vt:lpstr>
      <vt:lpstr>What is Hotspot Analysis? 什麼是熱點分析? </vt:lpstr>
      <vt:lpstr>Hotspots and Coldspots 熱點和冷點</vt:lpstr>
      <vt:lpstr>Applications of Hotspot Analysis 熱點分析應用 </vt:lpstr>
      <vt:lpstr>My GEOG 481 Project Work</vt:lpstr>
      <vt:lpstr>Hotspot Maps vs Heat Maps 熱點圖 vs 熱圖 </vt:lpstr>
      <vt:lpstr>Example – Chicago Crime Maps</vt:lpstr>
      <vt:lpstr>Demonstration in QGIS (Hotspot Analysis)</vt:lpstr>
      <vt:lpstr>Next class…</vt:lpstr>
      <vt:lpstr>Questions?</vt:lpstr>
      <vt:lpstr>2.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Lesson 8</dc:title>
  <dc:creator>Kin Yu Chau</dc:creator>
  <cp:lastModifiedBy>Kin Yu Chau</cp:lastModifiedBy>
  <cp:revision>1</cp:revision>
  <dcterms:created xsi:type="dcterms:W3CDTF">2020-07-08T18:39:34Z</dcterms:created>
  <dcterms:modified xsi:type="dcterms:W3CDTF">2020-07-08T18:39:52Z</dcterms:modified>
</cp:coreProperties>
</file>