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9" r:id="rId3"/>
    <p:sldId id="265" r:id="rId4"/>
    <p:sldId id="291" r:id="rId5"/>
    <p:sldId id="292" r:id="rId6"/>
    <p:sldId id="268" r:id="rId7"/>
    <p:sldId id="287" r:id="rId8"/>
    <p:sldId id="288" r:id="rId9"/>
    <p:sldId id="266" r:id="rId10"/>
    <p:sldId id="270" r:id="rId11"/>
    <p:sldId id="293" r:id="rId12"/>
    <p:sldId id="273" r:id="rId13"/>
    <p:sldId id="294" r:id="rId14"/>
    <p:sldId id="295" r:id="rId15"/>
    <p:sldId id="296" r:id="rId16"/>
    <p:sldId id="297" r:id="rId17"/>
    <p:sldId id="298" r:id="rId18"/>
    <p:sldId id="299" r:id="rId19"/>
    <p:sldId id="300" r:id="rId20"/>
    <p:sldId id="285" r:id="rId21"/>
    <p:sldId id="302" r:id="rId22"/>
    <p:sldId id="286"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Không có Kiểu, Lưới Bảng">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5" autoAdjust="0"/>
    <p:restoredTop sz="94629"/>
  </p:normalViewPr>
  <p:slideViewPr>
    <p:cSldViewPr snapToGrid="0" snapToObjects="1">
      <p:cViewPr varScale="1">
        <p:scale>
          <a:sx n="41" d="100"/>
          <a:sy n="41" d="100"/>
        </p:scale>
        <p:origin x="73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xfrm>
            <a:off x="1143000" y="685800"/>
            <a:ext cx="4572000" cy="3429000"/>
          </a:xfrm>
          <a:prstGeom prst="rect">
            <a:avLst/>
          </a:prstGeom>
        </p:spPr>
        <p:txBody>
          <a:bodyPr/>
          <a:lstStyle/>
          <a:p>
            <a:endParaRPr/>
          </a:p>
        </p:txBody>
      </p:sp>
      <p:sp>
        <p:nvSpPr>
          <p:cNvPr id="162" name="Shape 16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41383095"/>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244395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site2max.pro"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site2max.pro"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www.site2max.pro"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site2max.pro"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site2max.pro"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site2max.pro"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site2max.pro"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site2max.pro"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Shape 11"/>
          <p:cNvSpPr/>
          <p:nvPr/>
        </p:nvSpPr>
        <p:spPr>
          <a:xfrm>
            <a:off x="558800" y="508000"/>
            <a:ext cx="23266399" cy="12603659"/>
          </a:xfrm>
          <a:prstGeom prst="rect">
            <a:avLst/>
          </a:prstGeom>
          <a:ln w="63500">
            <a:solidFill>
              <a:srgbClr val="ECECEC"/>
            </a:solidFill>
            <a:miter lim="400000"/>
          </a:ln>
        </p:spPr>
        <p:txBody>
          <a:bodyPr lIns="50800" tIns="50800" rIns="50800" bIns="50800" anchor="ctr"/>
          <a:lstStyle/>
          <a:p>
            <a:pPr>
              <a:defRPr sz="3200">
                <a:solidFill>
                  <a:srgbClr val="FFFFFF"/>
                </a:solidFill>
              </a:defRPr>
            </a:pPr>
            <a:endParaRPr/>
          </a:p>
        </p:txBody>
      </p:sp>
      <p:grpSp>
        <p:nvGrpSpPr>
          <p:cNvPr id="16" name="Group 16"/>
          <p:cNvGrpSpPr/>
          <p:nvPr/>
        </p:nvGrpSpPr>
        <p:grpSpPr>
          <a:xfrm>
            <a:off x="20326370" y="12072092"/>
            <a:ext cx="3067658" cy="567561"/>
            <a:chOff x="0" y="0"/>
            <a:chExt cx="3067657" cy="567559"/>
          </a:xfrm>
        </p:grpSpPr>
        <p:sp>
          <p:nvSpPr>
            <p:cNvPr id="12" name="Shape 12"/>
            <p:cNvSpPr/>
            <p:nvPr/>
          </p:nvSpPr>
          <p:spPr>
            <a:xfrm>
              <a:off x="0" y="0"/>
              <a:ext cx="562942" cy="567559"/>
            </a:xfrm>
            <a:custGeom>
              <a:avLst/>
              <a:gdLst/>
              <a:ahLst/>
              <a:cxnLst>
                <a:cxn ang="0">
                  <a:pos x="wd2" y="hd2"/>
                </a:cxn>
                <a:cxn ang="5400000">
                  <a:pos x="wd2" y="hd2"/>
                </a:cxn>
                <a:cxn ang="10800000">
                  <a:pos x="wd2" y="hd2"/>
                </a:cxn>
                <a:cxn ang="16200000">
                  <a:pos x="wd2" y="hd2"/>
                </a:cxn>
              </a:cxnLst>
              <a:rect l="0" t="0" r="r" b="b"/>
              <a:pathLst>
                <a:path w="21600" h="21600" extrusionOk="0">
                  <a:moveTo>
                    <a:pt x="19356" y="0"/>
                  </a:moveTo>
                  <a:lnTo>
                    <a:pt x="2244" y="0"/>
                  </a:lnTo>
                  <a:cubicBezTo>
                    <a:pt x="1002" y="0"/>
                    <a:pt x="0" y="1040"/>
                    <a:pt x="0" y="2280"/>
                  </a:cubicBezTo>
                  <a:lnTo>
                    <a:pt x="0" y="19320"/>
                  </a:lnTo>
                  <a:cubicBezTo>
                    <a:pt x="0" y="20560"/>
                    <a:pt x="1002" y="21600"/>
                    <a:pt x="2244" y="21600"/>
                  </a:cubicBezTo>
                  <a:lnTo>
                    <a:pt x="19356" y="21600"/>
                  </a:lnTo>
                  <a:cubicBezTo>
                    <a:pt x="20558" y="21600"/>
                    <a:pt x="21600" y="20560"/>
                    <a:pt x="21600" y="19320"/>
                  </a:cubicBezTo>
                  <a:lnTo>
                    <a:pt x="21600" y="2280"/>
                  </a:lnTo>
                  <a:cubicBezTo>
                    <a:pt x="21600" y="1040"/>
                    <a:pt x="20558" y="0"/>
                    <a:pt x="19356" y="0"/>
                  </a:cubicBezTo>
                  <a:close/>
                  <a:moveTo>
                    <a:pt x="18314" y="2280"/>
                  </a:moveTo>
                  <a:lnTo>
                    <a:pt x="18314" y="5560"/>
                  </a:lnTo>
                  <a:lnTo>
                    <a:pt x="16230" y="5560"/>
                  </a:lnTo>
                  <a:cubicBezTo>
                    <a:pt x="15429" y="5560"/>
                    <a:pt x="15028" y="5960"/>
                    <a:pt x="15028" y="6600"/>
                  </a:cubicBezTo>
                  <a:lnTo>
                    <a:pt x="15028" y="8640"/>
                  </a:lnTo>
                  <a:lnTo>
                    <a:pt x="18314" y="8640"/>
                  </a:lnTo>
                  <a:lnTo>
                    <a:pt x="18314" y="11920"/>
                  </a:lnTo>
                  <a:lnTo>
                    <a:pt x="15028" y="11920"/>
                  </a:lnTo>
                  <a:lnTo>
                    <a:pt x="15028" y="19320"/>
                  </a:lnTo>
                  <a:lnTo>
                    <a:pt x="11942" y="19320"/>
                  </a:lnTo>
                  <a:lnTo>
                    <a:pt x="11942" y="11920"/>
                  </a:lnTo>
                  <a:lnTo>
                    <a:pt x="9658" y="11920"/>
                  </a:lnTo>
                  <a:lnTo>
                    <a:pt x="9658" y="8640"/>
                  </a:lnTo>
                  <a:lnTo>
                    <a:pt x="11942" y="8640"/>
                  </a:lnTo>
                  <a:lnTo>
                    <a:pt x="11942" y="5960"/>
                  </a:lnTo>
                  <a:cubicBezTo>
                    <a:pt x="11942" y="3920"/>
                    <a:pt x="13585" y="2280"/>
                    <a:pt x="15629" y="2280"/>
                  </a:cubicBezTo>
                  <a:lnTo>
                    <a:pt x="18314" y="2280"/>
                  </a:ln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13" name="Shape 13"/>
            <p:cNvSpPr/>
            <p:nvPr/>
          </p:nvSpPr>
          <p:spPr>
            <a:xfrm>
              <a:off x="1668270" y="0"/>
              <a:ext cx="562943" cy="567560"/>
            </a:xfrm>
            <a:custGeom>
              <a:avLst/>
              <a:gdLst/>
              <a:ahLst/>
              <a:cxnLst>
                <a:cxn ang="0">
                  <a:pos x="wd2" y="hd2"/>
                </a:cxn>
                <a:cxn ang="5400000">
                  <a:pos x="wd2" y="hd2"/>
                </a:cxn>
                <a:cxn ang="10800000">
                  <a:pos x="wd2" y="hd2"/>
                </a:cxn>
                <a:cxn ang="16200000">
                  <a:pos x="wd2" y="hd2"/>
                </a:cxn>
              </a:cxnLst>
              <a:rect l="0" t="0" r="r" b="b"/>
              <a:pathLst>
                <a:path w="21600" h="21600" extrusionOk="0">
                  <a:moveTo>
                    <a:pt x="10099" y="7400"/>
                  </a:moveTo>
                  <a:cubicBezTo>
                    <a:pt x="10099" y="6400"/>
                    <a:pt x="9257" y="4320"/>
                    <a:pt x="7814" y="4320"/>
                  </a:cubicBezTo>
                  <a:cubicBezTo>
                    <a:pt x="7013" y="4320"/>
                    <a:pt x="6372" y="4760"/>
                    <a:pt x="6372" y="6200"/>
                  </a:cubicBezTo>
                  <a:cubicBezTo>
                    <a:pt x="6372" y="7400"/>
                    <a:pt x="7013" y="9280"/>
                    <a:pt x="8456" y="9280"/>
                  </a:cubicBezTo>
                  <a:cubicBezTo>
                    <a:pt x="8456" y="9280"/>
                    <a:pt x="10099" y="9080"/>
                    <a:pt x="10099" y="7400"/>
                  </a:cubicBezTo>
                  <a:close/>
                  <a:moveTo>
                    <a:pt x="9257" y="12760"/>
                  </a:moveTo>
                  <a:lnTo>
                    <a:pt x="9057" y="12760"/>
                  </a:lnTo>
                  <a:cubicBezTo>
                    <a:pt x="8656" y="12760"/>
                    <a:pt x="7814" y="12960"/>
                    <a:pt x="7013" y="13160"/>
                  </a:cubicBezTo>
                  <a:cubicBezTo>
                    <a:pt x="6372" y="13400"/>
                    <a:pt x="5570" y="13800"/>
                    <a:pt x="5570" y="14800"/>
                  </a:cubicBezTo>
                  <a:cubicBezTo>
                    <a:pt x="5570" y="16040"/>
                    <a:pt x="6572" y="17280"/>
                    <a:pt x="8656" y="17280"/>
                  </a:cubicBezTo>
                  <a:cubicBezTo>
                    <a:pt x="10299" y="17280"/>
                    <a:pt x="11301" y="16240"/>
                    <a:pt x="11301" y="15240"/>
                  </a:cubicBezTo>
                  <a:cubicBezTo>
                    <a:pt x="11301" y="14400"/>
                    <a:pt x="10700" y="13800"/>
                    <a:pt x="9257" y="12760"/>
                  </a:cubicBezTo>
                  <a:close/>
                  <a:moveTo>
                    <a:pt x="19556" y="0"/>
                  </a:moveTo>
                  <a:lnTo>
                    <a:pt x="2244" y="0"/>
                  </a:lnTo>
                  <a:cubicBezTo>
                    <a:pt x="1042" y="0"/>
                    <a:pt x="0" y="1040"/>
                    <a:pt x="0" y="2280"/>
                  </a:cubicBezTo>
                  <a:lnTo>
                    <a:pt x="0" y="19360"/>
                  </a:lnTo>
                  <a:cubicBezTo>
                    <a:pt x="0" y="20560"/>
                    <a:pt x="1042" y="21600"/>
                    <a:pt x="2244" y="21600"/>
                  </a:cubicBezTo>
                  <a:lnTo>
                    <a:pt x="19556" y="21600"/>
                  </a:lnTo>
                  <a:cubicBezTo>
                    <a:pt x="20598" y="21600"/>
                    <a:pt x="21600" y="20560"/>
                    <a:pt x="21600" y="19360"/>
                  </a:cubicBezTo>
                  <a:lnTo>
                    <a:pt x="21600" y="2280"/>
                  </a:lnTo>
                  <a:cubicBezTo>
                    <a:pt x="21600" y="1040"/>
                    <a:pt x="20598" y="0"/>
                    <a:pt x="19556" y="0"/>
                  </a:cubicBezTo>
                  <a:close/>
                  <a:moveTo>
                    <a:pt x="7814" y="18520"/>
                  </a:moveTo>
                  <a:cubicBezTo>
                    <a:pt x="4729" y="18520"/>
                    <a:pt x="3286" y="16880"/>
                    <a:pt x="3286" y="15440"/>
                  </a:cubicBezTo>
                  <a:cubicBezTo>
                    <a:pt x="3286" y="14800"/>
                    <a:pt x="3486" y="13600"/>
                    <a:pt x="4929" y="12760"/>
                  </a:cubicBezTo>
                  <a:cubicBezTo>
                    <a:pt x="5771" y="12160"/>
                    <a:pt x="6773" y="11960"/>
                    <a:pt x="8215" y="11720"/>
                  </a:cubicBezTo>
                  <a:cubicBezTo>
                    <a:pt x="8015" y="11520"/>
                    <a:pt x="8015" y="11320"/>
                    <a:pt x="8015" y="10720"/>
                  </a:cubicBezTo>
                  <a:cubicBezTo>
                    <a:pt x="8015" y="10520"/>
                    <a:pt x="8015" y="10520"/>
                    <a:pt x="8015" y="10080"/>
                  </a:cubicBezTo>
                  <a:lnTo>
                    <a:pt x="7614" y="10080"/>
                  </a:lnTo>
                  <a:cubicBezTo>
                    <a:pt x="5570" y="10080"/>
                    <a:pt x="4128" y="8640"/>
                    <a:pt x="4128" y="7000"/>
                  </a:cubicBezTo>
                  <a:cubicBezTo>
                    <a:pt x="4128" y="5160"/>
                    <a:pt x="5570" y="3120"/>
                    <a:pt x="8656" y="3120"/>
                  </a:cubicBezTo>
                  <a:lnTo>
                    <a:pt x="13184" y="3120"/>
                  </a:lnTo>
                  <a:lnTo>
                    <a:pt x="12744" y="3520"/>
                  </a:lnTo>
                  <a:lnTo>
                    <a:pt x="11942" y="4320"/>
                  </a:lnTo>
                  <a:lnTo>
                    <a:pt x="11101" y="4320"/>
                  </a:lnTo>
                  <a:cubicBezTo>
                    <a:pt x="11541" y="4760"/>
                    <a:pt x="12142" y="5360"/>
                    <a:pt x="12142" y="6600"/>
                  </a:cubicBezTo>
                  <a:cubicBezTo>
                    <a:pt x="12142" y="8240"/>
                    <a:pt x="11301" y="8840"/>
                    <a:pt x="10499" y="9480"/>
                  </a:cubicBezTo>
                  <a:cubicBezTo>
                    <a:pt x="10299" y="9680"/>
                    <a:pt x="10099" y="9880"/>
                    <a:pt x="10099" y="10280"/>
                  </a:cubicBezTo>
                  <a:cubicBezTo>
                    <a:pt x="10099" y="10720"/>
                    <a:pt x="10299" y="10920"/>
                    <a:pt x="10499" y="10920"/>
                  </a:cubicBezTo>
                  <a:cubicBezTo>
                    <a:pt x="10499" y="11120"/>
                    <a:pt x="10700" y="11120"/>
                    <a:pt x="10900" y="11320"/>
                  </a:cubicBezTo>
                  <a:cubicBezTo>
                    <a:pt x="11742" y="11960"/>
                    <a:pt x="12984" y="12560"/>
                    <a:pt x="12984" y="14400"/>
                  </a:cubicBezTo>
                  <a:cubicBezTo>
                    <a:pt x="12984" y="16240"/>
                    <a:pt x="11541" y="18520"/>
                    <a:pt x="7814" y="18520"/>
                  </a:cubicBezTo>
                  <a:close/>
                  <a:moveTo>
                    <a:pt x="18314" y="10920"/>
                  </a:moveTo>
                  <a:lnTo>
                    <a:pt x="16270" y="10920"/>
                  </a:lnTo>
                  <a:lnTo>
                    <a:pt x="16270" y="12960"/>
                  </a:lnTo>
                  <a:lnTo>
                    <a:pt x="15228" y="12960"/>
                  </a:lnTo>
                  <a:lnTo>
                    <a:pt x="15228" y="10920"/>
                  </a:lnTo>
                  <a:lnTo>
                    <a:pt x="12984" y="10920"/>
                  </a:lnTo>
                  <a:lnTo>
                    <a:pt x="12984" y="9680"/>
                  </a:lnTo>
                  <a:lnTo>
                    <a:pt x="15228" y="9680"/>
                  </a:lnTo>
                  <a:lnTo>
                    <a:pt x="15228" y="7640"/>
                  </a:lnTo>
                  <a:lnTo>
                    <a:pt x="16270" y="7640"/>
                  </a:lnTo>
                  <a:lnTo>
                    <a:pt x="16270" y="9680"/>
                  </a:lnTo>
                  <a:lnTo>
                    <a:pt x="18314" y="9680"/>
                  </a:lnTo>
                  <a:lnTo>
                    <a:pt x="18314" y="10920"/>
                  </a:ln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14" name="Shape 14"/>
            <p:cNvSpPr/>
            <p:nvPr/>
          </p:nvSpPr>
          <p:spPr>
            <a:xfrm>
              <a:off x="2500097" y="0"/>
              <a:ext cx="567561" cy="567560"/>
            </a:xfrm>
            <a:custGeom>
              <a:avLst/>
              <a:gdLst/>
              <a:ahLst/>
              <a:cxnLst>
                <a:cxn ang="0">
                  <a:pos x="wd2" y="hd2"/>
                </a:cxn>
                <a:cxn ang="5400000">
                  <a:pos x="wd2" y="hd2"/>
                </a:cxn>
                <a:cxn ang="10800000">
                  <a:pos x="wd2" y="hd2"/>
                </a:cxn>
                <a:cxn ang="16200000">
                  <a:pos x="wd2" y="hd2"/>
                </a:cxn>
              </a:cxnLst>
              <a:rect l="0" t="0" r="r" b="b"/>
              <a:pathLst>
                <a:path w="21600" h="21600" extrusionOk="0">
                  <a:moveTo>
                    <a:pt x="19320" y="0"/>
                  </a:moveTo>
                  <a:lnTo>
                    <a:pt x="2080" y="0"/>
                  </a:lnTo>
                  <a:cubicBezTo>
                    <a:pt x="1040" y="0"/>
                    <a:pt x="0" y="1040"/>
                    <a:pt x="0" y="2280"/>
                  </a:cubicBezTo>
                  <a:lnTo>
                    <a:pt x="0" y="19360"/>
                  </a:lnTo>
                  <a:cubicBezTo>
                    <a:pt x="0" y="20560"/>
                    <a:pt x="1040" y="21600"/>
                    <a:pt x="2080" y="21600"/>
                  </a:cubicBezTo>
                  <a:lnTo>
                    <a:pt x="19320" y="21600"/>
                  </a:lnTo>
                  <a:cubicBezTo>
                    <a:pt x="20560" y="21600"/>
                    <a:pt x="21600" y="20560"/>
                    <a:pt x="21600" y="19360"/>
                  </a:cubicBezTo>
                  <a:lnTo>
                    <a:pt x="21600" y="2280"/>
                  </a:lnTo>
                  <a:cubicBezTo>
                    <a:pt x="21600" y="1040"/>
                    <a:pt x="20560" y="0"/>
                    <a:pt x="19320" y="0"/>
                  </a:cubicBezTo>
                  <a:close/>
                  <a:moveTo>
                    <a:pt x="10680" y="6600"/>
                  </a:moveTo>
                  <a:cubicBezTo>
                    <a:pt x="13160" y="6600"/>
                    <a:pt x="15000" y="8560"/>
                    <a:pt x="15000" y="10920"/>
                  </a:cubicBezTo>
                  <a:cubicBezTo>
                    <a:pt x="15000" y="13280"/>
                    <a:pt x="13080" y="15240"/>
                    <a:pt x="10680" y="15240"/>
                  </a:cubicBezTo>
                  <a:cubicBezTo>
                    <a:pt x="8320" y="15240"/>
                    <a:pt x="6400" y="13280"/>
                    <a:pt x="6400" y="10920"/>
                  </a:cubicBezTo>
                  <a:cubicBezTo>
                    <a:pt x="6400" y="8560"/>
                    <a:pt x="8440" y="6600"/>
                    <a:pt x="10680" y="6600"/>
                  </a:cubicBezTo>
                  <a:close/>
                  <a:moveTo>
                    <a:pt x="2680" y="19360"/>
                  </a:moveTo>
                  <a:cubicBezTo>
                    <a:pt x="2280" y="19360"/>
                    <a:pt x="2080" y="19120"/>
                    <a:pt x="2080" y="18920"/>
                  </a:cubicBezTo>
                  <a:lnTo>
                    <a:pt x="2080" y="9680"/>
                  </a:lnTo>
                  <a:lnTo>
                    <a:pt x="4320" y="9680"/>
                  </a:lnTo>
                  <a:cubicBezTo>
                    <a:pt x="4320" y="10080"/>
                    <a:pt x="4320" y="10520"/>
                    <a:pt x="4320" y="10920"/>
                  </a:cubicBezTo>
                  <a:cubicBezTo>
                    <a:pt x="4320" y="14400"/>
                    <a:pt x="7200" y="17280"/>
                    <a:pt x="10680" y="17280"/>
                  </a:cubicBezTo>
                  <a:cubicBezTo>
                    <a:pt x="14200" y="17280"/>
                    <a:pt x="17280" y="14400"/>
                    <a:pt x="17280" y="10920"/>
                  </a:cubicBezTo>
                  <a:cubicBezTo>
                    <a:pt x="17280" y="10520"/>
                    <a:pt x="17280" y="10080"/>
                    <a:pt x="17080" y="9680"/>
                  </a:cubicBezTo>
                  <a:lnTo>
                    <a:pt x="19320" y="9680"/>
                  </a:lnTo>
                  <a:lnTo>
                    <a:pt x="19320" y="18920"/>
                  </a:lnTo>
                  <a:cubicBezTo>
                    <a:pt x="19320" y="19120"/>
                    <a:pt x="19120" y="19360"/>
                    <a:pt x="18720" y="19360"/>
                  </a:cubicBezTo>
                  <a:lnTo>
                    <a:pt x="2680" y="19360"/>
                  </a:lnTo>
                  <a:close/>
                  <a:moveTo>
                    <a:pt x="19320" y="4960"/>
                  </a:moveTo>
                  <a:cubicBezTo>
                    <a:pt x="19320" y="5160"/>
                    <a:pt x="19120" y="5360"/>
                    <a:pt x="18720" y="5360"/>
                  </a:cubicBezTo>
                  <a:lnTo>
                    <a:pt x="16680" y="5360"/>
                  </a:lnTo>
                  <a:cubicBezTo>
                    <a:pt x="16240" y="5360"/>
                    <a:pt x="16040" y="5160"/>
                    <a:pt x="16040" y="4960"/>
                  </a:cubicBezTo>
                  <a:lnTo>
                    <a:pt x="16040" y="2680"/>
                  </a:lnTo>
                  <a:cubicBezTo>
                    <a:pt x="16040" y="2480"/>
                    <a:pt x="16240" y="2280"/>
                    <a:pt x="16680" y="2280"/>
                  </a:cubicBezTo>
                  <a:lnTo>
                    <a:pt x="18720" y="2280"/>
                  </a:lnTo>
                  <a:cubicBezTo>
                    <a:pt x="19120" y="2280"/>
                    <a:pt x="19320" y="2480"/>
                    <a:pt x="19320" y="2680"/>
                  </a:cubicBezTo>
                  <a:lnTo>
                    <a:pt x="19320" y="4960"/>
                  </a:ln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15" name="Shape 15"/>
            <p:cNvSpPr/>
            <p:nvPr/>
          </p:nvSpPr>
          <p:spPr>
            <a:xfrm>
              <a:off x="834135" y="2308"/>
              <a:ext cx="562943" cy="562943"/>
            </a:xfrm>
            <a:custGeom>
              <a:avLst/>
              <a:gdLst/>
              <a:ahLst/>
              <a:cxnLst>
                <a:cxn ang="0">
                  <a:pos x="wd2" y="hd2"/>
                </a:cxn>
                <a:cxn ang="5400000">
                  <a:pos x="wd2" y="hd2"/>
                </a:cxn>
                <a:cxn ang="10800000">
                  <a:pos x="wd2" y="hd2"/>
                </a:cxn>
                <a:cxn ang="16200000">
                  <a:pos x="wd2" y="hd2"/>
                </a:cxn>
              </a:cxnLst>
              <a:rect l="0" t="0" r="r" b="b"/>
              <a:pathLst>
                <a:path w="21600" h="21600" extrusionOk="0">
                  <a:moveTo>
                    <a:pt x="19556" y="0"/>
                  </a:moveTo>
                  <a:lnTo>
                    <a:pt x="2244" y="0"/>
                  </a:lnTo>
                  <a:cubicBezTo>
                    <a:pt x="1042" y="0"/>
                    <a:pt x="0" y="1002"/>
                    <a:pt x="0" y="2244"/>
                  </a:cubicBezTo>
                  <a:lnTo>
                    <a:pt x="0" y="19356"/>
                  </a:lnTo>
                  <a:cubicBezTo>
                    <a:pt x="0" y="20598"/>
                    <a:pt x="1042" y="21600"/>
                    <a:pt x="2244" y="21600"/>
                  </a:cubicBezTo>
                  <a:lnTo>
                    <a:pt x="19556" y="21600"/>
                  </a:lnTo>
                  <a:cubicBezTo>
                    <a:pt x="20598" y="21600"/>
                    <a:pt x="21600" y="20598"/>
                    <a:pt x="21600" y="19356"/>
                  </a:cubicBezTo>
                  <a:lnTo>
                    <a:pt x="21600" y="2244"/>
                  </a:lnTo>
                  <a:cubicBezTo>
                    <a:pt x="21600" y="1002"/>
                    <a:pt x="20598" y="0"/>
                    <a:pt x="19556" y="0"/>
                  </a:cubicBezTo>
                  <a:close/>
                  <a:moveTo>
                    <a:pt x="17072" y="7814"/>
                  </a:moveTo>
                  <a:cubicBezTo>
                    <a:pt x="16871" y="12744"/>
                    <a:pt x="13786" y="16270"/>
                    <a:pt x="9057" y="16471"/>
                  </a:cubicBezTo>
                  <a:cubicBezTo>
                    <a:pt x="7013" y="16671"/>
                    <a:pt x="5771" y="16030"/>
                    <a:pt x="4328" y="15228"/>
                  </a:cubicBezTo>
                  <a:cubicBezTo>
                    <a:pt x="5771" y="15429"/>
                    <a:pt x="7614" y="14827"/>
                    <a:pt x="8656" y="13986"/>
                  </a:cubicBezTo>
                  <a:cubicBezTo>
                    <a:pt x="7213" y="13986"/>
                    <a:pt x="6372" y="13184"/>
                    <a:pt x="5971" y="11942"/>
                  </a:cubicBezTo>
                  <a:cubicBezTo>
                    <a:pt x="6372" y="12142"/>
                    <a:pt x="6773" y="11942"/>
                    <a:pt x="7013" y="11942"/>
                  </a:cubicBezTo>
                  <a:cubicBezTo>
                    <a:pt x="5771" y="11501"/>
                    <a:pt x="4929" y="10900"/>
                    <a:pt x="4729" y="9057"/>
                  </a:cubicBezTo>
                  <a:cubicBezTo>
                    <a:pt x="5129" y="9257"/>
                    <a:pt x="5570" y="9458"/>
                    <a:pt x="5971" y="9458"/>
                  </a:cubicBezTo>
                  <a:cubicBezTo>
                    <a:pt x="5129" y="8856"/>
                    <a:pt x="4328" y="6773"/>
                    <a:pt x="5129" y="5530"/>
                  </a:cubicBezTo>
                  <a:cubicBezTo>
                    <a:pt x="6572" y="6973"/>
                    <a:pt x="8215" y="8416"/>
                    <a:pt x="11101" y="8616"/>
                  </a:cubicBezTo>
                  <a:cubicBezTo>
                    <a:pt x="10299" y="5530"/>
                    <a:pt x="14427" y="3887"/>
                    <a:pt x="16070" y="5971"/>
                  </a:cubicBezTo>
                  <a:cubicBezTo>
                    <a:pt x="16871" y="5771"/>
                    <a:pt x="17312" y="5530"/>
                    <a:pt x="17913" y="5330"/>
                  </a:cubicBezTo>
                  <a:cubicBezTo>
                    <a:pt x="17713" y="6171"/>
                    <a:pt x="17312" y="6572"/>
                    <a:pt x="16671" y="6973"/>
                  </a:cubicBezTo>
                  <a:cubicBezTo>
                    <a:pt x="17312" y="6773"/>
                    <a:pt x="17713" y="6773"/>
                    <a:pt x="18114" y="6572"/>
                  </a:cubicBezTo>
                  <a:cubicBezTo>
                    <a:pt x="18114" y="6973"/>
                    <a:pt x="17512" y="7414"/>
                    <a:pt x="17072" y="7814"/>
                  </a:cubicBez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grpSp>
      <p:grpSp>
        <p:nvGrpSpPr>
          <p:cNvPr id="30" name="Group 30"/>
          <p:cNvGrpSpPr/>
          <p:nvPr/>
        </p:nvGrpSpPr>
        <p:grpSpPr>
          <a:xfrm>
            <a:off x="1149692" y="11994735"/>
            <a:ext cx="6470613" cy="696876"/>
            <a:chOff x="0" y="0"/>
            <a:chExt cx="6470612" cy="696875"/>
          </a:xfrm>
        </p:grpSpPr>
        <p:sp>
          <p:nvSpPr>
            <p:cNvPr id="17" name="Shape 17"/>
            <p:cNvSpPr/>
            <p:nvPr/>
          </p:nvSpPr>
          <p:spPr>
            <a:xfrm>
              <a:off x="707265" y="0"/>
              <a:ext cx="2514713"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l">
                <a:defRPr sz="1800" b="1">
                  <a:solidFill>
                    <a:srgbClr val="5E7484"/>
                  </a:solidFill>
                  <a:latin typeface="+mn-lt"/>
                  <a:ea typeface="+mn-ea"/>
                  <a:cs typeface="+mn-cs"/>
                  <a:sym typeface="Helvetica"/>
                  <a:hlinkClick r:id="rId2"/>
                </a:defRPr>
              </a:lvl1pPr>
            </a:lstStyle>
            <a:p>
              <a:r>
                <a:rPr>
                  <a:latin typeface="+mn-lt"/>
                  <a:hlinkClick r:id="rId2"/>
                </a:rPr>
                <a:t>WWW.SITE2MAX.PRO</a:t>
              </a:r>
            </a:p>
          </p:txBody>
        </p:sp>
        <p:sp>
          <p:nvSpPr>
            <p:cNvPr id="18" name="Shape 18"/>
            <p:cNvSpPr/>
            <p:nvPr/>
          </p:nvSpPr>
          <p:spPr>
            <a:xfrm>
              <a:off x="704449" y="315875"/>
              <a:ext cx="5766164"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1800">
                  <a:solidFill>
                    <a:srgbClr val="5E7484"/>
                  </a:solidFill>
                  <a:latin typeface="+mn-lt"/>
                  <a:ea typeface="+mn-ea"/>
                  <a:cs typeface="+mn-cs"/>
                  <a:sym typeface="Helvetica"/>
                </a:defRPr>
              </a:lvl1pPr>
            </a:lstStyle>
            <a:p>
              <a:r>
                <a:rPr>
                  <a:latin typeface="+mn-lt"/>
                </a:rPr>
                <a:t>Free PowerPoint &amp; KeyNote Templates</a:t>
              </a:r>
            </a:p>
          </p:txBody>
        </p:sp>
        <p:grpSp>
          <p:nvGrpSpPr>
            <p:cNvPr id="29" name="Group 29"/>
            <p:cNvGrpSpPr/>
            <p:nvPr/>
          </p:nvGrpSpPr>
          <p:grpSpPr>
            <a:xfrm>
              <a:off x="0" y="103781"/>
              <a:ext cx="591162" cy="508658"/>
              <a:chOff x="0" y="0"/>
              <a:chExt cx="591161" cy="508657"/>
            </a:xfrm>
          </p:grpSpPr>
          <p:sp>
            <p:nvSpPr>
              <p:cNvPr id="19" name="Shape 19"/>
              <p:cNvSpPr/>
              <p:nvPr/>
            </p:nvSpPr>
            <p:spPr>
              <a:xfrm>
                <a:off x="1493"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76" y="20289"/>
                    </a:moveTo>
                    <a:lnTo>
                      <a:pt x="0" y="1360"/>
                    </a:lnTo>
                    <a:cubicBezTo>
                      <a:pt x="-10" y="1007"/>
                      <a:pt x="120" y="664"/>
                      <a:pt x="360" y="410"/>
                    </a:cubicBezTo>
                    <a:cubicBezTo>
                      <a:pt x="733" y="16"/>
                      <a:pt x="1302" y="-107"/>
                      <a:pt x="1798" y="98"/>
                    </a:cubicBezTo>
                    <a:lnTo>
                      <a:pt x="20652" y="7385"/>
                    </a:lnTo>
                    <a:cubicBezTo>
                      <a:pt x="20896" y="7491"/>
                      <a:pt x="21105" y="7652"/>
                      <a:pt x="21269" y="7853"/>
                    </a:cubicBezTo>
                    <a:cubicBezTo>
                      <a:pt x="21398" y="8010"/>
                      <a:pt x="21500" y="8195"/>
                      <a:pt x="21541" y="8404"/>
                    </a:cubicBezTo>
                    <a:cubicBezTo>
                      <a:pt x="21590" y="8654"/>
                      <a:pt x="21546" y="8905"/>
                      <a:pt x="21446" y="9124"/>
                    </a:cubicBezTo>
                    <a:cubicBezTo>
                      <a:pt x="21331" y="9377"/>
                      <a:pt x="21139" y="9593"/>
                      <a:pt x="20887" y="9735"/>
                    </a:cubicBezTo>
                    <a:lnTo>
                      <a:pt x="1482" y="21324"/>
                    </a:lnTo>
                    <a:cubicBezTo>
                      <a:pt x="1182" y="21493"/>
                      <a:pt x="817" y="21484"/>
                      <a:pt x="525" y="21302"/>
                    </a:cubicBezTo>
                    <a:cubicBezTo>
                      <a:pt x="187" y="21090"/>
                      <a:pt x="9" y="20689"/>
                      <a:pt x="76" y="20289"/>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0" name="Shape 20"/>
              <p:cNvSpPr/>
              <p:nvPr/>
            </p:nvSpPr>
            <p:spPr>
              <a:xfrm>
                <a:off x="1168" y="173768"/>
                <a:ext cx="128123" cy="101385"/>
              </a:xfrm>
              <a:custGeom>
                <a:avLst/>
                <a:gdLst/>
                <a:ahLst/>
                <a:cxnLst>
                  <a:cxn ang="0">
                    <a:pos x="wd2" y="hd2"/>
                  </a:cxn>
                  <a:cxn ang="5400000">
                    <a:pos x="wd2" y="hd2"/>
                  </a:cxn>
                  <a:cxn ang="10800000">
                    <a:pos x="wd2" y="hd2"/>
                  </a:cxn>
                  <a:cxn ang="16200000">
                    <a:pos x="wd2" y="hd2"/>
                  </a:cxn>
                </a:cxnLst>
                <a:rect l="0" t="0" r="r" b="b"/>
                <a:pathLst>
                  <a:path w="21059" h="20967" extrusionOk="0">
                    <a:moveTo>
                      <a:pt x="14" y="12680"/>
                    </a:moveTo>
                    <a:lnTo>
                      <a:pt x="14" y="19280"/>
                    </a:lnTo>
                    <a:cubicBezTo>
                      <a:pt x="-42" y="19719"/>
                      <a:pt x="74" y="20165"/>
                      <a:pt x="324" y="20481"/>
                    </a:cubicBezTo>
                    <a:cubicBezTo>
                      <a:pt x="757" y="21028"/>
                      <a:pt x="1418" y="21061"/>
                      <a:pt x="2007" y="20838"/>
                    </a:cubicBezTo>
                    <a:cubicBezTo>
                      <a:pt x="2230" y="20754"/>
                      <a:pt x="2445" y="20636"/>
                      <a:pt x="2647" y="20485"/>
                    </a:cubicBezTo>
                    <a:lnTo>
                      <a:pt x="19339" y="8413"/>
                    </a:lnTo>
                    <a:cubicBezTo>
                      <a:pt x="21016" y="7110"/>
                      <a:pt x="21558" y="4359"/>
                      <a:pt x="20559" y="2221"/>
                    </a:cubicBezTo>
                    <a:cubicBezTo>
                      <a:pt x="19637" y="250"/>
                      <a:pt x="17688" y="-539"/>
                      <a:pt x="16025" y="386"/>
                    </a:cubicBezTo>
                    <a:lnTo>
                      <a:pt x="710" y="11183"/>
                    </a:lnTo>
                    <a:cubicBezTo>
                      <a:pt x="471" y="11359"/>
                      <a:pt x="279" y="11620"/>
                      <a:pt x="157" y="11932"/>
                    </a:cubicBezTo>
                    <a:cubicBezTo>
                      <a:pt x="66" y="12165"/>
                      <a:pt x="17" y="12421"/>
                      <a:pt x="14" y="12680"/>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1" name="Shape 21"/>
              <p:cNvSpPr/>
              <p:nvPr/>
            </p:nvSpPr>
            <p:spPr>
              <a:xfrm>
                <a:off x="0" y="228851"/>
                <a:ext cx="295414" cy="279807"/>
              </a:xfrm>
              <a:custGeom>
                <a:avLst/>
                <a:gdLst/>
                <a:ahLst/>
                <a:cxnLst>
                  <a:cxn ang="0">
                    <a:pos x="wd2" y="hd2"/>
                  </a:cxn>
                  <a:cxn ang="5400000">
                    <a:pos x="wd2" y="hd2"/>
                  </a:cxn>
                  <a:cxn ang="10800000">
                    <a:pos x="wd2" y="hd2"/>
                  </a:cxn>
                  <a:cxn ang="16200000">
                    <a:pos x="wd2" y="hd2"/>
                  </a:cxn>
                </a:cxnLst>
                <a:rect l="0" t="0" r="r" b="b"/>
                <a:pathLst>
                  <a:path w="21590" h="21107" extrusionOk="0">
                    <a:moveTo>
                      <a:pt x="471" y="7906"/>
                    </a:moveTo>
                    <a:lnTo>
                      <a:pt x="13581" y="457"/>
                    </a:lnTo>
                    <a:cubicBezTo>
                      <a:pt x="15392" y="-487"/>
                      <a:pt x="17599" y="70"/>
                      <a:pt x="18783" y="1769"/>
                    </a:cubicBezTo>
                    <a:cubicBezTo>
                      <a:pt x="20248" y="3871"/>
                      <a:pt x="19645" y="6818"/>
                      <a:pt x="17481" y="8128"/>
                    </a:cubicBezTo>
                    <a:lnTo>
                      <a:pt x="12198" y="11071"/>
                    </a:lnTo>
                    <a:cubicBezTo>
                      <a:pt x="11994" y="11210"/>
                      <a:pt x="11865" y="11441"/>
                      <a:pt x="11851" y="11693"/>
                    </a:cubicBezTo>
                    <a:cubicBezTo>
                      <a:pt x="11835" y="11962"/>
                      <a:pt x="11951" y="12221"/>
                      <a:pt x="12160" y="12383"/>
                    </a:cubicBezTo>
                    <a:lnTo>
                      <a:pt x="19975" y="16959"/>
                    </a:lnTo>
                    <a:cubicBezTo>
                      <a:pt x="20263" y="17139"/>
                      <a:pt x="20576" y="17273"/>
                      <a:pt x="20903" y="17355"/>
                    </a:cubicBezTo>
                    <a:cubicBezTo>
                      <a:pt x="21128" y="17412"/>
                      <a:pt x="21358" y="17444"/>
                      <a:pt x="21590" y="17451"/>
                    </a:cubicBezTo>
                    <a:lnTo>
                      <a:pt x="21590" y="21105"/>
                    </a:lnTo>
                    <a:cubicBezTo>
                      <a:pt x="21408" y="21113"/>
                      <a:pt x="21226" y="21099"/>
                      <a:pt x="21048" y="21063"/>
                    </a:cubicBezTo>
                    <a:cubicBezTo>
                      <a:pt x="20857" y="21025"/>
                      <a:pt x="20672" y="20963"/>
                      <a:pt x="20492" y="20889"/>
                    </a:cubicBezTo>
                    <a:cubicBezTo>
                      <a:pt x="20290" y="20804"/>
                      <a:pt x="20093" y="20703"/>
                      <a:pt x="19905" y="20586"/>
                    </a:cubicBezTo>
                    <a:lnTo>
                      <a:pt x="421" y="9395"/>
                    </a:lnTo>
                    <a:cubicBezTo>
                      <a:pt x="169" y="9255"/>
                      <a:pt x="9" y="8988"/>
                      <a:pt x="0" y="8693"/>
                    </a:cubicBezTo>
                    <a:cubicBezTo>
                      <a:pt x="-10" y="8357"/>
                      <a:pt x="175" y="8047"/>
                      <a:pt x="471" y="7906"/>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2" name="Shape 22"/>
              <p:cNvSpPr/>
              <p:nvPr/>
            </p:nvSpPr>
            <p:spPr>
              <a:xfrm>
                <a:off x="189045" y="262322"/>
                <a:ext cx="45114" cy="45114"/>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latin typeface="+mn-lt"/>
                </a:endParaRPr>
              </a:p>
            </p:txBody>
          </p:sp>
          <p:sp>
            <p:nvSpPr>
              <p:cNvPr id="23" name="Shape 23"/>
              <p:cNvSpPr/>
              <p:nvPr/>
            </p:nvSpPr>
            <p:spPr>
              <a:xfrm>
                <a:off x="207835" y="56337"/>
                <a:ext cx="173029" cy="50731"/>
              </a:xfrm>
              <a:custGeom>
                <a:avLst/>
                <a:gdLst/>
                <a:ahLst/>
                <a:cxnLst>
                  <a:cxn ang="0">
                    <a:pos x="wd2" y="hd2"/>
                  </a:cxn>
                  <a:cxn ang="5400000">
                    <a:pos x="wd2" y="hd2"/>
                  </a:cxn>
                  <a:cxn ang="10800000">
                    <a:pos x="wd2" y="hd2"/>
                  </a:cxn>
                  <a:cxn ang="16200000">
                    <a:pos x="wd2" y="hd2"/>
                  </a:cxn>
                </a:cxnLst>
                <a:rect l="0" t="0" r="r" b="b"/>
                <a:pathLst>
                  <a:path w="21420" h="21513" extrusionOk="0">
                    <a:moveTo>
                      <a:pt x="675" y="0"/>
                    </a:moveTo>
                    <a:cubicBezTo>
                      <a:pt x="421" y="21"/>
                      <a:pt x="190" y="524"/>
                      <a:pt x="77" y="1306"/>
                    </a:cubicBezTo>
                    <a:cubicBezTo>
                      <a:pt x="-114" y="2623"/>
                      <a:pt x="64" y="4217"/>
                      <a:pt x="462" y="4762"/>
                    </a:cubicBezTo>
                    <a:lnTo>
                      <a:pt x="9181" y="20142"/>
                    </a:lnTo>
                    <a:cubicBezTo>
                      <a:pt x="9676" y="21045"/>
                      <a:pt x="10229" y="21516"/>
                      <a:pt x="10790" y="21513"/>
                    </a:cubicBezTo>
                    <a:cubicBezTo>
                      <a:pt x="11347" y="21509"/>
                      <a:pt x="11895" y="21039"/>
                      <a:pt x="12387" y="20142"/>
                    </a:cubicBezTo>
                    <a:lnTo>
                      <a:pt x="20939" y="4999"/>
                    </a:lnTo>
                    <a:cubicBezTo>
                      <a:pt x="21290" y="4534"/>
                      <a:pt x="21486" y="3254"/>
                      <a:pt x="21399" y="2003"/>
                    </a:cubicBezTo>
                    <a:cubicBezTo>
                      <a:pt x="21313" y="755"/>
                      <a:pt x="20971" y="-84"/>
                      <a:pt x="20598" y="36"/>
                    </a:cubicBezTo>
                    <a:lnTo>
                      <a:pt x="675" y="0"/>
                    </a:ln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4" name="Shape 24"/>
              <p:cNvSpPr/>
              <p:nvPr/>
            </p:nvSpPr>
            <p:spPr>
              <a:xfrm>
                <a:off x="255606" y="392618"/>
                <a:ext cx="78502" cy="31973"/>
              </a:xfrm>
              <a:custGeom>
                <a:avLst/>
                <a:gdLst/>
                <a:ahLst/>
                <a:cxnLst>
                  <a:cxn ang="0">
                    <a:pos x="wd2" y="hd2"/>
                  </a:cxn>
                  <a:cxn ang="5400000">
                    <a:pos x="wd2" y="hd2"/>
                  </a:cxn>
                  <a:cxn ang="10800000">
                    <a:pos x="wd2" y="hd2"/>
                  </a:cxn>
                  <a:cxn ang="16200000">
                    <a:pos x="wd2" y="hd2"/>
                  </a:cxn>
                </a:cxnLst>
                <a:rect l="0" t="0" r="r" b="b"/>
                <a:pathLst>
                  <a:path w="21330" h="21540" extrusionOk="0">
                    <a:moveTo>
                      <a:pt x="1655" y="0"/>
                    </a:moveTo>
                    <a:lnTo>
                      <a:pt x="19650" y="0"/>
                    </a:lnTo>
                    <a:cubicBezTo>
                      <a:pt x="20512" y="239"/>
                      <a:pt x="21199" y="1904"/>
                      <a:pt x="21313" y="4037"/>
                    </a:cubicBezTo>
                    <a:cubicBezTo>
                      <a:pt x="21412" y="5877"/>
                      <a:pt x="21056" y="7685"/>
                      <a:pt x="20410" y="8623"/>
                    </a:cubicBezTo>
                    <a:lnTo>
                      <a:pt x="12944" y="20137"/>
                    </a:lnTo>
                    <a:cubicBezTo>
                      <a:pt x="12358" y="20996"/>
                      <a:pt x="11696" y="21476"/>
                      <a:pt x="11016" y="21534"/>
                    </a:cubicBezTo>
                    <a:cubicBezTo>
                      <a:pt x="10241" y="21600"/>
                      <a:pt x="9474" y="21115"/>
                      <a:pt x="8806" y="20137"/>
                    </a:cubicBezTo>
                    <a:lnTo>
                      <a:pt x="959" y="8655"/>
                    </a:lnTo>
                    <a:cubicBezTo>
                      <a:pt x="174" y="7554"/>
                      <a:pt x="-188" y="5229"/>
                      <a:pt x="96" y="3106"/>
                    </a:cubicBezTo>
                    <a:cubicBezTo>
                      <a:pt x="324" y="1400"/>
                      <a:pt x="934" y="184"/>
                      <a:pt x="1655" y="0"/>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5" name="Shape 25"/>
              <p:cNvSpPr/>
              <p:nvPr/>
            </p:nvSpPr>
            <p:spPr>
              <a:xfrm>
                <a:off x="462326" y="173764"/>
                <a:ext cx="128122" cy="101385"/>
              </a:xfrm>
              <a:custGeom>
                <a:avLst/>
                <a:gdLst/>
                <a:ahLst/>
                <a:cxnLst>
                  <a:cxn ang="0">
                    <a:pos x="wd2" y="hd2"/>
                  </a:cxn>
                  <a:cxn ang="5400000">
                    <a:pos x="wd2" y="hd2"/>
                  </a:cxn>
                  <a:cxn ang="10800000">
                    <a:pos x="wd2" y="hd2"/>
                  </a:cxn>
                  <a:cxn ang="16200000">
                    <a:pos x="wd2" y="hd2"/>
                  </a:cxn>
                </a:cxnLst>
                <a:rect l="0" t="0" r="r" b="b"/>
                <a:pathLst>
                  <a:path w="21059" h="20967" extrusionOk="0">
                    <a:moveTo>
                      <a:pt x="21045" y="12680"/>
                    </a:moveTo>
                    <a:lnTo>
                      <a:pt x="21045" y="19280"/>
                    </a:lnTo>
                    <a:cubicBezTo>
                      <a:pt x="21101" y="19719"/>
                      <a:pt x="20985" y="20165"/>
                      <a:pt x="20735" y="20481"/>
                    </a:cubicBezTo>
                    <a:cubicBezTo>
                      <a:pt x="20302" y="21028"/>
                      <a:pt x="19641" y="21061"/>
                      <a:pt x="19052" y="20838"/>
                    </a:cubicBezTo>
                    <a:cubicBezTo>
                      <a:pt x="18829" y="20754"/>
                      <a:pt x="18614" y="20636"/>
                      <a:pt x="18412" y="20485"/>
                    </a:cubicBezTo>
                    <a:lnTo>
                      <a:pt x="1720" y="8413"/>
                    </a:lnTo>
                    <a:cubicBezTo>
                      <a:pt x="43" y="7110"/>
                      <a:pt x="-499" y="4359"/>
                      <a:pt x="500" y="2221"/>
                    </a:cubicBezTo>
                    <a:cubicBezTo>
                      <a:pt x="1422" y="250"/>
                      <a:pt x="3371" y="-539"/>
                      <a:pt x="5034" y="386"/>
                    </a:cubicBezTo>
                    <a:lnTo>
                      <a:pt x="20349" y="11183"/>
                    </a:lnTo>
                    <a:cubicBezTo>
                      <a:pt x="20588" y="11359"/>
                      <a:pt x="20780" y="11620"/>
                      <a:pt x="20902" y="11932"/>
                    </a:cubicBezTo>
                    <a:cubicBezTo>
                      <a:pt x="20993" y="12165"/>
                      <a:pt x="21042" y="12421"/>
                      <a:pt x="21045" y="12680"/>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6" name="Shape 26"/>
              <p:cNvSpPr/>
              <p:nvPr/>
            </p:nvSpPr>
            <p:spPr>
              <a:xfrm>
                <a:off x="433839"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21485" y="20289"/>
                    </a:moveTo>
                    <a:lnTo>
                      <a:pt x="21561" y="1360"/>
                    </a:lnTo>
                    <a:cubicBezTo>
                      <a:pt x="21571" y="1007"/>
                      <a:pt x="21441" y="664"/>
                      <a:pt x="21201" y="410"/>
                    </a:cubicBezTo>
                    <a:cubicBezTo>
                      <a:pt x="20828" y="16"/>
                      <a:pt x="20259" y="-107"/>
                      <a:pt x="19763" y="98"/>
                    </a:cubicBezTo>
                    <a:lnTo>
                      <a:pt x="909" y="7385"/>
                    </a:lnTo>
                    <a:cubicBezTo>
                      <a:pt x="665" y="7491"/>
                      <a:pt x="456" y="7652"/>
                      <a:pt x="292" y="7853"/>
                    </a:cubicBezTo>
                    <a:cubicBezTo>
                      <a:pt x="163" y="8010"/>
                      <a:pt x="61" y="8195"/>
                      <a:pt x="20" y="8404"/>
                    </a:cubicBezTo>
                    <a:cubicBezTo>
                      <a:pt x="-29" y="8654"/>
                      <a:pt x="15" y="8905"/>
                      <a:pt x="115" y="9124"/>
                    </a:cubicBezTo>
                    <a:cubicBezTo>
                      <a:pt x="230" y="9377"/>
                      <a:pt x="422" y="9593"/>
                      <a:pt x="674" y="9735"/>
                    </a:cubicBezTo>
                    <a:lnTo>
                      <a:pt x="20079" y="21324"/>
                    </a:lnTo>
                    <a:cubicBezTo>
                      <a:pt x="20379" y="21493"/>
                      <a:pt x="20744" y="21484"/>
                      <a:pt x="21036" y="21302"/>
                    </a:cubicBezTo>
                    <a:cubicBezTo>
                      <a:pt x="21374" y="21090"/>
                      <a:pt x="21552" y="20689"/>
                      <a:pt x="21485" y="20289"/>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7" name="Shape 27"/>
              <p:cNvSpPr/>
              <p:nvPr/>
            </p:nvSpPr>
            <p:spPr>
              <a:xfrm>
                <a:off x="293590" y="228849"/>
                <a:ext cx="295414" cy="279808"/>
              </a:xfrm>
              <a:custGeom>
                <a:avLst/>
                <a:gdLst/>
                <a:ahLst/>
                <a:cxnLst>
                  <a:cxn ang="0">
                    <a:pos x="wd2" y="hd2"/>
                  </a:cxn>
                  <a:cxn ang="5400000">
                    <a:pos x="wd2" y="hd2"/>
                  </a:cxn>
                  <a:cxn ang="10800000">
                    <a:pos x="wd2" y="hd2"/>
                  </a:cxn>
                  <a:cxn ang="16200000">
                    <a:pos x="wd2" y="hd2"/>
                  </a:cxn>
                </a:cxnLst>
                <a:rect l="0" t="0" r="r" b="b"/>
                <a:pathLst>
                  <a:path w="21590" h="21107" extrusionOk="0">
                    <a:moveTo>
                      <a:pt x="21119" y="7906"/>
                    </a:moveTo>
                    <a:lnTo>
                      <a:pt x="8009" y="457"/>
                    </a:lnTo>
                    <a:cubicBezTo>
                      <a:pt x="6198" y="-487"/>
                      <a:pt x="3991" y="70"/>
                      <a:pt x="2807" y="1769"/>
                    </a:cubicBezTo>
                    <a:cubicBezTo>
                      <a:pt x="1342" y="3871"/>
                      <a:pt x="1945" y="6818"/>
                      <a:pt x="4109" y="8128"/>
                    </a:cubicBezTo>
                    <a:lnTo>
                      <a:pt x="9392" y="11071"/>
                    </a:lnTo>
                    <a:cubicBezTo>
                      <a:pt x="9596" y="11210"/>
                      <a:pt x="9725" y="11441"/>
                      <a:pt x="9739" y="11693"/>
                    </a:cubicBezTo>
                    <a:cubicBezTo>
                      <a:pt x="9755" y="11962"/>
                      <a:pt x="9639" y="12221"/>
                      <a:pt x="9430" y="12383"/>
                    </a:cubicBezTo>
                    <a:lnTo>
                      <a:pt x="1615" y="16959"/>
                    </a:lnTo>
                    <a:cubicBezTo>
                      <a:pt x="1327" y="17139"/>
                      <a:pt x="1014" y="17273"/>
                      <a:pt x="687" y="17355"/>
                    </a:cubicBezTo>
                    <a:cubicBezTo>
                      <a:pt x="462" y="17412"/>
                      <a:pt x="232" y="17444"/>
                      <a:pt x="0" y="17451"/>
                    </a:cubicBezTo>
                    <a:lnTo>
                      <a:pt x="0" y="21105"/>
                    </a:lnTo>
                    <a:cubicBezTo>
                      <a:pt x="182" y="21113"/>
                      <a:pt x="364" y="21099"/>
                      <a:pt x="542" y="21063"/>
                    </a:cubicBezTo>
                    <a:cubicBezTo>
                      <a:pt x="733" y="21025"/>
                      <a:pt x="918" y="20963"/>
                      <a:pt x="1098" y="20889"/>
                    </a:cubicBezTo>
                    <a:cubicBezTo>
                      <a:pt x="1300" y="20804"/>
                      <a:pt x="1497" y="20703"/>
                      <a:pt x="1685" y="20586"/>
                    </a:cubicBezTo>
                    <a:lnTo>
                      <a:pt x="21169" y="9395"/>
                    </a:lnTo>
                    <a:cubicBezTo>
                      <a:pt x="21421" y="9255"/>
                      <a:pt x="21581" y="8988"/>
                      <a:pt x="21590" y="8693"/>
                    </a:cubicBezTo>
                    <a:cubicBezTo>
                      <a:pt x="21600" y="8357"/>
                      <a:pt x="21415" y="8047"/>
                      <a:pt x="21119" y="7906"/>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8" name="Shape 28"/>
              <p:cNvSpPr/>
              <p:nvPr/>
            </p:nvSpPr>
            <p:spPr>
              <a:xfrm>
                <a:off x="354848" y="262322"/>
                <a:ext cx="45114" cy="45114"/>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latin typeface="+mn-lt"/>
                </a:endParaRPr>
              </a:p>
            </p:txBody>
          </p:sp>
        </p:grpSp>
      </p:gr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75" name="Shape 75"/>
          <p:cNvSpPr>
            <a:spLocks noGrp="1"/>
          </p:cNvSpPr>
          <p:nvPr>
            <p:ph type="title"/>
          </p:nvPr>
        </p:nvSpPr>
        <p:spPr>
          <a:xfrm>
            <a:off x="2362200" y="4533900"/>
            <a:ext cx="20828000" cy="4648200"/>
          </a:xfrm>
          <a:prstGeom prst="rect">
            <a:avLst/>
          </a:prstGeom>
        </p:spPr>
        <p:txBody>
          <a:bodyPr/>
          <a:lstStyle/>
          <a:p>
            <a:r>
              <a:t>Title Text</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83" name="Shape 83"/>
          <p:cNvSpPr>
            <a:spLocks noGrp="1"/>
          </p:cNvSpPr>
          <p:nvPr>
            <p:ph type="pic" sz="half" idx="13"/>
          </p:nvPr>
        </p:nvSpPr>
        <p:spPr>
          <a:xfrm>
            <a:off x="13165980" y="1104900"/>
            <a:ext cx="9525001" cy="11506200"/>
          </a:xfrm>
          <a:prstGeom prst="rect">
            <a:avLst/>
          </a:prstGeom>
        </p:spPr>
        <p:txBody>
          <a:bodyPr lIns="91439" tIns="45719" rIns="91439" bIns="45719" anchor="t">
            <a:noAutofit/>
          </a:bodyPr>
          <a:lstStyle/>
          <a:p>
            <a:endParaRPr/>
          </a:p>
        </p:txBody>
      </p:sp>
      <p:sp>
        <p:nvSpPr>
          <p:cNvPr id="84" name="Shape 84"/>
          <p:cNvSpPr>
            <a:spLocks noGrp="1"/>
          </p:cNvSpPr>
          <p:nvPr>
            <p:ph type="title"/>
          </p:nvPr>
        </p:nvSpPr>
        <p:spPr>
          <a:xfrm>
            <a:off x="1651000" y="1104900"/>
            <a:ext cx="10223500" cy="5613400"/>
          </a:xfrm>
          <a:prstGeom prst="rect">
            <a:avLst/>
          </a:prstGeom>
        </p:spPr>
        <p:txBody>
          <a:bodyPr anchor="b"/>
          <a:lstStyle>
            <a:lvl1pPr>
              <a:defRPr sz="10000"/>
            </a:lvl1pPr>
          </a:lstStyle>
          <a:p>
            <a:r>
              <a:t>Title Text</a:t>
            </a:r>
          </a:p>
        </p:txBody>
      </p:sp>
      <p:sp>
        <p:nvSpPr>
          <p:cNvPr id="85" name="Shape 85"/>
          <p:cNvSpPr>
            <a:spLocks noGrp="1"/>
          </p:cNvSpPr>
          <p:nvPr>
            <p:ph type="body" sz="quarter" idx="1"/>
          </p:nvPr>
        </p:nvSpPr>
        <p:spPr>
          <a:xfrm>
            <a:off x="1663700" y="7200900"/>
            <a:ext cx="10223500" cy="5765800"/>
          </a:xfrm>
          <a:prstGeom prst="rect">
            <a:avLst/>
          </a:prstGeom>
        </p:spPr>
        <p:txBody>
          <a:bodyPr anchor="t"/>
          <a:lstStyle>
            <a:lvl1pPr marL="0" indent="0">
              <a:spcBef>
                <a:spcPts val="0"/>
              </a:spcBef>
              <a:buSzTx/>
              <a:buNone/>
              <a:defRPr sz="4400">
                <a:solidFill>
                  <a:srgbClr val="000000"/>
                </a:solidFill>
                <a:latin typeface="Helvetica Light"/>
                <a:ea typeface="Helvetica Light"/>
                <a:cs typeface="Helvetica Light"/>
                <a:sym typeface="Helvetica Light"/>
              </a:defRPr>
            </a:lvl1pPr>
            <a:lvl2pPr marL="0" indent="228600">
              <a:spcBef>
                <a:spcPts val="0"/>
              </a:spcBef>
              <a:buSzTx/>
              <a:buNone/>
              <a:defRPr sz="4400">
                <a:solidFill>
                  <a:srgbClr val="000000"/>
                </a:solidFill>
                <a:latin typeface="Helvetica Light"/>
                <a:ea typeface="Helvetica Light"/>
                <a:cs typeface="Helvetica Light"/>
                <a:sym typeface="Helvetica Light"/>
              </a:defRPr>
            </a:lvl2pPr>
            <a:lvl3pPr marL="0" indent="457200">
              <a:spcBef>
                <a:spcPts val="0"/>
              </a:spcBef>
              <a:buSzTx/>
              <a:buNone/>
              <a:defRPr sz="4400">
                <a:solidFill>
                  <a:srgbClr val="000000"/>
                </a:solidFill>
                <a:latin typeface="Helvetica Light"/>
                <a:ea typeface="Helvetica Light"/>
                <a:cs typeface="Helvetica Light"/>
                <a:sym typeface="Helvetica Light"/>
              </a:defRPr>
            </a:lvl3pPr>
            <a:lvl4pPr marL="0" indent="685800">
              <a:spcBef>
                <a:spcPts val="0"/>
              </a:spcBef>
              <a:buSzTx/>
              <a:buNone/>
              <a:defRPr sz="4400">
                <a:solidFill>
                  <a:srgbClr val="000000"/>
                </a:solidFill>
                <a:latin typeface="Helvetica Light"/>
                <a:ea typeface="Helvetica Light"/>
                <a:cs typeface="Helvetica Light"/>
                <a:sym typeface="Helvetica Light"/>
              </a:defRPr>
            </a:lvl4pPr>
            <a:lvl5pPr marL="0" indent="914400">
              <a:spcBef>
                <a:spcPts val="0"/>
              </a:spcBef>
              <a:buSzTx/>
              <a:buNone/>
              <a:defRPr sz="4400">
                <a:solidFill>
                  <a:srgbClr val="000000"/>
                </a:solidFill>
                <a:latin typeface="Helvetica Light"/>
                <a:ea typeface="Helvetica Light"/>
                <a:cs typeface="Helvetica Light"/>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1" name="Shape 101"/>
          <p:cNvSpPr>
            <a:spLocks noGrp="1"/>
          </p:cNvSpPr>
          <p:nvPr>
            <p:ph type="title"/>
          </p:nvPr>
        </p:nvSpPr>
        <p:spPr>
          <a:xfrm>
            <a:off x="1689100" y="952500"/>
            <a:ext cx="21005800" cy="2286000"/>
          </a:xfrm>
          <a:prstGeom prst="rect">
            <a:avLst/>
          </a:prstGeom>
        </p:spPr>
        <p:txBody>
          <a:bodyPr/>
          <a:lstStyle/>
          <a:p>
            <a:r>
              <a:t>Title Text</a:t>
            </a:r>
          </a:p>
        </p:txBody>
      </p:sp>
      <p:sp>
        <p:nvSpPr>
          <p:cNvPr id="102" name="Shape 102"/>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110" name="Shape 110"/>
          <p:cNvSpPr>
            <a:spLocks noGrp="1"/>
          </p:cNvSpPr>
          <p:nvPr>
            <p:ph type="pic" sz="half" idx="13"/>
          </p:nvPr>
        </p:nvSpPr>
        <p:spPr>
          <a:xfrm>
            <a:off x="13169900" y="3238500"/>
            <a:ext cx="9525000" cy="9207500"/>
          </a:xfrm>
          <a:prstGeom prst="rect">
            <a:avLst/>
          </a:prstGeom>
        </p:spPr>
        <p:txBody>
          <a:bodyPr lIns="91439" tIns="45719" rIns="91439" bIns="45719" anchor="t">
            <a:noAutofit/>
          </a:bodyPr>
          <a:lstStyle/>
          <a:p>
            <a:endParaRPr/>
          </a:p>
        </p:txBody>
      </p:sp>
      <p:sp>
        <p:nvSpPr>
          <p:cNvPr id="111" name="Shape 111"/>
          <p:cNvSpPr>
            <a:spLocks noGrp="1"/>
          </p:cNvSpPr>
          <p:nvPr>
            <p:ph type="title"/>
          </p:nvPr>
        </p:nvSpPr>
        <p:spPr>
          <a:xfrm>
            <a:off x="1689100" y="952500"/>
            <a:ext cx="21005800" cy="2286000"/>
          </a:xfrm>
          <a:prstGeom prst="rect">
            <a:avLst/>
          </a:prstGeom>
        </p:spPr>
        <p:txBody>
          <a:bodyPr/>
          <a:lstStyle/>
          <a:p>
            <a:r>
              <a:t>Title Text</a:t>
            </a:r>
          </a:p>
        </p:txBody>
      </p:sp>
      <p:sp>
        <p:nvSpPr>
          <p:cNvPr id="112" name="Shape 112"/>
          <p:cNvSpPr>
            <a:spLocks noGrp="1"/>
          </p:cNvSpPr>
          <p:nvPr>
            <p:ph type="body" sz="half" idx="1"/>
          </p:nvPr>
        </p:nvSpPr>
        <p:spPr>
          <a:xfrm>
            <a:off x="1689100" y="3238500"/>
            <a:ext cx="10007600" cy="9207500"/>
          </a:xfrm>
          <a:prstGeom prst="rect">
            <a:avLst/>
          </a:prstGeom>
        </p:spPr>
        <p:txBody>
          <a:bodyPr/>
          <a:lstStyle>
            <a:lvl1pPr marL="496711" indent="-496711">
              <a:spcBef>
                <a:spcPts val="4500"/>
              </a:spcBef>
              <a:defRPr sz="4000" b="1"/>
            </a:lvl1pPr>
            <a:lvl2pPr marL="1055511" indent="-496711">
              <a:spcBef>
                <a:spcPts val="4500"/>
              </a:spcBef>
              <a:defRPr sz="4000" b="1"/>
            </a:lvl2pPr>
            <a:lvl3pPr marL="1614311" indent="-496711">
              <a:spcBef>
                <a:spcPts val="4500"/>
              </a:spcBef>
              <a:defRPr sz="4000" b="1"/>
            </a:lvl3pPr>
            <a:lvl4pPr marL="2173111" indent="-496711">
              <a:spcBef>
                <a:spcPts val="4500"/>
              </a:spcBef>
              <a:defRPr sz="4000" b="1"/>
            </a:lvl4pPr>
            <a:lvl5pPr marL="2731911" indent="-496711">
              <a:spcBef>
                <a:spcPts val="4500"/>
              </a:spcBef>
              <a:defRPr sz="4000" b="1"/>
            </a:lvl5pPr>
          </a:lstStyle>
          <a:p>
            <a:r>
              <a:t>Body Level One</a:t>
            </a:r>
          </a:p>
          <a:p>
            <a:pPr lvl="1"/>
            <a:r>
              <a:t>Body Level Two</a:t>
            </a:r>
          </a:p>
          <a:p>
            <a:pPr lvl="2"/>
            <a:r>
              <a:t>Body Level Three</a:t>
            </a:r>
          </a:p>
          <a:p>
            <a:pPr lvl="3"/>
            <a:r>
              <a:t>Body Level Four</a:t>
            </a:r>
          </a:p>
          <a:p>
            <a:pPr lvl="4"/>
            <a:r>
              <a:t>Body Level Five</a:t>
            </a:r>
          </a:p>
        </p:txBody>
      </p:sp>
      <p:sp>
        <p:nvSpPr>
          <p:cNvPr id="113" name="Shape 1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120" name="Shape 120"/>
          <p:cNvSpPr>
            <a:spLocks noGrp="1"/>
          </p:cNvSpPr>
          <p:nvPr>
            <p:ph type="body" idx="1"/>
          </p:nvPr>
        </p:nvSpPr>
        <p:spPr>
          <a:xfrm>
            <a:off x="1689100" y="1778000"/>
            <a:ext cx="210058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1" name="Shape 1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8" name="Shape 128"/>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a:p>
        </p:txBody>
      </p:sp>
      <p:sp>
        <p:nvSpPr>
          <p:cNvPr id="129" name="Shape 129"/>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a:p>
        </p:txBody>
      </p:sp>
      <p:sp>
        <p:nvSpPr>
          <p:cNvPr id="130" name="Shape 130"/>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a:p>
        </p:txBody>
      </p:sp>
      <p:sp>
        <p:nvSpPr>
          <p:cNvPr id="131" name="Shape 1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8" name="Shape 138"/>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solidFill>
                  <a:srgbClr val="000000"/>
                </a:solidFill>
                <a:latin typeface="Helvetica Light"/>
                <a:ea typeface="Helvetica Light"/>
                <a:cs typeface="Helvetica Light"/>
                <a:sym typeface="Helvetica Light"/>
              </a:defRPr>
            </a:lvl1pPr>
          </a:lstStyle>
          <a:p>
            <a:r>
              <a:t>–Johnny Appleseed</a:t>
            </a:r>
          </a:p>
        </p:txBody>
      </p:sp>
      <p:sp>
        <p:nvSpPr>
          <p:cNvPr id="139" name="Shape 139"/>
          <p:cNvSpPr>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defRPr sz="5200">
                <a:solidFill>
                  <a:srgbClr val="000000"/>
                </a:solidFill>
                <a:latin typeface="Helvetica Light"/>
                <a:ea typeface="Helvetica Light"/>
                <a:cs typeface="Helvetica Light"/>
                <a:sym typeface="Helvetica Light"/>
              </a:defRPr>
            </a:lvl1pPr>
          </a:lstStyle>
          <a:p>
            <a:r>
              <a:t>“Type a quote here.” </a:t>
            </a:r>
          </a:p>
        </p:txBody>
      </p:sp>
      <p:sp>
        <p:nvSpPr>
          <p:cNvPr id="140" name="Shape 1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47" name="Shape 147"/>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48" name="Shape 14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55" name="Shape 1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hoto_page">
    <p:spTree>
      <p:nvGrpSpPr>
        <p:cNvPr id="1" name=""/>
        <p:cNvGrpSpPr/>
        <p:nvPr/>
      </p:nvGrpSpPr>
      <p:grpSpPr>
        <a:xfrm>
          <a:off x="0" y="0"/>
          <a:ext cx="0" cy="0"/>
          <a:chOff x="0" y="0"/>
          <a:chExt cx="0" cy="0"/>
        </a:xfrm>
      </p:grpSpPr>
      <p:sp>
        <p:nvSpPr>
          <p:cNvPr id="11" name="Shape 11"/>
          <p:cNvSpPr/>
          <p:nvPr/>
        </p:nvSpPr>
        <p:spPr>
          <a:xfrm>
            <a:off x="558800" y="508000"/>
            <a:ext cx="23266399" cy="12603659"/>
          </a:xfrm>
          <a:prstGeom prst="rect">
            <a:avLst/>
          </a:prstGeom>
          <a:ln w="63500">
            <a:solidFill>
              <a:srgbClr val="ECECEC"/>
            </a:solidFill>
            <a:miter lim="400000"/>
          </a:ln>
        </p:spPr>
        <p:txBody>
          <a:bodyPr lIns="50800" tIns="50800" rIns="50800" bIns="50800" anchor="ctr"/>
          <a:lstStyle/>
          <a:p>
            <a:pPr>
              <a:defRPr sz="3200">
                <a:solidFill>
                  <a:srgbClr val="FFFFFF"/>
                </a:solidFill>
              </a:defRPr>
            </a:pPr>
            <a:endParaRPr/>
          </a:p>
        </p:txBody>
      </p:sp>
      <p:grpSp>
        <p:nvGrpSpPr>
          <p:cNvPr id="16" name="Group 16"/>
          <p:cNvGrpSpPr/>
          <p:nvPr/>
        </p:nvGrpSpPr>
        <p:grpSpPr>
          <a:xfrm>
            <a:off x="20326370" y="12072092"/>
            <a:ext cx="3067658" cy="567561"/>
            <a:chOff x="0" y="0"/>
            <a:chExt cx="3067657" cy="567559"/>
          </a:xfrm>
        </p:grpSpPr>
        <p:sp>
          <p:nvSpPr>
            <p:cNvPr id="12" name="Shape 12"/>
            <p:cNvSpPr/>
            <p:nvPr/>
          </p:nvSpPr>
          <p:spPr>
            <a:xfrm>
              <a:off x="0" y="0"/>
              <a:ext cx="562942" cy="567559"/>
            </a:xfrm>
            <a:custGeom>
              <a:avLst/>
              <a:gdLst/>
              <a:ahLst/>
              <a:cxnLst>
                <a:cxn ang="0">
                  <a:pos x="wd2" y="hd2"/>
                </a:cxn>
                <a:cxn ang="5400000">
                  <a:pos x="wd2" y="hd2"/>
                </a:cxn>
                <a:cxn ang="10800000">
                  <a:pos x="wd2" y="hd2"/>
                </a:cxn>
                <a:cxn ang="16200000">
                  <a:pos x="wd2" y="hd2"/>
                </a:cxn>
              </a:cxnLst>
              <a:rect l="0" t="0" r="r" b="b"/>
              <a:pathLst>
                <a:path w="21600" h="21600" extrusionOk="0">
                  <a:moveTo>
                    <a:pt x="19356" y="0"/>
                  </a:moveTo>
                  <a:lnTo>
                    <a:pt x="2244" y="0"/>
                  </a:lnTo>
                  <a:cubicBezTo>
                    <a:pt x="1002" y="0"/>
                    <a:pt x="0" y="1040"/>
                    <a:pt x="0" y="2280"/>
                  </a:cubicBezTo>
                  <a:lnTo>
                    <a:pt x="0" y="19320"/>
                  </a:lnTo>
                  <a:cubicBezTo>
                    <a:pt x="0" y="20560"/>
                    <a:pt x="1002" y="21600"/>
                    <a:pt x="2244" y="21600"/>
                  </a:cubicBezTo>
                  <a:lnTo>
                    <a:pt x="19356" y="21600"/>
                  </a:lnTo>
                  <a:cubicBezTo>
                    <a:pt x="20558" y="21600"/>
                    <a:pt x="21600" y="20560"/>
                    <a:pt x="21600" y="19320"/>
                  </a:cubicBezTo>
                  <a:lnTo>
                    <a:pt x="21600" y="2280"/>
                  </a:lnTo>
                  <a:cubicBezTo>
                    <a:pt x="21600" y="1040"/>
                    <a:pt x="20558" y="0"/>
                    <a:pt x="19356" y="0"/>
                  </a:cubicBezTo>
                  <a:close/>
                  <a:moveTo>
                    <a:pt x="18314" y="2280"/>
                  </a:moveTo>
                  <a:lnTo>
                    <a:pt x="18314" y="5560"/>
                  </a:lnTo>
                  <a:lnTo>
                    <a:pt x="16230" y="5560"/>
                  </a:lnTo>
                  <a:cubicBezTo>
                    <a:pt x="15429" y="5560"/>
                    <a:pt x="15028" y="5960"/>
                    <a:pt x="15028" y="6600"/>
                  </a:cubicBezTo>
                  <a:lnTo>
                    <a:pt x="15028" y="8640"/>
                  </a:lnTo>
                  <a:lnTo>
                    <a:pt x="18314" y="8640"/>
                  </a:lnTo>
                  <a:lnTo>
                    <a:pt x="18314" y="11920"/>
                  </a:lnTo>
                  <a:lnTo>
                    <a:pt x="15028" y="11920"/>
                  </a:lnTo>
                  <a:lnTo>
                    <a:pt x="15028" y="19320"/>
                  </a:lnTo>
                  <a:lnTo>
                    <a:pt x="11942" y="19320"/>
                  </a:lnTo>
                  <a:lnTo>
                    <a:pt x="11942" y="11920"/>
                  </a:lnTo>
                  <a:lnTo>
                    <a:pt x="9658" y="11920"/>
                  </a:lnTo>
                  <a:lnTo>
                    <a:pt x="9658" y="8640"/>
                  </a:lnTo>
                  <a:lnTo>
                    <a:pt x="11942" y="8640"/>
                  </a:lnTo>
                  <a:lnTo>
                    <a:pt x="11942" y="5960"/>
                  </a:lnTo>
                  <a:cubicBezTo>
                    <a:pt x="11942" y="3920"/>
                    <a:pt x="13585" y="2280"/>
                    <a:pt x="15629" y="2280"/>
                  </a:cubicBezTo>
                  <a:lnTo>
                    <a:pt x="18314" y="2280"/>
                  </a:ln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13" name="Shape 13"/>
            <p:cNvSpPr/>
            <p:nvPr/>
          </p:nvSpPr>
          <p:spPr>
            <a:xfrm>
              <a:off x="1668270" y="0"/>
              <a:ext cx="562943" cy="567560"/>
            </a:xfrm>
            <a:custGeom>
              <a:avLst/>
              <a:gdLst/>
              <a:ahLst/>
              <a:cxnLst>
                <a:cxn ang="0">
                  <a:pos x="wd2" y="hd2"/>
                </a:cxn>
                <a:cxn ang="5400000">
                  <a:pos x="wd2" y="hd2"/>
                </a:cxn>
                <a:cxn ang="10800000">
                  <a:pos x="wd2" y="hd2"/>
                </a:cxn>
                <a:cxn ang="16200000">
                  <a:pos x="wd2" y="hd2"/>
                </a:cxn>
              </a:cxnLst>
              <a:rect l="0" t="0" r="r" b="b"/>
              <a:pathLst>
                <a:path w="21600" h="21600" extrusionOk="0">
                  <a:moveTo>
                    <a:pt x="10099" y="7400"/>
                  </a:moveTo>
                  <a:cubicBezTo>
                    <a:pt x="10099" y="6400"/>
                    <a:pt x="9257" y="4320"/>
                    <a:pt x="7814" y="4320"/>
                  </a:cubicBezTo>
                  <a:cubicBezTo>
                    <a:pt x="7013" y="4320"/>
                    <a:pt x="6372" y="4760"/>
                    <a:pt x="6372" y="6200"/>
                  </a:cubicBezTo>
                  <a:cubicBezTo>
                    <a:pt x="6372" y="7400"/>
                    <a:pt x="7013" y="9280"/>
                    <a:pt x="8456" y="9280"/>
                  </a:cubicBezTo>
                  <a:cubicBezTo>
                    <a:pt x="8456" y="9280"/>
                    <a:pt x="10099" y="9080"/>
                    <a:pt x="10099" y="7400"/>
                  </a:cubicBezTo>
                  <a:close/>
                  <a:moveTo>
                    <a:pt x="9257" y="12760"/>
                  </a:moveTo>
                  <a:lnTo>
                    <a:pt x="9057" y="12760"/>
                  </a:lnTo>
                  <a:cubicBezTo>
                    <a:pt x="8656" y="12760"/>
                    <a:pt x="7814" y="12960"/>
                    <a:pt x="7013" y="13160"/>
                  </a:cubicBezTo>
                  <a:cubicBezTo>
                    <a:pt x="6372" y="13400"/>
                    <a:pt x="5570" y="13800"/>
                    <a:pt x="5570" y="14800"/>
                  </a:cubicBezTo>
                  <a:cubicBezTo>
                    <a:pt x="5570" y="16040"/>
                    <a:pt x="6572" y="17280"/>
                    <a:pt x="8656" y="17280"/>
                  </a:cubicBezTo>
                  <a:cubicBezTo>
                    <a:pt x="10299" y="17280"/>
                    <a:pt x="11301" y="16240"/>
                    <a:pt x="11301" y="15240"/>
                  </a:cubicBezTo>
                  <a:cubicBezTo>
                    <a:pt x="11301" y="14400"/>
                    <a:pt x="10700" y="13800"/>
                    <a:pt x="9257" y="12760"/>
                  </a:cubicBezTo>
                  <a:close/>
                  <a:moveTo>
                    <a:pt x="19556" y="0"/>
                  </a:moveTo>
                  <a:lnTo>
                    <a:pt x="2244" y="0"/>
                  </a:lnTo>
                  <a:cubicBezTo>
                    <a:pt x="1042" y="0"/>
                    <a:pt x="0" y="1040"/>
                    <a:pt x="0" y="2280"/>
                  </a:cubicBezTo>
                  <a:lnTo>
                    <a:pt x="0" y="19360"/>
                  </a:lnTo>
                  <a:cubicBezTo>
                    <a:pt x="0" y="20560"/>
                    <a:pt x="1042" y="21600"/>
                    <a:pt x="2244" y="21600"/>
                  </a:cubicBezTo>
                  <a:lnTo>
                    <a:pt x="19556" y="21600"/>
                  </a:lnTo>
                  <a:cubicBezTo>
                    <a:pt x="20598" y="21600"/>
                    <a:pt x="21600" y="20560"/>
                    <a:pt x="21600" y="19360"/>
                  </a:cubicBezTo>
                  <a:lnTo>
                    <a:pt x="21600" y="2280"/>
                  </a:lnTo>
                  <a:cubicBezTo>
                    <a:pt x="21600" y="1040"/>
                    <a:pt x="20598" y="0"/>
                    <a:pt x="19556" y="0"/>
                  </a:cubicBezTo>
                  <a:close/>
                  <a:moveTo>
                    <a:pt x="7814" y="18520"/>
                  </a:moveTo>
                  <a:cubicBezTo>
                    <a:pt x="4729" y="18520"/>
                    <a:pt x="3286" y="16880"/>
                    <a:pt x="3286" y="15440"/>
                  </a:cubicBezTo>
                  <a:cubicBezTo>
                    <a:pt x="3286" y="14800"/>
                    <a:pt x="3486" y="13600"/>
                    <a:pt x="4929" y="12760"/>
                  </a:cubicBezTo>
                  <a:cubicBezTo>
                    <a:pt x="5771" y="12160"/>
                    <a:pt x="6773" y="11960"/>
                    <a:pt x="8215" y="11720"/>
                  </a:cubicBezTo>
                  <a:cubicBezTo>
                    <a:pt x="8015" y="11520"/>
                    <a:pt x="8015" y="11320"/>
                    <a:pt x="8015" y="10720"/>
                  </a:cubicBezTo>
                  <a:cubicBezTo>
                    <a:pt x="8015" y="10520"/>
                    <a:pt x="8015" y="10520"/>
                    <a:pt x="8015" y="10080"/>
                  </a:cubicBezTo>
                  <a:lnTo>
                    <a:pt x="7614" y="10080"/>
                  </a:lnTo>
                  <a:cubicBezTo>
                    <a:pt x="5570" y="10080"/>
                    <a:pt x="4128" y="8640"/>
                    <a:pt x="4128" y="7000"/>
                  </a:cubicBezTo>
                  <a:cubicBezTo>
                    <a:pt x="4128" y="5160"/>
                    <a:pt x="5570" y="3120"/>
                    <a:pt x="8656" y="3120"/>
                  </a:cubicBezTo>
                  <a:lnTo>
                    <a:pt x="13184" y="3120"/>
                  </a:lnTo>
                  <a:lnTo>
                    <a:pt x="12744" y="3520"/>
                  </a:lnTo>
                  <a:lnTo>
                    <a:pt x="11942" y="4320"/>
                  </a:lnTo>
                  <a:lnTo>
                    <a:pt x="11101" y="4320"/>
                  </a:lnTo>
                  <a:cubicBezTo>
                    <a:pt x="11541" y="4760"/>
                    <a:pt x="12142" y="5360"/>
                    <a:pt x="12142" y="6600"/>
                  </a:cubicBezTo>
                  <a:cubicBezTo>
                    <a:pt x="12142" y="8240"/>
                    <a:pt x="11301" y="8840"/>
                    <a:pt x="10499" y="9480"/>
                  </a:cubicBezTo>
                  <a:cubicBezTo>
                    <a:pt x="10299" y="9680"/>
                    <a:pt x="10099" y="9880"/>
                    <a:pt x="10099" y="10280"/>
                  </a:cubicBezTo>
                  <a:cubicBezTo>
                    <a:pt x="10099" y="10720"/>
                    <a:pt x="10299" y="10920"/>
                    <a:pt x="10499" y="10920"/>
                  </a:cubicBezTo>
                  <a:cubicBezTo>
                    <a:pt x="10499" y="11120"/>
                    <a:pt x="10700" y="11120"/>
                    <a:pt x="10900" y="11320"/>
                  </a:cubicBezTo>
                  <a:cubicBezTo>
                    <a:pt x="11742" y="11960"/>
                    <a:pt x="12984" y="12560"/>
                    <a:pt x="12984" y="14400"/>
                  </a:cubicBezTo>
                  <a:cubicBezTo>
                    <a:pt x="12984" y="16240"/>
                    <a:pt x="11541" y="18520"/>
                    <a:pt x="7814" y="18520"/>
                  </a:cubicBezTo>
                  <a:close/>
                  <a:moveTo>
                    <a:pt x="18314" y="10920"/>
                  </a:moveTo>
                  <a:lnTo>
                    <a:pt x="16270" y="10920"/>
                  </a:lnTo>
                  <a:lnTo>
                    <a:pt x="16270" y="12960"/>
                  </a:lnTo>
                  <a:lnTo>
                    <a:pt x="15228" y="12960"/>
                  </a:lnTo>
                  <a:lnTo>
                    <a:pt x="15228" y="10920"/>
                  </a:lnTo>
                  <a:lnTo>
                    <a:pt x="12984" y="10920"/>
                  </a:lnTo>
                  <a:lnTo>
                    <a:pt x="12984" y="9680"/>
                  </a:lnTo>
                  <a:lnTo>
                    <a:pt x="15228" y="9680"/>
                  </a:lnTo>
                  <a:lnTo>
                    <a:pt x="15228" y="7640"/>
                  </a:lnTo>
                  <a:lnTo>
                    <a:pt x="16270" y="7640"/>
                  </a:lnTo>
                  <a:lnTo>
                    <a:pt x="16270" y="9680"/>
                  </a:lnTo>
                  <a:lnTo>
                    <a:pt x="18314" y="9680"/>
                  </a:lnTo>
                  <a:lnTo>
                    <a:pt x="18314" y="10920"/>
                  </a:ln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14" name="Shape 14"/>
            <p:cNvSpPr/>
            <p:nvPr/>
          </p:nvSpPr>
          <p:spPr>
            <a:xfrm>
              <a:off x="2500097" y="0"/>
              <a:ext cx="567561" cy="567560"/>
            </a:xfrm>
            <a:custGeom>
              <a:avLst/>
              <a:gdLst/>
              <a:ahLst/>
              <a:cxnLst>
                <a:cxn ang="0">
                  <a:pos x="wd2" y="hd2"/>
                </a:cxn>
                <a:cxn ang="5400000">
                  <a:pos x="wd2" y="hd2"/>
                </a:cxn>
                <a:cxn ang="10800000">
                  <a:pos x="wd2" y="hd2"/>
                </a:cxn>
                <a:cxn ang="16200000">
                  <a:pos x="wd2" y="hd2"/>
                </a:cxn>
              </a:cxnLst>
              <a:rect l="0" t="0" r="r" b="b"/>
              <a:pathLst>
                <a:path w="21600" h="21600" extrusionOk="0">
                  <a:moveTo>
                    <a:pt x="19320" y="0"/>
                  </a:moveTo>
                  <a:lnTo>
                    <a:pt x="2080" y="0"/>
                  </a:lnTo>
                  <a:cubicBezTo>
                    <a:pt x="1040" y="0"/>
                    <a:pt x="0" y="1040"/>
                    <a:pt x="0" y="2280"/>
                  </a:cubicBezTo>
                  <a:lnTo>
                    <a:pt x="0" y="19360"/>
                  </a:lnTo>
                  <a:cubicBezTo>
                    <a:pt x="0" y="20560"/>
                    <a:pt x="1040" y="21600"/>
                    <a:pt x="2080" y="21600"/>
                  </a:cubicBezTo>
                  <a:lnTo>
                    <a:pt x="19320" y="21600"/>
                  </a:lnTo>
                  <a:cubicBezTo>
                    <a:pt x="20560" y="21600"/>
                    <a:pt x="21600" y="20560"/>
                    <a:pt x="21600" y="19360"/>
                  </a:cubicBezTo>
                  <a:lnTo>
                    <a:pt x="21600" y="2280"/>
                  </a:lnTo>
                  <a:cubicBezTo>
                    <a:pt x="21600" y="1040"/>
                    <a:pt x="20560" y="0"/>
                    <a:pt x="19320" y="0"/>
                  </a:cubicBezTo>
                  <a:close/>
                  <a:moveTo>
                    <a:pt x="10680" y="6600"/>
                  </a:moveTo>
                  <a:cubicBezTo>
                    <a:pt x="13160" y="6600"/>
                    <a:pt x="15000" y="8560"/>
                    <a:pt x="15000" y="10920"/>
                  </a:cubicBezTo>
                  <a:cubicBezTo>
                    <a:pt x="15000" y="13280"/>
                    <a:pt x="13080" y="15240"/>
                    <a:pt x="10680" y="15240"/>
                  </a:cubicBezTo>
                  <a:cubicBezTo>
                    <a:pt x="8320" y="15240"/>
                    <a:pt x="6400" y="13280"/>
                    <a:pt x="6400" y="10920"/>
                  </a:cubicBezTo>
                  <a:cubicBezTo>
                    <a:pt x="6400" y="8560"/>
                    <a:pt x="8440" y="6600"/>
                    <a:pt x="10680" y="6600"/>
                  </a:cubicBezTo>
                  <a:close/>
                  <a:moveTo>
                    <a:pt x="2680" y="19360"/>
                  </a:moveTo>
                  <a:cubicBezTo>
                    <a:pt x="2280" y="19360"/>
                    <a:pt x="2080" y="19120"/>
                    <a:pt x="2080" y="18920"/>
                  </a:cubicBezTo>
                  <a:lnTo>
                    <a:pt x="2080" y="9680"/>
                  </a:lnTo>
                  <a:lnTo>
                    <a:pt x="4320" y="9680"/>
                  </a:lnTo>
                  <a:cubicBezTo>
                    <a:pt x="4320" y="10080"/>
                    <a:pt x="4320" y="10520"/>
                    <a:pt x="4320" y="10920"/>
                  </a:cubicBezTo>
                  <a:cubicBezTo>
                    <a:pt x="4320" y="14400"/>
                    <a:pt x="7200" y="17280"/>
                    <a:pt x="10680" y="17280"/>
                  </a:cubicBezTo>
                  <a:cubicBezTo>
                    <a:pt x="14200" y="17280"/>
                    <a:pt x="17280" y="14400"/>
                    <a:pt x="17280" y="10920"/>
                  </a:cubicBezTo>
                  <a:cubicBezTo>
                    <a:pt x="17280" y="10520"/>
                    <a:pt x="17280" y="10080"/>
                    <a:pt x="17080" y="9680"/>
                  </a:cubicBezTo>
                  <a:lnTo>
                    <a:pt x="19320" y="9680"/>
                  </a:lnTo>
                  <a:lnTo>
                    <a:pt x="19320" y="18920"/>
                  </a:lnTo>
                  <a:cubicBezTo>
                    <a:pt x="19320" y="19120"/>
                    <a:pt x="19120" y="19360"/>
                    <a:pt x="18720" y="19360"/>
                  </a:cubicBezTo>
                  <a:lnTo>
                    <a:pt x="2680" y="19360"/>
                  </a:lnTo>
                  <a:close/>
                  <a:moveTo>
                    <a:pt x="19320" y="4960"/>
                  </a:moveTo>
                  <a:cubicBezTo>
                    <a:pt x="19320" y="5160"/>
                    <a:pt x="19120" y="5360"/>
                    <a:pt x="18720" y="5360"/>
                  </a:cubicBezTo>
                  <a:lnTo>
                    <a:pt x="16680" y="5360"/>
                  </a:lnTo>
                  <a:cubicBezTo>
                    <a:pt x="16240" y="5360"/>
                    <a:pt x="16040" y="5160"/>
                    <a:pt x="16040" y="4960"/>
                  </a:cubicBezTo>
                  <a:lnTo>
                    <a:pt x="16040" y="2680"/>
                  </a:lnTo>
                  <a:cubicBezTo>
                    <a:pt x="16040" y="2480"/>
                    <a:pt x="16240" y="2280"/>
                    <a:pt x="16680" y="2280"/>
                  </a:cubicBezTo>
                  <a:lnTo>
                    <a:pt x="18720" y="2280"/>
                  </a:lnTo>
                  <a:cubicBezTo>
                    <a:pt x="19120" y="2280"/>
                    <a:pt x="19320" y="2480"/>
                    <a:pt x="19320" y="2680"/>
                  </a:cubicBezTo>
                  <a:lnTo>
                    <a:pt x="19320" y="4960"/>
                  </a:ln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15" name="Shape 15"/>
            <p:cNvSpPr/>
            <p:nvPr/>
          </p:nvSpPr>
          <p:spPr>
            <a:xfrm>
              <a:off x="834135" y="2308"/>
              <a:ext cx="562943" cy="562943"/>
            </a:xfrm>
            <a:custGeom>
              <a:avLst/>
              <a:gdLst/>
              <a:ahLst/>
              <a:cxnLst>
                <a:cxn ang="0">
                  <a:pos x="wd2" y="hd2"/>
                </a:cxn>
                <a:cxn ang="5400000">
                  <a:pos x="wd2" y="hd2"/>
                </a:cxn>
                <a:cxn ang="10800000">
                  <a:pos x="wd2" y="hd2"/>
                </a:cxn>
                <a:cxn ang="16200000">
                  <a:pos x="wd2" y="hd2"/>
                </a:cxn>
              </a:cxnLst>
              <a:rect l="0" t="0" r="r" b="b"/>
              <a:pathLst>
                <a:path w="21600" h="21600" extrusionOk="0">
                  <a:moveTo>
                    <a:pt x="19556" y="0"/>
                  </a:moveTo>
                  <a:lnTo>
                    <a:pt x="2244" y="0"/>
                  </a:lnTo>
                  <a:cubicBezTo>
                    <a:pt x="1042" y="0"/>
                    <a:pt x="0" y="1002"/>
                    <a:pt x="0" y="2244"/>
                  </a:cubicBezTo>
                  <a:lnTo>
                    <a:pt x="0" y="19356"/>
                  </a:lnTo>
                  <a:cubicBezTo>
                    <a:pt x="0" y="20598"/>
                    <a:pt x="1042" y="21600"/>
                    <a:pt x="2244" y="21600"/>
                  </a:cubicBezTo>
                  <a:lnTo>
                    <a:pt x="19556" y="21600"/>
                  </a:lnTo>
                  <a:cubicBezTo>
                    <a:pt x="20598" y="21600"/>
                    <a:pt x="21600" y="20598"/>
                    <a:pt x="21600" y="19356"/>
                  </a:cubicBezTo>
                  <a:lnTo>
                    <a:pt x="21600" y="2244"/>
                  </a:lnTo>
                  <a:cubicBezTo>
                    <a:pt x="21600" y="1002"/>
                    <a:pt x="20598" y="0"/>
                    <a:pt x="19556" y="0"/>
                  </a:cubicBezTo>
                  <a:close/>
                  <a:moveTo>
                    <a:pt x="17072" y="7814"/>
                  </a:moveTo>
                  <a:cubicBezTo>
                    <a:pt x="16871" y="12744"/>
                    <a:pt x="13786" y="16270"/>
                    <a:pt x="9057" y="16471"/>
                  </a:cubicBezTo>
                  <a:cubicBezTo>
                    <a:pt x="7013" y="16671"/>
                    <a:pt x="5771" y="16030"/>
                    <a:pt x="4328" y="15228"/>
                  </a:cubicBezTo>
                  <a:cubicBezTo>
                    <a:pt x="5771" y="15429"/>
                    <a:pt x="7614" y="14827"/>
                    <a:pt x="8656" y="13986"/>
                  </a:cubicBezTo>
                  <a:cubicBezTo>
                    <a:pt x="7213" y="13986"/>
                    <a:pt x="6372" y="13184"/>
                    <a:pt x="5971" y="11942"/>
                  </a:cubicBezTo>
                  <a:cubicBezTo>
                    <a:pt x="6372" y="12142"/>
                    <a:pt x="6773" y="11942"/>
                    <a:pt x="7013" y="11942"/>
                  </a:cubicBezTo>
                  <a:cubicBezTo>
                    <a:pt x="5771" y="11501"/>
                    <a:pt x="4929" y="10900"/>
                    <a:pt x="4729" y="9057"/>
                  </a:cubicBezTo>
                  <a:cubicBezTo>
                    <a:pt x="5129" y="9257"/>
                    <a:pt x="5570" y="9458"/>
                    <a:pt x="5971" y="9458"/>
                  </a:cubicBezTo>
                  <a:cubicBezTo>
                    <a:pt x="5129" y="8856"/>
                    <a:pt x="4328" y="6773"/>
                    <a:pt x="5129" y="5530"/>
                  </a:cubicBezTo>
                  <a:cubicBezTo>
                    <a:pt x="6572" y="6973"/>
                    <a:pt x="8215" y="8416"/>
                    <a:pt x="11101" y="8616"/>
                  </a:cubicBezTo>
                  <a:cubicBezTo>
                    <a:pt x="10299" y="5530"/>
                    <a:pt x="14427" y="3887"/>
                    <a:pt x="16070" y="5971"/>
                  </a:cubicBezTo>
                  <a:cubicBezTo>
                    <a:pt x="16871" y="5771"/>
                    <a:pt x="17312" y="5530"/>
                    <a:pt x="17913" y="5330"/>
                  </a:cubicBezTo>
                  <a:cubicBezTo>
                    <a:pt x="17713" y="6171"/>
                    <a:pt x="17312" y="6572"/>
                    <a:pt x="16671" y="6973"/>
                  </a:cubicBezTo>
                  <a:cubicBezTo>
                    <a:pt x="17312" y="6773"/>
                    <a:pt x="17713" y="6773"/>
                    <a:pt x="18114" y="6572"/>
                  </a:cubicBezTo>
                  <a:cubicBezTo>
                    <a:pt x="18114" y="6973"/>
                    <a:pt x="17512" y="7414"/>
                    <a:pt x="17072" y="7814"/>
                  </a:cubicBez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grpSp>
      <p:grpSp>
        <p:nvGrpSpPr>
          <p:cNvPr id="30" name="Group 30"/>
          <p:cNvGrpSpPr/>
          <p:nvPr/>
        </p:nvGrpSpPr>
        <p:grpSpPr>
          <a:xfrm>
            <a:off x="1149692" y="11994735"/>
            <a:ext cx="6470613" cy="696876"/>
            <a:chOff x="0" y="0"/>
            <a:chExt cx="6470612" cy="696875"/>
          </a:xfrm>
        </p:grpSpPr>
        <p:sp>
          <p:nvSpPr>
            <p:cNvPr id="17" name="Shape 17"/>
            <p:cNvSpPr/>
            <p:nvPr/>
          </p:nvSpPr>
          <p:spPr>
            <a:xfrm>
              <a:off x="707265" y="0"/>
              <a:ext cx="2514713"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l">
                <a:defRPr sz="1800" b="1">
                  <a:solidFill>
                    <a:srgbClr val="5E7484"/>
                  </a:solidFill>
                  <a:latin typeface="+mn-lt"/>
                  <a:ea typeface="+mn-ea"/>
                  <a:cs typeface="+mn-cs"/>
                  <a:sym typeface="Helvetica"/>
                  <a:hlinkClick r:id="rId2"/>
                </a:defRPr>
              </a:lvl1pPr>
            </a:lstStyle>
            <a:p>
              <a:r>
                <a:rPr>
                  <a:latin typeface="+mn-lt"/>
                  <a:hlinkClick r:id="rId2"/>
                </a:rPr>
                <a:t>WWW.SITE2MAX.PRO</a:t>
              </a:r>
            </a:p>
          </p:txBody>
        </p:sp>
        <p:sp>
          <p:nvSpPr>
            <p:cNvPr id="18" name="Shape 18"/>
            <p:cNvSpPr/>
            <p:nvPr/>
          </p:nvSpPr>
          <p:spPr>
            <a:xfrm>
              <a:off x="704449" y="315875"/>
              <a:ext cx="5766164"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1800">
                  <a:solidFill>
                    <a:srgbClr val="5E7484"/>
                  </a:solidFill>
                  <a:latin typeface="+mn-lt"/>
                  <a:ea typeface="+mn-ea"/>
                  <a:cs typeface="+mn-cs"/>
                  <a:sym typeface="Helvetica"/>
                </a:defRPr>
              </a:lvl1pPr>
            </a:lstStyle>
            <a:p>
              <a:r>
                <a:rPr>
                  <a:latin typeface="+mn-lt"/>
                </a:rPr>
                <a:t>Free PowerPoint &amp; KeyNote Templates</a:t>
              </a:r>
            </a:p>
          </p:txBody>
        </p:sp>
        <p:grpSp>
          <p:nvGrpSpPr>
            <p:cNvPr id="29" name="Group 29"/>
            <p:cNvGrpSpPr/>
            <p:nvPr/>
          </p:nvGrpSpPr>
          <p:grpSpPr>
            <a:xfrm>
              <a:off x="0" y="103781"/>
              <a:ext cx="591162" cy="508658"/>
              <a:chOff x="0" y="0"/>
              <a:chExt cx="591161" cy="508657"/>
            </a:xfrm>
          </p:grpSpPr>
          <p:sp>
            <p:nvSpPr>
              <p:cNvPr id="19" name="Shape 19"/>
              <p:cNvSpPr/>
              <p:nvPr/>
            </p:nvSpPr>
            <p:spPr>
              <a:xfrm>
                <a:off x="1493"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76" y="20289"/>
                    </a:moveTo>
                    <a:lnTo>
                      <a:pt x="0" y="1360"/>
                    </a:lnTo>
                    <a:cubicBezTo>
                      <a:pt x="-10" y="1007"/>
                      <a:pt x="120" y="664"/>
                      <a:pt x="360" y="410"/>
                    </a:cubicBezTo>
                    <a:cubicBezTo>
                      <a:pt x="733" y="16"/>
                      <a:pt x="1302" y="-107"/>
                      <a:pt x="1798" y="98"/>
                    </a:cubicBezTo>
                    <a:lnTo>
                      <a:pt x="20652" y="7385"/>
                    </a:lnTo>
                    <a:cubicBezTo>
                      <a:pt x="20896" y="7491"/>
                      <a:pt x="21105" y="7652"/>
                      <a:pt x="21269" y="7853"/>
                    </a:cubicBezTo>
                    <a:cubicBezTo>
                      <a:pt x="21398" y="8010"/>
                      <a:pt x="21500" y="8195"/>
                      <a:pt x="21541" y="8404"/>
                    </a:cubicBezTo>
                    <a:cubicBezTo>
                      <a:pt x="21590" y="8654"/>
                      <a:pt x="21546" y="8905"/>
                      <a:pt x="21446" y="9124"/>
                    </a:cubicBezTo>
                    <a:cubicBezTo>
                      <a:pt x="21331" y="9377"/>
                      <a:pt x="21139" y="9593"/>
                      <a:pt x="20887" y="9735"/>
                    </a:cubicBezTo>
                    <a:lnTo>
                      <a:pt x="1482" y="21324"/>
                    </a:lnTo>
                    <a:cubicBezTo>
                      <a:pt x="1182" y="21493"/>
                      <a:pt x="817" y="21484"/>
                      <a:pt x="525" y="21302"/>
                    </a:cubicBezTo>
                    <a:cubicBezTo>
                      <a:pt x="187" y="21090"/>
                      <a:pt x="9" y="20689"/>
                      <a:pt x="76" y="20289"/>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0" name="Shape 20"/>
              <p:cNvSpPr/>
              <p:nvPr/>
            </p:nvSpPr>
            <p:spPr>
              <a:xfrm>
                <a:off x="1168" y="173768"/>
                <a:ext cx="128123" cy="101385"/>
              </a:xfrm>
              <a:custGeom>
                <a:avLst/>
                <a:gdLst/>
                <a:ahLst/>
                <a:cxnLst>
                  <a:cxn ang="0">
                    <a:pos x="wd2" y="hd2"/>
                  </a:cxn>
                  <a:cxn ang="5400000">
                    <a:pos x="wd2" y="hd2"/>
                  </a:cxn>
                  <a:cxn ang="10800000">
                    <a:pos x="wd2" y="hd2"/>
                  </a:cxn>
                  <a:cxn ang="16200000">
                    <a:pos x="wd2" y="hd2"/>
                  </a:cxn>
                </a:cxnLst>
                <a:rect l="0" t="0" r="r" b="b"/>
                <a:pathLst>
                  <a:path w="21059" h="20967" extrusionOk="0">
                    <a:moveTo>
                      <a:pt x="14" y="12680"/>
                    </a:moveTo>
                    <a:lnTo>
                      <a:pt x="14" y="19280"/>
                    </a:lnTo>
                    <a:cubicBezTo>
                      <a:pt x="-42" y="19719"/>
                      <a:pt x="74" y="20165"/>
                      <a:pt x="324" y="20481"/>
                    </a:cubicBezTo>
                    <a:cubicBezTo>
                      <a:pt x="757" y="21028"/>
                      <a:pt x="1418" y="21061"/>
                      <a:pt x="2007" y="20838"/>
                    </a:cubicBezTo>
                    <a:cubicBezTo>
                      <a:pt x="2230" y="20754"/>
                      <a:pt x="2445" y="20636"/>
                      <a:pt x="2647" y="20485"/>
                    </a:cubicBezTo>
                    <a:lnTo>
                      <a:pt x="19339" y="8413"/>
                    </a:lnTo>
                    <a:cubicBezTo>
                      <a:pt x="21016" y="7110"/>
                      <a:pt x="21558" y="4359"/>
                      <a:pt x="20559" y="2221"/>
                    </a:cubicBezTo>
                    <a:cubicBezTo>
                      <a:pt x="19637" y="250"/>
                      <a:pt x="17688" y="-539"/>
                      <a:pt x="16025" y="386"/>
                    </a:cubicBezTo>
                    <a:lnTo>
                      <a:pt x="710" y="11183"/>
                    </a:lnTo>
                    <a:cubicBezTo>
                      <a:pt x="471" y="11359"/>
                      <a:pt x="279" y="11620"/>
                      <a:pt x="157" y="11932"/>
                    </a:cubicBezTo>
                    <a:cubicBezTo>
                      <a:pt x="66" y="12165"/>
                      <a:pt x="17" y="12421"/>
                      <a:pt x="14" y="12680"/>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1" name="Shape 21"/>
              <p:cNvSpPr/>
              <p:nvPr/>
            </p:nvSpPr>
            <p:spPr>
              <a:xfrm>
                <a:off x="0" y="228851"/>
                <a:ext cx="295414" cy="279807"/>
              </a:xfrm>
              <a:custGeom>
                <a:avLst/>
                <a:gdLst/>
                <a:ahLst/>
                <a:cxnLst>
                  <a:cxn ang="0">
                    <a:pos x="wd2" y="hd2"/>
                  </a:cxn>
                  <a:cxn ang="5400000">
                    <a:pos x="wd2" y="hd2"/>
                  </a:cxn>
                  <a:cxn ang="10800000">
                    <a:pos x="wd2" y="hd2"/>
                  </a:cxn>
                  <a:cxn ang="16200000">
                    <a:pos x="wd2" y="hd2"/>
                  </a:cxn>
                </a:cxnLst>
                <a:rect l="0" t="0" r="r" b="b"/>
                <a:pathLst>
                  <a:path w="21590" h="21107" extrusionOk="0">
                    <a:moveTo>
                      <a:pt x="471" y="7906"/>
                    </a:moveTo>
                    <a:lnTo>
                      <a:pt x="13581" y="457"/>
                    </a:lnTo>
                    <a:cubicBezTo>
                      <a:pt x="15392" y="-487"/>
                      <a:pt x="17599" y="70"/>
                      <a:pt x="18783" y="1769"/>
                    </a:cubicBezTo>
                    <a:cubicBezTo>
                      <a:pt x="20248" y="3871"/>
                      <a:pt x="19645" y="6818"/>
                      <a:pt x="17481" y="8128"/>
                    </a:cubicBezTo>
                    <a:lnTo>
                      <a:pt x="12198" y="11071"/>
                    </a:lnTo>
                    <a:cubicBezTo>
                      <a:pt x="11994" y="11210"/>
                      <a:pt x="11865" y="11441"/>
                      <a:pt x="11851" y="11693"/>
                    </a:cubicBezTo>
                    <a:cubicBezTo>
                      <a:pt x="11835" y="11962"/>
                      <a:pt x="11951" y="12221"/>
                      <a:pt x="12160" y="12383"/>
                    </a:cubicBezTo>
                    <a:lnTo>
                      <a:pt x="19975" y="16959"/>
                    </a:lnTo>
                    <a:cubicBezTo>
                      <a:pt x="20263" y="17139"/>
                      <a:pt x="20576" y="17273"/>
                      <a:pt x="20903" y="17355"/>
                    </a:cubicBezTo>
                    <a:cubicBezTo>
                      <a:pt x="21128" y="17412"/>
                      <a:pt x="21358" y="17444"/>
                      <a:pt x="21590" y="17451"/>
                    </a:cubicBezTo>
                    <a:lnTo>
                      <a:pt x="21590" y="21105"/>
                    </a:lnTo>
                    <a:cubicBezTo>
                      <a:pt x="21408" y="21113"/>
                      <a:pt x="21226" y="21099"/>
                      <a:pt x="21048" y="21063"/>
                    </a:cubicBezTo>
                    <a:cubicBezTo>
                      <a:pt x="20857" y="21025"/>
                      <a:pt x="20672" y="20963"/>
                      <a:pt x="20492" y="20889"/>
                    </a:cubicBezTo>
                    <a:cubicBezTo>
                      <a:pt x="20290" y="20804"/>
                      <a:pt x="20093" y="20703"/>
                      <a:pt x="19905" y="20586"/>
                    </a:cubicBezTo>
                    <a:lnTo>
                      <a:pt x="421" y="9395"/>
                    </a:lnTo>
                    <a:cubicBezTo>
                      <a:pt x="169" y="9255"/>
                      <a:pt x="9" y="8988"/>
                      <a:pt x="0" y="8693"/>
                    </a:cubicBezTo>
                    <a:cubicBezTo>
                      <a:pt x="-10" y="8357"/>
                      <a:pt x="175" y="8047"/>
                      <a:pt x="471" y="7906"/>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2" name="Shape 22"/>
              <p:cNvSpPr/>
              <p:nvPr/>
            </p:nvSpPr>
            <p:spPr>
              <a:xfrm>
                <a:off x="189045" y="262322"/>
                <a:ext cx="45114" cy="45114"/>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latin typeface="+mn-lt"/>
                </a:endParaRPr>
              </a:p>
            </p:txBody>
          </p:sp>
          <p:sp>
            <p:nvSpPr>
              <p:cNvPr id="23" name="Shape 23"/>
              <p:cNvSpPr/>
              <p:nvPr/>
            </p:nvSpPr>
            <p:spPr>
              <a:xfrm>
                <a:off x="207835" y="56337"/>
                <a:ext cx="173029" cy="50731"/>
              </a:xfrm>
              <a:custGeom>
                <a:avLst/>
                <a:gdLst/>
                <a:ahLst/>
                <a:cxnLst>
                  <a:cxn ang="0">
                    <a:pos x="wd2" y="hd2"/>
                  </a:cxn>
                  <a:cxn ang="5400000">
                    <a:pos x="wd2" y="hd2"/>
                  </a:cxn>
                  <a:cxn ang="10800000">
                    <a:pos x="wd2" y="hd2"/>
                  </a:cxn>
                  <a:cxn ang="16200000">
                    <a:pos x="wd2" y="hd2"/>
                  </a:cxn>
                </a:cxnLst>
                <a:rect l="0" t="0" r="r" b="b"/>
                <a:pathLst>
                  <a:path w="21420" h="21513" extrusionOk="0">
                    <a:moveTo>
                      <a:pt x="675" y="0"/>
                    </a:moveTo>
                    <a:cubicBezTo>
                      <a:pt x="421" y="21"/>
                      <a:pt x="190" y="524"/>
                      <a:pt x="77" y="1306"/>
                    </a:cubicBezTo>
                    <a:cubicBezTo>
                      <a:pt x="-114" y="2623"/>
                      <a:pt x="64" y="4217"/>
                      <a:pt x="462" y="4762"/>
                    </a:cubicBezTo>
                    <a:lnTo>
                      <a:pt x="9181" y="20142"/>
                    </a:lnTo>
                    <a:cubicBezTo>
                      <a:pt x="9676" y="21045"/>
                      <a:pt x="10229" y="21516"/>
                      <a:pt x="10790" y="21513"/>
                    </a:cubicBezTo>
                    <a:cubicBezTo>
                      <a:pt x="11347" y="21509"/>
                      <a:pt x="11895" y="21039"/>
                      <a:pt x="12387" y="20142"/>
                    </a:cubicBezTo>
                    <a:lnTo>
                      <a:pt x="20939" y="4999"/>
                    </a:lnTo>
                    <a:cubicBezTo>
                      <a:pt x="21290" y="4534"/>
                      <a:pt x="21486" y="3254"/>
                      <a:pt x="21399" y="2003"/>
                    </a:cubicBezTo>
                    <a:cubicBezTo>
                      <a:pt x="21313" y="755"/>
                      <a:pt x="20971" y="-84"/>
                      <a:pt x="20598" y="36"/>
                    </a:cubicBezTo>
                    <a:lnTo>
                      <a:pt x="675" y="0"/>
                    </a:ln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4" name="Shape 24"/>
              <p:cNvSpPr/>
              <p:nvPr/>
            </p:nvSpPr>
            <p:spPr>
              <a:xfrm>
                <a:off x="255606" y="392618"/>
                <a:ext cx="78502" cy="31973"/>
              </a:xfrm>
              <a:custGeom>
                <a:avLst/>
                <a:gdLst/>
                <a:ahLst/>
                <a:cxnLst>
                  <a:cxn ang="0">
                    <a:pos x="wd2" y="hd2"/>
                  </a:cxn>
                  <a:cxn ang="5400000">
                    <a:pos x="wd2" y="hd2"/>
                  </a:cxn>
                  <a:cxn ang="10800000">
                    <a:pos x="wd2" y="hd2"/>
                  </a:cxn>
                  <a:cxn ang="16200000">
                    <a:pos x="wd2" y="hd2"/>
                  </a:cxn>
                </a:cxnLst>
                <a:rect l="0" t="0" r="r" b="b"/>
                <a:pathLst>
                  <a:path w="21330" h="21540" extrusionOk="0">
                    <a:moveTo>
                      <a:pt x="1655" y="0"/>
                    </a:moveTo>
                    <a:lnTo>
                      <a:pt x="19650" y="0"/>
                    </a:lnTo>
                    <a:cubicBezTo>
                      <a:pt x="20512" y="239"/>
                      <a:pt x="21199" y="1904"/>
                      <a:pt x="21313" y="4037"/>
                    </a:cubicBezTo>
                    <a:cubicBezTo>
                      <a:pt x="21412" y="5877"/>
                      <a:pt x="21056" y="7685"/>
                      <a:pt x="20410" y="8623"/>
                    </a:cubicBezTo>
                    <a:lnTo>
                      <a:pt x="12944" y="20137"/>
                    </a:lnTo>
                    <a:cubicBezTo>
                      <a:pt x="12358" y="20996"/>
                      <a:pt x="11696" y="21476"/>
                      <a:pt x="11016" y="21534"/>
                    </a:cubicBezTo>
                    <a:cubicBezTo>
                      <a:pt x="10241" y="21600"/>
                      <a:pt x="9474" y="21115"/>
                      <a:pt x="8806" y="20137"/>
                    </a:cubicBezTo>
                    <a:lnTo>
                      <a:pt x="959" y="8655"/>
                    </a:lnTo>
                    <a:cubicBezTo>
                      <a:pt x="174" y="7554"/>
                      <a:pt x="-188" y="5229"/>
                      <a:pt x="96" y="3106"/>
                    </a:cubicBezTo>
                    <a:cubicBezTo>
                      <a:pt x="324" y="1400"/>
                      <a:pt x="934" y="184"/>
                      <a:pt x="1655" y="0"/>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5" name="Shape 25"/>
              <p:cNvSpPr/>
              <p:nvPr/>
            </p:nvSpPr>
            <p:spPr>
              <a:xfrm>
                <a:off x="462326" y="173764"/>
                <a:ext cx="128122" cy="101385"/>
              </a:xfrm>
              <a:custGeom>
                <a:avLst/>
                <a:gdLst/>
                <a:ahLst/>
                <a:cxnLst>
                  <a:cxn ang="0">
                    <a:pos x="wd2" y="hd2"/>
                  </a:cxn>
                  <a:cxn ang="5400000">
                    <a:pos x="wd2" y="hd2"/>
                  </a:cxn>
                  <a:cxn ang="10800000">
                    <a:pos x="wd2" y="hd2"/>
                  </a:cxn>
                  <a:cxn ang="16200000">
                    <a:pos x="wd2" y="hd2"/>
                  </a:cxn>
                </a:cxnLst>
                <a:rect l="0" t="0" r="r" b="b"/>
                <a:pathLst>
                  <a:path w="21059" h="20967" extrusionOk="0">
                    <a:moveTo>
                      <a:pt x="21045" y="12680"/>
                    </a:moveTo>
                    <a:lnTo>
                      <a:pt x="21045" y="19280"/>
                    </a:lnTo>
                    <a:cubicBezTo>
                      <a:pt x="21101" y="19719"/>
                      <a:pt x="20985" y="20165"/>
                      <a:pt x="20735" y="20481"/>
                    </a:cubicBezTo>
                    <a:cubicBezTo>
                      <a:pt x="20302" y="21028"/>
                      <a:pt x="19641" y="21061"/>
                      <a:pt x="19052" y="20838"/>
                    </a:cubicBezTo>
                    <a:cubicBezTo>
                      <a:pt x="18829" y="20754"/>
                      <a:pt x="18614" y="20636"/>
                      <a:pt x="18412" y="20485"/>
                    </a:cubicBezTo>
                    <a:lnTo>
                      <a:pt x="1720" y="8413"/>
                    </a:lnTo>
                    <a:cubicBezTo>
                      <a:pt x="43" y="7110"/>
                      <a:pt x="-499" y="4359"/>
                      <a:pt x="500" y="2221"/>
                    </a:cubicBezTo>
                    <a:cubicBezTo>
                      <a:pt x="1422" y="250"/>
                      <a:pt x="3371" y="-539"/>
                      <a:pt x="5034" y="386"/>
                    </a:cubicBezTo>
                    <a:lnTo>
                      <a:pt x="20349" y="11183"/>
                    </a:lnTo>
                    <a:cubicBezTo>
                      <a:pt x="20588" y="11359"/>
                      <a:pt x="20780" y="11620"/>
                      <a:pt x="20902" y="11932"/>
                    </a:cubicBezTo>
                    <a:cubicBezTo>
                      <a:pt x="20993" y="12165"/>
                      <a:pt x="21042" y="12421"/>
                      <a:pt x="21045" y="12680"/>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6" name="Shape 26"/>
              <p:cNvSpPr/>
              <p:nvPr/>
            </p:nvSpPr>
            <p:spPr>
              <a:xfrm>
                <a:off x="433839"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21485" y="20289"/>
                    </a:moveTo>
                    <a:lnTo>
                      <a:pt x="21561" y="1360"/>
                    </a:lnTo>
                    <a:cubicBezTo>
                      <a:pt x="21571" y="1007"/>
                      <a:pt x="21441" y="664"/>
                      <a:pt x="21201" y="410"/>
                    </a:cubicBezTo>
                    <a:cubicBezTo>
                      <a:pt x="20828" y="16"/>
                      <a:pt x="20259" y="-107"/>
                      <a:pt x="19763" y="98"/>
                    </a:cubicBezTo>
                    <a:lnTo>
                      <a:pt x="909" y="7385"/>
                    </a:lnTo>
                    <a:cubicBezTo>
                      <a:pt x="665" y="7491"/>
                      <a:pt x="456" y="7652"/>
                      <a:pt x="292" y="7853"/>
                    </a:cubicBezTo>
                    <a:cubicBezTo>
                      <a:pt x="163" y="8010"/>
                      <a:pt x="61" y="8195"/>
                      <a:pt x="20" y="8404"/>
                    </a:cubicBezTo>
                    <a:cubicBezTo>
                      <a:pt x="-29" y="8654"/>
                      <a:pt x="15" y="8905"/>
                      <a:pt x="115" y="9124"/>
                    </a:cubicBezTo>
                    <a:cubicBezTo>
                      <a:pt x="230" y="9377"/>
                      <a:pt x="422" y="9593"/>
                      <a:pt x="674" y="9735"/>
                    </a:cubicBezTo>
                    <a:lnTo>
                      <a:pt x="20079" y="21324"/>
                    </a:lnTo>
                    <a:cubicBezTo>
                      <a:pt x="20379" y="21493"/>
                      <a:pt x="20744" y="21484"/>
                      <a:pt x="21036" y="21302"/>
                    </a:cubicBezTo>
                    <a:cubicBezTo>
                      <a:pt x="21374" y="21090"/>
                      <a:pt x="21552" y="20689"/>
                      <a:pt x="21485" y="20289"/>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7" name="Shape 27"/>
              <p:cNvSpPr/>
              <p:nvPr/>
            </p:nvSpPr>
            <p:spPr>
              <a:xfrm>
                <a:off x="293590" y="228849"/>
                <a:ext cx="295414" cy="279808"/>
              </a:xfrm>
              <a:custGeom>
                <a:avLst/>
                <a:gdLst/>
                <a:ahLst/>
                <a:cxnLst>
                  <a:cxn ang="0">
                    <a:pos x="wd2" y="hd2"/>
                  </a:cxn>
                  <a:cxn ang="5400000">
                    <a:pos x="wd2" y="hd2"/>
                  </a:cxn>
                  <a:cxn ang="10800000">
                    <a:pos x="wd2" y="hd2"/>
                  </a:cxn>
                  <a:cxn ang="16200000">
                    <a:pos x="wd2" y="hd2"/>
                  </a:cxn>
                </a:cxnLst>
                <a:rect l="0" t="0" r="r" b="b"/>
                <a:pathLst>
                  <a:path w="21590" h="21107" extrusionOk="0">
                    <a:moveTo>
                      <a:pt x="21119" y="7906"/>
                    </a:moveTo>
                    <a:lnTo>
                      <a:pt x="8009" y="457"/>
                    </a:lnTo>
                    <a:cubicBezTo>
                      <a:pt x="6198" y="-487"/>
                      <a:pt x="3991" y="70"/>
                      <a:pt x="2807" y="1769"/>
                    </a:cubicBezTo>
                    <a:cubicBezTo>
                      <a:pt x="1342" y="3871"/>
                      <a:pt x="1945" y="6818"/>
                      <a:pt x="4109" y="8128"/>
                    </a:cubicBezTo>
                    <a:lnTo>
                      <a:pt x="9392" y="11071"/>
                    </a:lnTo>
                    <a:cubicBezTo>
                      <a:pt x="9596" y="11210"/>
                      <a:pt x="9725" y="11441"/>
                      <a:pt x="9739" y="11693"/>
                    </a:cubicBezTo>
                    <a:cubicBezTo>
                      <a:pt x="9755" y="11962"/>
                      <a:pt x="9639" y="12221"/>
                      <a:pt x="9430" y="12383"/>
                    </a:cubicBezTo>
                    <a:lnTo>
                      <a:pt x="1615" y="16959"/>
                    </a:lnTo>
                    <a:cubicBezTo>
                      <a:pt x="1327" y="17139"/>
                      <a:pt x="1014" y="17273"/>
                      <a:pt x="687" y="17355"/>
                    </a:cubicBezTo>
                    <a:cubicBezTo>
                      <a:pt x="462" y="17412"/>
                      <a:pt x="232" y="17444"/>
                      <a:pt x="0" y="17451"/>
                    </a:cubicBezTo>
                    <a:lnTo>
                      <a:pt x="0" y="21105"/>
                    </a:lnTo>
                    <a:cubicBezTo>
                      <a:pt x="182" y="21113"/>
                      <a:pt x="364" y="21099"/>
                      <a:pt x="542" y="21063"/>
                    </a:cubicBezTo>
                    <a:cubicBezTo>
                      <a:pt x="733" y="21025"/>
                      <a:pt x="918" y="20963"/>
                      <a:pt x="1098" y="20889"/>
                    </a:cubicBezTo>
                    <a:cubicBezTo>
                      <a:pt x="1300" y="20804"/>
                      <a:pt x="1497" y="20703"/>
                      <a:pt x="1685" y="20586"/>
                    </a:cubicBezTo>
                    <a:lnTo>
                      <a:pt x="21169" y="9395"/>
                    </a:lnTo>
                    <a:cubicBezTo>
                      <a:pt x="21421" y="9255"/>
                      <a:pt x="21581" y="8988"/>
                      <a:pt x="21590" y="8693"/>
                    </a:cubicBezTo>
                    <a:cubicBezTo>
                      <a:pt x="21600" y="8357"/>
                      <a:pt x="21415" y="8047"/>
                      <a:pt x="21119" y="7906"/>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8" name="Shape 28"/>
              <p:cNvSpPr/>
              <p:nvPr/>
            </p:nvSpPr>
            <p:spPr>
              <a:xfrm>
                <a:off x="354848" y="262322"/>
                <a:ext cx="45114" cy="45114"/>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latin typeface="+mn-lt"/>
                </a:endParaRPr>
              </a:p>
            </p:txBody>
          </p:sp>
        </p:grpSp>
      </p:gr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1854200" y="2057400"/>
            <a:ext cx="2517775" cy="2517775"/>
          </a:xfrm>
        </p:spPr>
        <p:txBody>
          <a:bodyPr/>
          <a:lstStyle/>
          <a:p>
            <a:endParaRPr lang="en-US"/>
          </a:p>
        </p:txBody>
      </p:sp>
      <p:sp>
        <p:nvSpPr>
          <p:cNvPr id="32" name="Picture Placeholder 2"/>
          <p:cNvSpPr>
            <a:spLocks noGrp="1"/>
          </p:cNvSpPr>
          <p:nvPr>
            <p:ph type="pic" sz="quarter" idx="11"/>
          </p:nvPr>
        </p:nvSpPr>
        <p:spPr>
          <a:xfrm>
            <a:off x="4628333" y="2057400"/>
            <a:ext cx="2517775" cy="2517775"/>
          </a:xfrm>
        </p:spPr>
        <p:txBody>
          <a:bodyPr/>
          <a:lstStyle/>
          <a:p>
            <a:endParaRPr lang="en-US"/>
          </a:p>
        </p:txBody>
      </p:sp>
      <p:sp>
        <p:nvSpPr>
          <p:cNvPr id="33" name="Picture Placeholder 2"/>
          <p:cNvSpPr>
            <a:spLocks noGrp="1"/>
          </p:cNvSpPr>
          <p:nvPr>
            <p:ph type="pic" sz="quarter" idx="12"/>
          </p:nvPr>
        </p:nvSpPr>
        <p:spPr>
          <a:xfrm>
            <a:off x="7402466" y="2057400"/>
            <a:ext cx="2517775" cy="2517775"/>
          </a:xfrm>
        </p:spPr>
        <p:txBody>
          <a:bodyPr/>
          <a:lstStyle/>
          <a:p>
            <a:endParaRPr lang="en-US"/>
          </a:p>
        </p:txBody>
      </p:sp>
      <p:sp>
        <p:nvSpPr>
          <p:cNvPr id="34" name="Picture Placeholder 2"/>
          <p:cNvSpPr>
            <a:spLocks noGrp="1"/>
          </p:cNvSpPr>
          <p:nvPr>
            <p:ph type="pic" sz="quarter" idx="13"/>
          </p:nvPr>
        </p:nvSpPr>
        <p:spPr>
          <a:xfrm>
            <a:off x="10176599" y="2057400"/>
            <a:ext cx="2517775" cy="2517775"/>
          </a:xfrm>
        </p:spPr>
        <p:txBody>
          <a:bodyPr/>
          <a:lstStyle/>
          <a:p>
            <a:endParaRPr lang="en-US"/>
          </a:p>
        </p:txBody>
      </p:sp>
      <p:sp>
        <p:nvSpPr>
          <p:cNvPr id="35" name="Picture Placeholder 2"/>
          <p:cNvSpPr>
            <a:spLocks noGrp="1"/>
          </p:cNvSpPr>
          <p:nvPr>
            <p:ph type="pic" sz="quarter" idx="14"/>
          </p:nvPr>
        </p:nvSpPr>
        <p:spPr>
          <a:xfrm>
            <a:off x="1854200" y="4891050"/>
            <a:ext cx="2517775" cy="2517775"/>
          </a:xfrm>
        </p:spPr>
        <p:txBody>
          <a:bodyPr/>
          <a:lstStyle/>
          <a:p>
            <a:endParaRPr lang="en-US"/>
          </a:p>
        </p:txBody>
      </p:sp>
      <p:sp>
        <p:nvSpPr>
          <p:cNvPr id="36" name="Picture Placeholder 2"/>
          <p:cNvSpPr>
            <a:spLocks noGrp="1"/>
          </p:cNvSpPr>
          <p:nvPr>
            <p:ph type="pic" sz="quarter" idx="15"/>
          </p:nvPr>
        </p:nvSpPr>
        <p:spPr>
          <a:xfrm>
            <a:off x="4628333" y="4891050"/>
            <a:ext cx="2517775" cy="2517775"/>
          </a:xfrm>
        </p:spPr>
        <p:txBody>
          <a:bodyPr/>
          <a:lstStyle/>
          <a:p>
            <a:endParaRPr lang="en-US"/>
          </a:p>
        </p:txBody>
      </p:sp>
      <p:sp>
        <p:nvSpPr>
          <p:cNvPr id="37" name="Picture Placeholder 2"/>
          <p:cNvSpPr>
            <a:spLocks noGrp="1"/>
          </p:cNvSpPr>
          <p:nvPr>
            <p:ph type="pic" sz="quarter" idx="16"/>
          </p:nvPr>
        </p:nvSpPr>
        <p:spPr>
          <a:xfrm>
            <a:off x="7402466" y="4891050"/>
            <a:ext cx="2517775" cy="2517775"/>
          </a:xfrm>
        </p:spPr>
        <p:txBody>
          <a:bodyPr/>
          <a:lstStyle/>
          <a:p>
            <a:endParaRPr lang="en-US"/>
          </a:p>
        </p:txBody>
      </p:sp>
      <p:sp>
        <p:nvSpPr>
          <p:cNvPr id="38" name="Picture Placeholder 2"/>
          <p:cNvSpPr>
            <a:spLocks noGrp="1"/>
          </p:cNvSpPr>
          <p:nvPr>
            <p:ph type="pic" sz="quarter" idx="17"/>
          </p:nvPr>
        </p:nvSpPr>
        <p:spPr>
          <a:xfrm>
            <a:off x="10176599" y="4891050"/>
            <a:ext cx="2517775" cy="2517775"/>
          </a:xfrm>
        </p:spPr>
        <p:txBody>
          <a:bodyPr/>
          <a:lstStyle/>
          <a:p>
            <a:endParaRPr lang="en-US"/>
          </a:p>
        </p:txBody>
      </p:sp>
      <p:sp>
        <p:nvSpPr>
          <p:cNvPr id="39" name="Picture Placeholder 2"/>
          <p:cNvSpPr>
            <a:spLocks noGrp="1"/>
          </p:cNvSpPr>
          <p:nvPr>
            <p:ph type="pic" sz="quarter" idx="18"/>
          </p:nvPr>
        </p:nvSpPr>
        <p:spPr>
          <a:xfrm>
            <a:off x="1854200" y="7742466"/>
            <a:ext cx="2517775" cy="2517775"/>
          </a:xfrm>
        </p:spPr>
        <p:txBody>
          <a:bodyPr/>
          <a:lstStyle/>
          <a:p>
            <a:endParaRPr lang="en-US"/>
          </a:p>
        </p:txBody>
      </p:sp>
      <p:sp>
        <p:nvSpPr>
          <p:cNvPr id="40" name="Picture Placeholder 2"/>
          <p:cNvSpPr>
            <a:spLocks noGrp="1"/>
          </p:cNvSpPr>
          <p:nvPr>
            <p:ph type="pic" sz="quarter" idx="19"/>
          </p:nvPr>
        </p:nvSpPr>
        <p:spPr>
          <a:xfrm>
            <a:off x="4628333" y="7742466"/>
            <a:ext cx="2517775" cy="2517775"/>
          </a:xfrm>
        </p:spPr>
        <p:txBody>
          <a:bodyPr/>
          <a:lstStyle/>
          <a:p>
            <a:endParaRPr lang="en-US"/>
          </a:p>
        </p:txBody>
      </p:sp>
      <p:sp>
        <p:nvSpPr>
          <p:cNvPr id="41" name="Picture Placeholder 2"/>
          <p:cNvSpPr>
            <a:spLocks noGrp="1"/>
          </p:cNvSpPr>
          <p:nvPr>
            <p:ph type="pic" sz="quarter" idx="20"/>
          </p:nvPr>
        </p:nvSpPr>
        <p:spPr>
          <a:xfrm>
            <a:off x="7402466" y="7742466"/>
            <a:ext cx="2517775" cy="2517775"/>
          </a:xfrm>
        </p:spPr>
        <p:txBody>
          <a:bodyPr/>
          <a:lstStyle/>
          <a:p>
            <a:endParaRPr lang="en-US"/>
          </a:p>
        </p:txBody>
      </p:sp>
      <p:sp>
        <p:nvSpPr>
          <p:cNvPr id="42" name="Picture Placeholder 2"/>
          <p:cNvSpPr>
            <a:spLocks noGrp="1"/>
          </p:cNvSpPr>
          <p:nvPr>
            <p:ph type="pic" sz="quarter" idx="21"/>
          </p:nvPr>
        </p:nvSpPr>
        <p:spPr>
          <a:xfrm>
            <a:off x="10176599" y="7742466"/>
            <a:ext cx="2517775" cy="2517775"/>
          </a:xfrm>
        </p:spPr>
        <p:txBody>
          <a:bodyPr/>
          <a:lstStyle/>
          <a:p>
            <a:endParaRPr lang="en-US"/>
          </a:p>
        </p:txBody>
      </p:sp>
    </p:spTree>
    <p:extLst>
      <p:ext uri="{BB962C8B-B14F-4D97-AF65-F5344CB8AC3E}">
        <p14:creationId xmlns:p14="http://schemas.microsoft.com/office/powerpoint/2010/main" val="92757901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hoto circle_page">
    <p:spTree>
      <p:nvGrpSpPr>
        <p:cNvPr id="1" name=""/>
        <p:cNvGrpSpPr/>
        <p:nvPr/>
      </p:nvGrpSpPr>
      <p:grpSpPr>
        <a:xfrm>
          <a:off x="0" y="0"/>
          <a:ext cx="0" cy="0"/>
          <a:chOff x="0" y="0"/>
          <a:chExt cx="0" cy="0"/>
        </a:xfrm>
      </p:grpSpPr>
      <p:sp>
        <p:nvSpPr>
          <p:cNvPr id="11" name="Shape 11"/>
          <p:cNvSpPr/>
          <p:nvPr/>
        </p:nvSpPr>
        <p:spPr>
          <a:xfrm>
            <a:off x="558800" y="508000"/>
            <a:ext cx="23266399" cy="12603659"/>
          </a:xfrm>
          <a:prstGeom prst="rect">
            <a:avLst/>
          </a:prstGeom>
          <a:ln w="63500">
            <a:solidFill>
              <a:srgbClr val="ECECEC"/>
            </a:solidFill>
            <a:miter lim="400000"/>
          </a:ln>
        </p:spPr>
        <p:txBody>
          <a:bodyPr lIns="50800" tIns="50800" rIns="50800" bIns="50800" anchor="ctr"/>
          <a:lstStyle/>
          <a:p>
            <a:pPr>
              <a:defRPr sz="3200">
                <a:solidFill>
                  <a:srgbClr val="FFFFFF"/>
                </a:solidFill>
              </a:defRPr>
            </a:pPr>
            <a:endParaRPr/>
          </a:p>
        </p:txBody>
      </p:sp>
      <p:grpSp>
        <p:nvGrpSpPr>
          <p:cNvPr id="16" name="Group 16"/>
          <p:cNvGrpSpPr/>
          <p:nvPr/>
        </p:nvGrpSpPr>
        <p:grpSpPr>
          <a:xfrm>
            <a:off x="20326370" y="12072092"/>
            <a:ext cx="3067658" cy="567561"/>
            <a:chOff x="0" y="0"/>
            <a:chExt cx="3067657" cy="567559"/>
          </a:xfrm>
        </p:grpSpPr>
        <p:sp>
          <p:nvSpPr>
            <p:cNvPr id="12" name="Shape 12"/>
            <p:cNvSpPr/>
            <p:nvPr/>
          </p:nvSpPr>
          <p:spPr>
            <a:xfrm>
              <a:off x="0" y="0"/>
              <a:ext cx="562942" cy="567559"/>
            </a:xfrm>
            <a:custGeom>
              <a:avLst/>
              <a:gdLst/>
              <a:ahLst/>
              <a:cxnLst>
                <a:cxn ang="0">
                  <a:pos x="wd2" y="hd2"/>
                </a:cxn>
                <a:cxn ang="5400000">
                  <a:pos x="wd2" y="hd2"/>
                </a:cxn>
                <a:cxn ang="10800000">
                  <a:pos x="wd2" y="hd2"/>
                </a:cxn>
                <a:cxn ang="16200000">
                  <a:pos x="wd2" y="hd2"/>
                </a:cxn>
              </a:cxnLst>
              <a:rect l="0" t="0" r="r" b="b"/>
              <a:pathLst>
                <a:path w="21600" h="21600" extrusionOk="0">
                  <a:moveTo>
                    <a:pt x="19356" y="0"/>
                  </a:moveTo>
                  <a:lnTo>
                    <a:pt x="2244" y="0"/>
                  </a:lnTo>
                  <a:cubicBezTo>
                    <a:pt x="1002" y="0"/>
                    <a:pt x="0" y="1040"/>
                    <a:pt x="0" y="2280"/>
                  </a:cubicBezTo>
                  <a:lnTo>
                    <a:pt x="0" y="19320"/>
                  </a:lnTo>
                  <a:cubicBezTo>
                    <a:pt x="0" y="20560"/>
                    <a:pt x="1002" y="21600"/>
                    <a:pt x="2244" y="21600"/>
                  </a:cubicBezTo>
                  <a:lnTo>
                    <a:pt x="19356" y="21600"/>
                  </a:lnTo>
                  <a:cubicBezTo>
                    <a:pt x="20558" y="21600"/>
                    <a:pt x="21600" y="20560"/>
                    <a:pt x="21600" y="19320"/>
                  </a:cubicBezTo>
                  <a:lnTo>
                    <a:pt x="21600" y="2280"/>
                  </a:lnTo>
                  <a:cubicBezTo>
                    <a:pt x="21600" y="1040"/>
                    <a:pt x="20558" y="0"/>
                    <a:pt x="19356" y="0"/>
                  </a:cubicBezTo>
                  <a:close/>
                  <a:moveTo>
                    <a:pt x="18314" y="2280"/>
                  </a:moveTo>
                  <a:lnTo>
                    <a:pt x="18314" y="5560"/>
                  </a:lnTo>
                  <a:lnTo>
                    <a:pt x="16230" y="5560"/>
                  </a:lnTo>
                  <a:cubicBezTo>
                    <a:pt x="15429" y="5560"/>
                    <a:pt x="15028" y="5960"/>
                    <a:pt x="15028" y="6600"/>
                  </a:cubicBezTo>
                  <a:lnTo>
                    <a:pt x="15028" y="8640"/>
                  </a:lnTo>
                  <a:lnTo>
                    <a:pt x="18314" y="8640"/>
                  </a:lnTo>
                  <a:lnTo>
                    <a:pt x="18314" y="11920"/>
                  </a:lnTo>
                  <a:lnTo>
                    <a:pt x="15028" y="11920"/>
                  </a:lnTo>
                  <a:lnTo>
                    <a:pt x="15028" y="19320"/>
                  </a:lnTo>
                  <a:lnTo>
                    <a:pt x="11942" y="19320"/>
                  </a:lnTo>
                  <a:lnTo>
                    <a:pt x="11942" y="11920"/>
                  </a:lnTo>
                  <a:lnTo>
                    <a:pt x="9658" y="11920"/>
                  </a:lnTo>
                  <a:lnTo>
                    <a:pt x="9658" y="8640"/>
                  </a:lnTo>
                  <a:lnTo>
                    <a:pt x="11942" y="8640"/>
                  </a:lnTo>
                  <a:lnTo>
                    <a:pt x="11942" y="5960"/>
                  </a:lnTo>
                  <a:cubicBezTo>
                    <a:pt x="11942" y="3920"/>
                    <a:pt x="13585" y="2280"/>
                    <a:pt x="15629" y="2280"/>
                  </a:cubicBezTo>
                  <a:lnTo>
                    <a:pt x="18314" y="2280"/>
                  </a:ln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13" name="Shape 13"/>
            <p:cNvSpPr/>
            <p:nvPr/>
          </p:nvSpPr>
          <p:spPr>
            <a:xfrm>
              <a:off x="1668270" y="0"/>
              <a:ext cx="562943" cy="567560"/>
            </a:xfrm>
            <a:custGeom>
              <a:avLst/>
              <a:gdLst/>
              <a:ahLst/>
              <a:cxnLst>
                <a:cxn ang="0">
                  <a:pos x="wd2" y="hd2"/>
                </a:cxn>
                <a:cxn ang="5400000">
                  <a:pos x="wd2" y="hd2"/>
                </a:cxn>
                <a:cxn ang="10800000">
                  <a:pos x="wd2" y="hd2"/>
                </a:cxn>
                <a:cxn ang="16200000">
                  <a:pos x="wd2" y="hd2"/>
                </a:cxn>
              </a:cxnLst>
              <a:rect l="0" t="0" r="r" b="b"/>
              <a:pathLst>
                <a:path w="21600" h="21600" extrusionOk="0">
                  <a:moveTo>
                    <a:pt x="10099" y="7400"/>
                  </a:moveTo>
                  <a:cubicBezTo>
                    <a:pt x="10099" y="6400"/>
                    <a:pt x="9257" y="4320"/>
                    <a:pt x="7814" y="4320"/>
                  </a:cubicBezTo>
                  <a:cubicBezTo>
                    <a:pt x="7013" y="4320"/>
                    <a:pt x="6372" y="4760"/>
                    <a:pt x="6372" y="6200"/>
                  </a:cubicBezTo>
                  <a:cubicBezTo>
                    <a:pt x="6372" y="7400"/>
                    <a:pt x="7013" y="9280"/>
                    <a:pt x="8456" y="9280"/>
                  </a:cubicBezTo>
                  <a:cubicBezTo>
                    <a:pt x="8456" y="9280"/>
                    <a:pt x="10099" y="9080"/>
                    <a:pt x="10099" y="7400"/>
                  </a:cubicBezTo>
                  <a:close/>
                  <a:moveTo>
                    <a:pt x="9257" y="12760"/>
                  </a:moveTo>
                  <a:lnTo>
                    <a:pt x="9057" y="12760"/>
                  </a:lnTo>
                  <a:cubicBezTo>
                    <a:pt x="8656" y="12760"/>
                    <a:pt x="7814" y="12960"/>
                    <a:pt x="7013" y="13160"/>
                  </a:cubicBezTo>
                  <a:cubicBezTo>
                    <a:pt x="6372" y="13400"/>
                    <a:pt x="5570" y="13800"/>
                    <a:pt x="5570" y="14800"/>
                  </a:cubicBezTo>
                  <a:cubicBezTo>
                    <a:pt x="5570" y="16040"/>
                    <a:pt x="6572" y="17280"/>
                    <a:pt x="8656" y="17280"/>
                  </a:cubicBezTo>
                  <a:cubicBezTo>
                    <a:pt x="10299" y="17280"/>
                    <a:pt x="11301" y="16240"/>
                    <a:pt x="11301" y="15240"/>
                  </a:cubicBezTo>
                  <a:cubicBezTo>
                    <a:pt x="11301" y="14400"/>
                    <a:pt x="10700" y="13800"/>
                    <a:pt x="9257" y="12760"/>
                  </a:cubicBezTo>
                  <a:close/>
                  <a:moveTo>
                    <a:pt x="19556" y="0"/>
                  </a:moveTo>
                  <a:lnTo>
                    <a:pt x="2244" y="0"/>
                  </a:lnTo>
                  <a:cubicBezTo>
                    <a:pt x="1042" y="0"/>
                    <a:pt x="0" y="1040"/>
                    <a:pt x="0" y="2280"/>
                  </a:cubicBezTo>
                  <a:lnTo>
                    <a:pt x="0" y="19360"/>
                  </a:lnTo>
                  <a:cubicBezTo>
                    <a:pt x="0" y="20560"/>
                    <a:pt x="1042" y="21600"/>
                    <a:pt x="2244" y="21600"/>
                  </a:cubicBezTo>
                  <a:lnTo>
                    <a:pt x="19556" y="21600"/>
                  </a:lnTo>
                  <a:cubicBezTo>
                    <a:pt x="20598" y="21600"/>
                    <a:pt x="21600" y="20560"/>
                    <a:pt x="21600" y="19360"/>
                  </a:cubicBezTo>
                  <a:lnTo>
                    <a:pt x="21600" y="2280"/>
                  </a:lnTo>
                  <a:cubicBezTo>
                    <a:pt x="21600" y="1040"/>
                    <a:pt x="20598" y="0"/>
                    <a:pt x="19556" y="0"/>
                  </a:cubicBezTo>
                  <a:close/>
                  <a:moveTo>
                    <a:pt x="7814" y="18520"/>
                  </a:moveTo>
                  <a:cubicBezTo>
                    <a:pt x="4729" y="18520"/>
                    <a:pt x="3286" y="16880"/>
                    <a:pt x="3286" y="15440"/>
                  </a:cubicBezTo>
                  <a:cubicBezTo>
                    <a:pt x="3286" y="14800"/>
                    <a:pt x="3486" y="13600"/>
                    <a:pt x="4929" y="12760"/>
                  </a:cubicBezTo>
                  <a:cubicBezTo>
                    <a:pt x="5771" y="12160"/>
                    <a:pt x="6773" y="11960"/>
                    <a:pt x="8215" y="11720"/>
                  </a:cubicBezTo>
                  <a:cubicBezTo>
                    <a:pt x="8015" y="11520"/>
                    <a:pt x="8015" y="11320"/>
                    <a:pt x="8015" y="10720"/>
                  </a:cubicBezTo>
                  <a:cubicBezTo>
                    <a:pt x="8015" y="10520"/>
                    <a:pt x="8015" y="10520"/>
                    <a:pt x="8015" y="10080"/>
                  </a:cubicBezTo>
                  <a:lnTo>
                    <a:pt x="7614" y="10080"/>
                  </a:lnTo>
                  <a:cubicBezTo>
                    <a:pt x="5570" y="10080"/>
                    <a:pt x="4128" y="8640"/>
                    <a:pt x="4128" y="7000"/>
                  </a:cubicBezTo>
                  <a:cubicBezTo>
                    <a:pt x="4128" y="5160"/>
                    <a:pt x="5570" y="3120"/>
                    <a:pt x="8656" y="3120"/>
                  </a:cubicBezTo>
                  <a:lnTo>
                    <a:pt x="13184" y="3120"/>
                  </a:lnTo>
                  <a:lnTo>
                    <a:pt x="12744" y="3520"/>
                  </a:lnTo>
                  <a:lnTo>
                    <a:pt x="11942" y="4320"/>
                  </a:lnTo>
                  <a:lnTo>
                    <a:pt x="11101" y="4320"/>
                  </a:lnTo>
                  <a:cubicBezTo>
                    <a:pt x="11541" y="4760"/>
                    <a:pt x="12142" y="5360"/>
                    <a:pt x="12142" y="6600"/>
                  </a:cubicBezTo>
                  <a:cubicBezTo>
                    <a:pt x="12142" y="8240"/>
                    <a:pt x="11301" y="8840"/>
                    <a:pt x="10499" y="9480"/>
                  </a:cubicBezTo>
                  <a:cubicBezTo>
                    <a:pt x="10299" y="9680"/>
                    <a:pt x="10099" y="9880"/>
                    <a:pt x="10099" y="10280"/>
                  </a:cubicBezTo>
                  <a:cubicBezTo>
                    <a:pt x="10099" y="10720"/>
                    <a:pt x="10299" y="10920"/>
                    <a:pt x="10499" y="10920"/>
                  </a:cubicBezTo>
                  <a:cubicBezTo>
                    <a:pt x="10499" y="11120"/>
                    <a:pt x="10700" y="11120"/>
                    <a:pt x="10900" y="11320"/>
                  </a:cubicBezTo>
                  <a:cubicBezTo>
                    <a:pt x="11742" y="11960"/>
                    <a:pt x="12984" y="12560"/>
                    <a:pt x="12984" y="14400"/>
                  </a:cubicBezTo>
                  <a:cubicBezTo>
                    <a:pt x="12984" y="16240"/>
                    <a:pt x="11541" y="18520"/>
                    <a:pt x="7814" y="18520"/>
                  </a:cubicBezTo>
                  <a:close/>
                  <a:moveTo>
                    <a:pt x="18314" y="10920"/>
                  </a:moveTo>
                  <a:lnTo>
                    <a:pt x="16270" y="10920"/>
                  </a:lnTo>
                  <a:lnTo>
                    <a:pt x="16270" y="12960"/>
                  </a:lnTo>
                  <a:lnTo>
                    <a:pt x="15228" y="12960"/>
                  </a:lnTo>
                  <a:lnTo>
                    <a:pt x="15228" y="10920"/>
                  </a:lnTo>
                  <a:lnTo>
                    <a:pt x="12984" y="10920"/>
                  </a:lnTo>
                  <a:lnTo>
                    <a:pt x="12984" y="9680"/>
                  </a:lnTo>
                  <a:lnTo>
                    <a:pt x="15228" y="9680"/>
                  </a:lnTo>
                  <a:lnTo>
                    <a:pt x="15228" y="7640"/>
                  </a:lnTo>
                  <a:lnTo>
                    <a:pt x="16270" y="7640"/>
                  </a:lnTo>
                  <a:lnTo>
                    <a:pt x="16270" y="9680"/>
                  </a:lnTo>
                  <a:lnTo>
                    <a:pt x="18314" y="9680"/>
                  </a:lnTo>
                  <a:lnTo>
                    <a:pt x="18314" y="10920"/>
                  </a:ln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14" name="Shape 14"/>
            <p:cNvSpPr/>
            <p:nvPr/>
          </p:nvSpPr>
          <p:spPr>
            <a:xfrm>
              <a:off x="2500097" y="0"/>
              <a:ext cx="567561" cy="567560"/>
            </a:xfrm>
            <a:custGeom>
              <a:avLst/>
              <a:gdLst/>
              <a:ahLst/>
              <a:cxnLst>
                <a:cxn ang="0">
                  <a:pos x="wd2" y="hd2"/>
                </a:cxn>
                <a:cxn ang="5400000">
                  <a:pos x="wd2" y="hd2"/>
                </a:cxn>
                <a:cxn ang="10800000">
                  <a:pos x="wd2" y="hd2"/>
                </a:cxn>
                <a:cxn ang="16200000">
                  <a:pos x="wd2" y="hd2"/>
                </a:cxn>
              </a:cxnLst>
              <a:rect l="0" t="0" r="r" b="b"/>
              <a:pathLst>
                <a:path w="21600" h="21600" extrusionOk="0">
                  <a:moveTo>
                    <a:pt x="19320" y="0"/>
                  </a:moveTo>
                  <a:lnTo>
                    <a:pt x="2080" y="0"/>
                  </a:lnTo>
                  <a:cubicBezTo>
                    <a:pt x="1040" y="0"/>
                    <a:pt x="0" y="1040"/>
                    <a:pt x="0" y="2280"/>
                  </a:cubicBezTo>
                  <a:lnTo>
                    <a:pt x="0" y="19360"/>
                  </a:lnTo>
                  <a:cubicBezTo>
                    <a:pt x="0" y="20560"/>
                    <a:pt x="1040" y="21600"/>
                    <a:pt x="2080" y="21600"/>
                  </a:cubicBezTo>
                  <a:lnTo>
                    <a:pt x="19320" y="21600"/>
                  </a:lnTo>
                  <a:cubicBezTo>
                    <a:pt x="20560" y="21600"/>
                    <a:pt x="21600" y="20560"/>
                    <a:pt x="21600" y="19360"/>
                  </a:cubicBezTo>
                  <a:lnTo>
                    <a:pt x="21600" y="2280"/>
                  </a:lnTo>
                  <a:cubicBezTo>
                    <a:pt x="21600" y="1040"/>
                    <a:pt x="20560" y="0"/>
                    <a:pt x="19320" y="0"/>
                  </a:cubicBezTo>
                  <a:close/>
                  <a:moveTo>
                    <a:pt x="10680" y="6600"/>
                  </a:moveTo>
                  <a:cubicBezTo>
                    <a:pt x="13160" y="6600"/>
                    <a:pt x="15000" y="8560"/>
                    <a:pt x="15000" y="10920"/>
                  </a:cubicBezTo>
                  <a:cubicBezTo>
                    <a:pt x="15000" y="13280"/>
                    <a:pt x="13080" y="15240"/>
                    <a:pt x="10680" y="15240"/>
                  </a:cubicBezTo>
                  <a:cubicBezTo>
                    <a:pt x="8320" y="15240"/>
                    <a:pt x="6400" y="13280"/>
                    <a:pt x="6400" y="10920"/>
                  </a:cubicBezTo>
                  <a:cubicBezTo>
                    <a:pt x="6400" y="8560"/>
                    <a:pt x="8440" y="6600"/>
                    <a:pt x="10680" y="6600"/>
                  </a:cubicBezTo>
                  <a:close/>
                  <a:moveTo>
                    <a:pt x="2680" y="19360"/>
                  </a:moveTo>
                  <a:cubicBezTo>
                    <a:pt x="2280" y="19360"/>
                    <a:pt x="2080" y="19120"/>
                    <a:pt x="2080" y="18920"/>
                  </a:cubicBezTo>
                  <a:lnTo>
                    <a:pt x="2080" y="9680"/>
                  </a:lnTo>
                  <a:lnTo>
                    <a:pt x="4320" y="9680"/>
                  </a:lnTo>
                  <a:cubicBezTo>
                    <a:pt x="4320" y="10080"/>
                    <a:pt x="4320" y="10520"/>
                    <a:pt x="4320" y="10920"/>
                  </a:cubicBezTo>
                  <a:cubicBezTo>
                    <a:pt x="4320" y="14400"/>
                    <a:pt x="7200" y="17280"/>
                    <a:pt x="10680" y="17280"/>
                  </a:cubicBezTo>
                  <a:cubicBezTo>
                    <a:pt x="14200" y="17280"/>
                    <a:pt x="17280" y="14400"/>
                    <a:pt x="17280" y="10920"/>
                  </a:cubicBezTo>
                  <a:cubicBezTo>
                    <a:pt x="17280" y="10520"/>
                    <a:pt x="17280" y="10080"/>
                    <a:pt x="17080" y="9680"/>
                  </a:cubicBezTo>
                  <a:lnTo>
                    <a:pt x="19320" y="9680"/>
                  </a:lnTo>
                  <a:lnTo>
                    <a:pt x="19320" y="18920"/>
                  </a:lnTo>
                  <a:cubicBezTo>
                    <a:pt x="19320" y="19120"/>
                    <a:pt x="19120" y="19360"/>
                    <a:pt x="18720" y="19360"/>
                  </a:cubicBezTo>
                  <a:lnTo>
                    <a:pt x="2680" y="19360"/>
                  </a:lnTo>
                  <a:close/>
                  <a:moveTo>
                    <a:pt x="19320" y="4960"/>
                  </a:moveTo>
                  <a:cubicBezTo>
                    <a:pt x="19320" y="5160"/>
                    <a:pt x="19120" y="5360"/>
                    <a:pt x="18720" y="5360"/>
                  </a:cubicBezTo>
                  <a:lnTo>
                    <a:pt x="16680" y="5360"/>
                  </a:lnTo>
                  <a:cubicBezTo>
                    <a:pt x="16240" y="5360"/>
                    <a:pt x="16040" y="5160"/>
                    <a:pt x="16040" y="4960"/>
                  </a:cubicBezTo>
                  <a:lnTo>
                    <a:pt x="16040" y="2680"/>
                  </a:lnTo>
                  <a:cubicBezTo>
                    <a:pt x="16040" y="2480"/>
                    <a:pt x="16240" y="2280"/>
                    <a:pt x="16680" y="2280"/>
                  </a:cubicBezTo>
                  <a:lnTo>
                    <a:pt x="18720" y="2280"/>
                  </a:lnTo>
                  <a:cubicBezTo>
                    <a:pt x="19120" y="2280"/>
                    <a:pt x="19320" y="2480"/>
                    <a:pt x="19320" y="2680"/>
                  </a:cubicBezTo>
                  <a:lnTo>
                    <a:pt x="19320" y="4960"/>
                  </a:ln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15" name="Shape 15"/>
            <p:cNvSpPr/>
            <p:nvPr/>
          </p:nvSpPr>
          <p:spPr>
            <a:xfrm>
              <a:off x="834135" y="2308"/>
              <a:ext cx="562943" cy="562943"/>
            </a:xfrm>
            <a:custGeom>
              <a:avLst/>
              <a:gdLst/>
              <a:ahLst/>
              <a:cxnLst>
                <a:cxn ang="0">
                  <a:pos x="wd2" y="hd2"/>
                </a:cxn>
                <a:cxn ang="5400000">
                  <a:pos x="wd2" y="hd2"/>
                </a:cxn>
                <a:cxn ang="10800000">
                  <a:pos x="wd2" y="hd2"/>
                </a:cxn>
                <a:cxn ang="16200000">
                  <a:pos x="wd2" y="hd2"/>
                </a:cxn>
              </a:cxnLst>
              <a:rect l="0" t="0" r="r" b="b"/>
              <a:pathLst>
                <a:path w="21600" h="21600" extrusionOk="0">
                  <a:moveTo>
                    <a:pt x="19556" y="0"/>
                  </a:moveTo>
                  <a:lnTo>
                    <a:pt x="2244" y="0"/>
                  </a:lnTo>
                  <a:cubicBezTo>
                    <a:pt x="1042" y="0"/>
                    <a:pt x="0" y="1002"/>
                    <a:pt x="0" y="2244"/>
                  </a:cubicBezTo>
                  <a:lnTo>
                    <a:pt x="0" y="19356"/>
                  </a:lnTo>
                  <a:cubicBezTo>
                    <a:pt x="0" y="20598"/>
                    <a:pt x="1042" y="21600"/>
                    <a:pt x="2244" y="21600"/>
                  </a:cubicBezTo>
                  <a:lnTo>
                    <a:pt x="19556" y="21600"/>
                  </a:lnTo>
                  <a:cubicBezTo>
                    <a:pt x="20598" y="21600"/>
                    <a:pt x="21600" y="20598"/>
                    <a:pt x="21600" y="19356"/>
                  </a:cubicBezTo>
                  <a:lnTo>
                    <a:pt x="21600" y="2244"/>
                  </a:lnTo>
                  <a:cubicBezTo>
                    <a:pt x="21600" y="1002"/>
                    <a:pt x="20598" y="0"/>
                    <a:pt x="19556" y="0"/>
                  </a:cubicBezTo>
                  <a:close/>
                  <a:moveTo>
                    <a:pt x="17072" y="7814"/>
                  </a:moveTo>
                  <a:cubicBezTo>
                    <a:pt x="16871" y="12744"/>
                    <a:pt x="13786" y="16270"/>
                    <a:pt x="9057" y="16471"/>
                  </a:cubicBezTo>
                  <a:cubicBezTo>
                    <a:pt x="7013" y="16671"/>
                    <a:pt x="5771" y="16030"/>
                    <a:pt x="4328" y="15228"/>
                  </a:cubicBezTo>
                  <a:cubicBezTo>
                    <a:pt x="5771" y="15429"/>
                    <a:pt x="7614" y="14827"/>
                    <a:pt x="8656" y="13986"/>
                  </a:cubicBezTo>
                  <a:cubicBezTo>
                    <a:pt x="7213" y="13986"/>
                    <a:pt x="6372" y="13184"/>
                    <a:pt x="5971" y="11942"/>
                  </a:cubicBezTo>
                  <a:cubicBezTo>
                    <a:pt x="6372" y="12142"/>
                    <a:pt x="6773" y="11942"/>
                    <a:pt x="7013" y="11942"/>
                  </a:cubicBezTo>
                  <a:cubicBezTo>
                    <a:pt x="5771" y="11501"/>
                    <a:pt x="4929" y="10900"/>
                    <a:pt x="4729" y="9057"/>
                  </a:cubicBezTo>
                  <a:cubicBezTo>
                    <a:pt x="5129" y="9257"/>
                    <a:pt x="5570" y="9458"/>
                    <a:pt x="5971" y="9458"/>
                  </a:cubicBezTo>
                  <a:cubicBezTo>
                    <a:pt x="5129" y="8856"/>
                    <a:pt x="4328" y="6773"/>
                    <a:pt x="5129" y="5530"/>
                  </a:cubicBezTo>
                  <a:cubicBezTo>
                    <a:pt x="6572" y="6973"/>
                    <a:pt x="8215" y="8416"/>
                    <a:pt x="11101" y="8616"/>
                  </a:cubicBezTo>
                  <a:cubicBezTo>
                    <a:pt x="10299" y="5530"/>
                    <a:pt x="14427" y="3887"/>
                    <a:pt x="16070" y="5971"/>
                  </a:cubicBezTo>
                  <a:cubicBezTo>
                    <a:pt x="16871" y="5771"/>
                    <a:pt x="17312" y="5530"/>
                    <a:pt x="17913" y="5330"/>
                  </a:cubicBezTo>
                  <a:cubicBezTo>
                    <a:pt x="17713" y="6171"/>
                    <a:pt x="17312" y="6572"/>
                    <a:pt x="16671" y="6973"/>
                  </a:cubicBezTo>
                  <a:cubicBezTo>
                    <a:pt x="17312" y="6773"/>
                    <a:pt x="17713" y="6773"/>
                    <a:pt x="18114" y="6572"/>
                  </a:cubicBezTo>
                  <a:cubicBezTo>
                    <a:pt x="18114" y="6973"/>
                    <a:pt x="17512" y="7414"/>
                    <a:pt x="17072" y="7814"/>
                  </a:cubicBez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grpSp>
      <p:grpSp>
        <p:nvGrpSpPr>
          <p:cNvPr id="30" name="Group 30"/>
          <p:cNvGrpSpPr/>
          <p:nvPr/>
        </p:nvGrpSpPr>
        <p:grpSpPr>
          <a:xfrm>
            <a:off x="1149692" y="11994735"/>
            <a:ext cx="6470613" cy="696876"/>
            <a:chOff x="0" y="0"/>
            <a:chExt cx="6470612" cy="696875"/>
          </a:xfrm>
        </p:grpSpPr>
        <p:sp>
          <p:nvSpPr>
            <p:cNvPr id="17" name="Shape 17"/>
            <p:cNvSpPr/>
            <p:nvPr/>
          </p:nvSpPr>
          <p:spPr>
            <a:xfrm>
              <a:off x="707265" y="0"/>
              <a:ext cx="2514713"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l">
                <a:defRPr sz="1800" b="1">
                  <a:solidFill>
                    <a:srgbClr val="5E7484"/>
                  </a:solidFill>
                  <a:latin typeface="+mn-lt"/>
                  <a:ea typeface="+mn-ea"/>
                  <a:cs typeface="+mn-cs"/>
                  <a:sym typeface="Helvetica"/>
                  <a:hlinkClick r:id="rId2"/>
                </a:defRPr>
              </a:lvl1pPr>
            </a:lstStyle>
            <a:p>
              <a:r>
                <a:rPr>
                  <a:latin typeface="+mn-lt"/>
                  <a:hlinkClick r:id="rId2"/>
                </a:rPr>
                <a:t>WWW.SITE2MAX.PRO</a:t>
              </a:r>
            </a:p>
          </p:txBody>
        </p:sp>
        <p:sp>
          <p:nvSpPr>
            <p:cNvPr id="18" name="Shape 18"/>
            <p:cNvSpPr/>
            <p:nvPr/>
          </p:nvSpPr>
          <p:spPr>
            <a:xfrm>
              <a:off x="704449" y="315875"/>
              <a:ext cx="5766164"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1800">
                  <a:solidFill>
                    <a:srgbClr val="5E7484"/>
                  </a:solidFill>
                  <a:latin typeface="+mn-lt"/>
                  <a:ea typeface="+mn-ea"/>
                  <a:cs typeface="+mn-cs"/>
                  <a:sym typeface="Helvetica"/>
                </a:defRPr>
              </a:lvl1pPr>
            </a:lstStyle>
            <a:p>
              <a:r>
                <a:rPr>
                  <a:latin typeface="+mn-lt"/>
                </a:rPr>
                <a:t>Free PowerPoint &amp; KeyNote Templates</a:t>
              </a:r>
            </a:p>
          </p:txBody>
        </p:sp>
        <p:grpSp>
          <p:nvGrpSpPr>
            <p:cNvPr id="29" name="Group 29"/>
            <p:cNvGrpSpPr/>
            <p:nvPr/>
          </p:nvGrpSpPr>
          <p:grpSpPr>
            <a:xfrm>
              <a:off x="0" y="103781"/>
              <a:ext cx="591162" cy="508658"/>
              <a:chOff x="0" y="0"/>
              <a:chExt cx="591161" cy="508657"/>
            </a:xfrm>
          </p:grpSpPr>
          <p:sp>
            <p:nvSpPr>
              <p:cNvPr id="19" name="Shape 19"/>
              <p:cNvSpPr/>
              <p:nvPr/>
            </p:nvSpPr>
            <p:spPr>
              <a:xfrm>
                <a:off x="1493"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76" y="20289"/>
                    </a:moveTo>
                    <a:lnTo>
                      <a:pt x="0" y="1360"/>
                    </a:lnTo>
                    <a:cubicBezTo>
                      <a:pt x="-10" y="1007"/>
                      <a:pt x="120" y="664"/>
                      <a:pt x="360" y="410"/>
                    </a:cubicBezTo>
                    <a:cubicBezTo>
                      <a:pt x="733" y="16"/>
                      <a:pt x="1302" y="-107"/>
                      <a:pt x="1798" y="98"/>
                    </a:cubicBezTo>
                    <a:lnTo>
                      <a:pt x="20652" y="7385"/>
                    </a:lnTo>
                    <a:cubicBezTo>
                      <a:pt x="20896" y="7491"/>
                      <a:pt x="21105" y="7652"/>
                      <a:pt x="21269" y="7853"/>
                    </a:cubicBezTo>
                    <a:cubicBezTo>
                      <a:pt x="21398" y="8010"/>
                      <a:pt x="21500" y="8195"/>
                      <a:pt x="21541" y="8404"/>
                    </a:cubicBezTo>
                    <a:cubicBezTo>
                      <a:pt x="21590" y="8654"/>
                      <a:pt x="21546" y="8905"/>
                      <a:pt x="21446" y="9124"/>
                    </a:cubicBezTo>
                    <a:cubicBezTo>
                      <a:pt x="21331" y="9377"/>
                      <a:pt x="21139" y="9593"/>
                      <a:pt x="20887" y="9735"/>
                    </a:cubicBezTo>
                    <a:lnTo>
                      <a:pt x="1482" y="21324"/>
                    </a:lnTo>
                    <a:cubicBezTo>
                      <a:pt x="1182" y="21493"/>
                      <a:pt x="817" y="21484"/>
                      <a:pt x="525" y="21302"/>
                    </a:cubicBezTo>
                    <a:cubicBezTo>
                      <a:pt x="187" y="21090"/>
                      <a:pt x="9" y="20689"/>
                      <a:pt x="76" y="20289"/>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0" name="Shape 20"/>
              <p:cNvSpPr/>
              <p:nvPr/>
            </p:nvSpPr>
            <p:spPr>
              <a:xfrm>
                <a:off x="1168" y="173768"/>
                <a:ext cx="128123" cy="101385"/>
              </a:xfrm>
              <a:custGeom>
                <a:avLst/>
                <a:gdLst/>
                <a:ahLst/>
                <a:cxnLst>
                  <a:cxn ang="0">
                    <a:pos x="wd2" y="hd2"/>
                  </a:cxn>
                  <a:cxn ang="5400000">
                    <a:pos x="wd2" y="hd2"/>
                  </a:cxn>
                  <a:cxn ang="10800000">
                    <a:pos x="wd2" y="hd2"/>
                  </a:cxn>
                  <a:cxn ang="16200000">
                    <a:pos x="wd2" y="hd2"/>
                  </a:cxn>
                </a:cxnLst>
                <a:rect l="0" t="0" r="r" b="b"/>
                <a:pathLst>
                  <a:path w="21059" h="20967" extrusionOk="0">
                    <a:moveTo>
                      <a:pt x="14" y="12680"/>
                    </a:moveTo>
                    <a:lnTo>
                      <a:pt x="14" y="19280"/>
                    </a:lnTo>
                    <a:cubicBezTo>
                      <a:pt x="-42" y="19719"/>
                      <a:pt x="74" y="20165"/>
                      <a:pt x="324" y="20481"/>
                    </a:cubicBezTo>
                    <a:cubicBezTo>
                      <a:pt x="757" y="21028"/>
                      <a:pt x="1418" y="21061"/>
                      <a:pt x="2007" y="20838"/>
                    </a:cubicBezTo>
                    <a:cubicBezTo>
                      <a:pt x="2230" y="20754"/>
                      <a:pt x="2445" y="20636"/>
                      <a:pt x="2647" y="20485"/>
                    </a:cubicBezTo>
                    <a:lnTo>
                      <a:pt x="19339" y="8413"/>
                    </a:lnTo>
                    <a:cubicBezTo>
                      <a:pt x="21016" y="7110"/>
                      <a:pt x="21558" y="4359"/>
                      <a:pt x="20559" y="2221"/>
                    </a:cubicBezTo>
                    <a:cubicBezTo>
                      <a:pt x="19637" y="250"/>
                      <a:pt x="17688" y="-539"/>
                      <a:pt x="16025" y="386"/>
                    </a:cubicBezTo>
                    <a:lnTo>
                      <a:pt x="710" y="11183"/>
                    </a:lnTo>
                    <a:cubicBezTo>
                      <a:pt x="471" y="11359"/>
                      <a:pt x="279" y="11620"/>
                      <a:pt x="157" y="11932"/>
                    </a:cubicBezTo>
                    <a:cubicBezTo>
                      <a:pt x="66" y="12165"/>
                      <a:pt x="17" y="12421"/>
                      <a:pt x="14" y="12680"/>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1" name="Shape 21"/>
              <p:cNvSpPr/>
              <p:nvPr/>
            </p:nvSpPr>
            <p:spPr>
              <a:xfrm>
                <a:off x="0" y="228851"/>
                <a:ext cx="295414" cy="279807"/>
              </a:xfrm>
              <a:custGeom>
                <a:avLst/>
                <a:gdLst/>
                <a:ahLst/>
                <a:cxnLst>
                  <a:cxn ang="0">
                    <a:pos x="wd2" y="hd2"/>
                  </a:cxn>
                  <a:cxn ang="5400000">
                    <a:pos x="wd2" y="hd2"/>
                  </a:cxn>
                  <a:cxn ang="10800000">
                    <a:pos x="wd2" y="hd2"/>
                  </a:cxn>
                  <a:cxn ang="16200000">
                    <a:pos x="wd2" y="hd2"/>
                  </a:cxn>
                </a:cxnLst>
                <a:rect l="0" t="0" r="r" b="b"/>
                <a:pathLst>
                  <a:path w="21590" h="21107" extrusionOk="0">
                    <a:moveTo>
                      <a:pt x="471" y="7906"/>
                    </a:moveTo>
                    <a:lnTo>
                      <a:pt x="13581" y="457"/>
                    </a:lnTo>
                    <a:cubicBezTo>
                      <a:pt x="15392" y="-487"/>
                      <a:pt x="17599" y="70"/>
                      <a:pt x="18783" y="1769"/>
                    </a:cubicBezTo>
                    <a:cubicBezTo>
                      <a:pt x="20248" y="3871"/>
                      <a:pt x="19645" y="6818"/>
                      <a:pt x="17481" y="8128"/>
                    </a:cubicBezTo>
                    <a:lnTo>
                      <a:pt x="12198" y="11071"/>
                    </a:lnTo>
                    <a:cubicBezTo>
                      <a:pt x="11994" y="11210"/>
                      <a:pt x="11865" y="11441"/>
                      <a:pt x="11851" y="11693"/>
                    </a:cubicBezTo>
                    <a:cubicBezTo>
                      <a:pt x="11835" y="11962"/>
                      <a:pt x="11951" y="12221"/>
                      <a:pt x="12160" y="12383"/>
                    </a:cubicBezTo>
                    <a:lnTo>
                      <a:pt x="19975" y="16959"/>
                    </a:lnTo>
                    <a:cubicBezTo>
                      <a:pt x="20263" y="17139"/>
                      <a:pt x="20576" y="17273"/>
                      <a:pt x="20903" y="17355"/>
                    </a:cubicBezTo>
                    <a:cubicBezTo>
                      <a:pt x="21128" y="17412"/>
                      <a:pt x="21358" y="17444"/>
                      <a:pt x="21590" y="17451"/>
                    </a:cubicBezTo>
                    <a:lnTo>
                      <a:pt x="21590" y="21105"/>
                    </a:lnTo>
                    <a:cubicBezTo>
                      <a:pt x="21408" y="21113"/>
                      <a:pt x="21226" y="21099"/>
                      <a:pt x="21048" y="21063"/>
                    </a:cubicBezTo>
                    <a:cubicBezTo>
                      <a:pt x="20857" y="21025"/>
                      <a:pt x="20672" y="20963"/>
                      <a:pt x="20492" y="20889"/>
                    </a:cubicBezTo>
                    <a:cubicBezTo>
                      <a:pt x="20290" y="20804"/>
                      <a:pt x="20093" y="20703"/>
                      <a:pt x="19905" y="20586"/>
                    </a:cubicBezTo>
                    <a:lnTo>
                      <a:pt x="421" y="9395"/>
                    </a:lnTo>
                    <a:cubicBezTo>
                      <a:pt x="169" y="9255"/>
                      <a:pt x="9" y="8988"/>
                      <a:pt x="0" y="8693"/>
                    </a:cubicBezTo>
                    <a:cubicBezTo>
                      <a:pt x="-10" y="8357"/>
                      <a:pt x="175" y="8047"/>
                      <a:pt x="471" y="7906"/>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2" name="Shape 22"/>
              <p:cNvSpPr/>
              <p:nvPr/>
            </p:nvSpPr>
            <p:spPr>
              <a:xfrm>
                <a:off x="189045" y="262322"/>
                <a:ext cx="45114" cy="45114"/>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latin typeface="+mn-lt"/>
                </a:endParaRPr>
              </a:p>
            </p:txBody>
          </p:sp>
          <p:sp>
            <p:nvSpPr>
              <p:cNvPr id="23" name="Shape 23"/>
              <p:cNvSpPr/>
              <p:nvPr/>
            </p:nvSpPr>
            <p:spPr>
              <a:xfrm>
                <a:off x="207835" y="56337"/>
                <a:ext cx="173029" cy="50731"/>
              </a:xfrm>
              <a:custGeom>
                <a:avLst/>
                <a:gdLst/>
                <a:ahLst/>
                <a:cxnLst>
                  <a:cxn ang="0">
                    <a:pos x="wd2" y="hd2"/>
                  </a:cxn>
                  <a:cxn ang="5400000">
                    <a:pos x="wd2" y="hd2"/>
                  </a:cxn>
                  <a:cxn ang="10800000">
                    <a:pos x="wd2" y="hd2"/>
                  </a:cxn>
                  <a:cxn ang="16200000">
                    <a:pos x="wd2" y="hd2"/>
                  </a:cxn>
                </a:cxnLst>
                <a:rect l="0" t="0" r="r" b="b"/>
                <a:pathLst>
                  <a:path w="21420" h="21513" extrusionOk="0">
                    <a:moveTo>
                      <a:pt x="675" y="0"/>
                    </a:moveTo>
                    <a:cubicBezTo>
                      <a:pt x="421" y="21"/>
                      <a:pt x="190" y="524"/>
                      <a:pt x="77" y="1306"/>
                    </a:cubicBezTo>
                    <a:cubicBezTo>
                      <a:pt x="-114" y="2623"/>
                      <a:pt x="64" y="4217"/>
                      <a:pt x="462" y="4762"/>
                    </a:cubicBezTo>
                    <a:lnTo>
                      <a:pt x="9181" y="20142"/>
                    </a:lnTo>
                    <a:cubicBezTo>
                      <a:pt x="9676" y="21045"/>
                      <a:pt x="10229" y="21516"/>
                      <a:pt x="10790" y="21513"/>
                    </a:cubicBezTo>
                    <a:cubicBezTo>
                      <a:pt x="11347" y="21509"/>
                      <a:pt x="11895" y="21039"/>
                      <a:pt x="12387" y="20142"/>
                    </a:cubicBezTo>
                    <a:lnTo>
                      <a:pt x="20939" y="4999"/>
                    </a:lnTo>
                    <a:cubicBezTo>
                      <a:pt x="21290" y="4534"/>
                      <a:pt x="21486" y="3254"/>
                      <a:pt x="21399" y="2003"/>
                    </a:cubicBezTo>
                    <a:cubicBezTo>
                      <a:pt x="21313" y="755"/>
                      <a:pt x="20971" y="-84"/>
                      <a:pt x="20598" y="36"/>
                    </a:cubicBezTo>
                    <a:lnTo>
                      <a:pt x="675" y="0"/>
                    </a:ln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4" name="Shape 24"/>
              <p:cNvSpPr/>
              <p:nvPr/>
            </p:nvSpPr>
            <p:spPr>
              <a:xfrm>
                <a:off x="255606" y="392618"/>
                <a:ext cx="78502" cy="31973"/>
              </a:xfrm>
              <a:custGeom>
                <a:avLst/>
                <a:gdLst/>
                <a:ahLst/>
                <a:cxnLst>
                  <a:cxn ang="0">
                    <a:pos x="wd2" y="hd2"/>
                  </a:cxn>
                  <a:cxn ang="5400000">
                    <a:pos x="wd2" y="hd2"/>
                  </a:cxn>
                  <a:cxn ang="10800000">
                    <a:pos x="wd2" y="hd2"/>
                  </a:cxn>
                  <a:cxn ang="16200000">
                    <a:pos x="wd2" y="hd2"/>
                  </a:cxn>
                </a:cxnLst>
                <a:rect l="0" t="0" r="r" b="b"/>
                <a:pathLst>
                  <a:path w="21330" h="21540" extrusionOk="0">
                    <a:moveTo>
                      <a:pt x="1655" y="0"/>
                    </a:moveTo>
                    <a:lnTo>
                      <a:pt x="19650" y="0"/>
                    </a:lnTo>
                    <a:cubicBezTo>
                      <a:pt x="20512" y="239"/>
                      <a:pt x="21199" y="1904"/>
                      <a:pt x="21313" y="4037"/>
                    </a:cubicBezTo>
                    <a:cubicBezTo>
                      <a:pt x="21412" y="5877"/>
                      <a:pt x="21056" y="7685"/>
                      <a:pt x="20410" y="8623"/>
                    </a:cubicBezTo>
                    <a:lnTo>
                      <a:pt x="12944" y="20137"/>
                    </a:lnTo>
                    <a:cubicBezTo>
                      <a:pt x="12358" y="20996"/>
                      <a:pt x="11696" y="21476"/>
                      <a:pt x="11016" y="21534"/>
                    </a:cubicBezTo>
                    <a:cubicBezTo>
                      <a:pt x="10241" y="21600"/>
                      <a:pt x="9474" y="21115"/>
                      <a:pt x="8806" y="20137"/>
                    </a:cubicBezTo>
                    <a:lnTo>
                      <a:pt x="959" y="8655"/>
                    </a:lnTo>
                    <a:cubicBezTo>
                      <a:pt x="174" y="7554"/>
                      <a:pt x="-188" y="5229"/>
                      <a:pt x="96" y="3106"/>
                    </a:cubicBezTo>
                    <a:cubicBezTo>
                      <a:pt x="324" y="1400"/>
                      <a:pt x="934" y="184"/>
                      <a:pt x="1655" y="0"/>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5" name="Shape 25"/>
              <p:cNvSpPr/>
              <p:nvPr/>
            </p:nvSpPr>
            <p:spPr>
              <a:xfrm>
                <a:off x="462326" y="173764"/>
                <a:ext cx="128122" cy="101385"/>
              </a:xfrm>
              <a:custGeom>
                <a:avLst/>
                <a:gdLst/>
                <a:ahLst/>
                <a:cxnLst>
                  <a:cxn ang="0">
                    <a:pos x="wd2" y="hd2"/>
                  </a:cxn>
                  <a:cxn ang="5400000">
                    <a:pos x="wd2" y="hd2"/>
                  </a:cxn>
                  <a:cxn ang="10800000">
                    <a:pos x="wd2" y="hd2"/>
                  </a:cxn>
                  <a:cxn ang="16200000">
                    <a:pos x="wd2" y="hd2"/>
                  </a:cxn>
                </a:cxnLst>
                <a:rect l="0" t="0" r="r" b="b"/>
                <a:pathLst>
                  <a:path w="21059" h="20967" extrusionOk="0">
                    <a:moveTo>
                      <a:pt x="21045" y="12680"/>
                    </a:moveTo>
                    <a:lnTo>
                      <a:pt x="21045" y="19280"/>
                    </a:lnTo>
                    <a:cubicBezTo>
                      <a:pt x="21101" y="19719"/>
                      <a:pt x="20985" y="20165"/>
                      <a:pt x="20735" y="20481"/>
                    </a:cubicBezTo>
                    <a:cubicBezTo>
                      <a:pt x="20302" y="21028"/>
                      <a:pt x="19641" y="21061"/>
                      <a:pt x="19052" y="20838"/>
                    </a:cubicBezTo>
                    <a:cubicBezTo>
                      <a:pt x="18829" y="20754"/>
                      <a:pt x="18614" y="20636"/>
                      <a:pt x="18412" y="20485"/>
                    </a:cubicBezTo>
                    <a:lnTo>
                      <a:pt x="1720" y="8413"/>
                    </a:lnTo>
                    <a:cubicBezTo>
                      <a:pt x="43" y="7110"/>
                      <a:pt x="-499" y="4359"/>
                      <a:pt x="500" y="2221"/>
                    </a:cubicBezTo>
                    <a:cubicBezTo>
                      <a:pt x="1422" y="250"/>
                      <a:pt x="3371" y="-539"/>
                      <a:pt x="5034" y="386"/>
                    </a:cubicBezTo>
                    <a:lnTo>
                      <a:pt x="20349" y="11183"/>
                    </a:lnTo>
                    <a:cubicBezTo>
                      <a:pt x="20588" y="11359"/>
                      <a:pt x="20780" y="11620"/>
                      <a:pt x="20902" y="11932"/>
                    </a:cubicBezTo>
                    <a:cubicBezTo>
                      <a:pt x="20993" y="12165"/>
                      <a:pt x="21042" y="12421"/>
                      <a:pt x="21045" y="12680"/>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6" name="Shape 26"/>
              <p:cNvSpPr/>
              <p:nvPr/>
            </p:nvSpPr>
            <p:spPr>
              <a:xfrm>
                <a:off x="433839"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21485" y="20289"/>
                    </a:moveTo>
                    <a:lnTo>
                      <a:pt x="21561" y="1360"/>
                    </a:lnTo>
                    <a:cubicBezTo>
                      <a:pt x="21571" y="1007"/>
                      <a:pt x="21441" y="664"/>
                      <a:pt x="21201" y="410"/>
                    </a:cubicBezTo>
                    <a:cubicBezTo>
                      <a:pt x="20828" y="16"/>
                      <a:pt x="20259" y="-107"/>
                      <a:pt x="19763" y="98"/>
                    </a:cubicBezTo>
                    <a:lnTo>
                      <a:pt x="909" y="7385"/>
                    </a:lnTo>
                    <a:cubicBezTo>
                      <a:pt x="665" y="7491"/>
                      <a:pt x="456" y="7652"/>
                      <a:pt x="292" y="7853"/>
                    </a:cubicBezTo>
                    <a:cubicBezTo>
                      <a:pt x="163" y="8010"/>
                      <a:pt x="61" y="8195"/>
                      <a:pt x="20" y="8404"/>
                    </a:cubicBezTo>
                    <a:cubicBezTo>
                      <a:pt x="-29" y="8654"/>
                      <a:pt x="15" y="8905"/>
                      <a:pt x="115" y="9124"/>
                    </a:cubicBezTo>
                    <a:cubicBezTo>
                      <a:pt x="230" y="9377"/>
                      <a:pt x="422" y="9593"/>
                      <a:pt x="674" y="9735"/>
                    </a:cubicBezTo>
                    <a:lnTo>
                      <a:pt x="20079" y="21324"/>
                    </a:lnTo>
                    <a:cubicBezTo>
                      <a:pt x="20379" y="21493"/>
                      <a:pt x="20744" y="21484"/>
                      <a:pt x="21036" y="21302"/>
                    </a:cubicBezTo>
                    <a:cubicBezTo>
                      <a:pt x="21374" y="21090"/>
                      <a:pt x="21552" y="20689"/>
                      <a:pt x="21485" y="20289"/>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7" name="Shape 27"/>
              <p:cNvSpPr/>
              <p:nvPr/>
            </p:nvSpPr>
            <p:spPr>
              <a:xfrm>
                <a:off x="293590" y="228849"/>
                <a:ext cx="295414" cy="279808"/>
              </a:xfrm>
              <a:custGeom>
                <a:avLst/>
                <a:gdLst/>
                <a:ahLst/>
                <a:cxnLst>
                  <a:cxn ang="0">
                    <a:pos x="wd2" y="hd2"/>
                  </a:cxn>
                  <a:cxn ang="5400000">
                    <a:pos x="wd2" y="hd2"/>
                  </a:cxn>
                  <a:cxn ang="10800000">
                    <a:pos x="wd2" y="hd2"/>
                  </a:cxn>
                  <a:cxn ang="16200000">
                    <a:pos x="wd2" y="hd2"/>
                  </a:cxn>
                </a:cxnLst>
                <a:rect l="0" t="0" r="r" b="b"/>
                <a:pathLst>
                  <a:path w="21590" h="21107" extrusionOk="0">
                    <a:moveTo>
                      <a:pt x="21119" y="7906"/>
                    </a:moveTo>
                    <a:lnTo>
                      <a:pt x="8009" y="457"/>
                    </a:lnTo>
                    <a:cubicBezTo>
                      <a:pt x="6198" y="-487"/>
                      <a:pt x="3991" y="70"/>
                      <a:pt x="2807" y="1769"/>
                    </a:cubicBezTo>
                    <a:cubicBezTo>
                      <a:pt x="1342" y="3871"/>
                      <a:pt x="1945" y="6818"/>
                      <a:pt x="4109" y="8128"/>
                    </a:cubicBezTo>
                    <a:lnTo>
                      <a:pt x="9392" y="11071"/>
                    </a:lnTo>
                    <a:cubicBezTo>
                      <a:pt x="9596" y="11210"/>
                      <a:pt x="9725" y="11441"/>
                      <a:pt x="9739" y="11693"/>
                    </a:cubicBezTo>
                    <a:cubicBezTo>
                      <a:pt x="9755" y="11962"/>
                      <a:pt x="9639" y="12221"/>
                      <a:pt x="9430" y="12383"/>
                    </a:cubicBezTo>
                    <a:lnTo>
                      <a:pt x="1615" y="16959"/>
                    </a:lnTo>
                    <a:cubicBezTo>
                      <a:pt x="1327" y="17139"/>
                      <a:pt x="1014" y="17273"/>
                      <a:pt x="687" y="17355"/>
                    </a:cubicBezTo>
                    <a:cubicBezTo>
                      <a:pt x="462" y="17412"/>
                      <a:pt x="232" y="17444"/>
                      <a:pt x="0" y="17451"/>
                    </a:cubicBezTo>
                    <a:lnTo>
                      <a:pt x="0" y="21105"/>
                    </a:lnTo>
                    <a:cubicBezTo>
                      <a:pt x="182" y="21113"/>
                      <a:pt x="364" y="21099"/>
                      <a:pt x="542" y="21063"/>
                    </a:cubicBezTo>
                    <a:cubicBezTo>
                      <a:pt x="733" y="21025"/>
                      <a:pt x="918" y="20963"/>
                      <a:pt x="1098" y="20889"/>
                    </a:cubicBezTo>
                    <a:cubicBezTo>
                      <a:pt x="1300" y="20804"/>
                      <a:pt x="1497" y="20703"/>
                      <a:pt x="1685" y="20586"/>
                    </a:cubicBezTo>
                    <a:lnTo>
                      <a:pt x="21169" y="9395"/>
                    </a:lnTo>
                    <a:cubicBezTo>
                      <a:pt x="21421" y="9255"/>
                      <a:pt x="21581" y="8988"/>
                      <a:pt x="21590" y="8693"/>
                    </a:cubicBezTo>
                    <a:cubicBezTo>
                      <a:pt x="21600" y="8357"/>
                      <a:pt x="21415" y="8047"/>
                      <a:pt x="21119" y="7906"/>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8" name="Shape 28"/>
              <p:cNvSpPr/>
              <p:nvPr/>
            </p:nvSpPr>
            <p:spPr>
              <a:xfrm>
                <a:off x="354848" y="262322"/>
                <a:ext cx="45114" cy="45114"/>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latin typeface="+mn-lt"/>
                </a:endParaRPr>
              </a:p>
            </p:txBody>
          </p:sp>
        </p:grpSp>
      </p:gr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1854200" y="2057400"/>
            <a:ext cx="2517775" cy="2517775"/>
          </a:xfrm>
          <a:prstGeom prst="ellipse">
            <a:avLst/>
          </a:prstGeom>
        </p:spPr>
        <p:txBody>
          <a:bodyPr/>
          <a:lstStyle/>
          <a:p>
            <a:endParaRPr lang="en-US"/>
          </a:p>
        </p:txBody>
      </p:sp>
      <p:sp>
        <p:nvSpPr>
          <p:cNvPr id="32" name="Picture Placeholder 2"/>
          <p:cNvSpPr>
            <a:spLocks noGrp="1"/>
          </p:cNvSpPr>
          <p:nvPr>
            <p:ph type="pic" sz="quarter" idx="11"/>
          </p:nvPr>
        </p:nvSpPr>
        <p:spPr>
          <a:xfrm>
            <a:off x="4628333" y="2057400"/>
            <a:ext cx="2517775" cy="2517775"/>
          </a:xfrm>
          <a:prstGeom prst="ellipse">
            <a:avLst/>
          </a:prstGeom>
        </p:spPr>
        <p:txBody>
          <a:bodyPr/>
          <a:lstStyle/>
          <a:p>
            <a:endParaRPr lang="en-US"/>
          </a:p>
        </p:txBody>
      </p:sp>
      <p:sp>
        <p:nvSpPr>
          <p:cNvPr id="33" name="Picture Placeholder 2"/>
          <p:cNvSpPr>
            <a:spLocks noGrp="1"/>
          </p:cNvSpPr>
          <p:nvPr>
            <p:ph type="pic" sz="quarter" idx="12"/>
          </p:nvPr>
        </p:nvSpPr>
        <p:spPr>
          <a:xfrm>
            <a:off x="7402466" y="2057400"/>
            <a:ext cx="2517775" cy="2517775"/>
          </a:xfrm>
          <a:prstGeom prst="ellipse">
            <a:avLst/>
          </a:prstGeom>
        </p:spPr>
        <p:txBody>
          <a:bodyPr/>
          <a:lstStyle/>
          <a:p>
            <a:endParaRPr lang="en-US"/>
          </a:p>
        </p:txBody>
      </p:sp>
      <p:sp>
        <p:nvSpPr>
          <p:cNvPr id="34" name="Picture Placeholder 2"/>
          <p:cNvSpPr>
            <a:spLocks noGrp="1"/>
          </p:cNvSpPr>
          <p:nvPr>
            <p:ph type="pic" sz="quarter" idx="13"/>
          </p:nvPr>
        </p:nvSpPr>
        <p:spPr>
          <a:xfrm>
            <a:off x="10176599" y="2057400"/>
            <a:ext cx="2517775" cy="2517775"/>
          </a:xfrm>
          <a:prstGeom prst="ellipse">
            <a:avLst/>
          </a:prstGeom>
        </p:spPr>
        <p:txBody>
          <a:bodyPr/>
          <a:lstStyle/>
          <a:p>
            <a:endParaRPr lang="en-US"/>
          </a:p>
        </p:txBody>
      </p:sp>
      <p:sp>
        <p:nvSpPr>
          <p:cNvPr id="35" name="Picture Placeholder 2"/>
          <p:cNvSpPr>
            <a:spLocks noGrp="1"/>
          </p:cNvSpPr>
          <p:nvPr>
            <p:ph type="pic" sz="quarter" idx="14"/>
          </p:nvPr>
        </p:nvSpPr>
        <p:spPr>
          <a:xfrm>
            <a:off x="1854200" y="4891050"/>
            <a:ext cx="2517775" cy="2517775"/>
          </a:xfrm>
          <a:prstGeom prst="ellipse">
            <a:avLst/>
          </a:prstGeom>
        </p:spPr>
        <p:txBody>
          <a:bodyPr/>
          <a:lstStyle/>
          <a:p>
            <a:endParaRPr lang="en-US"/>
          </a:p>
        </p:txBody>
      </p:sp>
      <p:sp>
        <p:nvSpPr>
          <p:cNvPr id="36" name="Picture Placeholder 2"/>
          <p:cNvSpPr>
            <a:spLocks noGrp="1"/>
          </p:cNvSpPr>
          <p:nvPr>
            <p:ph type="pic" sz="quarter" idx="15"/>
          </p:nvPr>
        </p:nvSpPr>
        <p:spPr>
          <a:xfrm>
            <a:off x="4628333" y="4891050"/>
            <a:ext cx="2517775" cy="2517775"/>
          </a:xfrm>
          <a:prstGeom prst="ellipse">
            <a:avLst/>
          </a:prstGeom>
        </p:spPr>
        <p:txBody>
          <a:bodyPr/>
          <a:lstStyle/>
          <a:p>
            <a:endParaRPr lang="en-US"/>
          </a:p>
        </p:txBody>
      </p:sp>
      <p:sp>
        <p:nvSpPr>
          <p:cNvPr id="37" name="Picture Placeholder 2"/>
          <p:cNvSpPr>
            <a:spLocks noGrp="1"/>
          </p:cNvSpPr>
          <p:nvPr>
            <p:ph type="pic" sz="quarter" idx="16"/>
          </p:nvPr>
        </p:nvSpPr>
        <p:spPr>
          <a:xfrm>
            <a:off x="7402466" y="4891050"/>
            <a:ext cx="2517775" cy="2517775"/>
          </a:xfrm>
          <a:prstGeom prst="ellipse">
            <a:avLst/>
          </a:prstGeom>
        </p:spPr>
        <p:txBody>
          <a:bodyPr/>
          <a:lstStyle/>
          <a:p>
            <a:endParaRPr lang="en-US"/>
          </a:p>
        </p:txBody>
      </p:sp>
      <p:sp>
        <p:nvSpPr>
          <p:cNvPr id="38" name="Picture Placeholder 2"/>
          <p:cNvSpPr>
            <a:spLocks noGrp="1"/>
          </p:cNvSpPr>
          <p:nvPr>
            <p:ph type="pic" sz="quarter" idx="17"/>
          </p:nvPr>
        </p:nvSpPr>
        <p:spPr>
          <a:xfrm>
            <a:off x="10176599" y="4891050"/>
            <a:ext cx="2517775" cy="2517775"/>
          </a:xfrm>
          <a:prstGeom prst="ellipse">
            <a:avLst/>
          </a:prstGeom>
        </p:spPr>
        <p:txBody>
          <a:bodyPr/>
          <a:lstStyle/>
          <a:p>
            <a:endParaRPr lang="en-US"/>
          </a:p>
        </p:txBody>
      </p:sp>
      <p:sp>
        <p:nvSpPr>
          <p:cNvPr id="39" name="Picture Placeholder 2"/>
          <p:cNvSpPr>
            <a:spLocks noGrp="1"/>
          </p:cNvSpPr>
          <p:nvPr>
            <p:ph type="pic" sz="quarter" idx="18"/>
          </p:nvPr>
        </p:nvSpPr>
        <p:spPr>
          <a:xfrm>
            <a:off x="1854200" y="7742466"/>
            <a:ext cx="2517775" cy="2517775"/>
          </a:xfrm>
          <a:prstGeom prst="ellipse">
            <a:avLst/>
          </a:prstGeom>
        </p:spPr>
        <p:txBody>
          <a:bodyPr/>
          <a:lstStyle/>
          <a:p>
            <a:endParaRPr lang="en-US"/>
          </a:p>
        </p:txBody>
      </p:sp>
      <p:sp>
        <p:nvSpPr>
          <p:cNvPr id="40" name="Picture Placeholder 2"/>
          <p:cNvSpPr>
            <a:spLocks noGrp="1"/>
          </p:cNvSpPr>
          <p:nvPr>
            <p:ph type="pic" sz="quarter" idx="19"/>
          </p:nvPr>
        </p:nvSpPr>
        <p:spPr>
          <a:xfrm>
            <a:off x="4628333" y="7742466"/>
            <a:ext cx="2517775" cy="2517775"/>
          </a:xfrm>
          <a:prstGeom prst="ellipse">
            <a:avLst/>
          </a:prstGeom>
        </p:spPr>
        <p:txBody>
          <a:bodyPr/>
          <a:lstStyle/>
          <a:p>
            <a:endParaRPr lang="en-US"/>
          </a:p>
        </p:txBody>
      </p:sp>
      <p:sp>
        <p:nvSpPr>
          <p:cNvPr id="41" name="Picture Placeholder 2"/>
          <p:cNvSpPr>
            <a:spLocks noGrp="1"/>
          </p:cNvSpPr>
          <p:nvPr>
            <p:ph type="pic" sz="quarter" idx="20"/>
          </p:nvPr>
        </p:nvSpPr>
        <p:spPr>
          <a:xfrm>
            <a:off x="7402466" y="7742466"/>
            <a:ext cx="2517775" cy="2517775"/>
          </a:xfrm>
          <a:prstGeom prst="ellipse">
            <a:avLst/>
          </a:prstGeom>
        </p:spPr>
        <p:txBody>
          <a:bodyPr/>
          <a:lstStyle/>
          <a:p>
            <a:endParaRPr lang="en-US"/>
          </a:p>
        </p:txBody>
      </p:sp>
      <p:sp>
        <p:nvSpPr>
          <p:cNvPr id="42" name="Picture Placeholder 2"/>
          <p:cNvSpPr>
            <a:spLocks noGrp="1"/>
          </p:cNvSpPr>
          <p:nvPr>
            <p:ph type="pic" sz="quarter" idx="21"/>
          </p:nvPr>
        </p:nvSpPr>
        <p:spPr>
          <a:xfrm>
            <a:off x="10176599" y="7742466"/>
            <a:ext cx="2517775" cy="2517775"/>
          </a:xfrm>
          <a:prstGeom prst="ellipse">
            <a:avLst/>
          </a:prstGeom>
        </p:spPr>
        <p:txBody>
          <a:bodyPr/>
          <a:lstStyle/>
          <a:p>
            <a:endParaRPr lang="en-US"/>
          </a:p>
        </p:txBody>
      </p:sp>
    </p:spTree>
    <p:extLst>
      <p:ext uri="{BB962C8B-B14F-4D97-AF65-F5344CB8AC3E}">
        <p14:creationId xmlns:p14="http://schemas.microsoft.com/office/powerpoint/2010/main" val="25886921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big photo">
    <p:spTree>
      <p:nvGrpSpPr>
        <p:cNvPr id="1" name=""/>
        <p:cNvGrpSpPr/>
        <p:nvPr/>
      </p:nvGrpSpPr>
      <p:grpSpPr>
        <a:xfrm>
          <a:off x="0" y="0"/>
          <a:ext cx="0" cy="0"/>
          <a:chOff x="0" y="0"/>
          <a:chExt cx="0" cy="0"/>
        </a:xfrm>
      </p:grpSpPr>
      <p:sp>
        <p:nvSpPr>
          <p:cNvPr id="11" name="Shape 11"/>
          <p:cNvSpPr/>
          <p:nvPr/>
        </p:nvSpPr>
        <p:spPr>
          <a:xfrm>
            <a:off x="558800" y="508000"/>
            <a:ext cx="23266399" cy="12603659"/>
          </a:xfrm>
          <a:prstGeom prst="rect">
            <a:avLst/>
          </a:prstGeom>
          <a:ln w="63500">
            <a:solidFill>
              <a:srgbClr val="ECECEC"/>
            </a:solidFill>
            <a:miter lim="400000"/>
          </a:ln>
        </p:spPr>
        <p:txBody>
          <a:bodyPr lIns="50800" tIns="50800" rIns="50800" bIns="50800" anchor="ctr"/>
          <a:lstStyle/>
          <a:p>
            <a:pPr>
              <a:defRPr sz="3200">
                <a:solidFill>
                  <a:srgbClr val="FFFFFF"/>
                </a:solidFill>
              </a:defRPr>
            </a:pPr>
            <a:endParaRPr/>
          </a:p>
        </p:txBody>
      </p:sp>
      <p:grpSp>
        <p:nvGrpSpPr>
          <p:cNvPr id="16" name="Group 16"/>
          <p:cNvGrpSpPr/>
          <p:nvPr/>
        </p:nvGrpSpPr>
        <p:grpSpPr>
          <a:xfrm>
            <a:off x="20326370" y="12072092"/>
            <a:ext cx="3067658" cy="567561"/>
            <a:chOff x="0" y="0"/>
            <a:chExt cx="3067657" cy="567559"/>
          </a:xfrm>
        </p:grpSpPr>
        <p:sp>
          <p:nvSpPr>
            <p:cNvPr id="12" name="Shape 12"/>
            <p:cNvSpPr/>
            <p:nvPr/>
          </p:nvSpPr>
          <p:spPr>
            <a:xfrm>
              <a:off x="0" y="0"/>
              <a:ext cx="562942" cy="567559"/>
            </a:xfrm>
            <a:custGeom>
              <a:avLst/>
              <a:gdLst/>
              <a:ahLst/>
              <a:cxnLst>
                <a:cxn ang="0">
                  <a:pos x="wd2" y="hd2"/>
                </a:cxn>
                <a:cxn ang="5400000">
                  <a:pos x="wd2" y="hd2"/>
                </a:cxn>
                <a:cxn ang="10800000">
                  <a:pos x="wd2" y="hd2"/>
                </a:cxn>
                <a:cxn ang="16200000">
                  <a:pos x="wd2" y="hd2"/>
                </a:cxn>
              </a:cxnLst>
              <a:rect l="0" t="0" r="r" b="b"/>
              <a:pathLst>
                <a:path w="21600" h="21600" extrusionOk="0">
                  <a:moveTo>
                    <a:pt x="19356" y="0"/>
                  </a:moveTo>
                  <a:lnTo>
                    <a:pt x="2244" y="0"/>
                  </a:lnTo>
                  <a:cubicBezTo>
                    <a:pt x="1002" y="0"/>
                    <a:pt x="0" y="1040"/>
                    <a:pt x="0" y="2280"/>
                  </a:cubicBezTo>
                  <a:lnTo>
                    <a:pt x="0" y="19320"/>
                  </a:lnTo>
                  <a:cubicBezTo>
                    <a:pt x="0" y="20560"/>
                    <a:pt x="1002" y="21600"/>
                    <a:pt x="2244" y="21600"/>
                  </a:cubicBezTo>
                  <a:lnTo>
                    <a:pt x="19356" y="21600"/>
                  </a:lnTo>
                  <a:cubicBezTo>
                    <a:pt x="20558" y="21600"/>
                    <a:pt x="21600" y="20560"/>
                    <a:pt x="21600" y="19320"/>
                  </a:cubicBezTo>
                  <a:lnTo>
                    <a:pt x="21600" y="2280"/>
                  </a:lnTo>
                  <a:cubicBezTo>
                    <a:pt x="21600" y="1040"/>
                    <a:pt x="20558" y="0"/>
                    <a:pt x="19356" y="0"/>
                  </a:cubicBezTo>
                  <a:close/>
                  <a:moveTo>
                    <a:pt x="18314" y="2280"/>
                  </a:moveTo>
                  <a:lnTo>
                    <a:pt x="18314" y="5560"/>
                  </a:lnTo>
                  <a:lnTo>
                    <a:pt x="16230" y="5560"/>
                  </a:lnTo>
                  <a:cubicBezTo>
                    <a:pt x="15429" y="5560"/>
                    <a:pt x="15028" y="5960"/>
                    <a:pt x="15028" y="6600"/>
                  </a:cubicBezTo>
                  <a:lnTo>
                    <a:pt x="15028" y="8640"/>
                  </a:lnTo>
                  <a:lnTo>
                    <a:pt x="18314" y="8640"/>
                  </a:lnTo>
                  <a:lnTo>
                    <a:pt x="18314" y="11920"/>
                  </a:lnTo>
                  <a:lnTo>
                    <a:pt x="15028" y="11920"/>
                  </a:lnTo>
                  <a:lnTo>
                    <a:pt x="15028" y="19320"/>
                  </a:lnTo>
                  <a:lnTo>
                    <a:pt x="11942" y="19320"/>
                  </a:lnTo>
                  <a:lnTo>
                    <a:pt x="11942" y="11920"/>
                  </a:lnTo>
                  <a:lnTo>
                    <a:pt x="9658" y="11920"/>
                  </a:lnTo>
                  <a:lnTo>
                    <a:pt x="9658" y="8640"/>
                  </a:lnTo>
                  <a:lnTo>
                    <a:pt x="11942" y="8640"/>
                  </a:lnTo>
                  <a:lnTo>
                    <a:pt x="11942" y="5960"/>
                  </a:lnTo>
                  <a:cubicBezTo>
                    <a:pt x="11942" y="3920"/>
                    <a:pt x="13585" y="2280"/>
                    <a:pt x="15629" y="2280"/>
                  </a:cubicBezTo>
                  <a:lnTo>
                    <a:pt x="18314" y="2280"/>
                  </a:ln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13" name="Shape 13"/>
            <p:cNvSpPr/>
            <p:nvPr/>
          </p:nvSpPr>
          <p:spPr>
            <a:xfrm>
              <a:off x="1668270" y="0"/>
              <a:ext cx="562943" cy="567560"/>
            </a:xfrm>
            <a:custGeom>
              <a:avLst/>
              <a:gdLst/>
              <a:ahLst/>
              <a:cxnLst>
                <a:cxn ang="0">
                  <a:pos x="wd2" y="hd2"/>
                </a:cxn>
                <a:cxn ang="5400000">
                  <a:pos x="wd2" y="hd2"/>
                </a:cxn>
                <a:cxn ang="10800000">
                  <a:pos x="wd2" y="hd2"/>
                </a:cxn>
                <a:cxn ang="16200000">
                  <a:pos x="wd2" y="hd2"/>
                </a:cxn>
              </a:cxnLst>
              <a:rect l="0" t="0" r="r" b="b"/>
              <a:pathLst>
                <a:path w="21600" h="21600" extrusionOk="0">
                  <a:moveTo>
                    <a:pt x="10099" y="7400"/>
                  </a:moveTo>
                  <a:cubicBezTo>
                    <a:pt x="10099" y="6400"/>
                    <a:pt x="9257" y="4320"/>
                    <a:pt x="7814" y="4320"/>
                  </a:cubicBezTo>
                  <a:cubicBezTo>
                    <a:pt x="7013" y="4320"/>
                    <a:pt x="6372" y="4760"/>
                    <a:pt x="6372" y="6200"/>
                  </a:cubicBezTo>
                  <a:cubicBezTo>
                    <a:pt x="6372" y="7400"/>
                    <a:pt x="7013" y="9280"/>
                    <a:pt x="8456" y="9280"/>
                  </a:cubicBezTo>
                  <a:cubicBezTo>
                    <a:pt x="8456" y="9280"/>
                    <a:pt x="10099" y="9080"/>
                    <a:pt x="10099" y="7400"/>
                  </a:cubicBezTo>
                  <a:close/>
                  <a:moveTo>
                    <a:pt x="9257" y="12760"/>
                  </a:moveTo>
                  <a:lnTo>
                    <a:pt x="9057" y="12760"/>
                  </a:lnTo>
                  <a:cubicBezTo>
                    <a:pt x="8656" y="12760"/>
                    <a:pt x="7814" y="12960"/>
                    <a:pt x="7013" y="13160"/>
                  </a:cubicBezTo>
                  <a:cubicBezTo>
                    <a:pt x="6372" y="13400"/>
                    <a:pt x="5570" y="13800"/>
                    <a:pt x="5570" y="14800"/>
                  </a:cubicBezTo>
                  <a:cubicBezTo>
                    <a:pt x="5570" y="16040"/>
                    <a:pt x="6572" y="17280"/>
                    <a:pt x="8656" y="17280"/>
                  </a:cubicBezTo>
                  <a:cubicBezTo>
                    <a:pt x="10299" y="17280"/>
                    <a:pt x="11301" y="16240"/>
                    <a:pt x="11301" y="15240"/>
                  </a:cubicBezTo>
                  <a:cubicBezTo>
                    <a:pt x="11301" y="14400"/>
                    <a:pt x="10700" y="13800"/>
                    <a:pt x="9257" y="12760"/>
                  </a:cubicBezTo>
                  <a:close/>
                  <a:moveTo>
                    <a:pt x="19556" y="0"/>
                  </a:moveTo>
                  <a:lnTo>
                    <a:pt x="2244" y="0"/>
                  </a:lnTo>
                  <a:cubicBezTo>
                    <a:pt x="1042" y="0"/>
                    <a:pt x="0" y="1040"/>
                    <a:pt x="0" y="2280"/>
                  </a:cubicBezTo>
                  <a:lnTo>
                    <a:pt x="0" y="19360"/>
                  </a:lnTo>
                  <a:cubicBezTo>
                    <a:pt x="0" y="20560"/>
                    <a:pt x="1042" y="21600"/>
                    <a:pt x="2244" y="21600"/>
                  </a:cubicBezTo>
                  <a:lnTo>
                    <a:pt x="19556" y="21600"/>
                  </a:lnTo>
                  <a:cubicBezTo>
                    <a:pt x="20598" y="21600"/>
                    <a:pt x="21600" y="20560"/>
                    <a:pt x="21600" y="19360"/>
                  </a:cubicBezTo>
                  <a:lnTo>
                    <a:pt x="21600" y="2280"/>
                  </a:lnTo>
                  <a:cubicBezTo>
                    <a:pt x="21600" y="1040"/>
                    <a:pt x="20598" y="0"/>
                    <a:pt x="19556" y="0"/>
                  </a:cubicBezTo>
                  <a:close/>
                  <a:moveTo>
                    <a:pt x="7814" y="18520"/>
                  </a:moveTo>
                  <a:cubicBezTo>
                    <a:pt x="4729" y="18520"/>
                    <a:pt x="3286" y="16880"/>
                    <a:pt x="3286" y="15440"/>
                  </a:cubicBezTo>
                  <a:cubicBezTo>
                    <a:pt x="3286" y="14800"/>
                    <a:pt x="3486" y="13600"/>
                    <a:pt x="4929" y="12760"/>
                  </a:cubicBezTo>
                  <a:cubicBezTo>
                    <a:pt x="5771" y="12160"/>
                    <a:pt x="6773" y="11960"/>
                    <a:pt x="8215" y="11720"/>
                  </a:cubicBezTo>
                  <a:cubicBezTo>
                    <a:pt x="8015" y="11520"/>
                    <a:pt x="8015" y="11320"/>
                    <a:pt x="8015" y="10720"/>
                  </a:cubicBezTo>
                  <a:cubicBezTo>
                    <a:pt x="8015" y="10520"/>
                    <a:pt x="8015" y="10520"/>
                    <a:pt x="8015" y="10080"/>
                  </a:cubicBezTo>
                  <a:lnTo>
                    <a:pt x="7614" y="10080"/>
                  </a:lnTo>
                  <a:cubicBezTo>
                    <a:pt x="5570" y="10080"/>
                    <a:pt x="4128" y="8640"/>
                    <a:pt x="4128" y="7000"/>
                  </a:cubicBezTo>
                  <a:cubicBezTo>
                    <a:pt x="4128" y="5160"/>
                    <a:pt x="5570" y="3120"/>
                    <a:pt x="8656" y="3120"/>
                  </a:cubicBezTo>
                  <a:lnTo>
                    <a:pt x="13184" y="3120"/>
                  </a:lnTo>
                  <a:lnTo>
                    <a:pt x="12744" y="3520"/>
                  </a:lnTo>
                  <a:lnTo>
                    <a:pt x="11942" y="4320"/>
                  </a:lnTo>
                  <a:lnTo>
                    <a:pt x="11101" y="4320"/>
                  </a:lnTo>
                  <a:cubicBezTo>
                    <a:pt x="11541" y="4760"/>
                    <a:pt x="12142" y="5360"/>
                    <a:pt x="12142" y="6600"/>
                  </a:cubicBezTo>
                  <a:cubicBezTo>
                    <a:pt x="12142" y="8240"/>
                    <a:pt x="11301" y="8840"/>
                    <a:pt x="10499" y="9480"/>
                  </a:cubicBezTo>
                  <a:cubicBezTo>
                    <a:pt x="10299" y="9680"/>
                    <a:pt x="10099" y="9880"/>
                    <a:pt x="10099" y="10280"/>
                  </a:cubicBezTo>
                  <a:cubicBezTo>
                    <a:pt x="10099" y="10720"/>
                    <a:pt x="10299" y="10920"/>
                    <a:pt x="10499" y="10920"/>
                  </a:cubicBezTo>
                  <a:cubicBezTo>
                    <a:pt x="10499" y="11120"/>
                    <a:pt x="10700" y="11120"/>
                    <a:pt x="10900" y="11320"/>
                  </a:cubicBezTo>
                  <a:cubicBezTo>
                    <a:pt x="11742" y="11960"/>
                    <a:pt x="12984" y="12560"/>
                    <a:pt x="12984" y="14400"/>
                  </a:cubicBezTo>
                  <a:cubicBezTo>
                    <a:pt x="12984" y="16240"/>
                    <a:pt x="11541" y="18520"/>
                    <a:pt x="7814" y="18520"/>
                  </a:cubicBezTo>
                  <a:close/>
                  <a:moveTo>
                    <a:pt x="18314" y="10920"/>
                  </a:moveTo>
                  <a:lnTo>
                    <a:pt x="16270" y="10920"/>
                  </a:lnTo>
                  <a:lnTo>
                    <a:pt x="16270" y="12960"/>
                  </a:lnTo>
                  <a:lnTo>
                    <a:pt x="15228" y="12960"/>
                  </a:lnTo>
                  <a:lnTo>
                    <a:pt x="15228" y="10920"/>
                  </a:lnTo>
                  <a:lnTo>
                    <a:pt x="12984" y="10920"/>
                  </a:lnTo>
                  <a:lnTo>
                    <a:pt x="12984" y="9680"/>
                  </a:lnTo>
                  <a:lnTo>
                    <a:pt x="15228" y="9680"/>
                  </a:lnTo>
                  <a:lnTo>
                    <a:pt x="15228" y="7640"/>
                  </a:lnTo>
                  <a:lnTo>
                    <a:pt x="16270" y="7640"/>
                  </a:lnTo>
                  <a:lnTo>
                    <a:pt x="16270" y="9680"/>
                  </a:lnTo>
                  <a:lnTo>
                    <a:pt x="18314" y="9680"/>
                  </a:lnTo>
                  <a:lnTo>
                    <a:pt x="18314" y="10920"/>
                  </a:ln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14" name="Shape 14"/>
            <p:cNvSpPr/>
            <p:nvPr/>
          </p:nvSpPr>
          <p:spPr>
            <a:xfrm>
              <a:off x="2500097" y="0"/>
              <a:ext cx="567561" cy="567560"/>
            </a:xfrm>
            <a:custGeom>
              <a:avLst/>
              <a:gdLst/>
              <a:ahLst/>
              <a:cxnLst>
                <a:cxn ang="0">
                  <a:pos x="wd2" y="hd2"/>
                </a:cxn>
                <a:cxn ang="5400000">
                  <a:pos x="wd2" y="hd2"/>
                </a:cxn>
                <a:cxn ang="10800000">
                  <a:pos x="wd2" y="hd2"/>
                </a:cxn>
                <a:cxn ang="16200000">
                  <a:pos x="wd2" y="hd2"/>
                </a:cxn>
              </a:cxnLst>
              <a:rect l="0" t="0" r="r" b="b"/>
              <a:pathLst>
                <a:path w="21600" h="21600" extrusionOk="0">
                  <a:moveTo>
                    <a:pt x="19320" y="0"/>
                  </a:moveTo>
                  <a:lnTo>
                    <a:pt x="2080" y="0"/>
                  </a:lnTo>
                  <a:cubicBezTo>
                    <a:pt x="1040" y="0"/>
                    <a:pt x="0" y="1040"/>
                    <a:pt x="0" y="2280"/>
                  </a:cubicBezTo>
                  <a:lnTo>
                    <a:pt x="0" y="19360"/>
                  </a:lnTo>
                  <a:cubicBezTo>
                    <a:pt x="0" y="20560"/>
                    <a:pt x="1040" y="21600"/>
                    <a:pt x="2080" y="21600"/>
                  </a:cubicBezTo>
                  <a:lnTo>
                    <a:pt x="19320" y="21600"/>
                  </a:lnTo>
                  <a:cubicBezTo>
                    <a:pt x="20560" y="21600"/>
                    <a:pt x="21600" y="20560"/>
                    <a:pt x="21600" y="19360"/>
                  </a:cubicBezTo>
                  <a:lnTo>
                    <a:pt x="21600" y="2280"/>
                  </a:lnTo>
                  <a:cubicBezTo>
                    <a:pt x="21600" y="1040"/>
                    <a:pt x="20560" y="0"/>
                    <a:pt x="19320" y="0"/>
                  </a:cubicBezTo>
                  <a:close/>
                  <a:moveTo>
                    <a:pt x="10680" y="6600"/>
                  </a:moveTo>
                  <a:cubicBezTo>
                    <a:pt x="13160" y="6600"/>
                    <a:pt x="15000" y="8560"/>
                    <a:pt x="15000" y="10920"/>
                  </a:cubicBezTo>
                  <a:cubicBezTo>
                    <a:pt x="15000" y="13280"/>
                    <a:pt x="13080" y="15240"/>
                    <a:pt x="10680" y="15240"/>
                  </a:cubicBezTo>
                  <a:cubicBezTo>
                    <a:pt x="8320" y="15240"/>
                    <a:pt x="6400" y="13280"/>
                    <a:pt x="6400" y="10920"/>
                  </a:cubicBezTo>
                  <a:cubicBezTo>
                    <a:pt x="6400" y="8560"/>
                    <a:pt x="8440" y="6600"/>
                    <a:pt x="10680" y="6600"/>
                  </a:cubicBezTo>
                  <a:close/>
                  <a:moveTo>
                    <a:pt x="2680" y="19360"/>
                  </a:moveTo>
                  <a:cubicBezTo>
                    <a:pt x="2280" y="19360"/>
                    <a:pt x="2080" y="19120"/>
                    <a:pt x="2080" y="18920"/>
                  </a:cubicBezTo>
                  <a:lnTo>
                    <a:pt x="2080" y="9680"/>
                  </a:lnTo>
                  <a:lnTo>
                    <a:pt x="4320" y="9680"/>
                  </a:lnTo>
                  <a:cubicBezTo>
                    <a:pt x="4320" y="10080"/>
                    <a:pt x="4320" y="10520"/>
                    <a:pt x="4320" y="10920"/>
                  </a:cubicBezTo>
                  <a:cubicBezTo>
                    <a:pt x="4320" y="14400"/>
                    <a:pt x="7200" y="17280"/>
                    <a:pt x="10680" y="17280"/>
                  </a:cubicBezTo>
                  <a:cubicBezTo>
                    <a:pt x="14200" y="17280"/>
                    <a:pt x="17280" y="14400"/>
                    <a:pt x="17280" y="10920"/>
                  </a:cubicBezTo>
                  <a:cubicBezTo>
                    <a:pt x="17280" y="10520"/>
                    <a:pt x="17280" y="10080"/>
                    <a:pt x="17080" y="9680"/>
                  </a:cubicBezTo>
                  <a:lnTo>
                    <a:pt x="19320" y="9680"/>
                  </a:lnTo>
                  <a:lnTo>
                    <a:pt x="19320" y="18920"/>
                  </a:lnTo>
                  <a:cubicBezTo>
                    <a:pt x="19320" y="19120"/>
                    <a:pt x="19120" y="19360"/>
                    <a:pt x="18720" y="19360"/>
                  </a:cubicBezTo>
                  <a:lnTo>
                    <a:pt x="2680" y="19360"/>
                  </a:lnTo>
                  <a:close/>
                  <a:moveTo>
                    <a:pt x="19320" y="4960"/>
                  </a:moveTo>
                  <a:cubicBezTo>
                    <a:pt x="19320" y="5160"/>
                    <a:pt x="19120" y="5360"/>
                    <a:pt x="18720" y="5360"/>
                  </a:cubicBezTo>
                  <a:lnTo>
                    <a:pt x="16680" y="5360"/>
                  </a:lnTo>
                  <a:cubicBezTo>
                    <a:pt x="16240" y="5360"/>
                    <a:pt x="16040" y="5160"/>
                    <a:pt x="16040" y="4960"/>
                  </a:cubicBezTo>
                  <a:lnTo>
                    <a:pt x="16040" y="2680"/>
                  </a:lnTo>
                  <a:cubicBezTo>
                    <a:pt x="16040" y="2480"/>
                    <a:pt x="16240" y="2280"/>
                    <a:pt x="16680" y="2280"/>
                  </a:cubicBezTo>
                  <a:lnTo>
                    <a:pt x="18720" y="2280"/>
                  </a:lnTo>
                  <a:cubicBezTo>
                    <a:pt x="19120" y="2280"/>
                    <a:pt x="19320" y="2480"/>
                    <a:pt x="19320" y="2680"/>
                  </a:cubicBezTo>
                  <a:lnTo>
                    <a:pt x="19320" y="4960"/>
                  </a:ln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15" name="Shape 15"/>
            <p:cNvSpPr/>
            <p:nvPr/>
          </p:nvSpPr>
          <p:spPr>
            <a:xfrm>
              <a:off x="834135" y="2308"/>
              <a:ext cx="562943" cy="562943"/>
            </a:xfrm>
            <a:custGeom>
              <a:avLst/>
              <a:gdLst/>
              <a:ahLst/>
              <a:cxnLst>
                <a:cxn ang="0">
                  <a:pos x="wd2" y="hd2"/>
                </a:cxn>
                <a:cxn ang="5400000">
                  <a:pos x="wd2" y="hd2"/>
                </a:cxn>
                <a:cxn ang="10800000">
                  <a:pos x="wd2" y="hd2"/>
                </a:cxn>
                <a:cxn ang="16200000">
                  <a:pos x="wd2" y="hd2"/>
                </a:cxn>
              </a:cxnLst>
              <a:rect l="0" t="0" r="r" b="b"/>
              <a:pathLst>
                <a:path w="21600" h="21600" extrusionOk="0">
                  <a:moveTo>
                    <a:pt x="19556" y="0"/>
                  </a:moveTo>
                  <a:lnTo>
                    <a:pt x="2244" y="0"/>
                  </a:lnTo>
                  <a:cubicBezTo>
                    <a:pt x="1042" y="0"/>
                    <a:pt x="0" y="1002"/>
                    <a:pt x="0" y="2244"/>
                  </a:cubicBezTo>
                  <a:lnTo>
                    <a:pt x="0" y="19356"/>
                  </a:lnTo>
                  <a:cubicBezTo>
                    <a:pt x="0" y="20598"/>
                    <a:pt x="1042" y="21600"/>
                    <a:pt x="2244" y="21600"/>
                  </a:cubicBezTo>
                  <a:lnTo>
                    <a:pt x="19556" y="21600"/>
                  </a:lnTo>
                  <a:cubicBezTo>
                    <a:pt x="20598" y="21600"/>
                    <a:pt x="21600" y="20598"/>
                    <a:pt x="21600" y="19356"/>
                  </a:cubicBezTo>
                  <a:lnTo>
                    <a:pt x="21600" y="2244"/>
                  </a:lnTo>
                  <a:cubicBezTo>
                    <a:pt x="21600" y="1002"/>
                    <a:pt x="20598" y="0"/>
                    <a:pt x="19556" y="0"/>
                  </a:cubicBezTo>
                  <a:close/>
                  <a:moveTo>
                    <a:pt x="17072" y="7814"/>
                  </a:moveTo>
                  <a:cubicBezTo>
                    <a:pt x="16871" y="12744"/>
                    <a:pt x="13786" y="16270"/>
                    <a:pt x="9057" y="16471"/>
                  </a:cubicBezTo>
                  <a:cubicBezTo>
                    <a:pt x="7013" y="16671"/>
                    <a:pt x="5771" y="16030"/>
                    <a:pt x="4328" y="15228"/>
                  </a:cubicBezTo>
                  <a:cubicBezTo>
                    <a:pt x="5771" y="15429"/>
                    <a:pt x="7614" y="14827"/>
                    <a:pt x="8656" y="13986"/>
                  </a:cubicBezTo>
                  <a:cubicBezTo>
                    <a:pt x="7213" y="13986"/>
                    <a:pt x="6372" y="13184"/>
                    <a:pt x="5971" y="11942"/>
                  </a:cubicBezTo>
                  <a:cubicBezTo>
                    <a:pt x="6372" y="12142"/>
                    <a:pt x="6773" y="11942"/>
                    <a:pt x="7013" y="11942"/>
                  </a:cubicBezTo>
                  <a:cubicBezTo>
                    <a:pt x="5771" y="11501"/>
                    <a:pt x="4929" y="10900"/>
                    <a:pt x="4729" y="9057"/>
                  </a:cubicBezTo>
                  <a:cubicBezTo>
                    <a:pt x="5129" y="9257"/>
                    <a:pt x="5570" y="9458"/>
                    <a:pt x="5971" y="9458"/>
                  </a:cubicBezTo>
                  <a:cubicBezTo>
                    <a:pt x="5129" y="8856"/>
                    <a:pt x="4328" y="6773"/>
                    <a:pt x="5129" y="5530"/>
                  </a:cubicBezTo>
                  <a:cubicBezTo>
                    <a:pt x="6572" y="6973"/>
                    <a:pt x="8215" y="8416"/>
                    <a:pt x="11101" y="8616"/>
                  </a:cubicBezTo>
                  <a:cubicBezTo>
                    <a:pt x="10299" y="5530"/>
                    <a:pt x="14427" y="3887"/>
                    <a:pt x="16070" y="5971"/>
                  </a:cubicBezTo>
                  <a:cubicBezTo>
                    <a:pt x="16871" y="5771"/>
                    <a:pt x="17312" y="5530"/>
                    <a:pt x="17913" y="5330"/>
                  </a:cubicBezTo>
                  <a:cubicBezTo>
                    <a:pt x="17713" y="6171"/>
                    <a:pt x="17312" y="6572"/>
                    <a:pt x="16671" y="6973"/>
                  </a:cubicBezTo>
                  <a:cubicBezTo>
                    <a:pt x="17312" y="6773"/>
                    <a:pt x="17713" y="6773"/>
                    <a:pt x="18114" y="6572"/>
                  </a:cubicBezTo>
                  <a:cubicBezTo>
                    <a:pt x="18114" y="6973"/>
                    <a:pt x="17512" y="7414"/>
                    <a:pt x="17072" y="7814"/>
                  </a:cubicBez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grpSp>
      <p:grpSp>
        <p:nvGrpSpPr>
          <p:cNvPr id="30" name="Group 30"/>
          <p:cNvGrpSpPr/>
          <p:nvPr/>
        </p:nvGrpSpPr>
        <p:grpSpPr>
          <a:xfrm>
            <a:off x="1149692" y="11994735"/>
            <a:ext cx="6470613" cy="696876"/>
            <a:chOff x="0" y="0"/>
            <a:chExt cx="6470612" cy="696875"/>
          </a:xfrm>
        </p:grpSpPr>
        <p:sp>
          <p:nvSpPr>
            <p:cNvPr id="17" name="Shape 17"/>
            <p:cNvSpPr/>
            <p:nvPr/>
          </p:nvSpPr>
          <p:spPr>
            <a:xfrm>
              <a:off x="707265" y="0"/>
              <a:ext cx="2514713"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l">
                <a:defRPr sz="1800" b="1">
                  <a:solidFill>
                    <a:srgbClr val="5E7484"/>
                  </a:solidFill>
                  <a:latin typeface="+mn-lt"/>
                  <a:ea typeface="+mn-ea"/>
                  <a:cs typeface="+mn-cs"/>
                  <a:sym typeface="Helvetica"/>
                  <a:hlinkClick r:id="rId2"/>
                </a:defRPr>
              </a:lvl1pPr>
            </a:lstStyle>
            <a:p>
              <a:r>
                <a:rPr>
                  <a:latin typeface="+mn-lt"/>
                  <a:hlinkClick r:id="rId2"/>
                </a:rPr>
                <a:t>WWW.SITE2MAX.PRO</a:t>
              </a:r>
            </a:p>
          </p:txBody>
        </p:sp>
        <p:sp>
          <p:nvSpPr>
            <p:cNvPr id="18" name="Shape 18"/>
            <p:cNvSpPr/>
            <p:nvPr/>
          </p:nvSpPr>
          <p:spPr>
            <a:xfrm>
              <a:off x="704449" y="315875"/>
              <a:ext cx="5766164"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1800">
                  <a:solidFill>
                    <a:srgbClr val="5E7484"/>
                  </a:solidFill>
                  <a:latin typeface="+mn-lt"/>
                  <a:ea typeface="+mn-ea"/>
                  <a:cs typeface="+mn-cs"/>
                  <a:sym typeface="Helvetica"/>
                </a:defRPr>
              </a:lvl1pPr>
            </a:lstStyle>
            <a:p>
              <a:r>
                <a:rPr>
                  <a:latin typeface="+mn-lt"/>
                </a:rPr>
                <a:t>Free PowerPoint &amp; KeyNote Templates</a:t>
              </a:r>
            </a:p>
          </p:txBody>
        </p:sp>
        <p:grpSp>
          <p:nvGrpSpPr>
            <p:cNvPr id="29" name="Group 29"/>
            <p:cNvGrpSpPr/>
            <p:nvPr/>
          </p:nvGrpSpPr>
          <p:grpSpPr>
            <a:xfrm>
              <a:off x="0" y="103781"/>
              <a:ext cx="591162" cy="508658"/>
              <a:chOff x="0" y="0"/>
              <a:chExt cx="591161" cy="508657"/>
            </a:xfrm>
          </p:grpSpPr>
          <p:sp>
            <p:nvSpPr>
              <p:cNvPr id="19" name="Shape 19"/>
              <p:cNvSpPr/>
              <p:nvPr/>
            </p:nvSpPr>
            <p:spPr>
              <a:xfrm>
                <a:off x="1493"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76" y="20289"/>
                    </a:moveTo>
                    <a:lnTo>
                      <a:pt x="0" y="1360"/>
                    </a:lnTo>
                    <a:cubicBezTo>
                      <a:pt x="-10" y="1007"/>
                      <a:pt x="120" y="664"/>
                      <a:pt x="360" y="410"/>
                    </a:cubicBezTo>
                    <a:cubicBezTo>
                      <a:pt x="733" y="16"/>
                      <a:pt x="1302" y="-107"/>
                      <a:pt x="1798" y="98"/>
                    </a:cubicBezTo>
                    <a:lnTo>
                      <a:pt x="20652" y="7385"/>
                    </a:lnTo>
                    <a:cubicBezTo>
                      <a:pt x="20896" y="7491"/>
                      <a:pt x="21105" y="7652"/>
                      <a:pt x="21269" y="7853"/>
                    </a:cubicBezTo>
                    <a:cubicBezTo>
                      <a:pt x="21398" y="8010"/>
                      <a:pt x="21500" y="8195"/>
                      <a:pt x="21541" y="8404"/>
                    </a:cubicBezTo>
                    <a:cubicBezTo>
                      <a:pt x="21590" y="8654"/>
                      <a:pt x="21546" y="8905"/>
                      <a:pt x="21446" y="9124"/>
                    </a:cubicBezTo>
                    <a:cubicBezTo>
                      <a:pt x="21331" y="9377"/>
                      <a:pt x="21139" y="9593"/>
                      <a:pt x="20887" y="9735"/>
                    </a:cubicBezTo>
                    <a:lnTo>
                      <a:pt x="1482" y="21324"/>
                    </a:lnTo>
                    <a:cubicBezTo>
                      <a:pt x="1182" y="21493"/>
                      <a:pt x="817" y="21484"/>
                      <a:pt x="525" y="21302"/>
                    </a:cubicBezTo>
                    <a:cubicBezTo>
                      <a:pt x="187" y="21090"/>
                      <a:pt x="9" y="20689"/>
                      <a:pt x="76" y="20289"/>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0" name="Shape 20"/>
              <p:cNvSpPr/>
              <p:nvPr/>
            </p:nvSpPr>
            <p:spPr>
              <a:xfrm>
                <a:off x="1168" y="173768"/>
                <a:ext cx="128123" cy="101385"/>
              </a:xfrm>
              <a:custGeom>
                <a:avLst/>
                <a:gdLst/>
                <a:ahLst/>
                <a:cxnLst>
                  <a:cxn ang="0">
                    <a:pos x="wd2" y="hd2"/>
                  </a:cxn>
                  <a:cxn ang="5400000">
                    <a:pos x="wd2" y="hd2"/>
                  </a:cxn>
                  <a:cxn ang="10800000">
                    <a:pos x="wd2" y="hd2"/>
                  </a:cxn>
                  <a:cxn ang="16200000">
                    <a:pos x="wd2" y="hd2"/>
                  </a:cxn>
                </a:cxnLst>
                <a:rect l="0" t="0" r="r" b="b"/>
                <a:pathLst>
                  <a:path w="21059" h="20967" extrusionOk="0">
                    <a:moveTo>
                      <a:pt x="14" y="12680"/>
                    </a:moveTo>
                    <a:lnTo>
                      <a:pt x="14" y="19280"/>
                    </a:lnTo>
                    <a:cubicBezTo>
                      <a:pt x="-42" y="19719"/>
                      <a:pt x="74" y="20165"/>
                      <a:pt x="324" y="20481"/>
                    </a:cubicBezTo>
                    <a:cubicBezTo>
                      <a:pt x="757" y="21028"/>
                      <a:pt x="1418" y="21061"/>
                      <a:pt x="2007" y="20838"/>
                    </a:cubicBezTo>
                    <a:cubicBezTo>
                      <a:pt x="2230" y="20754"/>
                      <a:pt x="2445" y="20636"/>
                      <a:pt x="2647" y="20485"/>
                    </a:cubicBezTo>
                    <a:lnTo>
                      <a:pt x="19339" y="8413"/>
                    </a:lnTo>
                    <a:cubicBezTo>
                      <a:pt x="21016" y="7110"/>
                      <a:pt x="21558" y="4359"/>
                      <a:pt x="20559" y="2221"/>
                    </a:cubicBezTo>
                    <a:cubicBezTo>
                      <a:pt x="19637" y="250"/>
                      <a:pt x="17688" y="-539"/>
                      <a:pt x="16025" y="386"/>
                    </a:cubicBezTo>
                    <a:lnTo>
                      <a:pt x="710" y="11183"/>
                    </a:lnTo>
                    <a:cubicBezTo>
                      <a:pt x="471" y="11359"/>
                      <a:pt x="279" y="11620"/>
                      <a:pt x="157" y="11932"/>
                    </a:cubicBezTo>
                    <a:cubicBezTo>
                      <a:pt x="66" y="12165"/>
                      <a:pt x="17" y="12421"/>
                      <a:pt x="14" y="12680"/>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1" name="Shape 21"/>
              <p:cNvSpPr/>
              <p:nvPr/>
            </p:nvSpPr>
            <p:spPr>
              <a:xfrm>
                <a:off x="0" y="228851"/>
                <a:ext cx="295414" cy="279807"/>
              </a:xfrm>
              <a:custGeom>
                <a:avLst/>
                <a:gdLst/>
                <a:ahLst/>
                <a:cxnLst>
                  <a:cxn ang="0">
                    <a:pos x="wd2" y="hd2"/>
                  </a:cxn>
                  <a:cxn ang="5400000">
                    <a:pos x="wd2" y="hd2"/>
                  </a:cxn>
                  <a:cxn ang="10800000">
                    <a:pos x="wd2" y="hd2"/>
                  </a:cxn>
                  <a:cxn ang="16200000">
                    <a:pos x="wd2" y="hd2"/>
                  </a:cxn>
                </a:cxnLst>
                <a:rect l="0" t="0" r="r" b="b"/>
                <a:pathLst>
                  <a:path w="21590" h="21107" extrusionOk="0">
                    <a:moveTo>
                      <a:pt x="471" y="7906"/>
                    </a:moveTo>
                    <a:lnTo>
                      <a:pt x="13581" y="457"/>
                    </a:lnTo>
                    <a:cubicBezTo>
                      <a:pt x="15392" y="-487"/>
                      <a:pt x="17599" y="70"/>
                      <a:pt x="18783" y="1769"/>
                    </a:cubicBezTo>
                    <a:cubicBezTo>
                      <a:pt x="20248" y="3871"/>
                      <a:pt x="19645" y="6818"/>
                      <a:pt x="17481" y="8128"/>
                    </a:cubicBezTo>
                    <a:lnTo>
                      <a:pt x="12198" y="11071"/>
                    </a:lnTo>
                    <a:cubicBezTo>
                      <a:pt x="11994" y="11210"/>
                      <a:pt x="11865" y="11441"/>
                      <a:pt x="11851" y="11693"/>
                    </a:cubicBezTo>
                    <a:cubicBezTo>
                      <a:pt x="11835" y="11962"/>
                      <a:pt x="11951" y="12221"/>
                      <a:pt x="12160" y="12383"/>
                    </a:cubicBezTo>
                    <a:lnTo>
                      <a:pt x="19975" y="16959"/>
                    </a:lnTo>
                    <a:cubicBezTo>
                      <a:pt x="20263" y="17139"/>
                      <a:pt x="20576" y="17273"/>
                      <a:pt x="20903" y="17355"/>
                    </a:cubicBezTo>
                    <a:cubicBezTo>
                      <a:pt x="21128" y="17412"/>
                      <a:pt x="21358" y="17444"/>
                      <a:pt x="21590" y="17451"/>
                    </a:cubicBezTo>
                    <a:lnTo>
                      <a:pt x="21590" y="21105"/>
                    </a:lnTo>
                    <a:cubicBezTo>
                      <a:pt x="21408" y="21113"/>
                      <a:pt x="21226" y="21099"/>
                      <a:pt x="21048" y="21063"/>
                    </a:cubicBezTo>
                    <a:cubicBezTo>
                      <a:pt x="20857" y="21025"/>
                      <a:pt x="20672" y="20963"/>
                      <a:pt x="20492" y="20889"/>
                    </a:cubicBezTo>
                    <a:cubicBezTo>
                      <a:pt x="20290" y="20804"/>
                      <a:pt x="20093" y="20703"/>
                      <a:pt x="19905" y="20586"/>
                    </a:cubicBezTo>
                    <a:lnTo>
                      <a:pt x="421" y="9395"/>
                    </a:lnTo>
                    <a:cubicBezTo>
                      <a:pt x="169" y="9255"/>
                      <a:pt x="9" y="8988"/>
                      <a:pt x="0" y="8693"/>
                    </a:cubicBezTo>
                    <a:cubicBezTo>
                      <a:pt x="-10" y="8357"/>
                      <a:pt x="175" y="8047"/>
                      <a:pt x="471" y="7906"/>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2" name="Shape 22"/>
              <p:cNvSpPr/>
              <p:nvPr/>
            </p:nvSpPr>
            <p:spPr>
              <a:xfrm>
                <a:off x="189045" y="262322"/>
                <a:ext cx="45114" cy="45114"/>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latin typeface="+mn-lt"/>
                </a:endParaRPr>
              </a:p>
            </p:txBody>
          </p:sp>
          <p:sp>
            <p:nvSpPr>
              <p:cNvPr id="23" name="Shape 23"/>
              <p:cNvSpPr/>
              <p:nvPr/>
            </p:nvSpPr>
            <p:spPr>
              <a:xfrm>
                <a:off x="207835" y="56337"/>
                <a:ext cx="173029" cy="50731"/>
              </a:xfrm>
              <a:custGeom>
                <a:avLst/>
                <a:gdLst/>
                <a:ahLst/>
                <a:cxnLst>
                  <a:cxn ang="0">
                    <a:pos x="wd2" y="hd2"/>
                  </a:cxn>
                  <a:cxn ang="5400000">
                    <a:pos x="wd2" y="hd2"/>
                  </a:cxn>
                  <a:cxn ang="10800000">
                    <a:pos x="wd2" y="hd2"/>
                  </a:cxn>
                  <a:cxn ang="16200000">
                    <a:pos x="wd2" y="hd2"/>
                  </a:cxn>
                </a:cxnLst>
                <a:rect l="0" t="0" r="r" b="b"/>
                <a:pathLst>
                  <a:path w="21420" h="21513" extrusionOk="0">
                    <a:moveTo>
                      <a:pt x="675" y="0"/>
                    </a:moveTo>
                    <a:cubicBezTo>
                      <a:pt x="421" y="21"/>
                      <a:pt x="190" y="524"/>
                      <a:pt x="77" y="1306"/>
                    </a:cubicBezTo>
                    <a:cubicBezTo>
                      <a:pt x="-114" y="2623"/>
                      <a:pt x="64" y="4217"/>
                      <a:pt x="462" y="4762"/>
                    </a:cubicBezTo>
                    <a:lnTo>
                      <a:pt x="9181" y="20142"/>
                    </a:lnTo>
                    <a:cubicBezTo>
                      <a:pt x="9676" y="21045"/>
                      <a:pt x="10229" y="21516"/>
                      <a:pt x="10790" y="21513"/>
                    </a:cubicBezTo>
                    <a:cubicBezTo>
                      <a:pt x="11347" y="21509"/>
                      <a:pt x="11895" y="21039"/>
                      <a:pt x="12387" y="20142"/>
                    </a:cubicBezTo>
                    <a:lnTo>
                      <a:pt x="20939" y="4999"/>
                    </a:lnTo>
                    <a:cubicBezTo>
                      <a:pt x="21290" y="4534"/>
                      <a:pt x="21486" y="3254"/>
                      <a:pt x="21399" y="2003"/>
                    </a:cubicBezTo>
                    <a:cubicBezTo>
                      <a:pt x="21313" y="755"/>
                      <a:pt x="20971" y="-84"/>
                      <a:pt x="20598" y="36"/>
                    </a:cubicBezTo>
                    <a:lnTo>
                      <a:pt x="675" y="0"/>
                    </a:ln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4" name="Shape 24"/>
              <p:cNvSpPr/>
              <p:nvPr/>
            </p:nvSpPr>
            <p:spPr>
              <a:xfrm>
                <a:off x="255606" y="392618"/>
                <a:ext cx="78502" cy="31973"/>
              </a:xfrm>
              <a:custGeom>
                <a:avLst/>
                <a:gdLst/>
                <a:ahLst/>
                <a:cxnLst>
                  <a:cxn ang="0">
                    <a:pos x="wd2" y="hd2"/>
                  </a:cxn>
                  <a:cxn ang="5400000">
                    <a:pos x="wd2" y="hd2"/>
                  </a:cxn>
                  <a:cxn ang="10800000">
                    <a:pos x="wd2" y="hd2"/>
                  </a:cxn>
                  <a:cxn ang="16200000">
                    <a:pos x="wd2" y="hd2"/>
                  </a:cxn>
                </a:cxnLst>
                <a:rect l="0" t="0" r="r" b="b"/>
                <a:pathLst>
                  <a:path w="21330" h="21540" extrusionOk="0">
                    <a:moveTo>
                      <a:pt x="1655" y="0"/>
                    </a:moveTo>
                    <a:lnTo>
                      <a:pt x="19650" y="0"/>
                    </a:lnTo>
                    <a:cubicBezTo>
                      <a:pt x="20512" y="239"/>
                      <a:pt x="21199" y="1904"/>
                      <a:pt x="21313" y="4037"/>
                    </a:cubicBezTo>
                    <a:cubicBezTo>
                      <a:pt x="21412" y="5877"/>
                      <a:pt x="21056" y="7685"/>
                      <a:pt x="20410" y="8623"/>
                    </a:cubicBezTo>
                    <a:lnTo>
                      <a:pt x="12944" y="20137"/>
                    </a:lnTo>
                    <a:cubicBezTo>
                      <a:pt x="12358" y="20996"/>
                      <a:pt x="11696" y="21476"/>
                      <a:pt x="11016" y="21534"/>
                    </a:cubicBezTo>
                    <a:cubicBezTo>
                      <a:pt x="10241" y="21600"/>
                      <a:pt x="9474" y="21115"/>
                      <a:pt x="8806" y="20137"/>
                    </a:cubicBezTo>
                    <a:lnTo>
                      <a:pt x="959" y="8655"/>
                    </a:lnTo>
                    <a:cubicBezTo>
                      <a:pt x="174" y="7554"/>
                      <a:pt x="-188" y="5229"/>
                      <a:pt x="96" y="3106"/>
                    </a:cubicBezTo>
                    <a:cubicBezTo>
                      <a:pt x="324" y="1400"/>
                      <a:pt x="934" y="184"/>
                      <a:pt x="1655" y="0"/>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5" name="Shape 25"/>
              <p:cNvSpPr/>
              <p:nvPr/>
            </p:nvSpPr>
            <p:spPr>
              <a:xfrm>
                <a:off x="462326" y="173764"/>
                <a:ext cx="128122" cy="101385"/>
              </a:xfrm>
              <a:custGeom>
                <a:avLst/>
                <a:gdLst/>
                <a:ahLst/>
                <a:cxnLst>
                  <a:cxn ang="0">
                    <a:pos x="wd2" y="hd2"/>
                  </a:cxn>
                  <a:cxn ang="5400000">
                    <a:pos x="wd2" y="hd2"/>
                  </a:cxn>
                  <a:cxn ang="10800000">
                    <a:pos x="wd2" y="hd2"/>
                  </a:cxn>
                  <a:cxn ang="16200000">
                    <a:pos x="wd2" y="hd2"/>
                  </a:cxn>
                </a:cxnLst>
                <a:rect l="0" t="0" r="r" b="b"/>
                <a:pathLst>
                  <a:path w="21059" h="20967" extrusionOk="0">
                    <a:moveTo>
                      <a:pt x="21045" y="12680"/>
                    </a:moveTo>
                    <a:lnTo>
                      <a:pt x="21045" y="19280"/>
                    </a:lnTo>
                    <a:cubicBezTo>
                      <a:pt x="21101" y="19719"/>
                      <a:pt x="20985" y="20165"/>
                      <a:pt x="20735" y="20481"/>
                    </a:cubicBezTo>
                    <a:cubicBezTo>
                      <a:pt x="20302" y="21028"/>
                      <a:pt x="19641" y="21061"/>
                      <a:pt x="19052" y="20838"/>
                    </a:cubicBezTo>
                    <a:cubicBezTo>
                      <a:pt x="18829" y="20754"/>
                      <a:pt x="18614" y="20636"/>
                      <a:pt x="18412" y="20485"/>
                    </a:cubicBezTo>
                    <a:lnTo>
                      <a:pt x="1720" y="8413"/>
                    </a:lnTo>
                    <a:cubicBezTo>
                      <a:pt x="43" y="7110"/>
                      <a:pt x="-499" y="4359"/>
                      <a:pt x="500" y="2221"/>
                    </a:cubicBezTo>
                    <a:cubicBezTo>
                      <a:pt x="1422" y="250"/>
                      <a:pt x="3371" y="-539"/>
                      <a:pt x="5034" y="386"/>
                    </a:cubicBezTo>
                    <a:lnTo>
                      <a:pt x="20349" y="11183"/>
                    </a:lnTo>
                    <a:cubicBezTo>
                      <a:pt x="20588" y="11359"/>
                      <a:pt x="20780" y="11620"/>
                      <a:pt x="20902" y="11932"/>
                    </a:cubicBezTo>
                    <a:cubicBezTo>
                      <a:pt x="20993" y="12165"/>
                      <a:pt x="21042" y="12421"/>
                      <a:pt x="21045" y="12680"/>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6" name="Shape 26"/>
              <p:cNvSpPr/>
              <p:nvPr/>
            </p:nvSpPr>
            <p:spPr>
              <a:xfrm>
                <a:off x="433839"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21485" y="20289"/>
                    </a:moveTo>
                    <a:lnTo>
                      <a:pt x="21561" y="1360"/>
                    </a:lnTo>
                    <a:cubicBezTo>
                      <a:pt x="21571" y="1007"/>
                      <a:pt x="21441" y="664"/>
                      <a:pt x="21201" y="410"/>
                    </a:cubicBezTo>
                    <a:cubicBezTo>
                      <a:pt x="20828" y="16"/>
                      <a:pt x="20259" y="-107"/>
                      <a:pt x="19763" y="98"/>
                    </a:cubicBezTo>
                    <a:lnTo>
                      <a:pt x="909" y="7385"/>
                    </a:lnTo>
                    <a:cubicBezTo>
                      <a:pt x="665" y="7491"/>
                      <a:pt x="456" y="7652"/>
                      <a:pt x="292" y="7853"/>
                    </a:cubicBezTo>
                    <a:cubicBezTo>
                      <a:pt x="163" y="8010"/>
                      <a:pt x="61" y="8195"/>
                      <a:pt x="20" y="8404"/>
                    </a:cubicBezTo>
                    <a:cubicBezTo>
                      <a:pt x="-29" y="8654"/>
                      <a:pt x="15" y="8905"/>
                      <a:pt x="115" y="9124"/>
                    </a:cubicBezTo>
                    <a:cubicBezTo>
                      <a:pt x="230" y="9377"/>
                      <a:pt x="422" y="9593"/>
                      <a:pt x="674" y="9735"/>
                    </a:cubicBezTo>
                    <a:lnTo>
                      <a:pt x="20079" y="21324"/>
                    </a:lnTo>
                    <a:cubicBezTo>
                      <a:pt x="20379" y="21493"/>
                      <a:pt x="20744" y="21484"/>
                      <a:pt x="21036" y="21302"/>
                    </a:cubicBezTo>
                    <a:cubicBezTo>
                      <a:pt x="21374" y="21090"/>
                      <a:pt x="21552" y="20689"/>
                      <a:pt x="21485" y="20289"/>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7" name="Shape 27"/>
              <p:cNvSpPr/>
              <p:nvPr/>
            </p:nvSpPr>
            <p:spPr>
              <a:xfrm>
                <a:off x="293590" y="228849"/>
                <a:ext cx="295414" cy="279808"/>
              </a:xfrm>
              <a:custGeom>
                <a:avLst/>
                <a:gdLst/>
                <a:ahLst/>
                <a:cxnLst>
                  <a:cxn ang="0">
                    <a:pos x="wd2" y="hd2"/>
                  </a:cxn>
                  <a:cxn ang="5400000">
                    <a:pos x="wd2" y="hd2"/>
                  </a:cxn>
                  <a:cxn ang="10800000">
                    <a:pos x="wd2" y="hd2"/>
                  </a:cxn>
                  <a:cxn ang="16200000">
                    <a:pos x="wd2" y="hd2"/>
                  </a:cxn>
                </a:cxnLst>
                <a:rect l="0" t="0" r="r" b="b"/>
                <a:pathLst>
                  <a:path w="21590" h="21107" extrusionOk="0">
                    <a:moveTo>
                      <a:pt x="21119" y="7906"/>
                    </a:moveTo>
                    <a:lnTo>
                      <a:pt x="8009" y="457"/>
                    </a:lnTo>
                    <a:cubicBezTo>
                      <a:pt x="6198" y="-487"/>
                      <a:pt x="3991" y="70"/>
                      <a:pt x="2807" y="1769"/>
                    </a:cubicBezTo>
                    <a:cubicBezTo>
                      <a:pt x="1342" y="3871"/>
                      <a:pt x="1945" y="6818"/>
                      <a:pt x="4109" y="8128"/>
                    </a:cubicBezTo>
                    <a:lnTo>
                      <a:pt x="9392" y="11071"/>
                    </a:lnTo>
                    <a:cubicBezTo>
                      <a:pt x="9596" y="11210"/>
                      <a:pt x="9725" y="11441"/>
                      <a:pt x="9739" y="11693"/>
                    </a:cubicBezTo>
                    <a:cubicBezTo>
                      <a:pt x="9755" y="11962"/>
                      <a:pt x="9639" y="12221"/>
                      <a:pt x="9430" y="12383"/>
                    </a:cubicBezTo>
                    <a:lnTo>
                      <a:pt x="1615" y="16959"/>
                    </a:lnTo>
                    <a:cubicBezTo>
                      <a:pt x="1327" y="17139"/>
                      <a:pt x="1014" y="17273"/>
                      <a:pt x="687" y="17355"/>
                    </a:cubicBezTo>
                    <a:cubicBezTo>
                      <a:pt x="462" y="17412"/>
                      <a:pt x="232" y="17444"/>
                      <a:pt x="0" y="17451"/>
                    </a:cubicBezTo>
                    <a:lnTo>
                      <a:pt x="0" y="21105"/>
                    </a:lnTo>
                    <a:cubicBezTo>
                      <a:pt x="182" y="21113"/>
                      <a:pt x="364" y="21099"/>
                      <a:pt x="542" y="21063"/>
                    </a:cubicBezTo>
                    <a:cubicBezTo>
                      <a:pt x="733" y="21025"/>
                      <a:pt x="918" y="20963"/>
                      <a:pt x="1098" y="20889"/>
                    </a:cubicBezTo>
                    <a:cubicBezTo>
                      <a:pt x="1300" y="20804"/>
                      <a:pt x="1497" y="20703"/>
                      <a:pt x="1685" y="20586"/>
                    </a:cubicBezTo>
                    <a:lnTo>
                      <a:pt x="21169" y="9395"/>
                    </a:lnTo>
                    <a:cubicBezTo>
                      <a:pt x="21421" y="9255"/>
                      <a:pt x="21581" y="8988"/>
                      <a:pt x="21590" y="8693"/>
                    </a:cubicBezTo>
                    <a:cubicBezTo>
                      <a:pt x="21600" y="8357"/>
                      <a:pt x="21415" y="8047"/>
                      <a:pt x="21119" y="7906"/>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8" name="Shape 28"/>
              <p:cNvSpPr/>
              <p:nvPr/>
            </p:nvSpPr>
            <p:spPr>
              <a:xfrm>
                <a:off x="354848" y="262322"/>
                <a:ext cx="45114" cy="45114"/>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latin typeface="+mn-lt"/>
                </a:endParaRPr>
              </a:p>
            </p:txBody>
          </p:sp>
        </p:grpSp>
      </p:gr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43" name="Picture Placeholder 2"/>
          <p:cNvSpPr>
            <a:spLocks noGrp="1"/>
          </p:cNvSpPr>
          <p:nvPr>
            <p:ph type="pic" sz="quarter" idx="10"/>
          </p:nvPr>
        </p:nvSpPr>
        <p:spPr>
          <a:xfrm>
            <a:off x="-48277" y="-14288"/>
            <a:ext cx="12608791" cy="13744576"/>
          </a:xfrm>
          <a:custGeom>
            <a:avLst/>
            <a:gdLst>
              <a:gd name="connsiteX0" fmla="*/ 0 w 8369300"/>
              <a:gd name="connsiteY0" fmla="*/ 13744576 h 13744576"/>
              <a:gd name="connsiteX1" fmla="*/ 0 w 8369300"/>
              <a:gd name="connsiteY1" fmla="*/ 0 h 13744576"/>
              <a:gd name="connsiteX2" fmla="*/ 8369300 w 8369300"/>
              <a:gd name="connsiteY2" fmla="*/ 0 h 13744576"/>
              <a:gd name="connsiteX3" fmla="*/ 8369300 w 8369300"/>
              <a:gd name="connsiteY3" fmla="*/ 13744576 h 13744576"/>
              <a:gd name="connsiteX4" fmla="*/ 0 w 8369300"/>
              <a:gd name="connsiteY4" fmla="*/ 13744576 h 13744576"/>
              <a:gd name="connsiteX0" fmla="*/ 0 w 12608791"/>
              <a:gd name="connsiteY0" fmla="*/ 13744576 h 13744576"/>
              <a:gd name="connsiteX1" fmla="*/ 0 w 12608791"/>
              <a:gd name="connsiteY1" fmla="*/ 0 h 13744576"/>
              <a:gd name="connsiteX2" fmla="*/ 12608791 w 12608791"/>
              <a:gd name="connsiteY2" fmla="*/ 27709 h 13744576"/>
              <a:gd name="connsiteX3" fmla="*/ 8369300 w 12608791"/>
              <a:gd name="connsiteY3" fmla="*/ 13744576 h 13744576"/>
              <a:gd name="connsiteX4" fmla="*/ 0 w 12608791"/>
              <a:gd name="connsiteY4" fmla="*/ 13744576 h 13744576"/>
              <a:gd name="connsiteX0" fmla="*/ 0 w 12608791"/>
              <a:gd name="connsiteY0" fmla="*/ 13744576 h 13744576"/>
              <a:gd name="connsiteX1" fmla="*/ 0 w 12608791"/>
              <a:gd name="connsiteY1" fmla="*/ 0 h 13744576"/>
              <a:gd name="connsiteX2" fmla="*/ 12608791 w 12608791"/>
              <a:gd name="connsiteY2" fmla="*/ 27709 h 13744576"/>
              <a:gd name="connsiteX3" fmla="*/ 8369300 w 12608791"/>
              <a:gd name="connsiteY3" fmla="*/ 13744576 h 13744576"/>
              <a:gd name="connsiteX4" fmla="*/ 0 w 12608791"/>
              <a:gd name="connsiteY4" fmla="*/ 13744576 h 137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8791" h="13744576">
                <a:moveTo>
                  <a:pt x="0" y="13744576"/>
                </a:moveTo>
                <a:lnTo>
                  <a:pt x="0" y="0"/>
                </a:lnTo>
                <a:lnTo>
                  <a:pt x="12608791" y="27709"/>
                </a:lnTo>
                <a:lnTo>
                  <a:pt x="8369300" y="13744576"/>
                </a:lnTo>
                <a:lnTo>
                  <a:pt x="0" y="13744576"/>
                </a:lnTo>
                <a:close/>
              </a:path>
            </a:pathLst>
          </a:custGeom>
          <a:ln w="12700">
            <a:miter lim="400000"/>
          </a:ln>
          <a:extLst>
            <a:ext uri="{C572A759-6A51-4108-AA02-DFA0A04FC94B}">
              <ma14:wrappingTextBox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10957301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big photo (2)">
    <p:spTree>
      <p:nvGrpSpPr>
        <p:cNvPr id="1" name=""/>
        <p:cNvGrpSpPr/>
        <p:nvPr/>
      </p:nvGrpSpPr>
      <p:grpSpPr>
        <a:xfrm>
          <a:off x="0" y="0"/>
          <a:ext cx="0" cy="0"/>
          <a:chOff x="0" y="0"/>
          <a:chExt cx="0" cy="0"/>
        </a:xfrm>
      </p:grpSpPr>
      <p:sp>
        <p:nvSpPr>
          <p:cNvPr id="11" name="Shape 11"/>
          <p:cNvSpPr/>
          <p:nvPr/>
        </p:nvSpPr>
        <p:spPr>
          <a:xfrm>
            <a:off x="558800" y="508000"/>
            <a:ext cx="23266399" cy="12603659"/>
          </a:xfrm>
          <a:prstGeom prst="rect">
            <a:avLst/>
          </a:prstGeom>
          <a:ln w="63500">
            <a:solidFill>
              <a:srgbClr val="ECECEC"/>
            </a:solidFill>
            <a:miter lim="400000"/>
          </a:ln>
        </p:spPr>
        <p:txBody>
          <a:bodyPr lIns="50800" tIns="50800" rIns="50800" bIns="50800" anchor="ctr"/>
          <a:lstStyle/>
          <a:p>
            <a:pPr>
              <a:defRPr sz="3200">
                <a:solidFill>
                  <a:srgbClr val="FFFFFF"/>
                </a:solidFill>
              </a:defRPr>
            </a:pPr>
            <a:endParaRPr/>
          </a:p>
        </p:txBody>
      </p:sp>
      <p:grpSp>
        <p:nvGrpSpPr>
          <p:cNvPr id="16" name="Group 16"/>
          <p:cNvGrpSpPr/>
          <p:nvPr/>
        </p:nvGrpSpPr>
        <p:grpSpPr>
          <a:xfrm>
            <a:off x="20326370" y="12072092"/>
            <a:ext cx="3067658" cy="567561"/>
            <a:chOff x="0" y="0"/>
            <a:chExt cx="3067657" cy="567559"/>
          </a:xfrm>
        </p:grpSpPr>
        <p:sp>
          <p:nvSpPr>
            <p:cNvPr id="12" name="Shape 12"/>
            <p:cNvSpPr/>
            <p:nvPr/>
          </p:nvSpPr>
          <p:spPr>
            <a:xfrm>
              <a:off x="0" y="0"/>
              <a:ext cx="562942" cy="567559"/>
            </a:xfrm>
            <a:custGeom>
              <a:avLst/>
              <a:gdLst/>
              <a:ahLst/>
              <a:cxnLst>
                <a:cxn ang="0">
                  <a:pos x="wd2" y="hd2"/>
                </a:cxn>
                <a:cxn ang="5400000">
                  <a:pos x="wd2" y="hd2"/>
                </a:cxn>
                <a:cxn ang="10800000">
                  <a:pos x="wd2" y="hd2"/>
                </a:cxn>
                <a:cxn ang="16200000">
                  <a:pos x="wd2" y="hd2"/>
                </a:cxn>
              </a:cxnLst>
              <a:rect l="0" t="0" r="r" b="b"/>
              <a:pathLst>
                <a:path w="21600" h="21600" extrusionOk="0">
                  <a:moveTo>
                    <a:pt x="19356" y="0"/>
                  </a:moveTo>
                  <a:lnTo>
                    <a:pt x="2244" y="0"/>
                  </a:lnTo>
                  <a:cubicBezTo>
                    <a:pt x="1002" y="0"/>
                    <a:pt x="0" y="1040"/>
                    <a:pt x="0" y="2280"/>
                  </a:cubicBezTo>
                  <a:lnTo>
                    <a:pt x="0" y="19320"/>
                  </a:lnTo>
                  <a:cubicBezTo>
                    <a:pt x="0" y="20560"/>
                    <a:pt x="1002" y="21600"/>
                    <a:pt x="2244" y="21600"/>
                  </a:cubicBezTo>
                  <a:lnTo>
                    <a:pt x="19356" y="21600"/>
                  </a:lnTo>
                  <a:cubicBezTo>
                    <a:pt x="20558" y="21600"/>
                    <a:pt x="21600" y="20560"/>
                    <a:pt x="21600" y="19320"/>
                  </a:cubicBezTo>
                  <a:lnTo>
                    <a:pt x="21600" y="2280"/>
                  </a:lnTo>
                  <a:cubicBezTo>
                    <a:pt x="21600" y="1040"/>
                    <a:pt x="20558" y="0"/>
                    <a:pt x="19356" y="0"/>
                  </a:cubicBezTo>
                  <a:close/>
                  <a:moveTo>
                    <a:pt x="18314" y="2280"/>
                  </a:moveTo>
                  <a:lnTo>
                    <a:pt x="18314" y="5560"/>
                  </a:lnTo>
                  <a:lnTo>
                    <a:pt x="16230" y="5560"/>
                  </a:lnTo>
                  <a:cubicBezTo>
                    <a:pt x="15429" y="5560"/>
                    <a:pt x="15028" y="5960"/>
                    <a:pt x="15028" y="6600"/>
                  </a:cubicBezTo>
                  <a:lnTo>
                    <a:pt x="15028" y="8640"/>
                  </a:lnTo>
                  <a:lnTo>
                    <a:pt x="18314" y="8640"/>
                  </a:lnTo>
                  <a:lnTo>
                    <a:pt x="18314" y="11920"/>
                  </a:lnTo>
                  <a:lnTo>
                    <a:pt x="15028" y="11920"/>
                  </a:lnTo>
                  <a:lnTo>
                    <a:pt x="15028" y="19320"/>
                  </a:lnTo>
                  <a:lnTo>
                    <a:pt x="11942" y="19320"/>
                  </a:lnTo>
                  <a:lnTo>
                    <a:pt x="11942" y="11920"/>
                  </a:lnTo>
                  <a:lnTo>
                    <a:pt x="9658" y="11920"/>
                  </a:lnTo>
                  <a:lnTo>
                    <a:pt x="9658" y="8640"/>
                  </a:lnTo>
                  <a:lnTo>
                    <a:pt x="11942" y="8640"/>
                  </a:lnTo>
                  <a:lnTo>
                    <a:pt x="11942" y="5960"/>
                  </a:lnTo>
                  <a:cubicBezTo>
                    <a:pt x="11942" y="3920"/>
                    <a:pt x="13585" y="2280"/>
                    <a:pt x="15629" y="2280"/>
                  </a:cubicBezTo>
                  <a:lnTo>
                    <a:pt x="18314" y="2280"/>
                  </a:ln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13" name="Shape 13"/>
            <p:cNvSpPr/>
            <p:nvPr/>
          </p:nvSpPr>
          <p:spPr>
            <a:xfrm>
              <a:off x="1668270" y="0"/>
              <a:ext cx="562943" cy="567560"/>
            </a:xfrm>
            <a:custGeom>
              <a:avLst/>
              <a:gdLst/>
              <a:ahLst/>
              <a:cxnLst>
                <a:cxn ang="0">
                  <a:pos x="wd2" y="hd2"/>
                </a:cxn>
                <a:cxn ang="5400000">
                  <a:pos x="wd2" y="hd2"/>
                </a:cxn>
                <a:cxn ang="10800000">
                  <a:pos x="wd2" y="hd2"/>
                </a:cxn>
                <a:cxn ang="16200000">
                  <a:pos x="wd2" y="hd2"/>
                </a:cxn>
              </a:cxnLst>
              <a:rect l="0" t="0" r="r" b="b"/>
              <a:pathLst>
                <a:path w="21600" h="21600" extrusionOk="0">
                  <a:moveTo>
                    <a:pt x="10099" y="7400"/>
                  </a:moveTo>
                  <a:cubicBezTo>
                    <a:pt x="10099" y="6400"/>
                    <a:pt x="9257" y="4320"/>
                    <a:pt x="7814" y="4320"/>
                  </a:cubicBezTo>
                  <a:cubicBezTo>
                    <a:pt x="7013" y="4320"/>
                    <a:pt x="6372" y="4760"/>
                    <a:pt x="6372" y="6200"/>
                  </a:cubicBezTo>
                  <a:cubicBezTo>
                    <a:pt x="6372" y="7400"/>
                    <a:pt x="7013" y="9280"/>
                    <a:pt x="8456" y="9280"/>
                  </a:cubicBezTo>
                  <a:cubicBezTo>
                    <a:pt x="8456" y="9280"/>
                    <a:pt x="10099" y="9080"/>
                    <a:pt x="10099" y="7400"/>
                  </a:cubicBezTo>
                  <a:close/>
                  <a:moveTo>
                    <a:pt x="9257" y="12760"/>
                  </a:moveTo>
                  <a:lnTo>
                    <a:pt x="9057" y="12760"/>
                  </a:lnTo>
                  <a:cubicBezTo>
                    <a:pt x="8656" y="12760"/>
                    <a:pt x="7814" y="12960"/>
                    <a:pt x="7013" y="13160"/>
                  </a:cubicBezTo>
                  <a:cubicBezTo>
                    <a:pt x="6372" y="13400"/>
                    <a:pt x="5570" y="13800"/>
                    <a:pt x="5570" y="14800"/>
                  </a:cubicBezTo>
                  <a:cubicBezTo>
                    <a:pt x="5570" y="16040"/>
                    <a:pt x="6572" y="17280"/>
                    <a:pt x="8656" y="17280"/>
                  </a:cubicBezTo>
                  <a:cubicBezTo>
                    <a:pt x="10299" y="17280"/>
                    <a:pt x="11301" y="16240"/>
                    <a:pt x="11301" y="15240"/>
                  </a:cubicBezTo>
                  <a:cubicBezTo>
                    <a:pt x="11301" y="14400"/>
                    <a:pt x="10700" y="13800"/>
                    <a:pt x="9257" y="12760"/>
                  </a:cubicBezTo>
                  <a:close/>
                  <a:moveTo>
                    <a:pt x="19556" y="0"/>
                  </a:moveTo>
                  <a:lnTo>
                    <a:pt x="2244" y="0"/>
                  </a:lnTo>
                  <a:cubicBezTo>
                    <a:pt x="1042" y="0"/>
                    <a:pt x="0" y="1040"/>
                    <a:pt x="0" y="2280"/>
                  </a:cubicBezTo>
                  <a:lnTo>
                    <a:pt x="0" y="19360"/>
                  </a:lnTo>
                  <a:cubicBezTo>
                    <a:pt x="0" y="20560"/>
                    <a:pt x="1042" y="21600"/>
                    <a:pt x="2244" y="21600"/>
                  </a:cubicBezTo>
                  <a:lnTo>
                    <a:pt x="19556" y="21600"/>
                  </a:lnTo>
                  <a:cubicBezTo>
                    <a:pt x="20598" y="21600"/>
                    <a:pt x="21600" y="20560"/>
                    <a:pt x="21600" y="19360"/>
                  </a:cubicBezTo>
                  <a:lnTo>
                    <a:pt x="21600" y="2280"/>
                  </a:lnTo>
                  <a:cubicBezTo>
                    <a:pt x="21600" y="1040"/>
                    <a:pt x="20598" y="0"/>
                    <a:pt x="19556" y="0"/>
                  </a:cubicBezTo>
                  <a:close/>
                  <a:moveTo>
                    <a:pt x="7814" y="18520"/>
                  </a:moveTo>
                  <a:cubicBezTo>
                    <a:pt x="4729" y="18520"/>
                    <a:pt x="3286" y="16880"/>
                    <a:pt x="3286" y="15440"/>
                  </a:cubicBezTo>
                  <a:cubicBezTo>
                    <a:pt x="3286" y="14800"/>
                    <a:pt x="3486" y="13600"/>
                    <a:pt x="4929" y="12760"/>
                  </a:cubicBezTo>
                  <a:cubicBezTo>
                    <a:pt x="5771" y="12160"/>
                    <a:pt x="6773" y="11960"/>
                    <a:pt x="8215" y="11720"/>
                  </a:cubicBezTo>
                  <a:cubicBezTo>
                    <a:pt x="8015" y="11520"/>
                    <a:pt x="8015" y="11320"/>
                    <a:pt x="8015" y="10720"/>
                  </a:cubicBezTo>
                  <a:cubicBezTo>
                    <a:pt x="8015" y="10520"/>
                    <a:pt x="8015" y="10520"/>
                    <a:pt x="8015" y="10080"/>
                  </a:cubicBezTo>
                  <a:lnTo>
                    <a:pt x="7614" y="10080"/>
                  </a:lnTo>
                  <a:cubicBezTo>
                    <a:pt x="5570" y="10080"/>
                    <a:pt x="4128" y="8640"/>
                    <a:pt x="4128" y="7000"/>
                  </a:cubicBezTo>
                  <a:cubicBezTo>
                    <a:pt x="4128" y="5160"/>
                    <a:pt x="5570" y="3120"/>
                    <a:pt x="8656" y="3120"/>
                  </a:cubicBezTo>
                  <a:lnTo>
                    <a:pt x="13184" y="3120"/>
                  </a:lnTo>
                  <a:lnTo>
                    <a:pt x="12744" y="3520"/>
                  </a:lnTo>
                  <a:lnTo>
                    <a:pt x="11942" y="4320"/>
                  </a:lnTo>
                  <a:lnTo>
                    <a:pt x="11101" y="4320"/>
                  </a:lnTo>
                  <a:cubicBezTo>
                    <a:pt x="11541" y="4760"/>
                    <a:pt x="12142" y="5360"/>
                    <a:pt x="12142" y="6600"/>
                  </a:cubicBezTo>
                  <a:cubicBezTo>
                    <a:pt x="12142" y="8240"/>
                    <a:pt x="11301" y="8840"/>
                    <a:pt x="10499" y="9480"/>
                  </a:cubicBezTo>
                  <a:cubicBezTo>
                    <a:pt x="10299" y="9680"/>
                    <a:pt x="10099" y="9880"/>
                    <a:pt x="10099" y="10280"/>
                  </a:cubicBezTo>
                  <a:cubicBezTo>
                    <a:pt x="10099" y="10720"/>
                    <a:pt x="10299" y="10920"/>
                    <a:pt x="10499" y="10920"/>
                  </a:cubicBezTo>
                  <a:cubicBezTo>
                    <a:pt x="10499" y="11120"/>
                    <a:pt x="10700" y="11120"/>
                    <a:pt x="10900" y="11320"/>
                  </a:cubicBezTo>
                  <a:cubicBezTo>
                    <a:pt x="11742" y="11960"/>
                    <a:pt x="12984" y="12560"/>
                    <a:pt x="12984" y="14400"/>
                  </a:cubicBezTo>
                  <a:cubicBezTo>
                    <a:pt x="12984" y="16240"/>
                    <a:pt x="11541" y="18520"/>
                    <a:pt x="7814" y="18520"/>
                  </a:cubicBezTo>
                  <a:close/>
                  <a:moveTo>
                    <a:pt x="18314" y="10920"/>
                  </a:moveTo>
                  <a:lnTo>
                    <a:pt x="16270" y="10920"/>
                  </a:lnTo>
                  <a:lnTo>
                    <a:pt x="16270" y="12960"/>
                  </a:lnTo>
                  <a:lnTo>
                    <a:pt x="15228" y="12960"/>
                  </a:lnTo>
                  <a:lnTo>
                    <a:pt x="15228" y="10920"/>
                  </a:lnTo>
                  <a:lnTo>
                    <a:pt x="12984" y="10920"/>
                  </a:lnTo>
                  <a:lnTo>
                    <a:pt x="12984" y="9680"/>
                  </a:lnTo>
                  <a:lnTo>
                    <a:pt x="15228" y="9680"/>
                  </a:lnTo>
                  <a:lnTo>
                    <a:pt x="15228" y="7640"/>
                  </a:lnTo>
                  <a:lnTo>
                    <a:pt x="16270" y="7640"/>
                  </a:lnTo>
                  <a:lnTo>
                    <a:pt x="16270" y="9680"/>
                  </a:lnTo>
                  <a:lnTo>
                    <a:pt x="18314" y="9680"/>
                  </a:lnTo>
                  <a:lnTo>
                    <a:pt x="18314" y="10920"/>
                  </a:ln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14" name="Shape 14"/>
            <p:cNvSpPr/>
            <p:nvPr/>
          </p:nvSpPr>
          <p:spPr>
            <a:xfrm>
              <a:off x="2500097" y="0"/>
              <a:ext cx="567561" cy="567560"/>
            </a:xfrm>
            <a:custGeom>
              <a:avLst/>
              <a:gdLst/>
              <a:ahLst/>
              <a:cxnLst>
                <a:cxn ang="0">
                  <a:pos x="wd2" y="hd2"/>
                </a:cxn>
                <a:cxn ang="5400000">
                  <a:pos x="wd2" y="hd2"/>
                </a:cxn>
                <a:cxn ang="10800000">
                  <a:pos x="wd2" y="hd2"/>
                </a:cxn>
                <a:cxn ang="16200000">
                  <a:pos x="wd2" y="hd2"/>
                </a:cxn>
              </a:cxnLst>
              <a:rect l="0" t="0" r="r" b="b"/>
              <a:pathLst>
                <a:path w="21600" h="21600" extrusionOk="0">
                  <a:moveTo>
                    <a:pt x="19320" y="0"/>
                  </a:moveTo>
                  <a:lnTo>
                    <a:pt x="2080" y="0"/>
                  </a:lnTo>
                  <a:cubicBezTo>
                    <a:pt x="1040" y="0"/>
                    <a:pt x="0" y="1040"/>
                    <a:pt x="0" y="2280"/>
                  </a:cubicBezTo>
                  <a:lnTo>
                    <a:pt x="0" y="19360"/>
                  </a:lnTo>
                  <a:cubicBezTo>
                    <a:pt x="0" y="20560"/>
                    <a:pt x="1040" y="21600"/>
                    <a:pt x="2080" y="21600"/>
                  </a:cubicBezTo>
                  <a:lnTo>
                    <a:pt x="19320" y="21600"/>
                  </a:lnTo>
                  <a:cubicBezTo>
                    <a:pt x="20560" y="21600"/>
                    <a:pt x="21600" y="20560"/>
                    <a:pt x="21600" y="19360"/>
                  </a:cubicBezTo>
                  <a:lnTo>
                    <a:pt x="21600" y="2280"/>
                  </a:lnTo>
                  <a:cubicBezTo>
                    <a:pt x="21600" y="1040"/>
                    <a:pt x="20560" y="0"/>
                    <a:pt x="19320" y="0"/>
                  </a:cubicBezTo>
                  <a:close/>
                  <a:moveTo>
                    <a:pt x="10680" y="6600"/>
                  </a:moveTo>
                  <a:cubicBezTo>
                    <a:pt x="13160" y="6600"/>
                    <a:pt x="15000" y="8560"/>
                    <a:pt x="15000" y="10920"/>
                  </a:cubicBezTo>
                  <a:cubicBezTo>
                    <a:pt x="15000" y="13280"/>
                    <a:pt x="13080" y="15240"/>
                    <a:pt x="10680" y="15240"/>
                  </a:cubicBezTo>
                  <a:cubicBezTo>
                    <a:pt x="8320" y="15240"/>
                    <a:pt x="6400" y="13280"/>
                    <a:pt x="6400" y="10920"/>
                  </a:cubicBezTo>
                  <a:cubicBezTo>
                    <a:pt x="6400" y="8560"/>
                    <a:pt x="8440" y="6600"/>
                    <a:pt x="10680" y="6600"/>
                  </a:cubicBezTo>
                  <a:close/>
                  <a:moveTo>
                    <a:pt x="2680" y="19360"/>
                  </a:moveTo>
                  <a:cubicBezTo>
                    <a:pt x="2280" y="19360"/>
                    <a:pt x="2080" y="19120"/>
                    <a:pt x="2080" y="18920"/>
                  </a:cubicBezTo>
                  <a:lnTo>
                    <a:pt x="2080" y="9680"/>
                  </a:lnTo>
                  <a:lnTo>
                    <a:pt x="4320" y="9680"/>
                  </a:lnTo>
                  <a:cubicBezTo>
                    <a:pt x="4320" y="10080"/>
                    <a:pt x="4320" y="10520"/>
                    <a:pt x="4320" y="10920"/>
                  </a:cubicBezTo>
                  <a:cubicBezTo>
                    <a:pt x="4320" y="14400"/>
                    <a:pt x="7200" y="17280"/>
                    <a:pt x="10680" y="17280"/>
                  </a:cubicBezTo>
                  <a:cubicBezTo>
                    <a:pt x="14200" y="17280"/>
                    <a:pt x="17280" y="14400"/>
                    <a:pt x="17280" y="10920"/>
                  </a:cubicBezTo>
                  <a:cubicBezTo>
                    <a:pt x="17280" y="10520"/>
                    <a:pt x="17280" y="10080"/>
                    <a:pt x="17080" y="9680"/>
                  </a:cubicBezTo>
                  <a:lnTo>
                    <a:pt x="19320" y="9680"/>
                  </a:lnTo>
                  <a:lnTo>
                    <a:pt x="19320" y="18920"/>
                  </a:lnTo>
                  <a:cubicBezTo>
                    <a:pt x="19320" y="19120"/>
                    <a:pt x="19120" y="19360"/>
                    <a:pt x="18720" y="19360"/>
                  </a:cubicBezTo>
                  <a:lnTo>
                    <a:pt x="2680" y="19360"/>
                  </a:lnTo>
                  <a:close/>
                  <a:moveTo>
                    <a:pt x="19320" y="4960"/>
                  </a:moveTo>
                  <a:cubicBezTo>
                    <a:pt x="19320" y="5160"/>
                    <a:pt x="19120" y="5360"/>
                    <a:pt x="18720" y="5360"/>
                  </a:cubicBezTo>
                  <a:lnTo>
                    <a:pt x="16680" y="5360"/>
                  </a:lnTo>
                  <a:cubicBezTo>
                    <a:pt x="16240" y="5360"/>
                    <a:pt x="16040" y="5160"/>
                    <a:pt x="16040" y="4960"/>
                  </a:cubicBezTo>
                  <a:lnTo>
                    <a:pt x="16040" y="2680"/>
                  </a:lnTo>
                  <a:cubicBezTo>
                    <a:pt x="16040" y="2480"/>
                    <a:pt x="16240" y="2280"/>
                    <a:pt x="16680" y="2280"/>
                  </a:cubicBezTo>
                  <a:lnTo>
                    <a:pt x="18720" y="2280"/>
                  </a:lnTo>
                  <a:cubicBezTo>
                    <a:pt x="19120" y="2280"/>
                    <a:pt x="19320" y="2480"/>
                    <a:pt x="19320" y="2680"/>
                  </a:cubicBezTo>
                  <a:lnTo>
                    <a:pt x="19320" y="4960"/>
                  </a:ln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15" name="Shape 15"/>
            <p:cNvSpPr/>
            <p:nvPr/>
          </p:nvSpPr>
          <p:spPr>
            <a:xfrm>
              <a:off x="834135" y="2308"/>
              <a:ext cx="562943" cy="562943"/>
            </a:xfrm>
            <a:custGeom>
              <a:avLst/>
              <a:gdLst/>
              <a:ahLst/>
              <a:cxnLst>
                <a:cxn ang="0">
                  <a:pos x="wd2" y="hd2"/>
                </a:cxn>
                <a:cxn ang="5400000">
                  <a:pos x="wd2" y="hd2"/>
                </a:cxn>
                <a:cxn ang="10800000">
                  <a:pos x="wd2" y="hd2"/>
                </a:cxn>
                <a:cxn ang="16200000">
                  <a:pos x="wd2" y="hd2"/>
                </a:cxn>
              </a:cxnLst>
              <a:rect l="0" t="0" r="r" b="b"/>
              <a:pathLst>
                <a:path w="21600" h="21600" extrusionOk="0">
                  <a:moveTo>
                    <a:pt x="19556" y="0"/>
                  </a:moveTo>
                  <a:lnTo>
                    <a:pt x="2244" y="0"/>
                  </a:lnTo>
                  <a:cubicBezTo>
                    <a:pt x="1042" y="0"/>
                    <a:pt x="0" y="1002"/>
                    <a:pt x="0" y="2244"/>
                  </a:cubicBezTo>
                  <a:lnTo>
                    <a:pt x="0" y="19356"/>
                  </a:lnTo>
                  <a:cubicBezTo>
                    <a:pt x="0" y="20598"/>
                    <a:pt x="1042" y="21600"/>
                    <a:pt x="2244" y="21600"/>
                  </a:cubicBezTo>
                  <a:lnTo>
                    <a:pt x="19556" y="21600"/>
                  </a:lnTo>
                  <a:cubicBezTo>
                    <a:pt x="20598" y="21600"/>
                    <a:pt x="21600" y="20598"/>
                    <a:pt x="21600" y="19356"/>
                  </a:cubicBezTo>
                  <a:lnTo>
                    <a:pt x="21600" y="2244"/>
                  </a:lnTo>
                  <a:cubicBezTo>
                    <a:pt x="21600" y="1002"/>
                    <a:pt x="20598" y="0"/>
                    <a:pt x="19556" y="0"/>
                  </a:cubicBezTo>
                  <a:close/>
                  <a:moveTo>
                    <a:pt x="17072" y="7814"/>
                  </a:moveTo>
                  <a:cubicBezTo>
                    <a:pt x="16871" y="12744"/>
                    <a:pt x="13786" y="16270"/>
                    <a:pt x="9057" y="16471"/>
                  </a:cubicBezTo>
                  <a:cubicBezTo>
                    <a:pt x="7013" y="16671"/>
                    <a:pt x="5771" y="16030"/>
                    <a:pt x="4328" y="15228"/>
                  </a:cubicBezTo>
                  <a:cubicBezTo>
                    <a:pt x="5771" y="15429"/>
                    <a:pt x="7614" y="14827"/>
                    <a:pt x="8656" y="13986"/>
                  </a:cubicBezTo>
                  <a:cubicBezTo>
                    <a:pt x="7213" y="13986"/>
                    <a:pt x="6372" y="13184"/>
                    <a:pt x="5971" y="11942"/>
                  </a:cubicBezTo>
                  <a:cubicBezTo>
                    <a:pt x="6372" y="12142"/>
                    <a:pt x="6773" y="11942"/>
                    <a:pt x="7013" y="11942"/>
                  </a:cubicBezTo>
                  <a:cubicBezTo>
                    <a:pt x="5771" y="11501"/>
                    <a:pt x="4929" y="10900"/>
                    <a:pt x="4729" y="9057"/>
                  </a:cubicBezTo>
                  <a:cubicBezTo>
                    <a:pt x="5129" y="9257"/>
                    <a:pt x="5570" y="9458"/>
                    <a:pt x="5971" y="9458"/>
                  </a:cubicBezTo>
                  <a:cubicBezTo>
                    <a:pt x="5129" y="8856"/>
                    <a:pt x="4328" y="6773"/>
                    <a:pt x="5129" y="5530"/>
                  </a:cubicBezTo>
                  <a:cubicBezTo>
                    <a:pt x="6572" y="6973"/>
                    <a:pt x="8215" y="8416"/>
                    <a:pt x="11101" y="8616"/>
                  </a:cubicBezTo>
                  <a:cubicBezTo>
                    <a:pt x="10299" y="5530"/>
                    <a:pt x="14427" y="3887"/>
                    <a:pt x="16070" y="5971"/>
                  </a:cubicBezTo>
                  <a:cubicBezTo>
                    <a:pt x="16871" y="5771"/>
                    <a:pt x="17312" y="5530"/>
                    <a:pt x="17913" y="5330"/>
                  </a:cubicBezTo>
                  <a:cubicBezTo>
                    <a:pt x="17713" y="6171"/>
                    <a:pt x="17312" y="6572"/>
                    <a:pt x="16671" y="6973"/>
                  </a:cubicBezTo>
                  <a:cubicBezTo>
                    <a:pt x="17312" y="6773"/>
                    <a:pt x="17713" y="6773"/>
                    <a:pt x="18114" y="6572"/>
                  </a:cubicBezTo>
                  <a:cubicBezTo>
                    <a:pt x="18114" y="6973"/>
                    <a:pt x="17512" y="7414"/>
                    <a:pt x="17072" y="7814"/>
                  </a:cubicBezTo>
                  <a:close/>
                </a:path>
              </a:pathLst>
            </a:custGeom>
            <a:solidFill>
              <a:srgbClr val="5E7484"/>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grpSp>
      <p:grpSp>
        <p:nvGrpSpPr>
          <p:cNvPr id="30" name="Group 30"/>
          <p:cNvGrpSpPr/>
          <p:nvPr/>
        </p:nvGrpSpPr>
        <p:grpSpPr>
          <a:xfrm>
            <a:off x="1149692" y="11994735"/>
            <a:ext cx="6470613" cy="696876"/>
            <a:chOff x="0" y="0"/>
            <a:chExt cx="6470612" cy="696875"/>
          </a:xfrm>
        </p:grpSpPr>
        <p:sp>
          <p:nvSpPr>
            <p:cNvPr id="17" name="Shape 17"/>
            <p:cNvSpPr/>
            <p:nvPr/>
          </p:nvSpPr>
          <p:spPr>
            <a:xfrm>
              <a:off x="707265" y="0"/>
              <a:ext cx="2514713"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l">
                <a:defRPr sz="1800" b="1">
                  <a:solidFill>
                    <a:srgbClr val="5E7484"/>
                  </a:solidFill>
                  <a:latin typeface="+mn-lt"/>
                  <a:ea typeface="+mn-ea"/>
                  <a:cs typeface="+mn-cs"/>
                  <a:sym typeface="Helvetica"/>
                  <a:hlinkClick r:id="rId2"/>
                </a:defRPr>
              </a:lvl1pPr>
            </a:lstStyle>
            <a:p>
              <a:r>
                <a:rPr>
                  <a:latin typeface="+mn-lt"/>
                  <a:hlinkClick r:id="rId2"/>
                </a:rPr>
                <a:t>WWW.SITE2MAX.PRO</a:t>
              </a:r>
            </a:p>
          </p:txBody>
        </p:sp>
        <p:sp>
          <p:nvSpPr>
            <p:cNvPr id="18" name="Shape 18"/>
            <p:cNvSpPr/>
            <p:nvPr/>
          </p:nvSpPr>
          <p:spPr>
            <a:xfrm>
              <a:off x="704449" y="315875"/>
              <a:ext cx="5766164"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1800">
                  <a:solidFill>
                    <a:srgbClr val="5E7484"/>
                  </a:solidFill>
                  <a:latin typeface="+mn-lt"/>
                  <a:ea typeface="+mn-ea"/>
                  <a:cs typeface="+mn-cs"/>
                  <a:sym typeface="Helvetica"/>
                </a:defRPr>
              </a:lvl1pPr>
            </a:lstStyle>
            <a:p>
              <a:r>
                <a:rPr>
                  <a:latin typeface="+mn-lt"/>
                </a:rPr>
                <a:t>Free PowerPoint &amp; KeyNote Templates</a:t>
              </a:r>
            </a:p>
          </p:txBody>
        </p:sp>
        <p:grpSp>
          <p:nvGrpSpPr>
            <p:cNvPr id="29" name="Group 29"/>
            <p:cNvGrpSpPr/>
            <p:nvPr/>
          </p:nvGrpSpPr>
          <p:grpSpPr>
            <a:xfrm>
              <a:off x="0" y="103781"/>
              <a:ext cx="591162" cy="508658"/>
              <a:chOff x="0" y="0"/>
              <a:chExt cx="591161" cy="508657"/>
            </a:xfrm>
          </p:grpSpPr>
          <p:sp>
            <p:nvSpPr>
              <p:cNvPr id="19" name="Shape 19"/>
              <p:cNvSpPr/>
              <p:nvPr/>
            </p:nvSpPr>
            <p:spPr>
              <a:xfrm>
                <a:off x="1493"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76" y="20289"/>
                    </a:moveTo>
                    <a:lnTo>
                      <a:pt x="0" y="1360"/>
                    </a:lnTo>
                    <a:cubicBezTo>
                      <a:pt x="-10" y="1007"/>
                      <a:pt x="120" y="664"/>
                      <a:pt x="360" y="410"/>
                    </a:cubicBezTo>
                    <a:cubicBezTo>
                      <a:pt x="733" y="16"/>
                      <a:pt x="1302" y="-107"/>
                      <a:pt x="1798" y="98"/>
                    </a:cubicBezTo>
                    <a:lnTo>
                      <a:pt x="20652" y="7385"/>
                    </a:lnTo>
                    <a:cubicBezTo>
                      <a:pt x="20896" y="7491"/>
                      <a:pt x="21105" y="7652"/>
                      <a:pt x="21269" y="7853"/>
                    </a:cubicBezTo>
                    <a:cubicBezTo>
                      <a:pt x="21398" y="8010"/>
                      <a:pt x="21500" y="8195"/>
                      <a:pt x="21541" y="8404"/>
                    </a:cubicBezTo>
                    <a:cubicBezTo>
                      <a:pt x="21590" y="8654"/>
                      <a:pt x="21546" y="8905"/>
                      <a:pt x="21446" y="9124"/>
                    </a:cubicBezTo>
                    <a:cubicBezTo>
                      <a:pt x="21331" y="9377"/>
                      <a:pt x="21139" y="9593"/>
                      <a:pt x="20887" y="9735"/>
                    </a:cubicBezTo>
                    <a:lnTo>
                      <a:pt x="1482" y="21324"/>
                    </a:lnTo>
                    <a:cubicBezTo>
                      <a:pt x="1182" y="21493"/>
                      <a:pt x="817" y="21484"/>
                      <a:pt x="525" y="21302"/>
                    </a:cubicBezTo>
                    <a:cubicBezTo>
                      <a:pt x="187" y="21090"/>
                      <a:pt x="9" y="20689"/>
                      <a:pt x="76" y="20289"/>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0" name="Shape 20"/>
              <p:cNvSpPr/>
              <p:nvPr/>
            </p:nvSpPr>
            <p:spPr>
              <a:xfrm>
                <a:off x="1168" y="173768"/>
                <a:ext cx="128123" cy="101385"/>
              </a:xfrm>
              <a:custGeom>
                <a:avLst/>
                <a:gdLst/>
                <a:ahLst/>
                <a:cxnLst>
                  <a:cxn ang="0">
                    <a:pos x="wd2" y="hd2"/>
                  </a:cxn>
                  <a:cxn ang="5400000">
                    <a:pos x="wd2" y="hd2"/>
                  </a:cxn>
                  <a:cxn ang="10800000">
                    <a:pos x="wd2" y="hd2"/>
                  </a:cxn>
                  <a:cxn ang="16200000">
                    <a:pos x="wd2" y="hd2"/>
                  </a:cxn>
                </a:cxnLst>
                <a:rect l="0" t="0" r="r" b="b"/>
                <a:pathLst>
                  <a:path w="21059" h="20967" extrusionOk="0">
                    <a:moveTo>
                      <a:pt x="14" y="12680"/>
                    </a:moveTo>
                    <a:lnTo>
                      <a:pt x="14" y="19280"/>
                    </a:lnTo>
                    <a:cubicBezTo>
                      <a:pt x="-42" y="19719"/>
                      <a:pt x="74" y="20165"/>
                      <a:pt x="324" y="20481"/>
                    </a:cubicBezTo>
                    <a:cubicBezTo>
                      <a:pt x="757" y="21028"/>
                      <a:pt x="1418" y="21061"/>
                      <a:pt x="2007" y="20838"/>
                    </a:cubicBezTo>
                    <a:cubicBezTo>
                      <a:pt x="2230" y="20754"/>
                      <a:pt x="2445" y="20636"/>
                      <a:pt x="2647" y="20485"/>
                    </a:cubicBezTo>
                    <a:lnTo>
                      <a:pt x="19339" y="8413"/>
                    </a:lnTo>
                    <a:cubicBezTo>
                      <a:pt x="21016" y="7110"/>
                      <a:pt x="21558" y="4359"/>
                      <a:pt x="20559" y="2221"/>
                    </a:cubicBezTo>
                    <a:cubicBezTo>
                      <a:pt x="19637" y="250"/>
                      <a:pt x="17688" y="-539"/>
                      <a:pt x="16025" y="386"/>
                    </a:cubicBezTo>
                    <a:lnTo>
                      <a:pt x="710" y="11183"/>
                    </a:lnTo>
                    <a:cubicBezTo>
                      <a:pt x="471" y="11359"/>
                      <a:pt x="279" y="11620"/>
                      <a:pt x="157" y="11932"/>
                    </a:cubicBezTo>
                    <a:cubicBezTo>
                      <a:pt x="66" y="12165"/>
                      <a:pt x="17" y="12421"/>
                      <a:pt x="14" y="12680"/>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1" name="Shape 21"/>
              <p:cNvSpPr/>
              <p:nvPr/>
            </p:nvSpPr>
            <p:spPr>
              <a:xfrm>
                <a:off x="0" y="228851"/>
                <a:ext cx="295414" cy="279807"/>
              </a:xfrm>
              <a:custGeom>
                <a:avLst/>
                <a:gdLst/>
                <a:ahLst/>
                <a:cxnLst>
                  <a:cxn ang="0">
                    <a:pos x="wd2" y="hd2"/>
                  </a:cxn>
                  <a:cxn ang="5400000">
                    <a:pos x="wd2" y="hd2"/>
                  </a:cxn>
                  <a:cxn ang="10800000">
                    <a:pos x="wd2" y="hd2"/>
                  </a:cxn>
                  <a:cxn ang="16200000">
                    <a:pos x="wd2" y="hd2"/>
                  </a:cxn>
                </a:cxnLst>
                <a:rect l="0" t="0" r="r" b="b"/>
                <a:pathLst>
                  <a:path w="21590" h="21107" extrusionOk="0">
                    <a:moveTo>
                      <a:pt x="471" y="7906"/>
                    </a:moveTo>
                    <a:lnTo>
                      <a:pt x="13581" y="457"/>
                    </a:lnTo>
                    <a:cubicBezTo>
                      <a:pt x="15392" y="-487"/>
                      <a:pt x="17599" y="70"/>
                      <a:pt x="18783" y="1769"/>
                    </a:cubicBezTo>
                    <a:cubicBezTo>
                      <a:pt x="20248" y="3871"/>
                      <a:pt x="19645" y="6818"/>
                      <a:pt x="17481" y="8128"/>
                    </a:cubicBezTo>
                    <a:lnTo>
                      <a:pt x="12198" y="11071"/>
                    </a:lnTo>
                    <a:cubicBezTo>
                      <a:pt x="11994" y="11210"/>
                      <a:pt x="11865" y="11441"/>
                      <a:pt x="11851" y="11693"/>
                    </a:cubicBezTo>
                    <a:cubicBezTo>
                      <a:pt x="11835" y="11962"/>
                      <a:pt x="11951" y="12221"/>
                      <a:pt x="12160" y="12383"/>
                    </a:cubicBezTo>
                    <a:lnTo>
                      <a:pt x="19975" y="16959"/>
                    </a:lnTo>
                    <a:cubicBezTo>
                      <a:pt x="20263" y="17139"/>
                      <a:pt x="20576" y="17273"/>
                      <a:pt x="20903" y="17355"/>
                    </a:cubicBezTo>
                    <a:cubicBezTo>
                      <a:pt x="21128" y="17412"/>
                      <a:pt x="21358" y="17444"/>
                      <a:pt x="21590" y="17451"/>
                    </a:cubicBezTo>
                    <a:lnTo>
                      <a:pt x="21590" y="21105"/>
                    </a:lnTo>
                    <a:cubicBezTo>
                      <a:pt x="21408" y="21113"/>
                      <a:pt x="21226" y="21099"/>
                      <a:pt x="21048" y="21063"/>
                    </a:cubicBezTo>
                    <a:cubicBezTo>
                      <a:pt x="20857" y="21025"/>
                      <a:pt x="20672" y="20963"/>
                      <a:pt x="20492" y="20889"/>
                    </a:cubicBezTo>
                    <a:cubicBezTo>
                      <a:pt x="20290" y="20804"/>
                      <a:pt x="20093" y="20703"/>
                      <a:pt x="19905" y="20586"/>
                    </a:cubicBezTo>
                    <a:lnTo>
                      <a:pt x="421" y="9395"/>
                    </a:lnTo>
                    <a:cubicBezTo>
                      <a:pt x="169" y="9255"/>
                      <a:pt x="9" y="8988"/>
                      <a:pt x="0" y="8693"/>
                    </a:cubicBezTo>
                    <a:cubicBezTo>
                      <a:pt x="-10" y="8357"/>
                      <a:pt x="175" y="8047"/>
                      <a:pt x="471" y="7906"/>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2" name="Shape 22"/>
              <p:cNvSpPr/>
              <p:nvPr/>
            </p:nvSpPr>
            <p:spPr>
              <a:xfrm>
                <a:off x="189045" y="262322"/>
                <a:ext cx="45114" cy="45114"/>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latin typeface="+mn-lt"/>
                </a:endParaRPr>
              </a:p>
            </p:txBody>
          </p:sp>
          <p:sp>
            <p:nvSpPr>
              <p:cNvPr id="23" name="Shape 23"/>
              <p:cNvSpPr/>
              <p:nvPr/>
            </p:nvSpPr>
            <p:spPr>
              <a:xfrm>
                <a:off x="207835" y="56337"/>
                <a:ext cx="173029" cy="50731"/>
              </a:xfrm>
              <a:custGeom>
                <a:avLst/>
                <a:gdLst/>
                <a:ahLst/>
                <a:cxnLst>
                  <a:cxn ang="0">
                    <a:pos x="wd2" y="hd2"/>
                  </a:cxn>
                  <a:cxn ang="5400000">
                    <a:pos x="wd2" y="hd2"/>
                  </a:cxn>
                  <a:cxn ang="10800000">
                    <a:pos x="wd2" y="hd2"/>
                  </a:cxn>
                  <a:cxn ang="16200000">
                    <a:pos x="wd2" y="hd2"/>
                  </a:cxn>
                </a:cxnLst>
                <a:rect l="0" t="0" r="r" b="b"/>
                <a:pathLst>
                  <a:path w="21420" h="21513" extrusionOk="0">
                    <a:moveTo>
                      <a:pt x="675" y="0"/>
                    </a:moveTo>
                    <a:cubicBezTo>
                      <a:pt x="421" y="21"/>
                      <a:pt x="190" y="524"/>
                      <a:pt x="77" y="1306"/>
                    </a:cubicBezTo>
                    <a:cubicBezTo>
                      <a:pt x="-114" y="2623"/>
                      <a:pt x="64" y="4217"/>
                      <a:pt x="462" y="4762"/>
                    </a:cubicBezTo>
                    <a:lnTo>
                      <a:pt x="9181" y="20142"/>
                    </a:lnTo>
                    <a:cubicBezTo>
                      <a:pt x="9676" y="21045"/>
                      <a:pt x="10229" y="21516"/>
                      <a:pt x="10790" y="21513"/>
                    </a:cubicBezTo>
                    <a:cubicBezTo>
                      <a:pt x="11347" y="21509"/>
                      <a:pt x="11895" y="21039"/>
                      <a:pt x="12387" y="20142"/>
                    </a:cubicBezTo>
                    <a:lnTo>
                      <a:pt x="20939" y="4999"/>
                    </a:lnTo>
                    <a:cubicBezTo>
                      <a:pt x="21290" y="4534"/>
                      <a:pt x="21486" y="3254"/>
                      <a:pt x="21399" y="2003"/>
                    </a:cubicBezTo>
                    <a:cubicBezTo>
                      <a:pt x="21313" y="755"/>
                      <a:pt x="20971" y="-84"/>
                      <a:pt x="20598" y="36"/>
                    </a:cubicBezTo>
                    <a:lnTo>
                      <a:pt x="675" y="0"/>
                    </a:ln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4" name="Shape 24"/>
              <p:cNvSpPr/>
              <p:nvPr/>
            </p:nvSpPr>
            <p:spPr>
              <a:xfrm>
                <a:off x="255606" y="392618"/>
                <a:ext cx="78502" cy="31973"/>
              </a:xfrm>
              <a:custGeom>
                <a:avLst/>
                <a:gdLst/>
                <a:ahLst/>
                <a:cxnLst>
                  <a:cxn ang="0">
                    <a:pos x="wd2" y="hd2"/>
                  </a:cxn>
                  <a:cxn ang="5400000">
                    <a:pos x="wd2" y="hd2"/>
                  </a:cxn>
                  <a:cxn ang="10800000">
                    <a:pos x="wd2" y="hd2"/>
                  </a:cxn>
                  <a:cxn ang="16200000">
                    <a:pos x="wd2" y="hd2"/>
                  </a:cxn>
                </a:cxnLst>
                <a:rect l="0" t="0" r="r" b="b"/>
                <a:pathLst>
                  <a:path w="21330" h="21540" extrusionOk="0">
                    <a:moveTo>
                      <a:pt x="1655" y="0"/>
                    </a:moveTo>
                    <a:lnTo>
                      <a:pt x="19650" y="0"/>
                    </a:lnTo>
                    <a:cubicBezTo>
                      <a:pt x="20512" y="239"/>
                      <a:pt x="21199" y="1904"/>
                      <a:pt x="21313" y="4037"/>
                    </a:cubicBezTo>
                    <a:cubicBezTo>
                      <a:pt x="21412" y="5877"/>
                      <a:pt x="21056" y="7685"/>
                      <a:pt x="20410" y="8623"/>
                    </a:cubicBezTo>
                    <a:lnTo>
                      <a:pt x="12944" y="20137"/>
                    </a:lnTo>
                    <a:cubicBezTo>
                      <a:pt x="12358" y="20996"/>
                      <a:pt x="11696" y="21476"/>
                      <a:pt x="11016" y="21534"/>
                    </a:cubicBezTo>
                    <a:cubicBezTo>
                      <a:pt x="10241" y="21600"/>
                      <a:pt x="9474" y="21115"/>
                      <a:pt x="8806" y="20137"/>
                    </a:cubicBezTo>
                    <a:lnTo>
                      <a:pt x="959" y="8655"/>
                    </a:lnTo>
                    <a:cubicBezTo>
                      <a:pt x="174" y="7554"/>
                      <a:pt x="-188" y="5229"/>
                      <a:pt x="96" y="3106"/>
                    </a:cubicBezTo>
                    <a:cubicBezTo>
                      <a:pt x="324" y="1400"/>
                      <a:pt x="934" y="184"/>
                      <a:pt x="1655" y="0"/>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5" name="Shape 25"/>
              <p:cNvSpPr/>
              <p:nvPr/>
            </p:nvSpPr>
            <p:spPr>
              <a:xfrm>
                <a:off x="462326" y="173764"/>
                <a:ext cx="128122" cy="101385"/>
              </a:xfrm>
              <a:custGeom>
                <a:avLst/>
                <a:gdLst/>
                <a:ahLst/>
                <a:cxnLst>
                  <a:cxn ang="0">
                    <a:pos x="wd2" y="hd2"/>
                  </a:cxn>
                  <a:cxn ang="5400000">
                    <a:pos x="wd2" y="hd2"/>
                  </a:cxn>
                  <a:cxn ang="10800000">
                    <a:pos x="wd2" y="hd2"/>
                  </a:cxn>
                  <a:cxn ang="16200000">
                    <a:pos x="wd2" y="hd2"/>
                  </a:cxn>
                </a:cxnLst>
                <a:rect l="0" t="0" r="r" b="b"/>
                <a:pathLst>
                  <a:path w="21059" h="20967" extrusionOk="0">
                    <a:moveTo>
                      <a:pt x="21045" y="12680"/>
                    </a:moveTo>
                    <a:lnTo>
                      <a:pt x="21045" y="19280"/>
                    </a:lnTo>
                    <a:cubicBezTo>
                      <a:pt x="21101" y="19719"/>
                      <a:pt x="20985" y="20165"/>
                      <a:pt x="20735" y="20481"/>
                    </a:cubicBezTo>
                    <a:cubicBezTo>
                      <a:pt x="20302" y="21028"/>
                      <a:pt x="19641" y="21061"/>
                      <a:pt x="19052" y="20838"/>
                    </a:cubicBezTo>
                    <a:cubicBezTo>
                      <a:pt x="18829" y="20754"/>
                      <a:pt x="18614" y="20636"/>
                      <a:pt x="18412" y="20485"/>
                    </a:cubicBezTo>
                    <a:lnTo>
                      <a:pt x="1720" y="8413"/>
                    </a:lnTo>
                    <a:cubicBezTo>
                      <a:pt x="43" y="7110"/>
                      <a:pt x="-499" y="4359"/>
                      <a:pt x="500" y="2221"/>
                    </a:cubicBezTo>
                    <a:cubicBezTo>
                      <a:pt x="1422" y="250"/>
                      <a:pt x="3371" y="-539"/>
                      <a:pt x="5034" y="386"/>
                    </a:cubicBezTo>
                    <a:lnTo>
                      <a:pt x="20349" y="11183"/>
                    </a:lnTo>
                    <a:cubicBezTo>
                      <a:pt x="20588" y="11359"/>
                      <a:pt x="20780" y="11620"/>
                      <a:pt x="20902" y="11932"/>
                    </a:cubicBezTo>
                    <a:cubicBezTo>
                      <a:pt x="20993" y="12165"/>
                      <a:pt x="21042" y="12421"/>
                      <a:pt x="21045" y="12680"/>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6" name="Shape 26"/>
              <p:cNvSpPr/>
              <p:nvPr/>
            </p:nvSpPr>
            <p:spPr>
              <a:xfrm>
                <a:off x="433839"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21485" y="20289"/>
                    </a:moveTo>
                    <a:lnTo>
                      <a:pt x="21561" y="1360"/>
                    </a:lnTo>
                    <a:cubicBezTo>
                      <a:pt x="21571" y="1007"/>
                      <a:pt x="21441" y="664"/>
                      <a:pt x="21201" y="410"/>
                    </a:cubicBezTo>
                    <a:cubicBezTo>
                      <a:pt x="20828" y="16"/>
                      <a:pt x="20259" y="-107"/>
                      <a:pt x="19763" y="98"/>
                    </a:cubicBezTo>
                    <a:lnTo>
                      <a:pt x="909" y="7385"/>
                    </a:lnTo>
                    <a:cubicBezTo>
                      <a:pt x="665" y="7491"/>
                      <a:pt x="456" y="7652"/>
                      <a:pt x="292" y="7853"/>
                    </a:cubicBezTo>
                    <a:cubicBezTo>
                      <a:pt x="163" y="8010"/>
                      <a:pt x="61" y="8195"/>
                      <a:pt x="20" y="8404"/>
                    </a:cubicBezTo>
                    <a:cubicBezTo>
                      <a:pt x="-29" y="8654"/>
                      <a:pt x="15" y="8905"/>
                      <a:pt x="115" y="9124"/>
                    </a:cubicBezTo>
                    <a:cubicBezTo>
                      <a:pt x="230" y="9377"/>
                      <a:pt x="422" y="9593"/>
                      <a:pt x="674" y="9735"/>
                    </a:cubicBezTo>
                    <a:lnTo>
                      <a:pt x="20079" y="21324"/>
                    </a:lnTo>
                    <a:cubicBezTo>
                      <a:pt x="20379" y="21493"/>
                      <a:pt x="20744" y="21484"/>
                      <a:pt x="21036" y="21302"/>
                    </a:cubicBezTo>
                    <a:cubicBezTo>
                      <a:pt x="21374" y="21090"/>
                      <a:pt x="21552" y="20689"/>
                      <a:pt x="21485" y="20289"/>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7" name="Shape 27"/>
              <p:cNvSpPr/>
              <p:nvPr/>
            </p:nvSpPr>
            <p:spPr>
              <a:xfrm>
                <a:off x="293590" y="228849"/>
                <a:ext cx="295414" cy="279808"/>
              </a:xfrm>
              <a:custGeom>
                <a:avLst/>
                <a:gdLst/>
                <a:ahLst/>
                <a:cxnLst>
                  <a:cxn ang="0">
                    <a:pos x="wd2" y="hd2"/>
                  </a:cxn>
                  <a:cxn ang="5400000">
                    <a:pos x="wd2" y="hd2"/>
                  </a:cxn>
                  <a:cxn ang="10800000">
                    <a:pos x="wd2" y="hd2"/>
                  </a:cxn>
                  <a:cxn ang="16200000">
                    <a:pos x="wd2" y="hd2"/>
                  </a:cxn>
                </a:cxnLst>
                <a:rect l="0" t="0" r="r" b="b"/>
                <a:pathLst>
                  <a:path w="21590" h="21107" extrusionOk="0">
                    <a:moveTo>
                      <a:pt x="21119" y="7906"/>
                    </a:moveTo>
                    <a:lnTo>
                      <a:pt x="8009" y="457"/>
                    </a:lnTo>
                    <a:cubicBezTo>
                      <a:pt x="6198" y="-487"/>
                      <a:pt x="3991" y="70"/>
                      <a:pt x="2807" y="1769"/>
                    </a:cubicBezTo>
                    <a:cubicBezTo>
                      <a:pt x="1342" y="3871"/>
                      <a:pt x="1945" y="6818"/>
                      <a:pt x="4109" y="8128"/>
                    </a:cubicBezTo>
                    <a:lnTo>
                      <a:pt x="9392" y="11071"/>
                    </a:lnTo>
                    <a:cubicBezTo>
                      <a:pt x="9596" y="11210"/>
                      <a:pt x="9725" y="11441"/>
                      <a:pt x="9739" y="11693"/>
                    </a:cubicBezTo>
                    <a:cubicBezTo>
                      <a:pt x="9755" y="11962"/>
                      <a:pt x="9639" y="12221"/>
                      <a:pt x="9430" y="12383"/>
                    </a:cubicBezTo>
                    <a:lnTo>
                      <a:pt x="1615" y="16959"/>
                    </a:lnTo>
                    <a:cubicBezTo>
                      <a:pt x="1327" y="17139"/>
                      <a:pt x="1014" y="17273"/>
                      <a:pt x="687" y="17355"/>
                    </a:cubicBezTo>
                    <a:cubicBezTo>
                      <a:pt x="462" y="17412"/>
                      <a:pt x="232" y="17444"/>
                      <a:pt x="0" y="17451"/>
                    </a:cubicBezTo>
                    <a:lnTo>
                      <a:pt x="0" y="21105"/>
                    </a:lnTo>
                    <a:cubicBezTo>
                      <a:pt x="182" y="21113"/>
                      <a:pt x="364" y="21099"/>
                      <a:pt x="542" y="21063"/>
                    </a:cubicBezTo>
                    <a:cubicBezTo>
                      <a:pt x="733" y="21025"/>
                      <a:pt x="918" y="20963"/>
                      <a:pt x="1098" y="20889"/>
                    </a:cubicBezTo>
                    <a:cubicBezTo>
                      <a:pt x="1300" y="20804"/>
                      <a:pt x="1497" y="20703"/>
                      <a:pt x="1685" y="20586"/>
                    </a:cubicBezTo>
                    <a:lnTo>
                      <a:pt x="21169" y="9395"/>
                    </a:lnTo>
                    <a:cubicBezTo>
                      <a:pt x="21421" y="9255"/>
                      <a:pt x="21581" y="8988"/>
                      <a:pt x="21590" y="8693"/>
                    </a:cubicBezTo>
                    <a:cubicBezTo>
                      <a:pt x="21600" y="8357"/>
                      <a:pt x="21415" y="8047"/>
                      <a:pt x="21119" y="7906"/>
                    </a:cubicBezTo>
                    <a:close/>
                  </a:path>
                </a:pathLst>
              </a:custGeom>
              <a:solidFill>
                <a:srgbClr val="5E7484"/>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28" name="Shape 28"/>
              <p:cNvSpPr/>
              <p:nvPr/>
            </p:nvSpPr>
            <p:spPr>
              <a:xfrm>
                <a:off x="354848" y="262322"/>
                <a:ext cx="45114" cy="45114"/>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latin typeface="+mn-lt"/>
                </a:endParaRPr>
              </a:p>
            </p:txBody>
          </p:sp>
        </p:grpSp>
      </p:gr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32" name="Picture Placeholder 4"/>
          <p:cNvSpPr>
            <a:spLocks noGrp="1"/>
          </p:cNvSpPr>
          <p:nvPr>
            <p:ph type="pic" sz="quarter" idx="10"/>
          </p:nvPr>
        </p:nvSpPr>
        <p:spPr>
          <a:xfrm>
            <a:off x="11780746" y="-13824"/>
            <a:ext cx="12635345" cy="13729824"/>
          </a:xfrm>
          <a:custGeom>
            <a:avLst/>
            <a:gdLst>
              <a:gd name="connsiteX0" fmla="*/ 0 w 8368145"/>
              <a:gd name="connsiteY0" fmla="*/ 13729824 h 13729824"/>
              <a:gd name="connsiteX1" fmla="*/ 0 w 8368145"/>
              <a:gd name="connsiteY1" fmla="*/ 0 h 13729824"/>
              <a:gd name="connsiteX2" fmla="*/ 8368145 w 8368145"/>
              <a:gd name="connsiteY2" fmla="*/ 0 h 13729824"/>
              <a:gd name="connsiteX3" fmla="*/ 8368145 w 8368145"/>
              <a:gd name="connsiteY3" fmla="*/ 13729824 h 13729824"/>
              <a:gd name="connsiteX4" fmla="*/ 0 w 8368145"/>
              <a:gd name="connsiteY4" fmla="*/ 13729824 h 13729824"/>
              <a:gd name="connsiteX0" fmla="*/ 4267200 w 12635345"/>
              <a:gd name="connsiteY0" fmla="*/ 13729824 h 13729824"/>
              <a:gd name="connsiteX1" fmla="*/ 0 w 12635345"/>
              <a:gd name="connsiteY1" fmla="*/ 0 h 13729824"/>
              <a:gd name="connsiteX2" fmla="*/ 12635345 w 12635345"/>
              <a:gd name="connsiteY2" fmla="*/ 0 h 13729824"/>
              <a:gd name="connsiteX3" fmla="*/ 12635345 w 12635345"/>
              <a:gd name="connsiteY3" fmla="*/ 13729824 h 13729824"/>
              <a:gd name="connsiteX4" fmla="*/ 4267200 w 12635345"/>
              <a:gd name="connsiteY4" fmla="*/ 13729824 h 13729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5345" h="13729824">
                <a:moveTo>
                  <a:pt x="4267200" y="13729824"/>
                </a:moveTo>
                <a:lnTo>
                  <a:pt x="0" y="0"/>
                </a:lnTo>
                <a:lnTo>
                  <a:pt x="12635345" y="0"/>
                </a:lnTo>
                <a:lnTo>
                  <a:pt x="12635345" y="13729824"/>
                </a:lnTo>
                <a:lnTo>
                  <a:pt x="4267200" y="13729824"/>
                </a:lnTo>
                <a:close/>
              </a:path>
            </a:pathLst>
          </a:custGeom>
          <a:ln w="12700">
            <a:miter lim="400000"/>
          </a:ln>
          <a:extLst>
            <a:ext uri="{C572A759-6A51-4108-AA02-DFA0A04FC94B}">
              <ma14:wrappingTextBox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100762521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color">
    <p:spTree>
      <p:nvGrpSpPr>
        <p:cNvPr id="1" name=""/>
        <p:cNvGrpSpPr/>
        <p:nvPr/>
      </p:nvGrpSpPr>
      <p:grpSpPr>
        <a:xfrm>
          <a:off x="0" y="0"/>
          <a:ext cx="0" cy="0"/>
          <a:chOff x="0" y="0"/>
          <a:chExt cx="0" cy="0"/>
        </a:xfrm>
      </p:grpSpPr>
      <p:sp>
        <p:nvSpPr>
          <p:cNvPr id="38" name="Shape 38"/>
          <p:cNvSpPr/>
          <p:nvPr/>
        </p:nvSpPr>
        <p:spPr>
          <a:xfrm>
            <a:off x="-70318" y="-14171"/>
            <a:ext cx="24524635" cy="13744342"/>
          </a:xfrm>
          <a:prstGeom prst="rect">
            <a:avLst/>
          </a:prstGeom>
          <a:solidFill>
            <a:schemeClr val="accent1"/>
          </a:solidFill>
          <a:ln w="12700">
            <a:miter lim="400000"/>
          </a:ln>
        </p:spPr>
        <p:txBody>
          <a:bodyPr lIns="50800" tIns="50800" rIns="50800" bIns="50800" anchor="ctr"/>
          <a:lstStyle/>
          <a:p>
            <a:pPr>
              <a:defRPr sz="3200">
                <a:solidFill>
                  <a:srgbClr val="FFFFFF"/>
                </a:solidFill>
              </a:defRPr>
            </a:pPr>
            <a:endParaRPr/>
          </a:p>
        </p:txBody>
      </p:sp>
      <p:sp>
        <p:nvSpPr>
          <p:cNvPr id="39" name="Shape 39"/>
          <p:cNvSpPr/>
          <p:nvPr/>
        </p:nvSpPr>
        <p:spPr>
          <a:xfrm>
            <a:off x="558800" y="508000"/>
            <a:ext cx="23266399" cy="12603659"/>
          </a:xfrm>
          <a:prstGeom prst="rect">
            <a:avLst/>
          </a:prstGeom>
          <a:ln w="63500">
            <a:solidFill>
              <a:schemeClr val="accent2"/>
            </a:solidFill>
            <a:miter lim="400000"/>
          </a:ln>
        </p:spPr>
        <p:txBody>
          <a:bodyPr lIns="50800" tIns="50800" rIns="50800" bIns="50800" anchor="ctr"/>
          <a:lstStyle/>
          <a:p>
            <a:pPr>
              <a:defRPr sz="3200">
                <a:solidFill>
                  <a:srgbClr val="FFFFFF"/>
                </a:solidFill>
              </a:defRPr>
            </a:pPr>
            <a:endParaRPr/>
          </a:p>
        </p:txBody>
      </p:sp>
      <p:grpSp>
        <p:nvGrpSpPr>
          <p:cNvPr id="44" name="Group 44"/>
          <p:cNvGrpSpPr/>
          <p:nvPr/>
        </p:nvGrpSpPr>
        <p:grpSpPr>
          <a:xfrm>
            <a:off x="20326370" y="12072092"/>
            <a:ext cx="3067658" cy="567561"/>
            <a:chOff x="0" y="0"/>
            <a:chExt cx="3067657" cy="567559"/>
          </a:xfrm>
          <a:solidFill>
            <a:schemeClr val="accent2"/>
          </a:solidFill>
        </p:grpSpPr>
        <p:sp>
          <p:nvSpPr>
            <p:cNvPr id="40" name="Shape 40"/>
            <p:cNvSpPr/>
            <p:nvPr/>
          </p:nvSpPr>
          <p:spPr>
            <a:xfrm>
              <a:off x="0" y="0"/>
              <a:ext cx="562942" cy="567559"/>
            </a:xfrm>
            <a:custGeom>
              <a:avLst/>
              <a:gdLst/>
              <a:ahLst/>
              <a:cxnLst>
                <a:cxn ang="0">
                  <a:pos x="wd2" y="hd2"/>
                </a:cxn>
                <a:cxn ang="5400000">
                  <a:pos x="wd2" y="hd2"/>
                </a:cxn>
                <a:cxn ang="10800000">
                  <a:pos x="wd2" y="hd2"/>
                </a:cxn>
                <a:cxn ang="16200000">
                  <a:pos x="wd2" y="hd2"/>
                </a:cxn>
              </a:cxnLst>
              <a:rect l="0" t="0" r="r" b="b"/>
              <a:pathLst>
                <a:path w="21600" h="21600" extrusionOk="0">
                  <a:moveTo>
                    <a:pt x="19356" y="0"/>
                  </a:moveTo>
                  <a:lnTo>
                    <a:pt x="2244" y="0"/>
                  </a:lnTo>
                  <a:cubicBezTo>
                    <a:pt x="1002" y="0"/>
                    <a:pt x="0" y="1040"/>
                    <a:pt x="0" y="2280"/>
                  </a:cubicBezTo>
                  <a:lnTo>
                    <a:pt x="0" y="19320"/>
                  </a:lnTo>
                  <a:cubicBezTo>
                    <a:pt x="0" y="20560"/>
                    <a:pt x="1002" y="21600"/>
                    <a:pt x="2244" y="21600"/>
                  </a:cubicBezTo>
                  <a:lnTo>
                    <a:pt x="19356" y="21600"/>
                  </a:lnTo>
                  <a:cubicBezTo>
                    <a:pt x="20558" y="21600"/>
                    <a:pt x="21600" y="20560"/>
                    <a:pt x="21600" y="19320"/>
                  </a:cubicBezTo>
                  <a:lnTo>
                    <a:pt x="21600" y="2280"/>
                  </a:lnTo>
                  <a:cubicBezTo>
                    <a:pt x="21600" y="1040"/>
                    <a:pt x="20558" y="0"/>
                    <a:pt x="19356" y="0"/>
                  </a:cubicBezTo>
                  <a:close/>
                  <a:moveTo>
                    <a:pt x="18314" y="2280"/>
                  </a:moveTo>
                  <a:lnTo>
                    <a:pt x="18314" y="5560"/>
                  </a:lnTo>
                  <a:lnTo>
                    <a:pt x="16230" y="5560"/>
                  </a:lnTo>
                  <a:cubicBezTo>
                    <a:pt x="15429" y="5560"/>
                    <a:pt x="15028" y="5960"/>
                    <a:pt x="15028" y="6600"/>
                  </a:cubicBezTo>
                  <a:lnTo>
                    <a:pt x="15028" y="8640"/>
                  </a:lnTo>
                  <a:lnTo>
                    <a:pt x="18314" y="8640"/>
                  </a:lnTo>
                  <a:lnTo>
                    <a:pt x="18314" y="11920"/>
                  </a:lnTo>
                  <a:lnTo>
                    <a:pt x="15028" y="11920"/>
                  </a:lnTo>
                  <a:lnTo>
                    <a:pt x="15028" y="19320"/>
                  </a:lnTo>
                  <a:lnTo>
                    <a:pt x="11942" y="19320"/>
                  </a:lnTo>
                  <a:lnTo>
                    <a:pt x="11942" y="11920"/>
                  </a:lnTo>
                  <a:lnTo>
                    <a:pt x="9658" y="11920"/>
                  </a:lnTo>
                  <a:lnTo>
                    <a:pt x="9658" y="8640"/>
                  </a:lnTo>
                  <a:lnTo>
                    <a:pt x="11942" y="8640"/>
                  </a:lnTo>
                  <a:lnTo>
                    <a:pt x="11942" y="5960"/>
                  </a:lnTo>
                  <a:cubicBezTo>
                    <a:pt x="11942" y="3920"/>
                    <a:pt x="13585" y="2280"/>
                    <a:pt x="15629" y="2280"/>
                  </a:cubicBezTo>
                  <a:lnTo>
                    <a:pt x="18314" y="2280"/>
                  </a:lnTo>
                  <a:close/>
                </a:path>
              </a:pathLst>
            </a:custGeom>
            <a:grp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41" name="Shape 41"/>
            <p:cNvSpPr/>
            <p:nvPr/>
          </p:nvSpPr>
          <p:spPr>
            <a:xfrm>
              <a:off x="1668270" y="0"/>
              <a:ext cx="562943" cy="567560"/>
            </a:xfrm>
            <a:custGeom>
              <a:avLst/>
              <a:gdLst/>
              <a:ahLst/>
              <a:cxnLst>
                <a:cxn ang="0">
                  <a:pos x="wd2" y="hd2"/>
                </a:cxn>
                <a:cxn ang="5400000">
                  <a:pos x="wd2" y="hd2"/>
                </a:cxn>
                <a:cxn ang="10800000">
                  <a:pos x="wd2" y="hd2"/>
                </a:cxn>
                <a:cxn ang="16200000">
                  <a:pos x="wd2" y="hd2"/>
                </a:cxn>
              </a:cxnLst>
              <a:rect l="0" t="0" r="r" b="b"/>
              <a:pathLst>
                <a:path w="21600" h="21600" extrusionOk="0">
                  <a:moveTo>
                    <a:pt x="10099" y="7400"/>
                  </a:moveTo>
                  <a:cubicBezTo>
                    <a:pt x="10099" y="6400"/>
                    <a:pt x="9257" y="4320"/>
                    <a:pt x="7814" y="4320"/>
                  </a:cubicBezTo>
                  <a:cubicBezTo>
                    <a:pt x="7013" y="4320"/>
                    <a:pt x="6372" y="4760"/>
                    <a:pt x="6372" y="6200"/>
                  </a:cubicBezTo>
                  <a:cubicBezTo>
                    <a:pt x="6372" y="7400"/>
                    <a:pt x="7013" y="9280"/>
                    <a:pt x="8456" y="9280"/>
                  </a:cubicBezTo>
                  <a:cubicBezTo>
                    <a:pt x="8456" y="9280"/>
                    <a:pt x="10099" y="9080"/>
                    <a:pt x="10099" y="7400"/>
                  </a:cubicBezTo>
                  <a:close/>
                  <a:moveTo>
                    <a:pt x="9257" y="12760"/>
                  </a:moveTo>
                  <a:lnTo>
                    <a:pt x="9057" y="12760"/>
                  </a:lnTo>
                  <a:cubicBezTo>
                    <a:pt x="8656" y="12760"/>
                    <a:pt x="7814" y="12960"/>
                    <a:pt x="7013" y="13160"/>
                  </a:cubicBezTo>
                  <a:cubicBezTo>
                    <a:pt x="6372" y="13400"/>
                    <a:pt x="5570" y="13800"/>
                    <a:pt x="5570" y="14800"/>
                  </a:cubicBezTo>
                  <a:cubicBezTo>
                    <a:pt x="5570" y="16040"/>
                    <a:pt x="6572" y="17280"/>
                    <a:pt x="8656" y="17280"/>
                  </a:cubicBezTo>
                  <a:cubicBezTo>
                    <a:pt x="10299" y="17280"/>
                    <a:pt x="11301" y="16240"/>
                    <a:pt x="11301" y="15240"/>
                  </a:cubicBezTo>
                  <a:cubicBezTo>
                    <a:pt x="11301" y="14400"/>
                    <a:pt x="10700" y="13800"/>
                    <a:pt x="9257" y="12760"/>
                  </a:cubicBezTo>
                  <a:close/>
                  <a:moveTo>
                    <a:pt x="19556" y="0"/>
                  </a:moveTo>
                  <a:lnTo>
                    <a:pt x="2244" y="0"/>
                  </a:lnTo>
                  <a:cubicBezTo>
                    <a:pt x="1042" y="0"/>
                    <a:pt x="0" y="1040"/>
                    <a:pt x="0" y="2280"/>
                  </a:cubicBezTo>
                  <a:lnTo>
                    <a:pt x="0" y="19360"/>
                  </a:lnTo>
                  <a:cubicBezTo>
                    <a:pt x="0" y="20560"/>
                    <a:pt x="1042" y="21600"/>
                    <a:pt x="2244" y="21600"/>
                  </a:cubicBezTo>
                  <a:lnTo>
                    <a:pt x="19556" y="21600"/>
                  </a:lnTo>
                  <a:cubicBezTo>
                    <a:pt x="20598" y="21600"/>
                    <a:pt x="21600" y="20560"/>
                    <a:pt x="21600" y="19360"/>
                  </a:cubicBezTo>
                  <a:lnTo>
                    <a:pt x="21600" y="2280"/>
                  </a:lnTo>
                  <a:cubicBezTo>
                    <a:pt x="21600" y="1040"/>
                    <a:pt x="20598" y="0"/>
                    <a:pt x="19556" y="0"/>
                  </a:cubicBezTo>
                  <a:close/>
                  <a:moveTo>
                    <a:pt x="7814" y="18520"/>
                  </a:moveTo>
                  <a:cubicBezTo>
                    <a:pt x="4729" y="18520"/>
                    <a:pt x="3286" y="16880"/>
                    <a:pt x="3286" y="15440"/>
                  </a:cubicBezTo>
                  <a:cubicBezTo>
                    <a:pt x="3286" y="14800"/>
                    <a:pt x="3486" y="13600"/>
                    <a:pt x="4929" y="12760"/>
                  </a:cubicBezTo>
                  <a:cubicBezTo>
                    <a:pt x="5771" y="12160"/>
                    <a:pt x="6773" y="11960"/>
                    <a:pt x="8215" y="11720"/>
                  </a:cubicBezTo>
                  <a:cubicBezTo>
                    <a:pt x="8015" y="11520"/>
                    <a:pt x="8015" y="11320"/>
                    <a:pt x="8015" y="10720"/>
                  </a:cubicBezTo>
                  <a:cubicBezTo>
                    <a:pt x="8015" y="10520"/>
                    <a:pt x="8015" y="10520"/>
                    <a:pt x="8015" y="10080"/>
                  </a:cubicBezTo>
                  <a:lnTo>
                    <a:pt x="7614" y="10080"/>
                  </a:lnTo>
                  <a:cubicBezTo>
                    <a:pt x="5570" y="10080"/>
                    <a:pt x="4128" y="8640"/>
                    <a:pt x="4128" y="7000"/>
                  </a:cubicBezTo>
                  <a:cubicBezTo>
                    <a:pt x="4128" y="5160"/>
                    <a:pt x="5570" y="3120"/>
                    <a:pt x="8656" y="3120"/>
                  </a:cubicBezTo>
                  <a:lnTo>
                    <a:pt x="13184" y="3120"/>
                  </a:lnTo>
                  <a:lnTo>
                    <a:pt x="12744" y="3520"/>
                  </a:lnTo>
                  <a:lnTo>
                    <a:pt x="11942" y="4320"/>
                  </a:lnTo>
                  <a:lnTo>
                    <a:pt x="11101" y="4320"/>
                  </a:lnTo>
                  <a:cubicBezTo>
                    <a:pt x="11541" y="4760"/>
                    <a:pt x="12142" y="5360"/>
                    <a:pt x="12142" y="6600"/>
                  </a:cubicBezTo>
                  <a:cubicBezTo>
                    <a:pt x="12142" y="8240"/>
                    <a:pt x="11301" y="8840"/>
                    <a:pt x="10499" y="9480"/>
                  </a:cubicBezTo>
                  <a:cubicBezTo>
                    <a:pt x="10299" y="9680"/>
                    <a:pt x="10099" y="9880"/>
                    <a:pt x="10099" y="10280"/>
                  </a:cubicBezTo>
                  <a:cubicBezTo>
                    <a:pt x="10099" y="10720"/>
                    <a:pt x="10299" y="10920"/>
                    <a:pt x="10499" y="10920"/>
                  </a:cubicBezTo>
                  <a:cubicBezTo>
                    <a:pt x="10499" y="11120"/>
                    <a:pt x="10700" y="11120"/>
                    <a:pt x="10900" y="11320"/>
                  </a:cubicBezTo>
                  <a:cubicBezTo>
                    <a:pt x="11742" y="11960"/>
                    <a:pt x="12984" y="12560"/>
                    <a:pt x="12984" y="14400"/>
                  </a:cubicBezTo>
                  <a:cubicBezTo>
                    <a:pt x="12984" y="16240"/>
                    <a:pt x="11541" y="18520"/>
                    <a:pt x="7814" y="18520"/>
                  </a:cubicBezTo>
                  <a:close/>
                  <a:moveTo>
                    <a:pt x="18314" y="10920"/>
                  </a:moveTo>
                  <a:lnTo>
                    <a:pt x="16270" y="10920"/>
                  </a:lnTo>
                  <a:lnTo>
                    <a:pt x="16270" y="12960"/>
                  </a:lnTo>
                  <a:lnTo>
                    <a:pt x="15228" y="12960"/>
                  </a:lnTo>
                  <a:lnTo>
                    <a:pt x="15228" y="10920"/>
                  </a:lnTo>
                  <a:lnTo>
                    <a:pt x="12984" y="10920"/>
                  </a:lnTo>
                  <a:lnTo>
                    <a:pt x="12984" y="9680"/>
                  </a:lnTo>
                  <a:lnTo>
                    <a:pt x="15228" y="9680"/>
                  </a:lnTo>
                  <a:lnTo>
                    <a:pt x="15228" y="7640"/>
                  </a:lnTo>
                  <a:lnTo>
                    <a:pt x="16270" y="7640"/>
                  </a:lnTo>
                  <a:lnTo>
                    <a:pt x="16270" y="9680"/>
                  </a:lnTo>
                  <a:lnTo>
                    <a:pt x="18314" y="9680"/>
                  </a:lnTo>
                  <a:lnTo>
                    <a:pt x="18314" y="10920"/>
                  </a:lnTo>
                  <a:close/>
                </a:path>
              </a:pathLst>
            </a:custGeom>
            <a:grp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42" name="Shape 42"/>
            <p:cNvSpPr/>
            <p:nvPr/>
          </p:nvSpPr>
          <p:spPr>
            <a:xfrm>
              <a:off x="2500097" y="0"/>
              <a:ext cx="567561" cy="567560"/>
            </a:xfrm>
            <a:custGeom>
              <a:avLst/>
              <a:gdLst/>
              <a:ahLst/>
              <a:cxnLst>
                <a:cxn ang="0">
                  <a:pos x="wd2" y="hd2"/>
                </a:cxn>
                <a:cxn ang="5400000">
                  <a:pos x="wd2" y="hd2"/>
                </a:cxn>
                <a:cxn ang="10800000">
                  <a:pos x="wd2" y="hd2"/>
                </a:cxn>
                <a:cxn ang="16200000">
                  <a:pos x="wd2" y="hd2"/>
                </a:cxn>
              </a:cxnLst>
              <a:rect l="0" t="0" r="r" b="b"/>
              <a:pathLst>
                <a:path w="21600" h="21600" extrusionOk="0">
                  <a:moveTo>
                    <a:pt x="19320" y="0"/>
                  </a:moveTo>
                  <a:lnTo>
                    <a:pt x="2080" y="0"/>
                  </a:lnTo>
                  <a:cubicBezTo>
                    <a:pt x="1040" y="0"/>
                    <a:pt x="0" y="1040"/>
                    <a:pt x="0" y="2280"/>
                  </a:cubicBezTo>
                  <a:lnTo>
                    <a:pt x="0" y="19360"/>
                  </a:lnTo>
                  <a:cubicBezTo>
                    <a:pt x="0" y="20560"/>
                    <a:pt x="1040" y="21600"/>
                    <a:pt x="2080" y="21600"/>
                  </a:cubicBezTo>
                  <a:lnTo>
                    <a:pt x="19320" y="21600"/>
                  </a:lnTo>
                  <a:cubicBezTo>
                    <a:pt x="20560" y="21600"/>
                    <a:pt x="21600" y="20560"/>
                    <a:pt x="21600" y="19360"/>
                  </a:cubicBezTo>
                  <a:lnTo>
                    <a:pt x="21600" y="2280"/>
                  </a:lnTo>
                  <a:cubicBezTo>
                    <a:pt x="21600" y="1040"/>
                    <a:pt x="20560" y="0"/>
                    <a:pt x="19320" y="0"/>
                  </a:cubicBezTo>
                  <a:close/>
                  <a:moveTo>
                    <a:pt x="10680" y="6600"/>
                  </a:moveTo>
                  <a:cubicBezTo>
                    <a:pt x="13160" y="6600"/>
                    <a:pt x="15000" y="8560"/>
                    <a:pt x="15000" y="10920"/>
                  </a:cubicBezTo>
                  <a:cubicBezTo>
                    <a:pt x="15000" y="13280"/>
                    <a:pt x="13080" y="15240"/>
                    <a:pt x="10680" y="15240"/>
                  </a:cubicBezTo>
                  <a:cubicBezTo>
                    <a:pt x="8320" y="15240"/>
                    <a:pt x="6400" y="13280"/>
                    <a:pt x="6400" y="10920"/>
                  </a:cubicBezTo>
                  <a:cubicBezTo>
                    <a:pt x="6400" y="8560"/>
                    <a:pt x="8440" y="6600"/>
                    <a:pt x="10680" y="6600"/>
                  </a:cubicBezTo>
                  <a:close/>
                  <a:moveTo>
                    <a:pt x="2680" y="19360"/>
                  </a:moveTo>
                  <a:cubicBezTo>
                    <a:pt x="2280" y="19360"/>
                    <a:pt x="2080" y="19120"/>
                    <a:pt x="2080" y="18920"/>
                  </a:cubicBezTo>
                  <a:lnTo>
                    <a:pt x="2080" y="9680"/>
                  </a:lnTo>
                  <a:lnTo>
                    <a:pt x="4320" y="9680"/>
                  </a:lnTo>
                  <a:cubicBezTo>
                    <a:pt x="4320" y="10080"/>
                    <a:pt x="4320" y="10520"/>
                    <a:pt x="4320" y="10920"/>
                  </a:cubicBezTo>
                  <a:cubicBezTo>
                    <a:pt x="4320" y="14400"/>
                    <a:pt x="7200" y="17280"/>
                    <a:pt x="10680" y="17280"/>
                  </a:cubicBezTo>
                  <a:cubicBezTo>
                    <a:pt x="14200" y="17280"/>
                    <a:pt x="17280" y="14400"/>
                    <a:pt x="17280" y="10920"/>
                  </a:cubicBezTo>
                  <a:cubicBezTo>
                    <a:pt x="17280" y="10520"/>
                    <a:pt x="17280" y="10080"/>
                    <a:pt x="17080" y="9680"/>
                  </a:cubicBezTo>
                  <a:lnTo>
                    <a:pt x="19320" y="9680"/>
                  </a:lnTo>
                  <a:lnTo>
                    <a:pt x="19320" y="18920"/>
                  </a:lnTo>
                  <a:cubicBezTo>
                    <a:pt x="19320" y="19120"/>
                    <a:pt x="19120" y="19360"/>
                    <a:pt x="18720" y="19360"/>
                  </a:cubicBezTo>
                  <a:lnTo>
                    <a:pt x="2680" y="19360"/>
                  </a:lnTo>
                  <a:close/>
                  <a:moveTo>
                    <a:pt x="19320" y="4960"/>
                  </a:moveTo>
                  <a:cubicBezTo>
                    <a:pt x="19320" y="5160"/>
                    <a:pt x="19120" y="5360"/>
                    <a:pt x="18720" y="5360"/>
                  </a:cubicBezTo>
                  <a:lnTo>
                    <a:pt x="16680" y="5360"/>
                  </a:lnTo>
                  <a:cubicBezTo>
                    <a:pt x="16240" y="5360"/>
                    <a:pt x="16040" y="5160"/>
                    <a:pt x="16040" y="4960"/>
                  </a:cubicBezTo>
                  <a:lnTo>
                    <a:pt x="16040" y="2680"/>
                  </a:lnTo>
                  <a:cubicBezTo>
                    <a:pt x="16040" y="2480"/>
                    <a:pt x="16240" y="2280"/>
                    <a:pt x="16680" y="2280"/>
                  </a:cubicBezTo>
                  <a:lnTo>
                    <a:pt x="18720" y="2280"/>
                  </a:lnTo>
                  <a:cubicBezTo>
                    <a:pt x="19120" y="2280"/>
                    <a:pt x="19320" y="2480"/>
                    <a:pt x="19320" y="2680"/>
                  </a:cubicBezTo>
                  <a:lnTo>
                    <a:pt x="19320" y="4960"/>
                  </a:lnTo>
                  <a:close/>
                </a:path>
              </a:pathLst>
            </a:custGeom>
            <a:grp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43" name="Shape 43"/>
            <p:cNvSpPr/>
            <p:nvPr/>
          </p:nvSpPr>
          <p:spPr>
            <a:xfrm>
              <a:off x="834135" y="2308"/>
              <a:ext cx="562943" cy="562943"/>
            </a:xfrm>
            <a:custGeom>
              <a:avLst/>
              <a:gdLst/>
              <a:ahLst/>
              <a:cxnLst>
                <a:cxn ang="0">
                  <a:pos x="wd2" y="hd2"/>
                </a:cxn>
                <a:cxn ang="5400000">
                  <a:pos x="wd2" y="hd2"/>
                </a:cxn>
                <a:cxn ang="10800000">
                  <a:pos x="wd2" y="hd2"/>
                </a:cxn>
                <a:cxn ang="16200000">
                  <a:pos x="wd2" y="hd2"/>
                </a:cxn>
              </a:cxnLst>
              <a:rect l="0" t="0" r="r" b="b"/>
              <a:pathLst>
                <a:path w="21600" h="21600" extrusionOk="0">
                  <a:moveTo>
                    <a:pt x="19556" y="0"/>
                  </a:moveTo>
                  <a:lnTo>
                    <a:pt x="2244" y="0"/>
                  </a:lnTo>
                  <a:cubicBezTo>
                    <a:pt x="1042" y="0"/>
                    <a:pt x="0" y="1002"/>
                    <a:pt x="0" y="2244"/>
                  </a:cubicBezTo>
                  <a:lnTo>
                    <a:pt x="0" y="19356"/>
                  </a:lnTo>
                  <a:cubicBezTo>
                    <a:pt x="0" y="20598"/>
                    <a:pt x="1042" y="21600"/>
                    <a:pt x="2244" y="21600"/>
                  </a:cubicBezTo>
                  <a:lnTo>
                    <a:pt x="19556" y="21600"/>
                  </a:lnTo>
                  <a:cubicBezTo>
                    <a:pt x="20598" y="21600"/>
                    <a:pt x="21600" y="20598"/>
                    <a:pt x="21600" y="19356"/>
                  </a:cubicBezTo>
                  <a:lnTo>
                    <a:pt x="21600" y="2244"/>
                  </a:lnTo>
                  <a:cubicBezTo>
                    <a:pt x="21600" y="1002"/>
                    <a:pt x="20598" y="0"/>
                    <a:pt x="19556" y="0"/>
                  </a:cubicBezTo>
                  <a:close/>
                  <a:moveTo>
                    <a:pt x="17072" y="7814"/>
                  </a:moveTo>
                  <a:cubicBezTo>
                    <a:pt x="16871" y="12744"/>
                    <a:pt x="13786" y="16270"/>
                    <a:pt x="9057" y="16471"/>
                  </a:cubicBezTo>
                  <a:cubicBezTo>
                    <a:pt x="7013" y="16671"/>
                    <a:pt x="5771" y="16030"/>
                    <a:pt x="4328" y="15228"/>
                  </a:cubicBezTo>
                  <a:cubicBezTo>
                    <a:pt x="5771" y="15429"/>
                    <a:pt x="7614" y="14827"/>
                    <a:pt x="8656" y="13986"/>
                  </a:cubicBezTo>
                  <a:cubicBezTo>
                    <a:pt x="7213" y="13986"/>
                    <a:pt x="6372" y="13184"/>
                    <a:pt x="5971" y="11942"/>
                  </a:cubicBezTo>
                  <a:cubicBezTo>
                    <a:pt x="6372" y="12142"/>
                    <a:pt x="6773" y="11942"/>
                    <a:pt x="7013" y="11942"/>
                  </a:cubicBezTo>
                  <a:cubicBezTo>
                    <a:pt x="5771" y="11501"/>
                    <a:pt x="4929" y="10900"/>
                    <a:pt x="4729" y="9057"/>
                  </a:cubicBezTo>
                  <a:cubicBezTo>
                    <a:pt x="5129" y="9257"/>
                    <a:pt x="5570" y="9458"/>
                    <a:pt x="5971" y="9458"/>
                  </a:cubicBezTo>
                  <a:cubicBezTo>
                    <a:pt x="5129" y="8856"/>
                    <a:pt x="4328" y="6773"/>
                    <a:pt x="5129" y="5530"/>
                  </a:cubicBezTo>
                  <a:cubicBezTo>
                    <a:pt x="6572" y="6973"/>
                    <a:pt x="8215" y="8416"/>
                    <a:pt x="11101" y="8616"/>
                  </a:cubicBezTo>
                  <a:cubicBezTo>
                    <a:pt x="10299" y="5530"/>
                    <a:pt x="14427" y="3887"/>
                    <a:pt x="16070" y="5971"/>
                  </a:cubicBezTo>
                  <a:cubicBezTo>
                    <a:pt x="16871" y="5771"/>
                    <a:pt x="17312" y="5530"/>
                    <a:pt x="17913" y="5330"/>
                  </a:cubicBezTo>
                  <a:cubicBezTo>
                    <a:pt x="17713" y="6171"/>
                    <a:pt x="17312" y="6572"/>
                    <a:pt x="16671" y="6973"/>
                  </a:cubicBezTo>
                  <a:cubicBezTo>
                    <a:pt x="17312" y="6773"/>
                    <a:pt x="17713" y="6773"/>
                    <a:pt x="18114" y="6572"/>
                  </a:cubicBezTo>
                  <a:cubicBezTo>
                    <a:pt x="18114" y="6973"/>
                    <a:pt x="17512" y="7414"/>
                    <a:pt x="17072" y="7814"/>
                  </a:cubicBezTo>
                  <a:close/>
                </a:path>
              </a:pathLst>
            </a:custGeom>
            <a:grp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grpSp>
      <p:grpSp>
        <p:nvGrpSpPr>
          <p:cNvPr id="58" name="Group 58"/>
          <p:cNvGrpSpPr/>
          <p:nvPr/>
        </p:nvGrpSpPr>
        <p:grpSpPr>
          <a:xfrm>
            <a:off x="1149692" y="11994735"/>
            <a:ext cx="6470613" cy="696876"/>
            <a:chOff x="0" y="0"/>
            <a:chExt cx="6470612" cy="696875"/>
          </a:xfrm>
        </p:grpSpPr>
        <p:sp>
          <p:nvSpPr>
            <p:cNvPr id="45" name="Shape 45"/>
            <p:cNvSpPr/>
            <p:nvPr/>
          </p:nvSpPr>
          <p:spPr>
            <a:xfrm>
              <a:off x="707265" y="0"/>
              <a:ext cx="2514713"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l">
                <a:defRPr sz="1800" b="1">
                  <a:solidFill>
                    <a:srgbClr val="068D95"/>
                  </a:solidFill>
                  <a:latin typeface="+mn-lt"/>
                  <a:ea typeface="+mn-ea"/>
                  <a:cs typeface="+mn-cs"/>
                  <a:sym typeface="Helvetica"/>
                  <a:hlinkClick r:id="rId2"/>
                </a:defRPr>
              </a:lvl1pPr>
            </a:lstStyle>
            <a:p>
              <a:r>
                <a:rPr>
                  <a:latin typeface="+mn-lt"/>
                  <a:hlinkClick r:id="rId2"/>
                </a:rPr>
                <a:t>WWW.SITE2MAX.PRO</a:t>
              </a:r>
            </a:p>
          </p:txBody>
        </p:sp>
        <p:sp>
          <p:nvSpPr>
            <p:cNvPr id="46" name="Shape 46"/>
            <p:cNvSpPr/>
            <p:nvPr/>
          </p:nvSpPr>
          <p:spPr>
            <a:xfrm>
              <a:off x="704449" y="315875"/>
              <a:ext cx="5766164"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1800">
                  <a:solidFill>
                    <a:srgbClr val="068D95"/>
                  </a:solidFill>
                  <a:latin typeface="+mn-lt"/>
                  <a:ea typeface="+mn-ea"/>
                  <a:cs typeface="+mn-cs"/>
                  <a:sym typeface="Helvetica"/>
                </a:defRPr>
              </a:lvl1pPr>
            </a:lstStyle>
            <a:p>
              <a:r>
                <a:rPr dirty="0">
                  <a:solidFill>
                    <a:schemeClr val="accent2"/>
                  </a:solidFill>
                  <a:latin typeface="+mn-lt"/>
                </a:rPr>
                <a:t>Free PowerPoint &amp; KeyNote Templates</a:t>
              </a:r>
            </a:p>
          </p:txBody>
        </p:sp>
        <p:grpSp>
          <p:nvGrpSpPr>
            <p:cNvPr id="57" name="Group 57"/>
            <p:cNvGrpSpPr/>
            <p:nvPr/>
          </p:nvGrpSpPr>
          <p:grpSpPr>
            <a:xfrm>
              <a:off x="0" y="103781"/>
              <a:ext cx="591162" cy="508658"/>
              <a:chOff x="0" y="0"/>
              <a:chExt cx="591161" cy="508657"/>
            </a:xfrm>
          </p:grpSpPr>
          <p:sp>
            <p:nvSpPr>
              <p:cNvPr id="47" name="Shape 47"/>
              <p:cNvSpPr/>
              <p:nvPr/>
            </p:nvSpPr>
            <p:spPr>
              <a:xfrm>
                <a:off x="1493"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76" y="20289"/>
                    </a:moveTo>
                    <a:lnTo>
                      <a:pt x="0" y="1360"/>
                    </a:lnTo>
                    <a:cubicBezTo>
                      <a:pt x="-10" y="1007"/>
                      <a:pt x="120" y="664"/>
                      <a:pt x="360" y="410"/>
                    </a:cubicBezTo>
                    <a:cubicBezTo>
                      <a:pt x="733" y="16"/>
                      <a:pt x="1302" y="-107"/>
                      <a:pt x="1798" y="98"/>
                    </a:cubicBezTo>
                    <a:lnTo>
                      <a:pt x="20652" y="7385"/>
                    </a:lnTo>
                    <a:cubicBezTo>
                      <a:pt x="20896" y="7491"/>
                      <a:pt x="21105" y="7652"/>
                      <a:pt x="21269" y="7853"/>
                    </a:cubicBezTo>
                    <a:cubicBezTo>
                      <a:pt x="21398" y="8010"/>
                      <a:pt x="21500" y="8195"/>
                      <a:pt x="21541" y="8404"/>
                    </a:cubicBezTo>
                    <a:cubicBezTo>
                      <a:pt x="21590" y="8654"/>
                      <a:pt x="21546" y="8905"/>
                      <a:pt x="21446" y="9124"/>
                    </a:cubicBezTo>
                    <a:cubicBezTo>
                      <a:pt x="21331" y="9377"/>
                      <a:pt x="21139" y="9593"/>
                      <a:pt x="20887" y="9735"/>
                    </a:cubicBezTo>
                    <a:lnTo>
                      <a:pt x="1482" y="21324"/>
                    </a:lnTo>
                    <a:cubicBezTo>
                      <a:pt x="1182" y="21493"/>
                      <a:pt x="817" y="21484"/>
                      <a:pt x="525" y="21302"/>
                    </a:cubicBezTo>
                    <a:cubicBezTo>
                      <a:pt x="187" y="21090"/>
                      <a:pt x="9" y="20689"/>
                      <a:pt x="76" y="20289"/>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48" name="Shape 48"/>
              <p:cNvSpPr/>
              <p:nvPr/>
            </p:nvSpPr>
            <p:spPr>
              <a:xfrm>
                <a:off x="1168" y="173768"/>
                <a:ext cx="128123" cy="101385"/>
              </a:xfrm>
              <a:custGeom>
                <a:avLst/>
                <a:gdLst/>
                <a:ahLst/>
                <a:cxnLst>
                  <a:cxn ang="0">
                    <a:pos x="wd2" y="hd2"/>
                  </a:cxn>
                  <a:cxn ang="5400000">
                    <a:pos x="wd2" y="hd2"/>
                  </a:cxn>
                  <a:cxn ang="10800000">
                    <a:pos x="wd2" y="hd2"/>
                  </a:cxn>
                  <a:cxn ang="16200000">
                    <a:pos x="wd2" y="hd2"/>
                  </a:cxn>
                </a:cxnLst>
                <a:rect l="0" t="0" r="r" b="b"/>
                <a:pathLst>
                  <a:path w="21059" h="20967" extrusionOk="0">
                    <a:moveTo>
                      <a:pt x="14" y="12680"/>
                    </a:moveTo>
                    <a:lnTo>
                      <a:pt x="14" y="19280"/>
                    </a:lnTo>
                    <a:cubicBezTo>
                      <a:pt x="-42" y="19719"/>
                      <a:pt x="74" y="20165"/>
                      <a:pt x="324" y="20481"/>
                    </a:cubicBezTo>
                    <a:cubicBezTo>
                      <a:pt x="757" y="21028"/>
                      <a:pt x="1418" y="21061"/>
                      <a:pt x="2007" y="20838"/>
                    </a:cubicBezTo>
                    <a:cubicBezTo>
                      <a:pt x="2230" y="20754"/>
                      <a:pt x="2445" y="20636"/>
                      <a:pt x="2647" y="20485"/>
                    </a:cubicBezTo>
                    <a:lnTo>
                      <a:pt x="19339" y="8413"/>
                    </a:lnTo>
                    <a:cubicBezTo>
                      <a:pt x="21016" y="7110"/>
                      <a:pt x="21558" y="4359"/>
                      <a:pt x="20559" y="2221"/>
                    </a:cubicBezTo>
                    <a:cubicBezTo>
                      <a:pt x="19637" y="250"/>
                      <a:pt x="17688" y="-539"/>
                      <a:pt x="16025" y="386"/>
                    </a:cubicBezTo>
                    <a:lnTo>
                      <a:pt x="710" y="11183"/>
                    </a:lnTo>
                    <a:cubicBezTo>
                      <a:pt x="471" y="11359"/>
                      <a:pt x="279" y="11620"/>
                      <a:pt x="157" y="11932"/>
                    </a:cubicBezTo>
                    <a:cubicBezTo>
                      <a:pt x="66" y="12165"/>
                      <a:pt x="17" y="12421"/>
                      <a:pt x="14" y="12680"/>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49" name="Shape 49"/>
              <p:cNvSpPr/>
              <p:nvPr/>
            </p:nvSpPr>
            <p:spPr>
              <a:xfrm>
                <a:off x="0" y="228851"/>
                <a:ext cx="295414" cy="279807"/>
              </a:xfrm>
              <a:custGeom>
                <a:avLst/>
                <a:gdLst/>
                <a:ahLst/>
                <a:cxnLst>
                  <a:cxn ang="0">
                    <a:pos x="wd2" y="hd2"/>
                  </a:cxn>
                  <a:cxn ang="5400000">
                    <a:pos x="wd2" y="hd2"/>
                  </a:cxn>
                  <a:cxn ang="10800000">
                    <a:pos x="wd2" y="hd2"/>
                  </a:cxn>
                  <a:cxn ang="16200000">
                    <a:pos x="wd2" y="hd2"/>
                  </a:cxn>
                </a:cxnLst>
                <a:rect l="0" t="0" r="r" b="b"/>
                <a:pathLst>
                  <a:path w="21590" h="21107" extrusionOk="0">
                    <a:moveTo>
                      <a:pt x="471" y="7906"/>
                    </a:moveTo>
                    <a:lnTo>
                      <a:pt x="13581" y="457"/>
                    </a:lnTo>
                    <a:cubicBezTo>
                      <a:pt x="15392" y="-487"/>
                      <a:pt x="17599" y="70"/>
                      <a:pt x="18783" y="1769"/>
                    </a:cubicBezTo>
                    <a:cubicBezTo>
                      <a:pt x="20248" y="3871"/>
                      <a:pt x="19645" y="6818"/>
                      <a:pt x="17481" y="8128"/>
                    </a:cubicBezTo>
                    <a:lnTo>
                      <a:pt x="12198" y="11071"/>
                    </a:lnTo>
                    <a:cubicBezTo>
                      <a:pt x="11994" y="11210"/>
                      <a:pt x="11865" y="11441"/>
                      <a:pt x="11851" y="11693"/>
                    </a:cubicBezTo>
                    <a:cubicBezTo>
                      <a:pt x="11835" y="11962"/>
                      <a:pt x="11951" y="12221"/>
                      <a:pt x="12160" y="12383"/>
                    </a:cubicBezTo>
                    <a:lnTo>
                      <a:pt x="19975" y="16959"/>
                    </a:lnTo>
                    <a:cubicBezTo>
                      <a:pt x="20263" y="17139"/>
                      <a:pt x="20576" y="17273"/>
                      <a:pt x="20903" y="17355"/>
                    </a:cubicBezTo>
                    <a:cubicBezTo>
                      <a:pt x="21128" y="17412"/>
                      <a:pt x="21358" y="17444"/>
                      <a:pt x="21590" y="17451"/>
                    </a:cubicBezTo>
                    <a:lnTo>
                      <a:pt x="21590" y="21105"/>
                    </a:lnTo>
                    <a:cubicBezTo>
                      <a:pt x="21408" y="21113"/>
                      <a:pt x="21226" y="21099"/>
                      <a:pt x="21048" y="21063"/>
                    </a:cubicBezTo>
                    <a:cubicBezTo>
                      <a:pt x="20857" y="21025"/>
                      <a:pt x="20672" y="20963"/>
                      <a:pt x="20492" y="20889"/>
                    </a:cubicBezTo>
                    <a:cubicBezTo>
                      <a:pt x="20290" y="20804"/>
                      <a:pt x="20093" y="20703"/>
                      <a:pt x="19905" y="20586"/>
                    </a:cubicBezTo>
                    <a:lnTo>
                      <a:pt x="421" y="9395"/>
                    </a:lnTo>
                    <a:cubicBezTo>
                      <a:pt x="169" y="9255"/>
                      <a:pt x="9" y="8988"/>
                      <a:pt x="0" y="8693"/>
                    </a:cubicBezTo>
                    <a:cubicBezTo>
                      <a:pt x="-10" y="8357"/>
                      <a:pt x="175" y="8047"/>
                      <a:pt x="471" y="7906"/>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50" name="Shape 50"/>
              <p:cNvSpPr/>
              <p:nvPr/>
            </p:nvSpPr>
            <p:spPr>
              <a:xfrm>
                <a:off x="189045" y="262322"/>
                <a:ext cx="45114" cy="45114"/>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latin typeface="+mn-lt"/>
                </a:endParaRPr>
              </a:p>
            </p:txBody>
          </p:sp>
          <p:sp>
            <p:nvSpPr>
              <p:cNvPr id="51" name="Shape 51"/>
              <p:cNvSpPr/>
              <p:nvPr/>
            </p:nvSpPr>
            <p:spPr>
              <a:xfrm>
                <a:off x="207835" y="56337"/>
                <a:ext cx="173029" cy="50731"/>
              </a:xfrm>
              <a:custGeom>
                <a:avLst/>
                <a:gdLst/>
                <a:ahLst/>
                <a:cxnLst>
                  <a:cxn ang="0">
                    <a:pos x="wd2" y="hd2"/>
                  </a:cxn>
                  <a:cxn ang="5400000">
                    <a:pos x="wd2" y="hd2"/>
                  </a:cxn>
                  <a:cxn ang="10800000">
                    <a:pos x="wd2" y="hd2"/>
                  </a:cxn>
                  <a:cxn ang="16200000">
                    <a:pos x="wd2" y="hd2"/>
                  </a:cxn>
                </a:cxnLst>
                <a:rect l="0" t="0" r="r" b="b"/>
                <a:pathLst>
                  <a:path w="21420" h="21513" extrusionOk="0">
                    <a:moveTo>
                      <a:pt x="675" y="0"/>
                    </a:moveTo>
                    <a:cubicBezTo>
                      <a:pt x="421" y="21"/>
                      <a:pt x="190" y="524"/>
                      <a:pt x="77" y="1306"/>
                    </a:cubicBezTo>
                    <a:cubicBezTo>
                      <a:pt x="-114" y="2623"/>
                      <a:pt x="64" y="4217"/>
                      <a:pt x="462" y="4762"/>
                    </a:cubicBezTo>
                    <a:lnTo>
                      <a:pt x="9181" y="20142"/>
                    </a:lnTo>
                    <a:cubicBezTo>
                      <a:pt x="9676" y="21045"/>
                      <a:pt x="10229" y="21516"/>
                      <a:pt x="10790" y="21513"/>
                    </a:cubicBezTo>
                    <a:cubicBezTo>
                      <a:pt x="11347" y="21509"/>
                      <a:pt x="11895" y="21039"/>
                      <a:pt x="12387" y="20142"/>
                    </a:cubicBezTo>
                    <a:lnTo>
                      <a:pt x="20939" y="4999"/>
                    </a:lnTo>
                    <a:cubicBezTo>
                      <a:pt x="21290" y="4534"/>
                      <a:pt x="21486" y="3254"/>
                      <a:pt x="21399" y="2003"/>
                    </a:cubicBezTo>
                    <a:cubicBezTo>
                      <a:pt x="21313" y="755"/>
                      <a:pt x="20971" y="-84"/>
                      <a:pt x="20598" y="36"/>
                    </a:cubicBezTo>
                    <a:lnTo>
                      <a:pt x="675" y="0"/>
                    </a:ln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52" name="Shape 52"/>
              <p:cNvSpPr/>
              <p:nvPr/>
            </p:nvSpPr>
            <p:spPr>
              <a:xfrm>
                <a:off x="255606" y="392618"/>
                <a:ext cx="78502" cy="31973"/>
              </a:xfrm>
              <a:custGeom>
                <a:avLst/>
                <a:gdLst/>
                <a:ahLst/>
                <a:cxnLst>
                  <a:cxn ang="0">
                    <a:pos x="wd2" y="hd2"/>
                  </a:cxn>
                  <a:cxn ang="5400000">
                    <a:pos x="wd2" y="hd2"/>
                  </a:cxn>
                  <a:cxn ang="10800000">
                    <a:pos x="wd2" y="hd2"/>
                  </a:cxn>
                  <a:cxn ang="16200000">
                    <a:pos x="wd2" y="hd2"/>
                  </a:cxn>
                </a:cxnLst>
                <a:rect l="0" t="0" r="r" b="b"/>
                <a:pathLst>
                  <a:path w="21330" h="21540" extrusionOk="0">
                    <a:moveTo>
                      <a:pt x="1655" y="0"/>
                    </a:moveTo>
                    <a:lnTo>
                      <a:pt x="19650" y="0"/>
                    </a:lnTo>
                    <a:cubicBezTo>
                      <a:pt x="20512" y="239"/>
                      <a:pt x="21199" y="1904"/>
                      <a:pt x="21313" y="4037"/>
                    </a:cubicBezTo>
                    <a:cubicBezTo>
                      <a:pt x="21412" y="5877"/>
                      <a:pt x="21056" y="7685"/>
                      <a:pt x="20410" y="8623"/>
                    </a:cubicBezTo>
                    <a:lnTo>
                      <a:pt x="12944" y="20137"/>
                    </a:lnTo>
                    <a:cubicBezTo>
                      <a:pt x="12358" y="20996"/>
                      <a:pt x="11696" y="21476"/>
                      <a:pt x="11016" y="21534"/>
                    </a:cubicBezTo>
                    <a:cubicBezTo>
                      <a:pt x="10241" y="21600"/>
                      <a:pt x="9474" y="21115"/>
                      <a:pt x="8806" y="20137"/>
                    </a:cubicBezTo>
                    <a:lnTo>
                      <a:pt x="959" y="8655"/>
                    </a:lnTo>
                    <a:cubicBezTo>
                      <a:pt x="174" y="7554"/>
                      <a:pt x="-188" y="5229"/>
                      <a:pt x="96" y="3106"/>
                    </a:cubicBezTo>
                    <a:cubicBezTo>
                      <a:pt x="324" y="1400"/>
                      <a:pt x="934" y="184"/>
                      <a:pt x="1655" y="0"/>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53" name="Shape 53"/>
              <p:cNvSpPr/>
              <p:nvPr/>
            </p:nvSpPr>
            <p:spPr>
              <a:xfrm>
                <a:off x="462326" y="173764"/>
                <a:ext cx="128122" cy="101385"/>
              </a:xfrm>
              <a:custGeom>
                <a:avLst/>
                <a:gdLst/>
                <a:ahLst/>
                <a:cxnLst>
                  <a:cxn ang="0">
                    <a:pos x="wd2" y="hd2"/>
                  </a:cxn>
                  <a:cxn ang="5400000">
                    <a:pos x="wd2" y="hd2"/>
                  </a:cxn>
                  <a:cxn ang="10800000">
                    <a:pos x="wd2" y="hd2"/>
                  </a:cxn>
                  <a:cxn ang="16200000">
                    <a:pos x="wd2" y="hd2"/>
                  </a:cxn>
                </a:cxnLst>
                <a:rect l="0" t="0" r="r" b="b"/>
                <a:pathLst>
                  <a:path w="21059" h="20967" extrusionOk="0">
                    <a:moveTo>
                      <a:pt x="21045" y="12680"/>
                    </a:moveTo>
                    <a:lnTo>
                      <a:pt x="21045" y="19280"/>
                    </a:lnTo>
                    <a:cubicBezTo>
                      <a:pt x="21101" y="19719"/>
                      <a:pt x="20985" y="20165"/>
                      <a:pt x="20735" y="20481"/>
                    </a:cubicBezTo>
                    <a:cubicBezTo>
                      <a:pt x="20302" y="21028"/>
                      <a:pt x="19641" y="21061"/>
                      <a:pt x="19052" y="20838"/>
                    </a:cubicBezTo>
                    <a:cubicBezTo>
                      <a:pt x="18829" y="20754"/>
                      <a:pt x="18614" y="20636"/>
                      <a:pt x="18412" y="20485"/>
                    </a:cubicBezTo>
                    <a:lnTo>
                      <a:pt x="1720" y="8413"/>
                    </a:lnTo>
                    <a:cubicBezTo>
                      <a:pt x="43" y="7110"/>
                      <a:pt x="-499" y="4359"/>
                      <a:pt x="500" y="2221"/>
                    </a:cubicBezTo>
                    <a:cubicBezTo>
                      <a:pt x="1422" y="250"/>
                      <a:pt x="3371" y="-539"/>
                      <a:pt x="5034" y="386"/>
                    </a:cubicBezTo>
                    <a:lnTo>
                      <a:pt x="20349" y="11183"/>
                    </a:lnTo>
                    <a:cubicBezTo>
                      <a:pt x="20588" y="11359"/>
                      <a:pt x="20780" y="11620"/>
                      <a:pt x="20902" y="11932"/>
                    </a:cubicBezTo>
                    <a:cubicBezTo>
                      <a:pt x="20993" y="12165"/>
                      <a:pt x="21042" y="12421"/>
                      <a:pt x="21045" y="12680"/>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54" name="Shape 54"/>
              <p:cNvSpPr/>
              <p:nvPr/>
            </p:nvSpPr>
            <p:spPr>
              <a:xfrm>
                <a:off x="433839"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21485" y="20289"/>
                    </a:moveTo>
                    <a:lnTo>
                      <a:pt x="21561" y="1360"/>
                    </a:lnTo>
                    <a:cubicBezTo>
                      <a:pt x="21571" y="1007"/>
                      <a:pt x="21441" y="664"/>
                      <a:pt x="21201" y="410"/>
                    </a:cubicBezTo>
                    <a:cubicBezTo>
                      <a:pt x="20828" y="16"/>
                      <a:pt x="20259" y="-107"/>
                      <a:pt x="19763" y="98"/>
                    </a:cubicBezTo>
                    <a:lnTo>
                      <a:pt x="909" y="7385"/>
                    </a:lnTo>
                    <a:cubicBezTo>
                      <a:pt x="665" y="7491"/>
                      <a:pt x="456" y="7652"/>
                      <a:pt x="292" y="7853"/>
                    </a:cubicBezTo>
                    <a:cubicBezTo>
                      <a:pt x="163" y="8010"/>
                      <a:pt x="61" y="8195"/>
                      <a:pt x="20" y="8404"/>
                    </a:cubicBezTo>
                    <a:cubicBezTo>
                      <a:pt x="-29" y="8654"/>
                      <a:pt x="15" y="8905"/>
                      <a:pt x="115" y="9124"/>
                    </a:cubicBezTo>
                    <a:cubicBezTo>
                      <a:pt x="230" y="9377"/>
                      <a:pt x="422" y="9593"/>
                      <a:pt x="674" y="9735"/>
                    </a:cubicBezTo>
                    <a:lnTo>
                      <a:pt x="20079" y="21324"/>
                    </a:lnTo>
                    <a:cubicBezTo>
                      <a:pt x="20379" y="21493"/>
                      <a:pt x="20744" y="21484"/>
                      <a:pt x="21036" y="21302"/>
                    </a:cubicBezTo>
                    <a:cubicBezTo>
                      <a:pt x="21374" y="21090"/>
                      <a:pt x="21552" y="20689"/>
                      <a:pt x="21485" y="20289"/>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55" name="Shape 55"/>
              <p:cNvSpPr/>
              <p:nvPr/>
            </p:nvSpPr>
            <p:spPr>
              <a:xfrm>
                <a:off x="293590" y="228849"/>
                <a:ext cx="295414" cy="279808"/>
              </a:xfrm>
              <a:custGeom>
                <a:avLst/>
                <a:gdLst/>
                <a:ahLst/>
                <a:cxnLst>
                  <a:cxn ang="0">
                    <a:pos x="wd2" y="hd2"/>
                  </a:cxn>
                  <a:cxn ang="5400000">
                    <a:pos x="wd2" y="hd2"/>
                  </a:cxn>
                  <a:cxn ang="10800000">
                    <a:pos x="wd2" y="hd2"/>
                  </a:cxn>
                  <a:cxn ang="16200000">
                    <a:pos x="wd2" y="hd2"/>
                  </a:cxn>
                </a:cxnLst>
                <a:rect l="0" t="0" r="r" b="b"/>
                <a:pathLst>
                  <a:path w="21590" h="21107" extrusionOk="0">
                    <a:moveTo>
                      <a:pt x="21119" y="7906"/>
                    </a:moveTo>
                    <a:lnTo>
                      <a:pt x="8009" y="457"/>
                    </a:lnTo>
                    <a:cubicBezTo>
                      <a:pt x="6198" y="-487"/>
                      <a:pt x="3991" y="70"/>
                      <a:pt x="2807" y="1769"/>
                    </a:cubicBezTo>
                    <a:cubicBezTo>
                      <a:pt x="1342" y="3871"/>
                      <a:pt x="1945" y="6818"/>
                      <a:pt x="4109" y="8128"/>
                    </a:cubicBezTo>
                    <a:lnTo>
                      <a:pt x="9392" y="11071"/>
                    </a:lnTo>
                    <a:cubicBezTo>
                      <a:pt x="9596" y="11210"/>
                      <a:pt x="9725" y="11441"/>
                      <a:pt x="9739" y="11693"/>
                    </a:cubicBezTo>
                    <a:cubicBezTo>
                      <a:pt x="9755" y="11962"/>
                      <a:pt x="9639" y="12221"/>
                      <a:pt x="9430" y="12383"/>
                    </a:cubicBezTo>
                    <a:lnTo>
                      <a:pt x="1615" y="16959"/>
                    </a:lnTo>
                    <a:cubicBezTo>
                      <a:pt x="1327" y="17139"/>
                      <a:pt x="1014" y="17273"/>
                      <a:pt x="687" y="17355"/>
                    </a:cubicBezTo>
                    <a:cubicBezTo>
                      <a:pt x="462" y="17412"/>
                      <a:pt x="232" y="17444"/>
                      <a:pt x="0" y="17451"/>
                    </a:cubicBezTo>
                    <a:lnTo>
                      <a:pt x="0" y="21105"/>
                    </a:lnTo>
                    <a:cubicBezTo>
                      <a:pt x="182" y="21113"/>
                      <a:pt x="364" y="21099"/>
                      <a:pt x="542" y="21063"/>
                    </a:cubicBezTo>
                    <a:cubicBezTo>
                      <a:pt x="733" y="21025"/>
                      <a:pt x="918" y="20963"/>
                      <a:pt x="1098" y="20889"/>
                    </a:cubicBezTo>
                    <a:cubicBezTo>
                      <a:pt x="1300" y="20804"/>
                      <a:pt x="1497" y="20703"/>
                      <a:pt x="1685" y="20586"/>
                    </a:cubicBezTo>
                    <a:lnTo>
                      <a:pt x="21169" y="9395"/>
                    </a:lnTo>
                    <a:cubicBezTo>
                      <a:pt x="21421" y="9255"/>
                      <a:pt x="21581" y="8988"/>
                      <a:pt x="21590" y="8693"/>
                    </a:cubicBezTo>
                    <a:cubicBezTo>
                      <a:pt x="21600" y="8357"/>
                      <a:pt x="21415" y="8047"/>
                      <a:pt x="21119" y="7906"/>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56" name="Shape 56"/>
              <p:cNvSpPr/>
              <p:nvPr/>
            </p:nvSpPr>
            <p:spPr>
              <a:xfrm>
                <a:off x="354848" y="262322"/>
                <a:ext cx="45114" cy="45114"/>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latin typeface="+mn-lt"/>
                </a:endParaRPr>
              </a:p>
            </p:txBody>
          </p:sp>
        </p:grpSp>
      </p:grpSp>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page (color)">
    <p:spTree>
      <p:nvGrpSpPr>
        <p:cNvPr id="1" name=""/>
        <p:cNvGrpSpPr/>
        <p:nvPr/>
      </p:nvGrpSpPr>
      <p:grpSpPr>
        <a:xfrm>
          <a:off x="0" y="0"/>
          <a:ext cx="0" cy="0"/>
          <a:chOff x="0" y="0"/>
          <a:chExt cx="0" cy="0"/>
        </a:xfrm>
      </p:grpSpPr>
      <p:sp>
        <p:nvSpPr>
          <p:cNvPr id="38" name="Shape 38"/>
          <p:cNvSpPr/>
          <p:nvPr/>
        </p:nvSpPr>
        <p:spPr>
          <a:xfrm>
            <a:off x="-70318" y="-14171"/>
            <a:ext cx="24524635" cy="13744342"/>
          </a:xfrm>
          <a:prstGeom prst="rect">
            <a:avLst/>
          </a:prstGeom>
          <a:solidFill>
            <a:schemeClr val="accent1"/>
          </a:solidFill>
          <a:ln w="12700">
            <a:miter lim="400000"/>
          </a:ln>
        </p:spPr>
        <p:txBody>
          <a:bodyPr lIns="50800" tIns="50800" rIns="50800" bIns="50800" anchor="ctr"/>
          <a:lstStyle/>
          <a:p>
            <a:pPr>
              <a:defRPr sz="3200">
                <a:solidFill>
                  <a:srgbClr val="FFFFFF"/>
                </a:solidFill>
              </a:defRPr>
            </a:pPr>
            <a:endParaRPr/>
          </a:p>
        </p:txBody>
      </p:sp>
      <p:sp>
        <p:nvSpPr>
          <p:cNvPr id="39" name="Shape 39"/>
          <p:cNvSpPr/>
          <p:nvPr/>
        </p:nvSpPr>
        <p:spPr>
          <a:xfrm>
            <a:off x="558800" y="508000"/>
            <a:ext cx="23266399" cy="12603659"/>
          </a:xfrm>
          <a:prstGeom prst="rect">
            <a:avLst/>
          </a:prstGeom>
          <a:ln w="63500">
            <a:solidFill>
              <a:schemeClr val="accent2"/>
            </a:solidFill>
            <a:miter lim="400000"/>
          </a:ln>
        </p:spPr>
        <p:txBody>
          <a:bodyPr lIns="50800" tIns="50800" rIns="50800" bIns="50800" anchor="ctr"/>
          <a:lstStyle/>
          <a:p>
            <a:pPr>
              <a:defRPr sz="3200">
                <a:solidFill>
                  <a:srgbClr val="FFFFFF"/>
                </a:solidFill>
              </a:defRPr>
            </a:pPr>
            <a:endParaRPr/>
          </a:p>
        </p:txBody>
      </p:sp>
      <p:grpSp>
        <p:nvGrpSpPr>
          <p:cNvPr id="44" name="Group 44"/>
          <p:cNvGrpSpPr/>
          <p:nvPr/>
        </p:nvGrpSpPr>
        <p:grpSpPr>
          <a:xfrm>
            <a:off x="20326370" y="12072092"/>
            <a:ext cx="3067658" cy="567561"/>
            <a:chOff x="0" y="0"/>
            <a:chExt cx="3067657" cy="567559"/>
          </a:xfrm>
          <a:solidFill>
            <a:schemeClr val="accent2"/>
          </a:solidFill>
        </p:grpSpPr>
        <p:sp>
          <p:nvSpPr>
            <p:cNvPr id="40" name="Shape 40"/>
            <p:cNvSpPr/>
            <p:nvPr/>
          </p:nvSpPr>
          <p:spPr>
            <a:xfrm>
              <a:off x="0" y="0"/>
              <a:ext cx="562942" cy="567559"/>
            </a:xfrm>
            <a:custGeom>
              <a:avLst/>
              <a:gdLst/>
              <a:ahLst/>
              <a:cxnLst>
                <a:cxn ang="0">
                  <a:pos x="wd2" y="hd2"/>
                </a:cxn>
                <a:cxn ang="5400000">
                  <a:pos x="wd2" y="hd2"/>
                </a:cxn>
                <a:cxn ang="10800000">
                  <a:pos x="wd2" y="hd2"/>
                </a:cxn>
                <a:cxn ang="16200000">
                  <a:pos x="wd2" y="hd2"/>
                </a:cxn>
              </a:cxnLst>
              <a:rect l="0" t="0" r="r" b="b"/>
              <a:pathLst>
                <a:path w="21600" h="21600" extrusionOk="0">
                  <a:moveTo>
                    <a:pt x="19356" y="0"/>
                  </a:moveTo>
                  <a:lnTo>
                    <a:pt x="2244" y="0"/>
                  </a:lnTo>
                  <a:cubicBezTo>
                    <a:pt x="1002" y="0"/>
                    <a:pt x="0" y="1040"/>
                    <a:pt x="0" y="2280"/>
                  </a:cubicBezTo>
                  <a:lnTo>
                    <a:pt x="0" y="19320"/>
                  </a:lnTo>
                  <a:cubicBezTo>
                    <a:pt x="0" y="20560"/>
                    <a:pt x="1002" y="21600"/>
                    <a:pt x="2244" y="21600"/>
                  </a:cubicBezTo>
                  <a:lnTo>
                    <a:pt x="19356" y="21600"/>
                  </a:lnTo>
                  <a:cubicBezTo>
                    <a:pt x="20558" y="21600"/>
                    <a:pt x="21600" y="20560"/>
                    <a:pt x="21600" y="19320"/>
                  </a:cubicBezTo>
                  <a:lnTo>
                    <a:pt x="21600" y="2280"/>
                  </a:lnTo>
                  <a:cubicBezTo>
                    <a:pt x="21600" y="1040"/>
                    <a:pt x="20558" y="0"/>
                    <a:pt x="19356" y="0"/>
                  </a:cubicBezTo>
                  <a:close/>
                  <a:moveTo>
                    <a:pt x="18314" y="2280"/>
                  </a:moveTo>
                  <a:lnTo>
                    <a:pt x="18314" y="5560"/>
                  </a:lnTo>
                  <a:lnTo>
                    <a:pt x="16230" y="5560"/>
                  </a:lnTo>
                  <a:cubicBezTo>
                    <a:pt x="15429" y="5560"/>
                    <a:pt x="15028" y="5960"/>
                    <a:pt x="15028" y="6600"/>
                  </a:cubicBezTo>
                  <a:lnTo>
                    <a:pt x="15028" y="8640"/>
                  </a:lnTo>
                  <a:lnTo>
                    <a:pt x="18314" y="8640"/>
                  </a:lnTo>
                  <a:lnTo>
                    <a:pt x="18314" y="11920"/>
                  </a:lnTo>
                  <a:lnTo>
                    <a:pt x="15028" y="11920"/>
                  </a:lnTo>
                  <a:lnTo>
                    <a:pt x="15028" y="19320"/>
                  </a:lnTo>
                  <a:lnTo>
                    <a:pt x="11942" y="19320"/>
                  </a:lnTo>
                  <a:lnTo>
                    <a:pt x="11942" y="11920"/>
                  </a:lnTo>
                  <a:lnTo>
                    <a:pt x="9658" y="11920"/>
                  </a:lnTo>
                  <a:lnTo>
                    <a:pt x="9658" y="8640"/>
                  </a:lnTo>
                  <a:lnTo>
                    <a:pt x="11942" y="8640"/>
                  </a:lnTo>
                  <a:lnTo>
                    <a:pt x="11942" y="5960"/>
                  </a:lnTo>
                  <a:cubicBezTo>
                    <a:pt x="11942" y="3920"/>
                    <a:pt x="13585" y="2280"/>
                    <a:pt x="15629" y="2280"/>
                  </a:cubicBezTo>
                  <a:lnTo>
                    <a:pt x="18314" y="2280"/>
                  </a:lnTo>
                  <a:close/>
                </a:path>
              </a:pathLst>
            </a:custGeom>
            <a:grp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41" name="Shape 41"/>
            <p:cNvSpPr/>
            <p:nvPr/>
          </p:nvSpPr>
          <p:spPr>
            <a:xfrm>
              <a:off x="1668270" y="0"/>
              <a:ext cx="562943" cy="567560"/>
            </a:xfrm>
            <a:custGeom>
              <a:avLst/>
              <a:gdLst/>
              <a:ahLst/>
              <a:cxnLst>
                <a:cxn ang="0">
                  <a:pos x="wd2" y="hd2"/>
                </a:cxn>
                <a:cxn ang="5400000">
                  <a:pos x="wd2" y="hd2"/>
                </a:cxn>
                <a:cxn ang="10800000">
                  <a:pos x="wd2" y="hd2"/>
                </a:cxn>
                <a:cxn ang="16200000">
                  <a:pos x="wd2" y="hd2"/>
                </a:cxn>
              </a:cxnLst>
              <a:rect l="0" t="0" r="r" b="b"/>
              <a:pathLst>
                <a:path w="21600" h="21600" extrusionOk="0">
                  <a:moveTo>
                    <a:pt x="10099" y="7400"/>
                  </a:moveTo>
                  <a:cubicBezTo>
                    <a:pt x="10099" y="6400"/>
                    <a:pt x="9257" y="4320"/>
                    <a:pt x="7814" y="4320"/>
                  </a:cubicBezTo>
                  <a:cubicBezTo>
                    <a:pt x="7013" y="4320"/>
                    <a:pt x="6372" y="4760"/>
                    <a:pt x="6372" y="6200"/>
                  </a:cubicBezTo>
                  <a:cubicBezTo>
                    <a:pt x="6372" y="7400"/>
                    <a:pt x="7013" y="9280"/>
                    <a:pt x="8456" y="9280"/>
                  </a:cubicBezTo>
                  <a:cubicBezTo>
                    <a:pt x="8456" y="9280"/>
                    <a:pt x="10099" y="9080"/>
                    <a:pt x="10099" y="7400"/>
                  </a:cubicBezTo>
                  <a:close/>
                  <a:moveTo>
                    <a:pt x="9257" y="12760"/>
                  </a:moveTo>
                  <a:lnTo>
                    <a:pt x="9057" y="12760"/>
                  </a:lnTo>
                  <a:cubicBezTo>
                    <a:pt x="8656" y="12760"/>
                    <a:pt x="7814" y="12960"/>
                    <a:pt x="7013" y="13160"/>
                  </a:cubicBezTo>
                  <a:cubicBezTo>
                    <a:pt x="6372" y="13400"/>
                    <a:pt x="5570" y="13800"/>
                    <a:pt x="5570" y="14800"/>
                  </a:cubicBezTo>
                  <a:cubicBezTo>
                    <a:pt x="5570" y="16040"/>
                    <a:pt x="6572" y="17280"/>
                    <a:pt x="8656" y="17280"/>
                  </a:cubicBezTo>
                  <a:cubicBezTo>
                    <a:pt x="10299" y="17280"/>
                    <a:pt x="11301" y="16240"/>
                    <a:pt x="11301" y="15240"/>
                  </a:cubicBezTo>
                  <a:cubicBezTo>
                    <a:pt x="11301" y="14400"/>
                    <a:pt x="10700" y="13800"/>
                    <a:pt x="9257" y="12760"/>
                  </a:cubicBezTo>
                  <a:close/>
                  <a:moveTo>
                    <a:pt x="19556" y="0"/>
                  </a:moveTo>
                  <a:lnTo>
                    <a:pt x="2244" y="0"/>
                  </a:lnTo>
                  <a:cubicBezTo>
                    <a:pt x="1042" y="0"/>
                    <a:pt x="0" y="1040"/>
                    <a:pt x="0" y="2280"/>
                  </a:cubicBezTo>
                  <a:lnTo>
                    <a:pt x="0" y="19360"/>
                  </a:lnTo>
                  <a:cubicBezTo>
                    <a:pt x="0" y="20560"/>
                    <a:pt x="1042" y="21600"/>
                    <a:pt x="2244" y="21600"/>
                  </a:cubicBezTo>
                  <a:lnTo>
                    <a:pt x="19556" y="21600"/>
                  </a:lnTo>
                  <a:cubicBezTo>
                    <a:pt x="20598" y="21600"/>
                    <a:pt x="21600" y="20560"/>
                    <a:pt x="21600" y="19360"/>
                  </a:cubicBezTo>
                  <a:lnTo>
                    <a:pt x="21600" y="2280"/>
                  </a:lnTo>
                  <a:cubicBezTo>
                    <a:pt x="21600" y="1040"/>
                    <a:pt x="20598" y="0"/>
                    <a:pt x="19556" y="0"/>
                  </a:cubicBezTo>
                  <a:close/>
                  <a:moveTo>
                    <a:pt x="7814" y="18520"/>
                  </a:moveTo>
                  <a:cubicBezTo>
                    <a:pt x="4729" y="18520"/>
                    <a:pt x="3286" y="16880"/>
                    <a:pt x="3286" y="15440"/>
                  </a:cubicBezTo>
                  <a:cubicBezTo>
                    <a:pt x="3286" y="14800"/>
                    <a:pt x="3486" y="13600"/>
                    <a:pt x="4929" y="12760"/>
                  </a:cubicBezTo>
                  <a:cubicBezTo>
                    <a:pt x="5771" y="12160"/>
                    <a:pt x="6773" y="11960"/>
                    <a:pt x="8215" y="11720"/>
                  </a:cubicBezTo>
                  <a:cubicBezTo>
                    <a:pt x="8015" y="11520"/>
                    <a:pt x="8015" y="11320"/>
                    <a:pt x="8015" y="10720"/>
                  </a:cubicBezTo>
                  <a:cubicBezTo>
                    <a:pt x="8015" y="10520"/>
                    <a:pt x="8015" y="10520"/>
                    <a:pt x="8015" y="10080"/>
                  </a:cubicBezTo>
                  <a:lnTo>
                    <a:pt x="7614" y="10080"/>
                  </a:lnTo>
                  <a:cubicBezTo>
                    <a:pt x="5570" y="10080"/>
                    <a:pt x="4128" y="8640"/>
                    <a:pt x="4128" y="7000"/>
                  </a:cubicBezTo>
                  <a:cubicBezTo>
                    <a:pt x="4128" y="5160"/>
                    <a:pt x="5570" y="3120"/>
                    <a:pt x="8656" y="3120"/>
                  </a:cubicBezTo>
                  <a:lnTo>
                    <a:pt x="13184" y="3120"/>
                  </a:lnTo>
                  <a:lnTo>
                    <a:pt x="12744" y="3520"/>
                  </a:lnTo>
                  <a:lnTo>
                    <a:pt x="11942" y="4320"/>
                  </a:lnTo>
                  <a:lnTo>
                    <a:pt x="11101" y="4320"/>
                  </a:lnTo>
                  <a:cubicBezTo>
                    <a:pt x="11541" y="4760"/>
                    <a:pt x="12142" y="5360"/>
                    <a:pt x="12142" y="6600"/>
                  </a:cubicBezTo>
                  <a:cubicBezTo>
                    <a:pt x="12142" y="8240"/>
                    <a:pt x="11301" y="8840"/>
                    <a:pt x="10499" y="9480"/>
                  </a:cubicBezTo>
                  <a:cubicBezTo>
                    <a:pt x="10299" y="9680"/>
                    <a:pt x="10099" y="9880"/>
                    <a:pt x="10099" y="10280"/>
                  </a:cubicBezTo>
                  <a:cubicBezTo>
                    <a:pt x="10099" y="10720"/>
                    <a:pt x="10299" y="10920"/>
                    <a:pt x="10499" y="10920"/>
                  </a:cubicBezTo>
                  <a:cubicBezTo>
                    <a:pt x="10499" y="11120"/>
                    <a:pt x="10700" y="11120"/>
                    <a:pt x="10900" y="11320"/>
                  </a:cubicBezTo>
                  <a:cubicBezTo>
                    <a:pt x="11742" y="11960"/>
                    <a:pt x="12984" y="12560"/>
                    <a:pt x="12984" y="14400"/>
                  </a:cubicBezTo>
                  <a:cubicBezTo>
                    <a:pt x="12984" y="16240"/>
                    <a:pt x="11541" y="18520"/>
                    <a:pt x="7814" y="18520"/>
                  </a:cubicBezTo>
                  <a:close/>
                  <a:moveTo>
                    <a:pt x="18314" y="10920"/>
                  </a:moveTo>
                  <a:lnTo>
                    <a:pt x="16270" y="10920"/>
                  </a:lnTo>
                  <a:lnTo>
                    <a:pt x="16270" y="12960"/>
                  </a:lnTo>
                  <a:lnTo>
                    <a:pt x="15228" y="12960"/>
                  </a:lnTo>
                  <a:lnTo>
                    <a:pt x="15228" y="10920"/>
                  </a:lnTo>
                  <a:lnTo>
                    <a:pt x="12984" y="10920"/>
                  </a:lnTo>
                  <a:lnTo>
                    <a:pt x="12984" y="9680"/>
                  </a:lnTo>
                  <a:lnTo>
                    <a:pt x="15228" y="9680"/>
                  </a:lnTo>
                  <a:lnTo>
                    <a:pt x="15228" y="7640"/>
                  </a:lnTo>
                  <a:lnTo>
                    <a:pt x="16270" y="7640"/>
                  </a:lnTo>
                  <a:lnTo>
                    <a:pt x="16270" y="9680"/>
                  </a:lnTo>
                  <a:lnTo>
                    <a:pt x="18314" y="9680"/>
                  </a:lnTo>
                  <a:lnTo>
                    <a:pt x="18314" y="10920"/>
                  </a:lnTo>
                  <a:close/>
                </a:path>
              </a:pathLst>
            </a:custGeom>
            <a:grp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42" name="Shape 42"/>
            <p:cNvSpPr/>
            <p:nvPr/>
          </p:nvSpPr>
          <p:spPr>
            <a:xfrm>
              <a:off x="2500097" y="0"/>
              <a:ext cx="567561" cy="567560"/>
            </a:xfrm>
            <a:custGeom>
              <a:avLst/>
              <a:gdLst/>
              <a:ahLst/>
              <a:cxnLst>
                <a:cxn ang="0">
                  <a:pos x="wd2" y="hd2"/>
                </a:cxn>
                <a:cxn ang="5400000">
                  <a:pos x="wd2" y="hd2"/>
                </a:cxn>
                <a:cxn ang="10800000">
                  <a:pos x="wd2" y="hd2"/>
                </a:cxn>
                <a:cxn ang="16200000">
                  <a:pos x="wd2" y="hd2"/>
                </a:cxn>
              </a:cxnLst>
              <a:rect l="0" t="0" r="r" b="b"/>
              <a:pathLst>
                <a:path w="21600" h="21600" extrusionOk="0">
                  <a:moveTo>
                    <a:pt x="19320" y="0"/>
                  </a:moveTo>
                  <a:lnTo>
                    <a:pt x="2080" y="0"/>
                  </a:lnTo>
                  <a:cubicBezTo>
                    <a:pt x="1040" y="0"/>
                    <a:pt x="0" y="1040"/>
                    <a:pt x="0" y="2280"/>
                  </a:cubicBezTo>
                  <a:lnTo>
                    <a:pt x="0" y="19360"/>
                  </a:lnTo>
                  <a:cubicBezTo>
                    <a:pt x="0" y="20560"/>
                    <a:pt x="1040" y="21600"/>
                    <a:pt x="2080" y="21600"/>
                  </a:cubicBezTo>
                  <a:lnTo>
                    <a:pt x="19320" y="21600"/>
                  </a:lnTo>
                  <a:cubicBezTo>
                    <a:pt x="20560" y="21600"/>
                    <a:pt x="21600" y="20560"/>
                    <a:pt x="21600" y="19360"/>
                  </a:cubicBezTo>
                  <a:lnTo>
                    <a:pt x="21600" y="2280"/>
                  </a:lnTo>
                  <a:cubicBezTo>
                    <a:pt x="21600" y="1040"/>
                    <a:pt x="20560" y="0"/>
                    <a:pt x="19320" y="0"/>
                  </a:cubicBezTo>
                  <a:close/>
                  <a:moveTo>
                    <a:pt x="10680" y="6600"/>
                  </a:moveTo>
                  <a:cubicBezTo>
                    <a:pt x="13160" y="6600"/>
                    <a:pt x="15000" y="8560"/>
                    <a:pt x="15000" y="10920"/>
                  </a:cubicBezTo>
                  <a:cubicBezTo>
                    <a:pt x="15000" y="13280"/>
                    <a:pt x="13080" y="15240"/>
                    <a:pt x="10680" y="15240"/>
                  </a:cubicBezTo>
                  <a:cubicBezTo>
                    <a:pt x="8320" y="15240"/>
                    <a:pt x="6400" y="13280"/>
                    <a:pt x="6400" y="10920"/>
                  </a:cubicBezTo>
                  <a:cubicBezTo>
                    <a:pt x="6400" y="8560"/>
                    <a:pt x="8440" y="6600"/>
                    <a:pt x="10680" y="6600"/>
                  </a:cubicBezTo>
                  <a:close/>
                  <a:moveTo>
                    <a:pt x="2680" y="19360"/>
                  </a:moveTo>
                  <a:cubicBezTo>
                    <a:pt x="2280" y="19360"/>
                    <a:pt x="2080" y="19120"/>
                    <a:pt x="2080" y="18920"/>
                  </a:cubicBezTo>
                  <a:lnTo>
                    <a:pt x="2080" y="9680"/>
                  </a:lnTo>
                  <a:lnTo>
                    <a:pt x="4320" y="9680"/>
                  </a:lnTo>
                  <a:cubicBezTo>
                    <a:pt x="4320" y="10080"/>
                    <a:pt x="4320" y="10520"/>
                    <a:pt x="4320" y="10920"/>
                  </a:cubicBezTo>
                  <a:cubicBezTo>
                    <a:pt x="4320" y="14400"/>
                    <a:pt x="7200" y="17280"/>
                    <a:pt x="10680" y="17280"/>
                  </a:cubicBezTo>
                  <a:cubicBezTo>
                    <a:pt x="14200" y="17280"/>
                    <a:pt x="17280" y="14400"/>
                    <a:pt x="17280" y="10920"/>
                  </a:cubicBezTo>
                  <a:cubicBezTo>
                    <a:pt x="17280" y="10520"/>
                    <a:pt x="17280" y="10080"/>
                    <a:pt x="17080" y="9680"/>
                  </a:cubicBezTo>
                  <a:lnTo>
                    <a:pt x="19320" y="9680"/>
                  </a:lnTo>
                  <a:lnTo>
                    <a:pt x="19320" y="18920"/>
                  </a:lnTo>
                  <a:cubicBezTo>
                    <a:pt x="19320" y="19120"/>
                    <a:pt x="19120" y="19360"/>
                    <a:pt x="18720" y="19360"/>
                  </a:cubicBezTo>
                  <a:lnTo>
                    <a:pt x="2680" y="19360"/>
                  </a:lnTo>
                  <a:close/>
                  <a:moveTo>
                    <a:pt x="19320" y="4960"/>
                  </a:moveTo>
                  <a:cubicBezTo>
                    <a:pt x="19320" y="5160"/>
                    <a:pt x="19120" y="5360"/>
                    <a:pt x="18720" y="5360"/>
                  </a:cubicBezTo>
                  <a:lnTo>
                    <a:pt x="16680" y="5360"/>
                  </a:lnTo>
                  <a:cubicBezTo>
                    <a:pt x="16240" y="5360"/>
                    <a:pt x="16040" y="5160"/>
                    <a:pt x="16040" y="4960"/>
                  </a:cubicBezTo>
                  <a:lnTo>
                    <a:pt x="16040" y="2680"/>
                  </a:lnTo>
                  <a:cubicBezTo>
                    <a:pt x="16040" y="2480"/>
                    <a:pt x="16240" y="2280"/>
                    <a:pt x="16680" y="2280"/>
                  </a:cubicBezTo>
                  <a:lnTo>
                    <a:pt x="18720" y="2280"/>
                  </a:lnTo>
                  <a:cubicBezTo>
                    <a:pt x="19120" y="2280"/>
                    <a:pt x="19320" y="2480"/>
                    <a:pt x="19320" y="2680"/>
                  </a:cubicBezTo>
                  <a:lnTo>
                    <a:pt x="19320" y="4960"/>
                  </a:lnTo>
                  <a:close/>
                </a:path>
              </a:pathLst>
            </a:custGeom>
            <a:grp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43" name="Shape 43"/>
            <p:cNvSpPr/>
            <p:nvPr/>
          </p:nvSpPr>
          <p:spPr>
            <a:xfrm>
              <a:off x="834135" y="2308"/>
              <a:ext cx="562943" cy="562943"/>
            </a:xfrm>
            <a:custGeom>
              <a:avLst/>
              <a:gdLst/>
              <a:ahLst/>
              <a:cxnLst>
                <a:cxn ang="0">
                  <a:pos x="wd2" y="hd2"/>
                </a:cxn>
                <a:cxn ang="5400000">
                  <a:pos x="wd2" y="hd2"/>
                </a:cxn>
                <a:cxn ang="10800000">
                  <a:pos x="wd2" y="hd2"/>
                </a:cxn>
                <a:cxn ang="16200000">
                  <a:pos x="wd2" y="hd2"/>
                </a:cxn>
              </a:cxnLst>
              <a:rect l="0" t="0" r="r" b="b"/>
              <a:pathLst>
                <a:path w="21600" h="21600" extrusionOk="0">
                  <a:moveTo>
                    <a:pt x="19556" y="0"/>
                  </a:moveTo>
                  <a:lnTo>
                    <a:pt x="2244" y="0"/>
                  </a:lnTo>
                  <a:cubicBezTo>
                    <a:pt x="1042" y="0"/>
                    <a:pt x="0" y="1002"/>
                    <a:pt x="0" y="2244"/>
                  </a:cubicBezTo>
                  <a:lnTo>
                    <a:pt x="0" y="19356"/>
                  </a:lnTo>
                  <a:cubicBezTo>
                    <a:pt x="0" y="20598"/>
                    <a:pt x="1042" y="21600"/>
                    <a:pt x="2244" y="21600"/>
                  </a:cubicBezTo>
                  <a:lnTo>
                    <a:pt x="19556" y="21600"/>
                  </a:lnTo>
                  <a:cubicBezTo>
                    <a:pt x="20598" y="21600"/>
                    <a:pt x="21600" y="20598"/>
                    <a:pt x="21600" y="19356"/>
                  </a:cubicBezTo>
                  <a:lnTo>
                    <a:pt x="21600" y="2244"/>
                  </a:lnTo>
                  <a:cubicBezTo>
                    <a:pt x="21600" y="1002"/>
                    <a:pt x="20598" y="0"/>
                    <a:pt x="19556" y="0"/>
                  </a:cubicBezTo>
                  <a:close/>
                  <a:moveTo>
                    <a:pt x="17072" y="7814"/>
                  </a:moveTo>
                  <a:cubicBezTo>
                    <a:pt x="16871" y="12744"/>
                    <a:pt x="13786" y="16270"/>
                    <a:pt x="9057" y="16471"/>
                  </a:cubicBezTo>
                  <a:cubicBezTo>
                    <a:pt x="7013" y="16671"/>
                    <a:pt x="5771" y="16030"/>
                    <a:pt x="4328" y="15228"/>
                  </a:cubicBezTo>
                  <a:cubicBezTo>
                    <a:pt x="5771" y="15429"/>
                    <a:pt x="7614" y="14827"/>
                    <a:pt x="8656" y="13986"/>
                  </a:cubicBezTo>
                  <a:cubicBezTo>
                    <a:pt x="7213" y="13986"/>
                    <a:pt x="6372" y="13184"/>
                    <a:pt x="5971" y="11942"/>
                  </a:cubicBezTo>
                  <a:cubicBezTo>
                    <a:pt x="6372" y="12142"/>
                    <a:pt x="6773" y="11942"/>
                    <a:pt x="7013" y="11942"/>
                  </a:cubicBezTo>
                  <a:cubicBezTo>
                    <a:pt x="5771" y="11501"/>
                    <a:pt x="4929" y="10900"/>
                    <a:pt x="4729" y="9057"/>
                  </a:cubicBezTo>
                  <a:cubicBezTo>
                    <a:pt x="5129" y="9257"/>
                    <a:pt x="5570" y="9458"/>
                    <a:pt x="5971" y="9458"/>
                  </a:cubicBezTo>
                  <a:cubicBezTo>
                    <a:pt x="5129" y="8856"/>
                    <a:pt x="4328" y="6773"/>
                    <a:pt x="5129" y="5530"/>
                  </a:cubicBezTo>
                  <a:cubicBezTo>
                    <a:pt x="6572" y="6973"/>
                    <a:pt x="8215" y="8416"/>
                    <a:pt x="11101" y="8616"/>
                  </a:cubicBezTo>
                  <a:cubicBezTo>
                    <a:pt x="10299" y="5530"/>
                    <a:pt x="14427" y="3887"/>
                    <a:pt x="16070" y="5971"/>
                  </a:cubicBezTo>
                  <a:cubicBezTo>
                    <a:pt x="16871" y="5771"/>
                    <a:pt x="17312" y="5530"/>
                    <a:pt x="17913" y="5330"/>
                  </a:cubicBezTo>
                  <a:cubicBezTo>
                    <a:pt x="17713" y="6171"/>
                    <a:pt x="17312" y="6572"/>
                    <a:pt x="16671" y="6973"/>
                  </a:cubicBezTo>
                  <a:cubicBezTo>
                    <a:pt x="17312" y="6773"/>
                    <a:pt x="17713" y="6773"/>
                    <a:pt x="18114" y="6572"/>
                  </a:cubicBezTo>
                  <a:cubicBezTo>
                    <a:pt x="18114" y="6973"/>
                    <a:pt x="17512" y="7414"/>
                    <a:pt x="17072" y="7814"/>
                  </a:cubicBezTo>
                  <a:close/>
                </a:path>
              </a:pathLst>
            </a:custGeom>
            <a:grp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grpSp>
      <p:grpSp>
        <p:nvGrpSpPr>
          <p:cNvPr id="58" name="Group 58"/>
          <p:cNvGrpSpPr/>
          <p:nvPr/>
        </p:nvGrpSpPr>
        <p:grpSpPr>
          <a:xfrm>
            <a:off x="1149692" y="11994735"/>
            <a:ext cx="6470613" cy="696876"/>
            <a:chOff x="0" y="0"/>
            <a:chExt cx="6470612" cy="696875"/>
          </a:xfrm>
        </p:grpSpPr>
        <p:sp>
          <p:nvSpPr>
            <p:cNvPr id="45" name="Shape 45"/>
            <p:cNvSpPr/>
            <p:nvPr/>
          </p:nvSpPr>
          <p:spPr>
            <a:xfrm>
              <a:off x="707265" y="0"/>
              <a:ext cx="2514713"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l">
                <a:defRPr sz="1800" b="1">
                  <a:solidFill>
                    <a:srgbClr val="068D95"/>
                  </a:solidFill>
                  <a:latin typeface="+mn-lt"/>
                  <a:ea typeface="+mn-ea"/>
                  <a:cs typeface="+mn-cs"/>
                  <a:sym typeface="Helvetica"/>
                  <a:hlinkClick r:id="rId2"/>
                </a:defRPr>
              </a:lvl1pPr>
            </a:lstStyle>
            <a:p>
              <a:r>
                <a:rPr>
                  <a:latin typeface="+mn-lt"/>
                  <a:hlinkClick r:id="rId2"/>
                </a:rPr>
                <a:t>WWW.SITE2MAX.PRO</a:t>
              </a:r>
            </a:p>
          </p:txBody>
        </p:sp>
        <p:sp>
          <p:nvSpPr>
            <p:cNvPr id="46" name="Shape 46"/>
            <p:cNvSpPr/>
            <p:nvPr/>
          </p:nvSpPr>
          <p:spPr>
            <a:xfrm>
              <a:off x="704449" y="315875"/>
              <a:ext cx="5766164"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1800">
                  <a:solidFill>
                    <a:srgbClr val="068D95"/>
                  </a:solidFill>
                  <a:latin typeface="+mn-lt"/>
                  <a:ea typeface="+mn-ea"/>
                  <a:cs typeface="+mn-cs"/>
                  <a:sym typeface="Helvetica"/>
                </a:defRPr>
              </a:lvl1pPr>
            </a:lstStyle>
            <a:p>
              <a:r>
                <a:rPr dirty="0">
                  <a:solidFill>
                    <a:schemeClr val="accent2"/>
                  </a:solidFill>
                  <a:latin typeface="+mn-lt"/>
                </a:rPr>
                <a:t>Free PowerPoint &amp; KeyNote Templates</a:t>
              </a:r>
            </a:p>
          </p:txBody>
        </p:sp>
        <p:grpSp>
          <p:nvGrpSpPr>
            <p:cNvPr id="57" name="Group 57"/>
            <p:cNvGrpSpPr/>
            <p:nvPr/>
          </p:nvGrpSpPr>
          <p:grpSpPr>
            <a:xfrm>
              <a:off x="0" y="103781"/>
              <a:ext cx="591162" cy="508658"/>
              <a:chOff x="0" y="0"/>
              <a:chExt cx="591161" cy="508657"/>
            </a:xfrm>
          </p:grpSpPr>
          <p:sp>
            <p:nvSpPr>
              <p:cNvPr id="47" name="Shape 47"/>
              <p:cNvSpPr/>
              <p:nvPr/>
            </p:nvSpPr>
            <p:spPr>
              <a:xfrm>
                <a:off x="1493"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76" y="20289"/>
                    </a:moveTo>
                    <a:lnTo>
                      <a:pt x="0" y="1360"/>
                    </a:lnTo>
                    <a:cubicBezTo>
                      <a:pt x="-10" y="1007"/>
                      <a:pt x="120" y="664"/>
                      <a:pt x="360" y="410"/>
                    </a:cubicBezTo>
                    <a:cubicBezTo>
                      <a:pt x="733" y="16"/>
                      <a:pt x="1302" y="-107"/>
                      <a:pt x="1798" y="98"/>
                    </a:cubicBezTo>
                    <a:lnTo>
                      <a:pt x="20652" y="7385"/>
                    </a:lnTo>
                    <a:cubicBezTo>
                      <a:pt x="20896" y="7491"/>
                      <a:pt x="21105" y="7652"/>
                      <a:pt x="21269" y="7853"/>
                    </a:cubicBezTo>
                    <a:cubicBezTo>
                      <a:pt x="21398" y="8010"/>
                      <a:pt x="21500" y="8195"/>
                      <a:pt x="21541" y="8404"/>
                    </a:cubicBezTo>
                    <a:cubicBezTo>
                      <a:pt x="21590" y="8654"/>
                      <a:pt x="21546" y="8905"/>
                      <a:pt x="21446" y="9124"/>
                    </a:cubicBezTo>
                    <a:cubicBezTo>
                      <a:pt x="21331" y="9377"/>
                      <a:pt x="21139" y="9593"/>
                      <a:pt x="20887" y="9735"/>
                    </a:cubicBezTo>
                    <a:lnTo>
                      <a:pt x="1482" y="21324"/>
                    </a:lnTo>
                    <a:cubicBezTo>
                      <a:pt x="1182" y="21493"/>
                      <a:pt x="817" y="21484"/>
                      <a:pt x="525" y="21302"/>
                    </a:cubicBezTo>
                    <a:cubicBezTo>
                      <a:pt x="187" y="21090"/>
                      <a:pt x="9" y="20689"/>
                      <a:pt x="76" y="20289"/>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48" name="Shape 48"/>
              <p:cNvSpPr/>
              <p:nvPr/>
            </p:nvSpPr>
            <p:spPr>
              <a:xfrm>
                <a:off x="1168" y="173768"/>
                <a:ext cx="128123" cy="101385"/>
              </a:xfrm>
              <a:custGeom>
                <a:avLst/>
                <a:gdLst/>
                <a:ahLst/>
                <a:cxnLst>
                  <a:cxn ang="0">
                    <a:pos x="wd2" y="hd2"/>
                  </a:cxn>
                  <a:cxn ang="5400000">
                    <a:pos x="wd2" y="hd2"/>
                  </a:cxn>
                  <a:cxn ang="10800000">
                    <a:pos x="wd2" y="hd2"/>
                  </a:cxn>
                  <a:cxn ang="16200000">
                    <a:pos x="wd2" y="hd2"/>
                  </a:cxn>
                </a:cxnLst>
                <a:rect l="0" t="0" r="r" b="b"/>
                <a:pathLst>
                  <a:path w="21059" h="20967" extrusionOk="0">
                    <a:moveTo>
                      <a:pt x="14" y="12680"/>
                    </a:moveTo>
                    <a:lnTo>
                      <a:pt x="14" y="19280"/>
                    </a:lnTo>
                    <a:cubicBezTo>
                      <a:pt x="-42" y="19719"/>
                      <a:pt x="74" y="20165"/>
                      <a:pt x="324" y="20481"/>
                    </a:cubicBezTo>
                    <a:cubicBezTo>
                      <a:pt x="757" y="21028"/>
                      <a:pt x="1418" y="21061"/>
                      <a:pt x="2007" y="20838"/>
                    </a:cubicBezTo>
                    <a:cubicBezTo>
                      <a:pt x="2230" y="20754"/>
                      <a:pt x="2445" y="20636"/>
                      <a:pt x="2647" y="20485"/>
                    </a:cubicBezTo>
                    <a:lnTo>
                      <a:pt x="19339" y="8413"/>
                    </a:lnTo>
                    <a:cubicBezTo>
                      <a:pt x="21016" y="7110"/>
                      <a:pt x="21558" y="4359"/>
                      <a:pt x="20559" y="2221"/>
                    </a:cubicBezTo>
                    <a:cubicBezTo>
                      <a:pt x="19637" y="250"/>
                      <a:pt x="17688" y="-539"/>
                      <a:pt x="16025" y="386"/>
                    </a:cubicBezTo>
                    <a:lnTo>
                      <a:pt x="710" y="11183"/>
                    </a:lnTo>
                    <a:cubicBezTo>
                      <a:pt x="471" y="11359"/>
                      <a:pt x="279" y="11620"/>
                      <a:pt x="157" y="11932"/>
                    </a:cubicBezTo>
                    <a:cubicBezTo>
                      <a:pt x="66" y="12165"/>
                      <a:pt x="17" y="12421"/>
                      <a:pt x="14" y="12680"/>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49" name="Shape 49"/>
              <p:cNvSpPr/>
              <p:nvPr/>
            </p:nvSpPr>
            <p:spPr>
              <a:xfrm>
                <a:off x="0" y="228851"/>
                <a:ext cx="295414" cy="279807"/>
              </a:xfrm>
              <a:custGeom>
                <a:avLst/>
                <a:gdLst/>
                <a:ahLst/>
                <a:cxnLst>
                  <a:cxn ang="0">
                    <a:pos x="wd2" y="hd2"/>
                  </a:cxn>
                  <a:cxn ang="5400000">
                    <a:pos x="wd2" y="hd2"/>
                  </a:cxn>
                  <a:cxn ang="10800000">
                    <a:pos x="wd2" y="hd2"/>
                  </a:cxn>
                  <a:cxn ang="16200000">
                    <a:pos x="wd2" y="hd2"/>
                  </a:cxn>
                </a:cxnLst>
                <a:rect l="0" t="0" r="r" b="b"/>
                <a:pathLst>
                  <a:path w="21590" h="21107" extrusionOk="0">
                    <a:moveTo>
                      <a:pt x="471" y="7906"/>
                    </a:moveTo>
                    <a:lnTo>
                      <a:pt x="13581" y="457"/>
                    </a:lnTo>
                    <a:cubicBezTo>
                      <a:pt x="15392" y="-487"/>
                      <a:pt x="17599" y="70"/>
                      <a:pt x="18783" y="1769"/>
                    </a:cubicBezTo>
                    <a:cubicBezTo>
                      <a:pt x="20248" y="3871"/>
                      <a:pt x="19645" y="6818"/>
                      <a:pt x="17481" y="8128"/>
                    </a:cubicBezTo>
                    <a:lnTo>
                      <a:pt x="12198" y="11071"/>
                    </a:lnTo>
                    <a:cubicBezTo>
                      <a:pt x="11994" y="11210"/>
                      <a:pt x="11865" y="11441"/>
                      <a:pt x="11851" y="11693"/>
                    </a:cubicBezTo>
                    <a:cubicBezTo>
                      <a:pt x="11835" y="11962"/>
                      <a:pt x="11951" y="12221"/>
                      <a:pt x="12160" y="12383"/>
                    </a:cubicBezTo>
                    <a:lnTo>
                      <a:pt x="19975" y="16959"/>
                    </a:lnTo>
                    <a:cubicBezTo>
                      <a:pt x="20263" y="17139"/>
                      <a:pt x="20576" y="17273"/>
                      <a:pt x="20903" y="17355"/>
                    </a:cubicBezTo>
                    <a:cubicBezTo>
                      <a:pt x="21128" y="17412"/>
                      <a:pt x="21358" y="17444"/>
                      <a:pt x="21590" y="17451"/>
                    </a:cubicBezTo>
                    <a:lnTo>
                      <a:pt x="21590" y="21105"/>
                    </a:lnTo>
                    <a:cubicBezTo>
                      <a:pt x="21408" y="21113"/>
                      <a:pt x="21226" y="21099"/>
                      <a:pt x="21048" y="21063"/>
                    </a:cubicBezTo>
                    <a:cubicBezTo>
                      <a:pt x="20857" y="21025"/>
                      <a:pt x="20672" y="20963"/>
                      <a:pt x="20492" y="20889"/>
                    </a:cubicBezTo>
                    <a:cubicBezTo>
                      <a:pt x="20290" y="20804"/>
                      <a:pt x="20093" y="20703"/>
                      <a:pt x="19905" y="20586"/>
                    </a:cubicBezTo>
                    <a:lnTo>
                      <a:pt x="421" y="9395"/>
                    </a:lnTo>
                    <a:cubicBezTo>
                      <a:pt x="169" y="9255"/>
                      <a:pt x="9" y="8988"/>
                      <a:pt x="0" y="8693"/>
                    </a:cubicBezTo>
                    <a:cubicBezTo>
                      <a:pt x="-10" y="8357"/>
                      <a:pt x="175" y="8047"/>
                      <a:pt x="471" y="7906"/>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50" name="Shape 50"/>
              <p:cNvSpPr/>
              <p:nvPr/>
            </p:nvSpPr>
            <p:spPr>
              <a:xfrm>
                <a:off x="189045" y="262322"/>
                <a:ext cx="45114" cy="45114"/>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latin typeface="+mn-lt"/>
                </a:endParaRPr>
              </a:p>
            </p:txBody>
          </p:sp>
          <p:sp>
            <p:nvSpPr>
              <p:cNvPr id="51" name="Shape 51"/>
              <p:cNvSpPr/>
              <p:nvPr/>
            </p:nvSpPr>
            <p:spPr>
              <a:xfrm>
                <a:off x="207835" y="56337"/>
                <a:ext cx="173029" cy="50731"/>
              </a:xfrm>
              <a:custGeom>
                <a:avLst/>
                <a:gdLst/>
                <a:ahLst/>
                <a:cxnLst>
                  <a:cxn ang="0">
                    <a:pos x="wd2" y="hd2"/>
                  </a:cxn>
                  <a:cxn ang="5400000">
                    <a:pos x="wd2" y="hd2"/>
                  </a:cxn>
                  <a:cxn ang="10800000">
                    <a:pos x="wd2" y="hd2"/>
                  </a:cxn>
                  <a:cxn ang="16200000">
                    <a:pos x="wd2" y="hd2"/>
                  </a:cxn>
                </a:cxnLst>
                <a:rect l="0" t="0" r="r" b="b"/>
                <a:pathLst>
                  <a:path w="21420" h="21513" extrusionOk="0">
                    <a:moveTo>
                      <a:pt x="675" y="0"/>
                    </a:moveTo>
                    <a:cubicBezTo>
                      <a:pt x="421" y="21"/>
                      <a:pt x="190" y="524"/>
                      <a:pt x="77" y="1306"/>
                    </a:cubicBezTo>
                    <a:cubicBezTo>
                      <a:pt x="-114" y="2623"/>
                      <a:pt x="64" y="4217"/>
                      <a:pt x="462" y="4762"/>
                    </a:cubicBezTo>
                    <a:lnTo>
                      <a:pt x="9181" y="20142"/>
                    </a:lnTo>
                    <a:cubicBezTo>
                      <a:pt x="9676" y="21045"/>
                      <a:pt x="10229" y="21516"/>
                      <a:pt x="10790" y="21513"/>
                    </a:cubicBezTo>
                    <a:cubicBezTo>
                      <a:pt x="11347" y="21509"/>
                      <a:pt x="11895" y="21039"/>
                      <a:pt x="12387" y="20142"/>
                    </a:cubicBezTo>
                    <a:lnTo>
                      <a:pt x="20939" y="4999"/>
                    </a:lnTo>
                    <a:cubicBezTo>
                      <a:pt x="21290" y="4534"/>
                      <a:pt x="21486" y="3254"/>
                      <a:pt x="21399" y="2003"/>
                    </a:cubicBezTo>
                    <a:cubicBezTo>
                      <a:pt x="21313" y="755"/>
                      <a:pt x="20971" y="-84"/>
                      <a:pt x="20598" y="36"/>
                    </a:cubicBezTo>
                    <a:lnTo>
                      <a:pt x="675" y="0"/>
                    </a:ln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52" name="Shape 52"/>
              <p:cNvSpPr/>
              <p:nvPr/>
            </p:nvSpPr>
            <p:spPr>
              <a:xfrm>
                <a:off x="255606" y="392618"/>
                <a:ext cx="78502" cy="31973"/>
              </a:xfrm>
              <a:custGeom>
                <a:avLst/>
                <a:gdLst/>
                <a:ahLst/>
                <a:cxnLst>
                  <a:cxn ang="0">
                    <a:pos x="wd2" y="hd2"/>
                  </a:cxn>
                  <a:cxn ang="5400000">
                    <a:pos x="wd2" y="hd2"/>
                  </a:cxn>
                  <a:cxn ang="10800000">
                    <a:pos x="wd2" y="hd2"/>
                  </a:cxn>
                  <a:cxn ang="16200000">
                    <a:pos x="wd2" y="hd2"/>
                  </a:cxn>
                </a:cxnLst>
                <a:rect l="0" t="0" r="r" b="b"/>
                <a:pathLst>
                  <a:path w="21330" h="21540" extrusionOk="0">
                    <a:moveTo>
                      <a:pt x="1655" y="0"/>
                    </a:moveTo>
                    <a:lnTo>
                      <a:pt x="19650" y="0"/>
                    </a:lnTo>
                    <a:cubicBezTo>
                      <a:pt x="20512" y="239"/>
                      <a:pt x="21199" y="1904"/>
                      <a:pt x="21313" y="4037"/>
                    </a:cubicBezTo>
                    <a:cubicBezTo>
                      <a:pt x="21412" y="5877"/>
                      <a:pt x="21056" y="7685"/>
                      <a:pt x="20410" y="8623"/>
                    </a:cubicBezTo>
                    <a:lnTo>
                      <a:pt x="12944" y="20137"/>
                    </a:lnTo>
                    <a:cubicBezTo>
                      <a:pt x="12358" y="20996"/>
                      <a:pt x="11696" y="21476"/>
                      <a:pt x="11016" y="21534"/>
                    </a:cubicBezTo>
                    <a:cubicBezTo>
                      <a:pt x="10241" y="21600"/>
                      <a:pt x="9474" y="21115"/>
                      <a:pt x="8806" y="20137"/>
                    </a:cubicBezTo>
                    <a:lnTo>
                      <a:pt x="959" y="8655"/>
                    </a:lnTo>
                    <a:cubicBezTo>
                      <a:pt x="174" y="7554"/>
                      <a:pt x="-188" y="5229"/>
                      <a:pt x="96" y="3106"/>
                    </a:cubicBezTo>
                    <a:cubicBezTo>
                      <a:pt x="324" y="1400"/>
                      <a:pt x="934" y="184"/>
                      <a:pt x="1655" y="0"/>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53" name="Shape 53"/>
              <p:cNvSpPr/>
              <p:nvPr/>
            </p:nvSpPr>
            <p:spPr>
              <a:xfrm>
                <a:off x="462326" y="173764"/>
                <a:ext cx="128122" cy="101385"/>
              </a:xfrm>
              <a:custGeom>
                <a:avLst/>
                <a:gdLst/>
                <a:ahLst/>
                <a:cxnLst>
                  <a:cxn ang="0">
                    <a:pos x="wd2" y="hd2"/>
                  </a:cxn>
                  <a:cxn ang="5400000">
                    <a:pos x="wd2" y="hd2"/>
                  </a:cxn>
                  <a:cxn ang="10800000">
                    <a:pos x="wd2" y="hd2"/>
                  </a:cxn>
                  <a:cxn ang="16200000">
                    <a:pos x="wd2" y="hd2"/>
                  </a:cxn>
                </a:cxnLst>
                <a:rect l="0" t="0" r="r" b="b"/>
                <a:pathLst>
                  <a:path w="21059" h="20967" extrusionOk="0">
                    <a:moveTo>
                      <a:pt x="21045" y="12680"/>
                    </a:moveTo>
                    <a:lnTo>
                      <a:pt x="21045" y="19280"/>
                    </a:lnTo>
                    <a:cubicBezTo>
                      <a:pt x="21101" y="19719"/>
                      <a:pt x="20985" y="20165"/>
                      <a:pt x="20735" y="20481"/>
                    </a:cubicBezTo>
                    <a:cubicBezTo>
                      <a:pt x="20302" y="21028"/>
                      <a:pt x="19641" y="21061"/>
                      <a:pt x="19052" y="20838"/>
                    </a:cubicBezTo>
                    <a:cubicBezTo>
                      <a:pt x="18829" y="20754"/>
                      <a:pt x="18614" y="20636"/>
                      <a:pt x="18412" y="20485"/>
                    </a:cubicBezTo>
                    <a:lnTo>
                      <a:pt x="1720" y="8413"/>
                    </a:lnTo>
                    <a:cubicBezTo>
                      <a:pt x="43" y="7110"/>
                      <a:pt x="-499" y="4359"/>
                      <a:pt x="500" y="2221"/>
                    </a:cubicBezTo>
                    <a:cubicBezTo>
                      <a:pt x="1422" y="250"/>
                      <a:pt x="3371" y="-539"/>
                      <a:pt x="5034" y="386"/>
                    </a:cubicBezTo>
                    <a:lnTo>
                      <a:pt x="20349" y="11183"/>
                    </a:lnTo>
                    <a:cubicBezTo>
                      <a:pt x="20588" y="11359"/>
                      <a:pt x="20780" y="11620"/>
                      <a:pt x="20902" y="11932"/>
                    </a:cubicBezTo>
                    <a:cubicBezTo>
                      <a:pt x="20993" y="12165"/>
                      <a:pt x="21042" y="12421"/>
                      <a:pt x="21045" y="12680"/>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54" name="Shape 54"/>
              <p:cNvSpPr/>
              <p:nvPr/>
            </p:nvSpPr>
            <p:spPr>
              <a:xfrm>
                <a:off x="433839"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21485" y="20289"/>
                    </a:moveTo>
                    <a:lnTo>
                      <a:pt x="21561" y="1360"/>
                    </a:lnTo>
                    <a:cubicBezTo>
                      <a:pt x="21571" y="1007"/>
                      <a:pt x="21441" y="664"/>
                      <a:pt x="21201" y="410"/>
                    </a:cubicBezTo>
                    <a:cubicBezTo>
                      <a:pt x="20828" y="16"/>
                      <a:pt x="20259" y="-107"/>
                      <a:pt x="19763" y="98"/>
                    </a:cubicBezTo>
                    <a:lnTo>
                      <a:pt x="909" y="7385"/>
                    </a:lnTo>
                    <a:cubicBezTo>
                      <a:pt x="665" y="7491"/>
                      <a:pt x="456" y="7652"/>
                      <a:pt x="292" y="7853"/>
                    </a:cubicBezTo>
                    <a:cubicBezTo>
                      <a:pt x="163" y="8010"/>
                      <a:pt x="61" y="8195"/>
                      <a:pt x="20" y="8404"/>
                    </a:cubicBezTo>
                    <a:cubicBezTo>
                      <a:pt x="-29" y="8654"/>
                      <a:pt x="15" y="8905"/>
                      <a:pt x="115" y="9124"/>
                    </a:cubicBezTo>
                    <a:cubicBezTo>
                      <a:pt x="230" y="9377"/>
                      <a:pt x="422" y="9593"/>
                      <a:pt x="674" y="9735"/>
                    </a:cubicBezTo>
                    <a:lnTo>
                      <a:pt x="20079" y="21324"/>
                    </a:lnTo>
                    <a:cubicBezTo>
                      <a:pt x="20379" y="21493"/>
                      <a:pt x="20744" y="21484"/>
                      <a:pt x="21036" y="21302"/>
                    </a:cubicBezTo>
                    <a:cubicBezTo>
                      <a:pt x="21374" y="21090"/>
                      <a:pt x="21552" y="20689"/>
                      <a:pt x="21485" y="20289"/>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55" name="Shape 55"/>
              <p:cNvSpPr/>
              <p:nvPr/>
            </p:nvSpPr>
            <p:spPr>
              <a:xfrm>
                <a:off x="293590" y="228849"/>
                <a:ext cx="295414" cy="279808"/>
              </a:xfrm>
              <a:custGeom>
                <a:avLst/>
                <a:gdLst/>
                <a:ahLst/>
                <a:cxnLst>
                  <a:cxn ang="0">
                    <a:pos x="wd2" y="hd2"/>
                  </a:cxn>
                  <a:cxn ang="5400000">
                    <a:pos x="wd2" y="hd2"/>
                  </a:cxn>
                  <a:cxn ang="10800000">
                    <a:pos x="wd2" y="hd2"/>
                  </a:cxn>
                  <a:cxn ang="16200000">
                    <a:pos x="wd2" y="hd2"/>
                  </a:cxn>
                </a:cxnLst>
                <a:rect l="0" t="0" r="r" b="b"/>
                <a:pathLst>
                  <a:path w="21590" h="21107" extrusionOk="0">
                    <a:moveTo>
                      <a:pt x="21119" y="7906"/>
                    </a:moveTo>
                    <a:lnTo>
                      <a:pt x="8009" y="457"/>
                    </a:lnTo>
                    <a:cubicBezTo>
                      <a:pt x="6198" y="-487"/>
                      <a:pt x="3991" y="70"/>
                      <a:pt x="2807" y="1769"/>
                    </a:cubicBezTo>
                    <a:cubicBezTo>
                      <a:pt x="1342" y="3871"/>
                      <a:pt x="1945" y="6818"/>
                      <a:pt x="4109" y="8128"/>
                    </a:cubicBezTo>
                    <a:lnTo>
                      <a:pt x="9392" y="11071"/>
                    </a:lnTo>
                    <a:cubicBezTo>
                      <a:pt x="9596" y="11210"/>
                      <a:pt x="9725" y="11441"/>
                      <a:pt x="9739" y="11693"/>
                    </a:cubicBezTo>
                    <a:cubicBezTo>
                      <a:pt x="9755" y="11962"/>
                      <a:pt x="9639" y="12221"/>
                      <a:pt x="9430" y="12383"/>
                    </a:cubicBezTo>
                    <a:lnTo>
                      <a:pt x="1615" y="16959"/>
                    </a:lnTo>
                    <a:cubicBezTo>
                      <a:pt x="1327" y="17139"/>
                      <a:pt x="1014" y="17273"/>
                      <a:pt x="687" y="17355"/>
                    </a:cubicBezTo>
                    <a:cubicBezTo>
                      <a:pt x="462" y="17412"/>
                      <a:pt x="232" y="17444"/>
                      <a:pt x="0" y="17451"/>
                    </a:cubicBezTo>
                    <a:lnTo>
                      <a:pt x="0" y="21105"/>
                    </a:lnTo>
                    <a:cubicBezTo>
                      <a:pt x="182" y="21113"/>
                      <a:pt x="364" y="21099"/>
                      <a:pt x="542" y="21063"/>
                    </a:cubicBezTo>
                    <a:cubicBezTo>
                      <a:pt x="733" y="21025"/>
                      <a:pt x="918" y="20963"/>
                      <a:pt x="1098" y="20889"/>
                    </a:cubicBezTo>
                    <a:cubicBezTo>
                      <a:pt x="1300" y="20804"/>
                      <a:pt x="1497" y="20703"/>
                      <a:pt x="1685" y="20586"/>
                    </a:cubicBezTo>
                    <a:lnTo>
                      <a:pt x="21169" y="9395"/>
                    </a:lnTo>
                    <a:cubicBezTo>
                      <a:pt x="21421" y="9255"/>
                      <a:pt x="21581" y="8988"/>
                      <a:pt x="21590" y="8693"/>
                    </a:cubicBezTo>
                    <a:cubicBezTo>
                      <a:pt x="21600" y="8357"/>
                      <a:pt x="21415" y="8047"/>
                      <a:pt x="21119" y="7906"/>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56" name="Shape 56"/>
              <p:cNvSpPr/>
              <p:nvPr/>
            </p:nvSpPr>
            <p:spPr>
              <a:xfrm>
                <a:off x="354848" y="262322"/>
                <a:ext cx="45114" cy="45114"/>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latin typeface="+mn-lt"/>
                </a:endParaRPr>
              </a:p>
            </p:txBody>
          </p:sp>
        </p:grpSp>
      </p:grpSp>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
        <p:nvSpPr>
          <p:cNvPr id="24" name="Picture Placeholder 2"/>
          <p:cNvSpPr>
            <a:spLocks noGrp="1"/>
          </p:cNvSpPr>
          <p:nvPr>
            <p:ph type="pic" sz="quarter" idx="10"/>
          </p:nvPr>
        </p:nvSpPr>
        <p:spPr>
          <a:xfrm>
            <a:off x="1854200" y="2057400"/>
            <a:ext cx="2517775" cy="2517775"/>
          </a:xfrm>
        </p:spPr>
        <p:txBody>
          <a:bodyPr/>
          <a:lstStyle/>
          <a:p>
            <a:endParaRPr lang="en-US"/>
          </a:p>
        </p:txBody>
      </p:sp>
      <p:sp>
        <p:nvSpPr>
          <p:cNvPr id="25" name="Picture Placeholder 2"/>
          <p:cNvSpPr>
            <a:spLocks noGrp="1"/>
          </p:cNvSpPr>
          <p:nvPr>
            <p:ph type="pic" sz="quarter" idx="11"/>
          </p:nvPr>
        </p:nvSpPr>
        <p:spPr>
          <a:xfrm>
            <a:off x="4628333" y="2057400"/>
            <a:ext cx="2517775" cy="2517775"/>
          </a:xfrm>
        </p:spPr>
        <p:txBody>
          <a:bodyPr/>
          <a:lstStyle/>
          <a:p>
            <a:endParaRPr lang="en-US"/>
          </a:p>
        </p:txBody>
      </p:sp>
      <p:sp>
        <p:nvSpPr>
          <p:cNvPr id="26" name="Picture Placeholder 2"/>
          <p:cNvSpPr>
            <a:spLocks noGrp="1"/>
          </p:cNvSpPr>
          <p:nvPr>
            <p:ph type="pic" sz="quarter" idx="12"/>
          </p:nvPr>
        </p:nvSpPr>
        <p:spPr>
          <a:xfrm>
            <a:off x="7402466" y="2057400"/>
            <a:ext cx="2517775" cy="2517775"/>
          </a:xfrm>
        </p:spPr>
        <p:txBody>
          <a:bodyPr/>
          <a:lstStyle/>
          <a:p>
            <a:endParaRPr lang="en-US"/>
          </a:p>
        </p:txBody>
      </p:sp>
      <p:sp>
        <p:nvSpPr>
          <p:cNvPr id="27" name="Picture Placeholder 2"/>
          <p:cNvSpPr>
            <a:spLocks noGrp="1"/>
          </p:cNvSpPr>
          <p:nvPr>
            <p:ph type="pic" sz="quarter" idx="13"/>
          </p:nvPr>
        </p:nvSpPr>
        <p:spPr>
          <a:xfrm>
            <a:off x="10176599" y="2057400"/>
            <a:ext cx="2517775" cy="2517775"/>
          </a:xfrm>
        </p:spPr>
        <p:txBody>
          <a:bodyPr/>
          <a:lstStyle/>
          <a:p>
            <a:endParaRPr lang="en-US"/>
          </a:p>
        </p:txBody>
      </p:sp>
      <p:sp>
        <p:nvSpPr>
          <p:cNvPr id="28" name="Picture Placeholder 2"/>
          <p:cNvSpPr>
            <a:spLocks noGrp="1"/>
          </p:cNvSpPr>
          <p:nvPr>
            <p:ph type="pic" sz="quarter" idx="14"/>
          </p:nvPr>
        </p:nvSpPr>
        <p:spPr>
          <a:xfrm>
            <a:off x="1854200" y="4891050"/>
            <a:ext cx="2517775" cy="2517775"/>
          </a:xfrm>
        </p:spPr>
        <p:txBody>
          <a:bodyPr/>
          <a:lstStyle/>
          <a:p>
            <a:endParaRPr lang="en-US"/>
          </a:p>
        </p:txBody>
      </p:sp>
      <p:sp>
        <p:nvSpPr>
          <p:cNvPr id="29" name="Picture Placeholder 2"/>
          <p:cNvSpPr>
            <a:spLocks noGrp="1"/>
          </p:cNvSpPr>
          <p:nvPr>
            <p:ph type="pic" sz="quarter" idx="15"/>
          </p:nvPr>
        </p:nvSpPr>
        <p:spPr>
          <a:xfrm>
            <a:off x="4628333" y="4891050"/>
            <a:ext cx="2517775" cy="2517775"/>
          </a:xfrm>
        </p:spPr>
        <p:txBody>
          <a:bodyPr/>
          <a:lstStyle/>
          <a:p>
            <a:endParaRPr lang="en-US"/>
          </a:p>
        </p:txBody>
      </p:sp>
      <p:sp>
        <p:nvSpPr>
          <p:cNvPr id="30" name="Picture Placeholder 2"/>
          <p:cNvSpPr>
            <a:spLocks noGrp="1"/>
          </p:cNvSpPr>
          <p:nvPr>
            <p:ph type="pic" sz="quarter" idx="16"/>
          </p:nvPr>
        </p:nvSpPr>
        <p:spPr>
          <a:xfrm>
            <a:off x="7402466" y="4891050"/>
            <a:ext cx="2517775" cy="2517775"/>
          </a:xfrm>
        </p:spPr>
        <p:txBody>
          <a:bodyPr/>
          <a:lstStyle/>
          <a:p>
            <a:endParaRPr lang="en-US"/>
          </a:p>
        </p:txBody>
      </p:sp>
      <p:sp>
        <p:nvSpPr>
          <p:cNvPr id="31" name="Picture Placeholder 2"/>
          <p:cNvSpPr>
            <a:spLocks noGrp="1"/>
          </p:cNvSpPr>
          <p:nvPr>
            <p:ph type="pic" sz="quarter" idx="17"/>
          </p:nvPr>
        </p:nvSpPr>
        <p:spPr>
          <a:xfrm>
            <a:off x="10176599" y="4891050"/>
            <a:ext cx="2517775" cy="2517775"/>
          </a:xfrm>
        </p:spPr>
        <p:txBody>
          <a:bodyPr/>
          <a:lstStyle/>
          <a:p>
            <a:endParaRPr lang="en-US"/>
          </a:p>
        </p:txBody>
      </p:sp>
      <p:sp>
        <p:nvSpPr>
          <p:cNvPr id="32" name="Picture Placeholder 2"/>
          <p:cNvSpPr>
            <a:spLocks noGrp="1"/>
          </p:cNvSpPr>
          <p:nvPr>
            <p:ph type="pic" sz="quarter" idx="18"/>
          </p:nvPr>
        </p:nvSpPr>
        <p:spPr>
          <a:xfrm>
            <a:off x="1854200" y="7742466"/>
            <a:ext cx="2517775" cy="2517775"/>
          </a:xfrm>
        </p:spPr>
        <p:txBody>
          <a:bodyPr/>
          <a:lstStyle/>
          <a:p>
            <a:endParaRPr lang="en-US"/>
          </a:p>
        </p:txBody>
      </p:sp>
      <p:sp>
        <p:nvSpPr>
          <p:cNvPr id="33" name="Picture Placeholder 2"/>
          <p:cNvSpPr>
            <a:spLocks noGrp="1"/>
          </p:cNvSpPr>
          <p:nvPr>
            <p:ph type="pic" sz="quarter" idx="19"/>
          </p:nvPr>
        </p:nvSpPr>
        <p:spPr>
          <a:xfrm>
            <a:off x="4628333" y="7742466"/>
            <a:ext cx="2517775" cy="2517775"/>
          </a:xfrm>
        </p:spPr>
        <p:txBody>
          <a:bodyPr/>
          <a:lstStyle/>
          <a:p>
            <a:endParaRPr lang="en-US"/>
          </a:p>
        </p:txBody>
      </p:sp>
      <p:sp>
        <p:nvSpPr>
          <p:cNvPr id="34" name="Picture Placeholder 2"/>
          <p:cNvSpPr>
            <a:spLocks noGrp="1"/>
          </p:cNvSpPr>
          <p:nvPr>
            <p:ph type="pic" sz="quarter" idx="20"/>
          </p:nvPr>
        </p:nvSpPr>
        <p:spPr>
          <a:xfrm>
            <a:off x="7402466" y="7742466"/>
            <a:ext cx="2517775" cy="2517775"/>
          </a:xfrm>
        </p:spPr>
        <p:txBody>
          <a:bodyPr/>
          <a:lstStyle/>
          <a:p>
            <a:endParaRPr lang="en-US"/>
          </a:p>
        </p:txBody>
      </p:sp>
      <p:sp>
        <p:nvSpPr>
          <p:cNvPr id="35" name="Picture Placeholder 2"/>
          <p:cNvSpPr>
            <a:spLocks noGrp="1"/>
          </p:cNvSpPr>
          <p:nvPr>
            <p:ph type="pic" sz="quarter" idx="21"/>
          </p:nvPr>
        </p:nvSpPr>
        <p:spPr>
          <a:xfrm>
            <a:off x="10176599" y="7742466"/>
            <a:ext cx="2517775" cy="2517775"/>
          </a:xfrm>
        </p:spPr>
        <p:txBody>
          <a:bodyPr/>
          <a:lstStyle/>
          <a:p>
            <a:endParaRPr lang="en-US"/>
          </a:p>
        </p:txBody>
      </p:sp>
    </p:spTree>
    <p:extLst>
      <p:ext uri="{BB962C8B-B14F-4D97-AF65-F5344CB8AC3E}">
        <p14:creationId xmlns:p14="http://schemas.microsoft.com/office/powerpoint/2010/main" val="158685756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circle page (color)">
    <p:spTree>
      <p:nvGrpSpPr>
        <p:cNvPr id="1" name=""/>
        <p:cNvGrpSpPr/>
        <p:nvPr/>
      </p:nvGrpSpPr>
      <p:grpSpPr>
        <a:xfrm>
          <a:off x="0" y="0"/>
          <a:ext cx="0" cy="0"/>
          <a:chOff x="0" y="0"/>
          <a:chExt cx="0" cy="0"/>
        </a:xfrm>
      </p:grpSpPr>
      <p:sp>
        <p:nvSpPr>
          <p:cNvPr id="38" name="Shape 38"/>
          <p:cNvSpPr/>
          <p:nvPr/>
        </p:nvSpPr>
        <p:spPr>
          <a:xfrm>
            <a:off x="-70318" y="-14171"/>
            <a:ext cx="24524635" cy="13744342"/>
          </a:xfrm>
          <a:prstGeom prst="rect">
            <a:avLst/>
          </a:prstGeom>
          <a:solidFill>
            <a:schemeClr val="accent1"/>
          </a:solidFill>
          <a:ln w="12700">
            <a:miter lim="400000"/>
          </a:ln>
        </p:spPr>
        <p:txBody>
          <a:bodyPr lIns="50800" tIns="50800" rIns="50800" bIns="50800" anchor="ctr"/>
          <a:lstStyle/>
          <a:p>
            <a:pPr>
              <a:defRPr sz="3200">
                <a:solidFill>
                  <a:srgbClr val="FFFFFF"/>
                </a:solidFill>
              </a:defRPr>
            </a:pPr>
            <a:endParaRPr/>
          </a:p>
        </p:txBody>
      </p:sp>
      <p:sp>
        <p:nvSpPr>
          <p:cNvPr id="39" name="Shape 39"/>
          <p:cNvSpPr/>
          <p:nvPr/>
        </p:nvSpPr>
        <p:spPr>
          <a:xfrm>
            <a:off x="558800" y="508000"/>
            <a:ext cx="23266399" cy="12603659"/>
          </a:xfrm>
          <a:prstGeom prst="rect">
            <a:avLst/>
          </a:prstGeom>
          <a:ln w="63500">
            <a:solidFill>
              <a:schemeClr val="accent2"/>
            </a:solidFill>
            <a:miter lim="400000"/>
          </a:ln>
        </p:spPr>
        <p:txBody>
          <a:bodyPr lIns="50800" tIns="50800" rIns="50800" bIns="50800" anchor="ctr"/>
          <a:lstStyle/>
          <a:p>
            <a:pPr>
              <a:defRPr sz="3200">
                <a:solidFill>
                  <a:srgbClr val="FFFFFF"/>
                </a:solidFill>
              </a:defRPr>
            </a:pPr>
            <a:endParaRPr/>
          </a:p>
        </p:txBody>
      </p:sp>
      <p:grpSp>
        <p:nvGrpSpPr>
          <p:cNvPr id="44" name="Group 44"/>
          <p:cNvGrpSpPr/>
          <p:nvPr/>
        </p:nvGrpSpPr>
        <p:grpSpPr>
          <a:xfrm>
            <a:off x="20326370" y="12072092"/>
            <a:ext cx="3067658" cy="567561"/>
            <a:chOff x="0" y="0"/>
            <a:chExt cx="3067657" cy="567559"/>
          </a:xfrm>
          <a:solidFill>
            <a:schemeClr val="accent2"/>
          </a:solidFill>
        </p:grpSpPr>
        <p:sp>
          <p:nvSpPr>
            <p:cNvPr id="40" name="Shape 40"/>
            <p:cNvSpPr/>
            <p:nvPr/>
          </p:nvSpPr>
          <p:spPr>
            <a:xfrm>
              <a:off x="0" y="0"/>
              <a:ext cx="562942" cy="567559"/>
            </a:xfrm>
            <a:custGeom>
              <a:avLst/>
              <a:gdLst/>
              <a:ahLst/>
              <a:cxnLst>
                <a:cxn ang="0">
                  <a:pos x="wd2" y="hd2"/>
                </a:cxn>
                <a:cxn ang="5400000">
                  <a:pos x="wd2" y="hd2"/>
                </a:cxn>
                <a:cxn ang="10800000">
                  <a:pos x="wd2" y="hd2"/>
                </a:cxn>
                <a:cxn ang="16200000">
                  <a:pos x="wd2" y="hd2"/>
                </a:cxn>
              </a:cxnLst>
              <a:rect l="0" t="0" r="r" b="b"/>
              <a:pathLst>
                <a:path w="21600" h="21600" extrusionOk="0">
                  <a:moveTo>
                    <a:pt x="19356" y="0"/>
                  </a:moveTo>
                  <a:lnTo>
                    <a:pt x="2244" y="0"/>
                  </a:lnTo>
                  <a:cubicBezTo>
                    <a:pt x="1002" y="0"/>
                    <a:pt x="0" y="1040"/>
                    <a:pt x="0" y="2280"/>
                  </a:cubicBezTo>
                  <a:lnTo>
                    <a:pt x="0" y="19320"/>
                  </a:lnTo>
                  <a:cubicBezTo>
                    <a:pt x="0" y="20560"/>
                    <a:pt x="1002" y="21600"/>
                    <a:pt x="2244" y="21600"/>
                  </a:cubicBezTo>
                  <a:lnTo>
                    <a:pt x="19356" y="21600"/>
                  </a:lnTo>
                  <a:cubicBezTo>
                    <a:pt x="20558" y="21600"/>
                    <a:pt x="21600" y="20560"/>
                    <a:pt x="21600" y="19320"/>
                  </a:cubicBezTo>
                  <a:lnTo>
                    <a:pt x="21600" y="2280"/>
                  </a:lnTo>
                  <a:cubicBezTo>
                    <a:pt x="21600" y="1040"/>
                    <a:pt x="20558" y="0"/>
                    <a:pt x="19356" y="0"/>
                  </a:cubicBezTo>
                  <a:close/>
                  <a:moveTo>
                    <a:pt x="18314" y="2280"/>
                  </a:moveTo>
                  <a:lnTo>
                    <a:pt x="18314" y="5560"/>
                  </a:lnTo>
                  <a:lnTo>
                    <a:pt x="16230" y="5560"/>
                  </a:lnTo>
                  <a:cubicBezTo>
                    <a:pt x="15429" y="5560"/>
                    <a:pt x="15028" y="5960"/>
                    <a:pt x="15028" y="6600"/>
                  </a:cubicBezTo>
                  <a:lnTo>
                    <a:pt x="15028" y="8640"/>
                  </a:lnTo>
                  <a:lnTo>
                    <a:pt x="18314" y="8640"/>
                  </a:lnTo>
                  <a:lnTo>
                    <a:pt x="18314" y="11920"/>
                  </a:lnTo>
                  <a:lnTo>
                    <a:pt x="15028" y="11920"/>
                  </a:lnTo>
                  <a:lnTo>
                    <a:pt x="15028" y="19320"/>
                  </a:lnTo>
                  <a:lnTo>
                    <a:pt x="11942" y="19320"/>
                  </a:lnTo>
                  <a:lnTo>
                    <a:pt x="11942" y="11920"/>
                  </a:lnTo>
                  <a:lnTo>
                    <a:pt x="9658" y="11920"/>
                  </a:lnTo>
                  <a:lnTo>
                    <a:pt x="9658" y="8640"/>
                  </a:lnTo>
                  <a:lnTo>
                    <a:pt x="11942" y="8640"/>
                  </a:lnTo>
                  <a:lnTo>
                    <a:pt x="11942" y="5960"/>
                  </a:lnTo>
                  <a:cubicBezTo>
                    <a:pt x="11942" y="3920"/>
                    <a:pt x="13585" y="2280"/>
                    <a:pt x="15629" y="2280"/>
                  </a:cubicBezTo>
                  <a:lnTo>
                    <a:pt x="18314" y="2280"/>
                  </a:lnTo>
                  <a:close/>
                </a:path>
              </a:pathLst>
            </a:custGeom>
            <a:grp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41" name="Shape 41"/>
            <p:cNvSpPr/>
            <p:nvPr/>
          </p:nvSpPr>
          <p:spPr>
            <a:xfrm>
              <a:off x="1668270" y="0"/>
              <a:ext cx="562943" cy="567560"/>
            </a:xfrm>
            <a:custGeom>
              <a:avLst/>
              <a:gdLst/>
              <a:ahLst/>
              <a:cxnLst>
                <a:cxn ang="0">
                  <a:pos x="wd2" y="hd2"/>
                </a:cxn>
                <a:cxn ang="5400000">
                  <a:pos x="wd2" y="hd2"/>
                </a:cxn>
                <a:cxn ang="10800000">
                  <a:pos x="wd2" y="hd2"/>
                </a:cxn>
                <a:cxn ang="16200000">
                  <a:pos x="wd2" y="hd2"/>
                </a:cxn>
              </a:cxnLst>
              <a:rect l="0" t="0" r="r" b="b"/>
              <a:pathLst>
                <a:path w="21600" h="21600" extrusionOk="0">
                  <a:moveTo>
                    <a:pt x="10099" y="7400"/>
                  </a:moveTo>
                  <a:cubicBezTo>
                    <a:pt x="10099" y="6400"/>
                    <a:pt x="9257" y="4320"/>
                    <a:pt x="7814" y="4320"/>
                  </a:cubicBezTo>
                  <a:cubicBezTo>
                    <a:pt x="7013" y="4320"/>
                    <a:pt x="6372" y="4760"/>
                    <a:pt x="6372" y="6200"/>
                  </a:cubicBezTo>
                  <a:cubicBezTo>
                    <a:pt x="6372" y="7400"/>
                    <a:pt x="7013" y="9280"/>
                    <a:pt x="8456" y="9280"/>
                  </a:cubicBezTo>
                  <a:cubicBezTo>
                    <a:pt x="8456" y="9280"/>
                    <a:pt x="10099" y="9080"/>
                    <a:pt x="10099" y="7400"/>
                  </a:cubicBezTo>
                  <a:close/>
                  <a:moveTo>
                    <a:pt x="9257" y="12760"/>
                  </a:moveTo>
                  <a:lnTo>
                    <a:pt x="9057" y="12760"/>
                  </a:lnTo>
                  <a:cubicBezTo>
                    <a:pt x="8656" y="12760"/>
                    <a:pt x="7814" y="12960"/>
                    <a:pt x="7013" y="13160"/>
                  </a:cubicBezTo>
                  <a:cubicBezTo>
                    <a:pt x="6372" y="13400"/>
                    <a:pt x="5570" y="13800"/>
                    <a:pt x="5570" y="14800"/>
                  </a:cubicBezTo>
                  <a:cubicBezTo>
                    <a:pt x="5570" y="16040"/>
                    <a:pt x="6572" y="17280"/>
                    <a:pt x="8656" y="17280"/>
                  </a:cubicBezTo>
                  <a:cubicBezTo>
                    <a:pt x="10299" y="17280"/>
                    <a:pt x="11301" y="16240"/>
                    <a:pt x="11301" y="15240"/>
                  </a:cubicBezTo>
                  <a:cubicBezTo>
                    <a:pt x="11301" y="14400"/>
                    <a:pt x="10700" y="13800"/>
                    <a:pt x="9257" y="12760"/>
                  </a:cubicBezTo>
                  <a:close/>
                  <a:moveTo>
                    <a:pt x="19556" y="0"/>
                  </a:moveTo>
                  <a:lnTo>
                    <a:pt x="2244" y="0"/>
                  </a:lnTo>
                  <a:cubicBezTo>
                    <a:pt x="1042" y="0"/>
                    <a:pt x="0" y="1040"/>
                    <a:pt x="0" y="2280"/>
                  </a:cubicBezTo>
                  <a:lnTo>
                    <a:pt x="0" y="19360"/>
                  </a:lnTo>
                  <a:cubicBezTo>
                    <a:pt x="0" y="20560"/>
                    <a:pt x="1042" y="21600"/>
                    <a:pt x="2244" y="21600"/>
                  </a:cubicBezTo>
                  <a:lnTo>
                    <a:pt x="19556" y="21600"/>
                  </a:lnTo>
                  <a:cubicBezTo>
                    <a:pt x="20598" y="21600"/>
                    <a:pt x="21600" y="20560"/>
                    <a:pt x="21600" y="19360"/>
                  </a:cubicBezTo>
                  <a:lnTo>
                    <a:pt x="21600" y="2280"/>
                  </a:lnTo>
                  <a:cubicBezTo>
                    <a:pt x="21600" y="1040"/>
                    <a:pt x="20598" y="0"/>
                    <a:pt x="19556" y="0"/>
                  </a:cubicBezTo>
                  <a:close/>
                  <a:moveTo>
                    <a:pt x="7814" y="18520"/>
                  </a:moveTo>
                  <a:cubicBezTo>
                    <a:pt x="4729" y="18520"/>
                    <a:pt x="3286" y="16880"/>
                    <a:pt x="3286" y="15440"/>
                  </a:cubicBezTo>
                  <a:cubicBezTo>
                    <a:pt x="3286" y="14800"/>
                    <a:pt x="3486" y="13600"/>
                    <a:pt x="4929" y="12760"/>
                  </a:cubicBezTo>
                  <a:cubicBezTo>
                    <a:pt x="5771" y="12160"/>
                    <a:pt x="6773" y="11960"/>
                    <a:pt x="8215" y="11720"/>
                  </a:cubicBezTo>
                  <a:cubicBezTo>
                    <a:pt x="8015" y="11520"/>
                    <a:pt x="8015" y="11320"/>
                    <a:pt x="8015" y="10720"/>
                  </a:cubicBezTo>
                  <a:cubicBezTo>
                    <a:pt x="8015" y="10520"/>
                    <a:pt x="8015" y="10520"/>
                    <a:pt x="8015" y="10080"/>
                  </a:cubicBezTo>
                  <a:lnTo>
                    <a:pt x="7614" y="10080"/>
                  </a:lnTo>
                  <a:cubicBezTo>
                    <a:pt x="5570" y="10080"/>
                    <a:pt x="4128" y="8640"/>
                    <a:pt x="4128" y="7000"/>
                  </a:cubicBezTo>
                  <a:cubicBezTo>
                    <a:pt x="4128" y="5160"/>
                    <a:pt x="5570" y="3120"/>
                    <a:pt x="8656" y="3120"/>
                  </a:cubicBezTo>
                  <a:lnTo>
                    <a:pt x="13184" y="3120"/>
                  </a:lnTo>
                  <a:lnTo>
                    <a:pt x="12744" y="3520"/>
                  </a:lnTo>
                  <a:lnTo>
                    <a:pt x="11942" y="4320"/>
                  </a:lnTo>
                  <a:lnTo>
                    <a:pt x="11101" y="4320"/>
                  </a:lnTo>
                  <a:cubicBezTo>
                    <a:pt x="11541" y="4760"/>
                    <a:pt x="12142" y="5360"/>
                    <a:pt x="12142" y="6600"/>
                  </a:cubicBezTo>
                  <a:cubicBezTo>
                    <a:pt x="12142" y="8240"/>
                    <a:pt x="11301" y="8840"/>
                    <a:pt x="10499" y="9480"/>
                  </a:cubicBezTo>
                  <a:cubicBezTo>
                    <a:pt x="10299" y="9680"/>
                    <a:pt x="10099" y="9880"/>
                    <a:pt x="10099" y="10280"/>
                  </a:cubicBezTo>
                  <a:cubicBezTo>
                    <a:pt x="10099" y="10720"/>
                    <a:pt x="10299" y="10920"/>
                    <a:pt x="10499" y="10920"/>
                  </a:cubicBezTo>
                  <a:cubicBezTo>
                    <a:pt x="10499" y="11120"/>
                    <a:pt x="10700" y="11120"/>
                    <a:pt x="10900" y="11320"/>
                  </a:cubicBezTo>
                  <a:cubicBezTo>
                    <a:pt x="11742" y="11960"/>
                    <a:pt x="12984" y="12560"/>
                    <a:pt x="12984" y="14400"/>
                  </a:cubicBezTo>
                  <a:cubicBezTo>
                    <a:pt x="12984" y="16240"/>
                    <a:pt x="11541" y="18520"/>
                    <a:pt x="7814" y="18520"/>
                  </a:cubicBezTo>
                  <a:close/>
                  <a:moveTo>
                    <a:pt x="18314" y="10920"/>
                  </a:moveTo>
                  <a:lnTo>
                    <a:pt x="16270" y="10920"/>
                  </a:lnTo>
                  <a:lnTo>
                    <a:pt x="16270" y="12960"/>
                  </a:lnTo>
                  <a:lnTo>
                    <a:pt x="15228" y="12960"/>
                  </a:lnTo>
                  <a:lnTo>
                    <a:pt x="15228" y="10920"/>
                  </a:lnTo>
                  <a:lnTo>
                    <a:pt x="12984" y="10920"/>
                  </a:lnTo>
                  <a:lnTo>
                    <a:pt x="12984" y="9680"/>
                  </a:lnTo>
                  <a:lnTo>
                    <a:pt x="15228" y="9680"/>
                  </a:lnTo>
                  <a:lnTo>
                    <a:pt x="15228" y="7640"/>
                  </a:lnTo>
                  <a:lnTo>
                    <a:pt x="16270" y="7640"/>
                  </a:lnTo>
                  <a:lnTo>
                    <a:pt x="16270" y="9680"/>
                  </a:lnTo>
                  <a:lnTo>
                    <a:pt x="18314" y="9680"/>
                  </a:lnTo>
                  <a:lnTo>
                    <a:pt x="18314" y="10920"/>
                  </a:lnTo>
                  <a:close/>
                </a:path>
              </a:pathLst>
            </a:custGeom>
            <a:grp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42" name="Shape 42"/>
            <p:cNvSpPr/>
            <p:nvPr/>
          </p:nvSpPr>
          <p:spPr>
            <a:xfrm>
              <a:off x="2500097" y="0"/>
              <a:ext cx="567561" cy="567560"/>
            </a:xfrm>
            <a:custGeom>
              <a:avLst/>
              <a:gdLst/>
              <a:ahLst/>
              <a:cxnLst>
                <a:cxn ang="0">
                  <a:pos x="wd2" y="hd2"/>
                </a:cxn>
                <a:cxn ang="5400000">
                  <a:pos x="wd2" y="hd2"/>
                </a:cxn>
                <a:cxn ang="10800000">
                  <a:pos x="wd2" y="hd2"/>
                </a:cxn>
                <a:cxn ang="16200000">
                  <a:pos x="wd2" y="hd2"/>
                </a:cxn>
              </a:cxnLst>
              <a:rect l="0" t="0" r="r" b="b"/>
              <a:pathLst>
                <a:path w="21600" h="21600" extrusionOk="0">
                  <a:moveTo>
                    <a:pt x="19320" y="0"/>
                  </a:moveTo>
                  <a:lnTo>
                    <a:pt x="2080" y="0"/>
                  </a:lnTo>
                  <a:cubicBezTo>
                    <a:pt x="1040" y="0"/>
                    <a:pt x="0" y="1040"/>
                    <a:pt x="0" y="2280"/>
                  </a:cubicBezTo>
                  <a:lnTo>
                    <a:pt x="0" y="19360"/>
                  </a:lnTo>
                  <a:cubicBezTo>
                    <a:pt x="0" y="20560"/>
                    <a:pt x="1040" y="21600"/>
                    <a:pt x="2080" y="21600"/>
                  </a:cubicBezTo>
                  <a:lnTo>
                    <a:pt x="19320" y="21600"/>
                  </a:lnTo>
                  <a:cubicBezTo>
                    <a:pt x="20560" y="21600"/>
                    <a:pt x="21600" y="20560"/>
                    <a:pt x="21600" y="19360"/>
                  </a:cubicBezTo>
                  <a:lnTo>
                    <a:pt x="21600" y="2280"/>
                  </a:lnTo>
                  <a:cubicBezTo>
                    <a:pt x="21600" y="1040"/>
                    <a:pt x="20560" y="0"/>
                    <a:pt x="19320" y="0"/>
                  </a:cubicBezTo>
                  <a:close/>
                  <a:moveTo>
                    <a:pt x="10680" y="6600"/>
                  </a:moveTo>
                  <a:cubicBezTo>
                    <a:pt x="13160" y="6600"/>
                    <a:pt x="15000" y="8560"/>
                    <a:pt x="15000" y="10920"/>
                  </a:cubicBezTo>
                  <a:cubicBezTo>
                    <a:pt x="15000" y="13280"/>
                    <a:pt x="13080" y="15240"/>
                    <a:pt x="10680" y="15240"/>
                  </a:cubicBezTo>
                  <a:cubicBezTo>
                    <a:pt x="8320" y="15240"/>
                    <a:pt x="6400" y="13280"/>
                    <a:pt x="6400" y="10920"/>
                  </a:cubicBezTo>
                  <a:cubicBezTo>
                    <a:pt x="6400" y="8560"/>
                    <a:pt x="8440" y="6600"/>
                    <a:pt x="10680" y="6600"/>
                  </a:cubicBezTo>
                  <a:close/>
                  <a:moveTo>
                    <a:pt x="2680" y="19360"/>
                  </a:moveTo>
                  <a:cubicBezTo>
                    <a:pt x="2280" y="19360"/>
                    <a:pt x="2080" y="19120"/>
                    <a:pt x="2080" y="18920"/>
                  </a:cubicBezTo>
                  <a:lnTo>
                    <a:pt x="2080" y="9680"/>
                  </a:lnTo>
                  <a:lnTo>
                    <a:pt x="4320" y="9680"/>
                  </a:lnTo>
                  <a:cubicBezTo>
                    <a:pt x="4320" y="10080"/>
                    <a:pt x="4320" y="10520"/>
                    <a:pt x="4320" y="10920"/>
                  </a:cubicBezTo>
                  <a:cubicBezTo>
                    <a:pt x="4320" y="14400"/>
                    <a:pt x="7200" y="17280"/>
                    <a:pt x="10680" y="17280"/>
                  </a:cubicBezTo>
                  <a:cubicBezTo>
                    <a:pt x="14200" y="17280"/>
                    <a:pt x="17280" y="14400"/>
                    <a:pt x="17280" y="10920"/>
                  </a:cubicBezTo>
                  <a:cubicBezTo>
                    <a:pt x="17280" y="10520"/>
                    <a:pt x="17280" y="10080"/>
                    <a:pt x="17080" y="9680"/>
                  </a:cubicBezTo>
                  <a:lnTo>
                    <a:pt x="19320" y="9680"/>
                  </a:lnTo>
                  <a:lnTo>
                    <a:pt x="19320" y="18920"/>
                  </a:lnTo>
                  <a:cubicBezTo>
                    <a:pt x="19320" y="19120"/>
                    <a:pt x="19120" y="19360"/>
                    <a:pt x="18720" y="19360"/>
                  </a:cubicBezTo>
                  <a:lnTo>
                    <a:pt x="2680" y="19360"/>
                  </a:lnTo>
                  <a:close/>
                  <a:moveTo>
                    <a:pt x="19320" y="4960"/>
                  </a:moveTo>
                  <a:cubicBezTo>
                    <a:pt x="19320" y="5160"/>
                    <a:pt x="19120" y="5360"/>
                    <a:pt x="18720" y="5360"/>
                  </a:cubicBezTo>
                  <a:lnTo>
                    <a:pt x="16680" y="5360"/>
                  </a:lnTo>
                  <a:cubicBezTo>
                    <a:pt x="16240" y="5360"/>
                    <a:pt x="16040" y="5160"/>
                    <a:pt x="16040" y="4960"/>
                  </a:cubicBezTo>
                  <a:lnTo>
                    <a:pt x="16040" y="2680"/>
                  </a:lnTo>
                  <a:cubicBezTo>
                    <a:pt x="16040" y="2480"/>
                    <a:pt x="16240" y="2280"/>
                    <a:pt x="16680" y="2280"/>
                  </a:cubicBezTo>
                  <a:lnTo>
                    <a:pt x="18720" y="2280"/>
                  </a:lnTo>
                  <a:cubicBezTo>
                    <a:pt x="19120" y="2280"/>
                    <a:pt x="19320" y="2480"/>
                    <a:pt x="19320" y="2680"/>
                  </a:cubicBezTo>
                  <a:lnTo>
                    <a:pt x="19320" y="4960"/>
                  </a:lnTo>
                  <a:close/>
                </a:path>
              </a:pathLst>
            </a:custGeom>
            <a:grp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sp>
          <p:nvSpPr>
            <p:cNvPr id="43" name="Shape 43"/>
            <p:cNvSpPr/>
            <p:nvPr/>
          </p:nvSpPr>
          <p:spPr>
            <a:xfrm>
              <a:off x="834135" y="2308"/>
              <a:ext cx="562943" cy="562943"/>
            </a:xfrm>
            <a:custGeom>
              <a:avLst/>
              <a:gdLst/>
              <a:ahLst/>
              <a:cxnLst>
                <a:cxn ang="0">
                  <a:pos x="wd2" y="hd2"/>
                </a:cxn>
                <a:cxn ang="5400000">
                  <a:pos x="wd2" y="hd2"/>
                </a:cxn>
                <a:cxn ang="10800000">
                  <a:pos x="wd2" y="hd2"/>
                </a:cxn>
                <a:cxn ang="16200000">
                  <a:pos x="wd2" y="hd2"/>
                </a:cxn>
              </a:cxnLst>
              <a:rect l="0" t="0" r="r" b="b"/>
              <a:pathLst>
                <a:path w="21600" h="21600" extrusionOk="0">
                  <a:moveTo>
                    <a:pt x="19556" y="0"/>
                  </a:moveTo>
                  <a:lnTo>
                    <a:pt x="2244" y="0"/>
                  </a:lnTo>
                  <a:cubicBezTo>
                    <a:pt x="1042" y="0"/>
                    <a:pt x="0" y="1002"/>
                    <a:pt x="0" y="2244"/>
                  </a:cubicBezTo>
                  <a:lnTo>
                    <a:pt x="0" y="19356"/>
                  </a:lnTo>
                  <a:cubicBezTo>
                    <a:pt x="0" y="20598"/>
                    <a:pt x="1042" y="21600"/>
                    <a:pt x="2244" y="21600"/>
                  </a:cubicBezTo>
                  <a:lnTo>
                    <a:pt x="19556" y="21600"/>
                  </a:lnTo>
                  <a:cubicBezTo>
                    <a:pt x="20598" y="21600"/>
                    <a:pt x="21600" y="20598"/>
                    <a:pt x="21600" y="19356"/>
                  </a:cubicBezTo>
                  <a:lnTo>
                    <a:pt x="21600" y="2244"/>
                  </a:lnTo>
                  <a:cubicBezTo>
                    <a:pt x="21600" y="1002"/>
                    <a:pt x="20598" y="0"/>
                    <a:pt x="19556" y="0"/>
                  </a:cubicBezTo>
                  <a:close/>
                  <a:moveTo>
                    <a:pt x="17072" y="7814"/>
                  </a:moveTo>
                  <a:cubicBezTo>
                    <a:pt x="16871" y="12744"/>
                    <a:pt x="13786" y="16270"/>
                    <a:pt x="9057" y="16471"/>
                  </a:cubicBezTo>
                  <a:cubicBezTo>
                    <a:pt x="7013" y="16671"/>
                    <a:pt x="5771" y="16030"/>
                    <a:pt x="4328" y="15228"/>
                  </a:cubicBezTo>
                  <a:cubicBezTo>
                    <a:pt x="5771" y="15429"/>
                    <a:pt x="7614" y="14827"/>
                    <a:pt x="8656" y="13986"/>
                  </a:cubicBezTo>
                  <a:cubicBezTo>
                    <a:pt x="7213" y="13986"/>
                    <a:pt x="6372" y="13184"/>
                    <a:pt x="5971" y="11942"/>
                  </a:cubicBezTo>
                  <a:cubicBezTo>
                    <a:pt x="6372" y="12142"/>
                    <a:pt x="6773" y="11942"/>
                    <a:pt x="7013" y="11942"/>
                  </a:cubicBezTo>
                  <a:cubicBezTo>
                    <a:pt x="5771" y="11501"/>
                    <a:pt x="4929" y="10900"/>
                    <a:pt x="4729" y="9057"/>
                  </a:cubicBezTo>
                  <a:cubicBezTo>
                    <a:pt x="5129" y="9257"/>
                    <a:pt x="5570" y="9458"/>
                    <a:pt x="5971" y="9458"/>
                  </a:cubicBezTo>
                  <a:cubicBezTo>
                    <a:pt x="5129" y="8856"/>
                    <a:pt x="4328" y="6773"/>
                    <a:pt x="5129" y="5530"/>
                  </a:cubicBezTo>
                  <a:cubicBezTo>
                    <a:pt x="6572" y="6973"/>
                    <a:pt x="8215" y="8416"/>
                    <a:pt x="11101" y="8616"/>
                  </a:cubicBezTo>
                  <a:cubicBezTo>
                    <a:pt x="10299" y="5530"/>
                    <a:pt x="14427" y="3887"/>
                    <a:pt x="16070" y="5971"/>
                  </a:cubicBezTo>
                  <a:cubicBezTo>
                    <a:pt x="16871" y="5771"/>
                    <a:pt x="17312" y="5530"/>
                    <a:pt x="17913" y="5330"/>
                  </a:cubicBezTo>
                  <a:cubicBezTo>
                    <a:pt x="17713" y="6171"/>
                    <a:pt x="17312" y="6572"/>
                    <a:pt x="16671" y="6973"/>
                  </a:cubicBezTo>
                  <a:cubicBezTo>
                    <a:pt x="17312" y="6773"/>
                    <a:pt x="17713" y="6773"/>
                    <a:pt x="18114" y="6572"/>
                  </a:cubicBezTo>
                  <a:cubicBezTo>
                    <a:pt x="18114" y="6973"/>
                    <a:pt x="17512" y="7414"/>
                    <a:pt x="17072" y="7814"/>
                  </a:cubicBezTo>
                  <a:close/>
                </a:path>
              </a:pathLst>
            </a:custGeom>
            <a:grp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p>
          </p:txBody>
        </p:sp>
      </p:grpSp>
      <p:grpSp>
        <p:nvGrpSpPr>
          <p:cNvPr id="58" name="Group 58"/>
          <p:cNvGrpSpPr/>
          <p:nvPr/>
        </p:nvGrpSpPr>
        <p:grpSpPr>
          <a:xfrm>
            <a:off x="1149692" y="11994735"/>
            <a:ext cx="6470613" cy="696876"/>
            <a:chOff x="0" y="0"/>
            <a:chExt cx="6470612" cy="696875"/>
          </a:xfrm>
        </p:grpSpPr>
        <p:sp>
          <p:nvSpPr>
            <p:cNvPr id="45" name="Shape 45"/>
            <p:cNvSpPr/>
            <p:nvPr/>
          </p:nvSpPr>
          <p:spPr>
            <a:xfrm>
              <a:off x="707265" y="0"/>
              <a:ext cx="2514713"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l">
                <a:defRPr sz="1800" b="1">
                  <a:solidFill>
                    <a:srgbClr val="068D95"/>
                  </a:solidFill>
                  <a:latin typeface="+mn-lt"/>
                  <a:ea typeface="+mn-ea"/>
                  <a:cs typeface="+mn-cs"/>
                  <a:sym typeface="Helvetica"/>
                  <a:hlinkClick r:id="rId2"/>
                </a:defRPr>
              </a:lvl1pPr>
            </a:lstStyle>
            <a:p>
              <a:r>
                <a:rPr>
                  <a:latin typeface="+mn-lt"/>
                  <a:hlinkClick r:id="rId2"/>
                </a:rPr>
                <a:t>WWW.SITE2MAX.PRO</a:t>
              </a:r>
            </a:p>
          </p:txBody>
        </p:sp>
        <p:sp>
          <p:nvSpPr>
            <p:cNvPr id="46" name="Shape 46"/>
            <p:cNvSpPr/>
            <p:nvPr/>
          </p:nvSpPr>
          <p:spPr>
            <a:xfrm>
              <a:off x="704449" y="315875"/>
              <a:ext cx="5766164"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1800">
                  <a:solidFill>
                    <a:srgbClr val="068D95"/>
                  </a:solidFill>
                  <a:latin typeface="+mn-lt"/>
                  <a:ea typeface="+mn-ea"/>
                  <a:cs typeface="+mn-cs"/>
                  <a:sym typeface="Helvetica"/>
                </a:defRPr>
              </a:lvl1pPr>
            </a:lstStyle>
            <a:p>
              <a:r>
                <a:rPr dirty="0">
                  <a:solidFill>
                    <a:schemeClr val="accent2"/>
                  </a:solidFill>
                  <a:latin typeface="+mn-lt"/>
                </a:rPr>
                <a:t>Free PowerPoint &amp; KeyNote Templates</a:t>
              </a:r>
            </a:p>
          </p:txBody>
        </p:sp>
        <p:grpSp>
          <p:nvGrpSpPr>
            <p:cNvPr id="57" name="Group 57"/>
            <p:cNvGrpSpPr/>
            <p:nvPr/>
          </p:nvGrpSpPr>
          <p:grpSpPr>
            <a:xfrm>
              <a:off x="0" y="103781"/>
              <a:ext cx="591162" cy="508658"/>
              <a:chOff x="0" y="0"/>
              <a:chExt cx="591161" cy="508657"/>
            </a:xfrm>
          </p:grpSpPr>
          <p:sp>
            <p:nvSpPr>
              <p:cNvPr id="47" name="Shape 47"/>
              <p:cNvSpPr/>
              <p:nvPr/>
            </p:nvSpPr>
            <p:spPr>
              <a:xfrm>
                <a:off x="1493"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76" y="20289"/>
                    </a:moveTo>
                    <a:lnTo>
                      <a:pt x="0" y="1360"/>
                    </a:lnTo>
                    <a:cubicBezTo>
                      <a:pt x="-10" y="1007"/>
                      <a:pt x="120" y="664"/>
                      <a:pt x="360" y="410"/>
                    </a:cubicBezTo>
                    <a:cubicBezTo>
                      <a:pt x="733" y="16"/>
                      <a:pt x="1302" y="-107"/>
                      <a:pt x="1798" y="98"/>
                    </a:cubicBezTo>
                    <a:lnTo>
                      <a:pt x="20652" y="7385"/>
                    </a:lnTo>
                    <a:cubicBezTo>
                      <a:pt x="20896" y="7491"/>
                      <a:pt x="21105" y="7652"/>
                      <a:pt x="21269" y="7853"/>
                    </a:cubicBezTo>
                    <a:cubicBezTo>
                      <a:pt x="21398" y="8010"/>
                      <a:pt x="21500" y="8195"/>
                      <a:pt x="21541" y="8404"/>
                    </a:cubicBezTo>
                    <a:cubicBezTo>
                      <a:pt x="21590" y="8654"/>
                      <a:pt x="21546" y="8905"/>
                      <a:pt x="21446" y="9124"/>
                    </a:cubicBezTo>
                    <a:cubicBezTo>
                      <a:pt x="21331" y="9377"/>
                      <a:pt x="21139" y="9593"/>
                      <a:pt x="20887" y="9735"/>
                    </a:cubicBezTo>
                    <a:lnTo>
                      <a:pt x="1482" y="21324"/>
                    </a:lnTo>
                    <a:cubicBezTo>
                      <a:pt x="1182" y="21493"/>
                      <a:pt x="817" y="21484"/>
                      <a:pt x="525" y="21302"/>
                    </a:cubicBezTo>
                    <a:cubicBezTo>
                      <a:pt x="187" y="21090"/>
                      <a:pt x="9" y="20689"/>
                      <a:pt x="76" y="20289"/>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48" name="Shape 48"/>
              <p:cNvSpPr/>
              <p:nvPr/>
            </p:nvSpPr>
            <p:spPr>
              <a:xfrm>
                <a:off x="1168" y="173768"/>
                <a:ext cx="128123" cy="101385"/>
              </a:xfrm>
              <a:custGeom>
                <a:avLst/>
                <a:gdLst/>
                <a:ahLst/>
                <a:cxnLst>
                  <a:cxn ang="0">
                    <a:pos x="wd2" y="hd2"/>
                  </a:cxn>
                  <a:cxn ang="5400000">
                    <a:pos x="wd2" y="hd2"/>
                  </a:cxn>
                  <a:cxn ang="10800000">
                    <a:pos x="wd2" y="hd2"/>
                  </a:cxn>
                  <a:cxn ang="16200000">
                    <a:pos x="wd2" y="hd2"/>
                  </a:cxn>
                </a:cxnLst>
                <a:rect l="0" t="0" r="r" b="b"/>
                <a:pathLst>
                  <a:path w="21059" h="20967" extrusionOk="0">
                    <a:moveTo>
                      <a:pt x="14" y="12680"/>
                    </a:moveTo>
                    <a:lnTo>
                      <a:pt x="14" y="19280"/>
                    </a:lnTo>
                    <a:cubicBezTo>
                      <a:pt x="-42" y="19719"/>
                      <a:pt x="74" y="20165"/>
                      <a:pt x="324" y="20481"/>
                    </a:cubicBezTo>
                    <a:cubicBezTo>
                      <a:pt x="757" y="21028"/>
                      <a:pt x="1418" y="21061"/>
                      <a:pt x="2007" y="20838"/>
                    </a:cubicBezTo>
                    <a:cubicBezTo>
                      <a:pt x="2230" y="20754"/>
                      <a:pt x="2445" y="20636"/>
                      <a:pt x="2647" y="20485"/>
                    </a:cubicBezTo>
                    <a:lnTo>
                      <a:pt x="19339" y="8413"/>
                    </a:lnTo>
                    <a:cubicBezTo>
                      <a:pt x="21016" y="7110"/>
                      <a:pt x="21558" y="4359"/>
                      <a:pt x="20559" y="2221"/>
                    </a:cubicBezTo>
                    <a:cubicBezTo>
                      <a:pt x="19637" y="250"/>
                      <a:pt x="17688" y="-539"/>
                      <a:pt x="16025" y="386"/>
                    </a:cubicBezTo>
                    <a:lnTo>
                      <a:pt x="710" y="11183"/>
                    </a:lnTo>
                    <a:cubicBezTo>
                      <a:pt x="471" y="11359"/>
                      <a:pt x="279" y="11620"/>
                      <a:pt x="157" y="11932"/>
                    </a:cubicBezTo>
                    <a:cubicBezTo>
                      <a:pt x="66" y="12165"/>
                      <a:pt x="17" y="12421"/>
                      <a:pt x="14" y="12680"/>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49" name="Shape 49"/>
              <p:cNvSpPr/>
              <p:nvPr/>
            </p:nvSpPr>
            <p:spPr>
              <a:xfrm>
                <a:off x="0" y="228851"/>
                <a:ext cx="295414" cy="279807"/>
              </a:xfrm>
              <a:custGeom>
                <a:avLst/>
                <a:gdLst/>
                <a:ahLst/>
                <a:cxnLst>
                  <a:cxn ang="0">
                    <a:pos x="wd2" y="hd2"/>
                  </a:cxn>
                  <a:cxn ang="5400000">
                    <a:pos x="wd2" y="hd2"/>
                  </a:cxn>
                  <a:cxn ang="10800000">
                    <a:pos x="wd2" y="hd2"/>
                  </a:cxn>
                  <a:cxn ang="16200000">
                    <a:pos x="wd2" y="hd2"/>
                  </a:cxn>
                </a:cxnLst>
                <a:rect l="0" t="0" r="r" b="b"/>
                <a:pathLst>
                  <a:path w="21590" h="21107" extrusionOk="0">
                    <a:moveTo>
                      <a:pt x="471" y="7906"/>
                    </a:moveTo>
                    <a:lnTo>
                      <a:pt x="13581" y="457"/>
                    </a:lnTo>
                    <a:cubicBezTo>
                      <a:pt x="15392" y="-487"/>
                      <a:pt x="17599" y="70"/>
                      <a:pt x="18783" y="1769"/>
                    </a:cubicBezTo>
                    <a:cubicBezTo>
                      <a:pt x="20248" y="3871"/>
                      <a:pt x="19645" y="6818"/>
                      <a:pt x="17481" y="8128"/>
                    </a:cubicBezTo>
                    <a:lnTo>
                      <a:pt x="12198" y="11071"/>
                    </a:lnTo>
                    <a:cubicBezTo>
                      <a:pt x="11994" y="11210"/>
                      <a:pt x="11865" y="11441"/>
                      <a:pt x="11851" y="11693"/>
                    </a:cubicBezTo>
                    <a:cubicBezTo>
                      <a:pt x="11835" y="11962"/>
                      <a:pt x="11951" y="12221"/>
                      <a:pt x="12160" y="12383"/>
                    </a:cubicBezTo>
                    <a:lnTo>
                      <a:pt x="19975" y="16959"/>
                    </a:lnTo>
                    <a:cubicBezTo>
                      <a:pt x="20263" y="17139"/>
                      <a:pt x="20576" y="17273"/>
                      <a:pt x="20903" y="17355"/>
                    </a:cubicBezTo>
                    <a:cubicBezTo>
                      <a:pt x="21128" y="17412"/>
                      <a:pt x="21358" y="17444"/>
                      <a:pt x="21590" y="17451"/>
                    </a:cubicBezTo>
                    <a:lnTo>
                      <a:pt x="21590" y="21105"/>
                    </a:lnTo>
                    <a:cubicBezTo>
                      <a:pt x="21408" y="21113"/>
                      <a:pt x="21226" y="21099"/>
                      <a:pt x="21048" y="21063"/>
                    </a:cubicBezTo>
                    <a:cubicBezTo>
                      <a:pt x="20857" y="21025"/>
                      <a:pt x="20672" y="20963"/>
                      <a:pt x="20492" y="20889"/>
                    </a:cubicBezTo>
                    <a:cubicBezTo>
                      <a:pt x="20290" y="20804"/>
                      <a:pt x="20093" y="20703"/>
                      <a:pt x="19905" y="20586"/>
                    </a:cubicBezTo>
                    <a:lnTo>
                      <a:pt x="421" y="9395"/>
                    </a:lnTo>
                    <a:cubicBezTo>
                      <a:pt x="169" y="9255"/>
                      <a:pt x="9" y="8988"/>
                      <a:pt x="0" y="8693"/>
                    </a:cubicBezTo>
                    <a:cubicBezTo>
                      <a:pt x="-10" y="8357"/>
                      <a:pt x="175" y="8047"/>
                      <a:pt x="471" y="7906"/>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50" name="Shape 50"/>
              <p:cNvSpPr/>
              <p:nvPr/>
            </p:nvSpPr>
            <p:spPr>
              <a:xfrm>
                <a:off x="189045" y="262322"/>
                <a:ext cx="45114" cy="45114"/>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latin typeface="+mn-lt"/>
                </a:endParaRPr>
              </a:p>
            </p:txBody>
          </p:sp>
          <p:sp>
            <p:nvSpPr>
              <p:cNvPr id="51" name="Shape 51"/>
              <p:cNvSpPr/>
              <p:nvPr/>
            </p:nvSpPr>
            <p:spPr>
              <a:xfrm>
                <a:off x="207835" y="56337"/>
                <a:ext cx="173029" cy="50731"/>
              </a:xfrm>
              <a:custGeom>
                <a:avLst/>
                <a:gdLst/>
                <a:ahLst/>
                <a:cxnLst>
                  <a:cxn ang="0">
                    <a:pos x="wd2" y="hd2"/>
                  </a:cxn>
                  <a:cxn ang="5400000">
                    <a:pos x="wd2" y="hd2"/>
                  </a:cxn>
                  <a:cxn ang="10800000">
                    <a:pos x="wd2" y="hd2"/>
                  </a:cxn>
                  <a:cxn ang="16200000">
                    <a:pos x="wd2" y="hd2"/>
                  </a:cxn>
                </a:cxnLst>
                <a:rect l="0" t="0" r="r" b="b"/>
                <a:pathLst>
                  <a:path w="21420" h="21513" extrusionOk="0">
                    <a:moveTo>
                      <a:pt x="675" y="0"/>
                    </a:moveTo>
                    <a:cubicBezTo>
                      <a:pt x="421" y="21"/>
                      <a:pt x="190" y="524"/>
                      <a:pt x="77" y="1306"/>
                    </a:cubicBezTo>
                    <a:cubicBezTo>
                      <a:pt x="-114" y="2623"/>
                      <a:pt x="64" y="4217"/>
                      <a:pt x="462" y="4762"/>
                    </a:cubicBezTo>
                    <a:lnTo>
                      <a:pt x="9181" y="20142"/>
                    </a:lnTo>
                    <a:cubicBezTo>
                      <a:pt x="9676" y="21045"/>
                      <a:pt x="10229" y="21516"/>
                      <a:pt x="10790" y="21513"/>
                    </a:cubicBezTo>
                    <a:cubicBezTo>
                      <a:pt x="11347" y="21509"/>
                      <a:pt x="11895" y="21039"/>
                      <a:pt x="12387" y="20142"/>
                    </a:cubicBezTo>
                    <a:lnTo>
                      <a:pt x="20939" y="4999"/>
                    </a:lnTo>
                    <a:cubicBezTo>
                      <a:pt x="21290" y="4534"/>
                      <a:pt x="21486" y="3254"/>
                      <a:pt x="21399" y="2003"/>
                    </a:cubicBezTo>
                    <a:cubicBezTo>
                      <a:pt x="21313" y="755"/>
                      <a:pt x="20971" y="-84"/>
                      <a:pt x="20598" y="36"/>
                    </a:cubicBezTo>
                    <a:lnTo>
                      <a:pt x="675" y="0"/>
                    </a:ln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52" name="Shape 52"/>
              <p:cNvSpPr/>
              <p:nvPr/>
            </p:nvSpPr>
            <p:spPr>
              <a:xfrm>
                <a:off x="255606" y="392618"/>
                <a:ext cx="78502" cy="31973"/>
              </a:xfrm>
              <a:custGeom>
                <a:avLst/>
                <a:gdLst/>
                <a:ahLst/>
                <a:cxnLst>
                  <a:cxn ang="0">
                    <a:pos x="wd2" y="hd2"/>
                  </a:cxn>
                  <a:cxn ang="5400000">
                    <a:pos x="wd2" y="hd2"/>
                  </a:cxn>
                  <a:cxn ang="10800000">
                    <a:pos x="wd2" y="hd2"/>
                  </a:cxn>
                  <a:cxn ang="16200000">
                    <a:pos x="wd2" y="hd2"/>
                  </a:cxn>
                </a:cxnLst>
                <a:rect l="0" t="0" r="r" b="b"/>
                <a:pathLst>
                  <a:path w="21330" h="21540" extrusionOk="0">
                    <a:moveTo>
                      <a:pt x="1655" y="0"/>
                    </a:moveTo>
                    <a:lnTo>
                      <a:pt x="19650" y="0"/>
                    </a:lnTo>
                    <a:cubicBezTo>
                      <a:pt x="20512" y="239"/>
                      <a:pt x="21199" y="1904"/>
                      <a:pt x="21313" y="4037"/>
                    </a:cubicBezTo>
                    <a:cubicBezTo>
                      <a:pt x="21412" y="5877"/>
                      <a:pt x="21056" y="7685"/>
                      <a:pt x="20410" y="8623"/>
                    </a:cubicBezTo>
                    <a:lnTo>
                      <a:pt x="12944" y="20137"/>
                    </a:lnTo>
                    <a:cubicBezTo>
                      <a:pt x="12358" y="20996"/>
                      <a:pt x="11696" y="21476"/>
                      <a:pt x="11016" y="21534"/>
                    </a:cubicBezTo>
                    <a:cubicBezTo>
                      <a:pt x="10241" y="21600"/>
                      <a:pt x="9474" y="21115"/>
                      <a:pt x="8806" y="20137"/>
                    </a:cubicBezTo>
                    <a:lnTo>
                      <a:pt x="959" y="8655"/>
                    </a:lnTo>
                    <a:cubicBezTo>
                      <a:pt x="174" y="7554"/>
                      <a:pt x="-188" y="5229"/>
                      <a:pt x="96" y="3106"/>
                    </a:cubicBezTo>
                    <a:cubicBezTo>
                      <a:pt x="324" y="1400"/>
                      <a:pt x="934" y="184"/>
                      <a:pt x="1655" y="0"/>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53" name="Shape 53"/>
              <p:cNvSpPr/>
              <p:nvPr/>
            </p:nvSpPr>
            <p:spPr>
              <a:xfrm>
                <a:off x="462326" y="173764"/>
                <a:ext cx="128122" cy="101385"/>
              </a:xfrm>
              <a:custGeom>
                <a:avLst/>
                <a:gdLst/>
                <a:ahLst/>
                <a:cxnLst>
                  <a:cxn ang="0">
                    <a:pos x="wd2" y="hd2"/>
                  </a:cxn>
                  <a:cxn ang="5400000">
                    <a:pos x="wd2" y="hd2"/>
                  </a:cxn>
                  <a:cxn ang="10800000">
                    <a:pos x="wd2" y="hd2"/>
                  </a:cxn>
                  <a:cxn ang="16200000">
                    <a:pos x="wd2" y="hd2"/>
                  </a:cxn>
                </a:cxnLst>
                <a:rect l="0" t="0" r="r" b="b"/>
                <a:pathLst>
                  <a:path w="21059" h="20967" extrusionOk="0">
                    <a:moveTo>
                      <a:pt x="21045" y="12680"/>
                    </a:moveTo>
                    <a:lnTo>
                      <a:pt x="21045" y="19280"/>
                    </a:lnTo>
                    <a:cubicBezTo>
                      <a:pt x="21101" y="19719"/>
                      <a:pt x="20985" y="20165"/>
                      <a:pt x="20735" y="20481"/>
                    </a:cubicBezTo>
                    <a:cubicBezTo>
                      <a:pt x="20302" y="21028"/>
                      <a:pt x="19641" y="21061"/>
                      <a:pt x="19052" y="20838"/>
                    </a:cubicBezTo>
                    <a:cubicBezTo>
                      <a:pt x="18829" y="20754"/>
                      <a:pt x="18614" y="20636"/>
                      <a:pt x="18412" y="20485"/>
                    </a:cubicBezTo>
                    <a:lnTo>
                      <a:pt x="1720" y="8413"/>
                    </a:lnTo>
                    <a:cubicBezTo>
                      <a:pt x="43" y="7110"/>
                      <a:pt x="-499" y="4359"/>
                      <a:pt x="500" y="2221"/>
                    </a:cubicBezTo>
                    <a:cubicBezTo>
                      <a:pt x="1422" y="250"/>
                      <a:pt x="3371" y="-539"/>
                      <a:pt x="5034" y="386"/>
                    </a:cubicBezTo>
                    <a:lnTo>
                      <a:pt x="20349" y="11183"/>
                    </a:lnTo>
                    <a:cubicBezTo>
                      <a:pt x="20588" y="11359"/>
                      <a:pt x="20780" y="11620"/>
                      <a:pt x="20902" y="11932"/>
                    </a:cubicBezTo>
                    <a:cubicBezTo>
                      <a:pt x="20993" y="12165"/>
                      <a:pt x="21042" y="12421"/>
                      <a:pt x="21045" y="12680"/>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54" name="Shape 54"/>
              <p:cNvSpPr/>
              <p:nvPr/>
            </p:nvSpPr>
            <p:spPr>
              <a:xfrm>
                <a:off x="433839"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21485" y="20289"/>
                    </a:moveTo>
                    <a:lnTo>
                      <a:pt x="21561" y="1360"/>
                    </a:lnTo>
                    <a:cubicBezTo>
                      <a:pt x="21571" y="1007"/>
                      <a:pt x="21441" y="664"/>
                      <a:pt x="21201" y="410"/>
                    </a:cubicBezTo>
                    <a:cubicBezTo>
                      <a:pt x="20828" y="16"/>
                      <a:pt x="20259" y="-107"/>
                      <a:pt x="19763" y="98"/>
                    </a:cubicBezTo>
                    <a:lnTo>
                      <a:pt x="909" y="7385"/>
                    </a:lnTo>
                    <a:cubicBezTo>
                      <a:pt x="665" y="7491"/>
                      <a:pt x="456" y="7652"/>
                      <a:pt x="292" y="7853"/>
                    </a:cubicBezTo>
                    <a:cubicBezTo>
                      <a:pt x="163" y="8010"/>
                      <a:pt x="61" y="8195"/>
                      <a:pt x="20" y="8404"/>
                    </a:cubicBezTo>
                    <a:cubicBezTo>
                      <a:pt x="-29" y="8654"/>
                      <a:pt x="15" y="8905"/>
                      <a:pt x="115" y="9124"/>
                    </a:cubicBezTo>
                    <a:cubicBezTo>
                      <a:pt x="230" y="9377"/>
                      <a:pt x="422" y="9593"/>
                      <a:pt x="674" y="9735"/>
                    </a:cubicBezTo>
                    <a:lnTo>
                      <a:pt x="20079" y="21324"/>
                    </a:lnTo>
                    <a:cubicBezTo>
                      <a:pt x="20379" y="21493"/>
                      <a:pt x="20744" y="21484"/>
                      <a:pt x="21036" y="21302"/>
                    </a:cubicBezTo>
                    <a:cubicBezTo>
                      <a:pt x="21374" y="21090"/>
                      <a:pt x="21552" y="20689"/>
                      <a:pt x="21485" y="20289"/>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55" name="Shape 55"/>
              <p:cNvSpPr/>
              <p:nvPr/>
            </p:nvSpPr>
            <p:spPr>
              <a:xfrm>
                <a:off x="293590" y="228849"/>
                <a:ext cx="295414" cy="279808"/>
              </a:xfrm>
              <a:custGeom>
                <a:avLst/>
                <a:gdLst/>
                <a:ahLst/>
                <a:cxnLst>
                  <a:cxn ang="0">
                    <a:pos x="wd2" y="hd2"/>
                  </a:cxn>
                  <a:cxn ang="5400000">
                    <a:pos x="wd2" y="hd2"/>
                  </a:cxn>
                  <a:cxn ang="10800000">
                    <a:pos x="wd2" y="hd2"/>
                  </a:cxn>
                  <a:cxn ang="16200000">
                    <a:pos x="wd2" y="hd2"/>
                  </a:cxn>
                </a:cxnLst>
                <a:rect l="0" t="0" r="r" b="b"/>
                <a:pathLst>
                  <a:path w="21590" h="21107" extrusionOk="0">
                    <a:moveTo>
                      <a:pt x="21119" y="7906"/>
                    </a:moveTo>
                    <a:lnTo>
                      <a:pt x="8009" y="457"/>
                    </a:lnTo>
                    <a:cubicBezTo>
                      <a:pt x="6198" y="-487"/>
                      <a:pt x="3991" y="70"/>
                      <a:pt x="2807" y="1769"/>
                    </a:cubicBezTo>
                    <a:cubicBezTo>
                      <a:pt x="1342" y="3871"/>
                      <a:pt x="1945" y="6818"/>
                      <a:pt x="4109" y="8128"/>
                    </a:cubicBezTo>
                    <a:lnTo>
                      <a:pt x="9392" y="11071"/>
                    </a:lnTo>
                    <a:cubicBezTo>
                      <a:pt x="9596" y="11210"/>
                      <a:pt x="9725" y="11441"/>
                      <a:pt x="9739" y="11693"/>
                    </a:cubicBezTo>
                    <a:cubicBezTo>
                      <a:pt x="9755" y="11962"/>
                      <a:pt x="9639" y="12221"/>
                      <a:pt x="9430" y="12383"/>
                    </a:cubicBezTo>
                    <a:lnTo>
                      <a:pt x="1615" y="16959"/>
                    </a:lnTo>
                    <a:cubicBezTo>
                      <a:pt x="1327" y="17139"/>
                      <a:pt x="1014" y="17273"/>
                      <a:pt x="687" y="17355"/>
                    </a:cubicBezTo>
                    <a:cubicBezTo>
                      <a:pt x="462" y="17412"/>
                      <a:pt x="232" y="17444"/>
                      <a:pt x="0" y="17451"/>
                    </a:cubicBezTo>
                    <a:lnTo>
                      <a:pt x="0" y="21105"/>
                    </a:lnTo>
                    <a:cubicBezTo>
                      <a:pt x="182" y="21113"/>
                      <a:pt x="364" y="21099"/>
                      <a:pt x="542" y="21063"/>
                    </a:cubicBezTo>
                    <a:cubicBezTo>
                      <a:pt x="733" y="21025"/>
                      <a:pt x="918" y="20963"/>
                      <a:pt x="1098" y="20889"/>
                    </a:cubicBezTo>
                    <a:cubicBezTo>
                      <a:pt x="1300" y="20804"/>
                      <a:pt x="1497" y="20703"/>
                      <a:pt x="1685" y="20586"/>
                    </a:cubicBezTo>
                    <a:lnTo>
                      <a:pt x="21169" y="9395"/>
                    </a:lnTo>
                    <a:cubicBezTo>
                      <a:pt x="21421" y="9255"/>
                      <a:pt x="21581" y="8988"/>
                      <a:pt x="21590" y="8693"/>
                    </a:cubicBezTo>
                    <a:cubicBezTo>
                      <a:pt x="21600" y="8357"/>
                      <a:pt x="21415" y="8047"/>
                      <a:pt x="21119" y="7906"/>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latin typeface="+mn-lt"/>
                </a:endParaRPr>
              </a:p>
            </p:txBody>
          </p:sp>
          <p:sp>
            <p:nvSpPr>
              <p:cNvPr id="56" name="Shape 56"/>
              <p:cNvSpPr/>
              <p:nvPr/>
            </p:nvSpPr>
            <p:spPr>
              <a:xfrm>
                <a:off x="354848" y="262322"/>
                <a:ext cx="45114" cy="45114"/>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latin typeface="+mn-lt"/>
                </a:endParaRPr>
              </a:p>
            </p:txBody>
          </p:sp>
        </p:grpSp>
      </p:grpSp>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
        <p:nvSpPr>
          <p:cNvPr id="24" name="Picture Placeholder 2"/>
          <p:cNvSpPr>
            <a:spLocks noGrp="1"/>
          </p:cNvSpPr>
          <p:nvPr>
            <p:ph type="pic" sz="quarter" idx="10"/>
          </p:nvPr>
        </p:nvSpPr>
        <p:spPr>
          <a:xfrm>
            <a:off x="1854200" y="2057400"/>
            <a:ext cx="2517775" cy="2517775"/>
          </a:xfrm>
          <a:prstGeom prst="ellipse">
            <a:avLst/>
          </a:prstGeom>
        </p:spPr>
        <p:txBody>
          <a:bodyPr/>
          <a:lstStyle/>
          <a:p>
            <a:endParaRPr lang="en-US"/>
          </a:p>
        </p:txBody>
      </p:sp>
      <p:sp>
        <p:nvSpPr>
          <p:cNvPr id="25" name="Picture Placeholder 2"/>
          <p:cNvSpPr>
            <a:spLocks noGrp="1"/>
          </p:cNvSpPr>
          <p:nvPr>
            <p:ph type="pic" sz="quarter" idx="11"/>
          </p:nvPr>
        </p:nvSpPr>
        <p:spPr>
          <a:xfrm>
            <a:off x="4628333" y="2057400"/>
            <a:ext cx="2517775" cy="2517775"/>
          </a:xfrm>
          <a:prstGeom prst="ellipse">
            <a:avLst/>
          </a:prstGeom>
        </p:spPr>
        <p:txBody>
          <a:bodyPr/>
          <a:lstStyle/>
          <a:p>
            <a:endParaRPr lang="en-US"/>
          </a:p>
        </p:txBody>
      </p:sp>
      <p:sp>
        <p:nvSpPr>
          <p:cNvPr id="26" name="Picture Placeholder 2"/>
          <p:cNvSpPr>
            <a:spLocks noGrp="1"/>
          </p:cNvSpPr>
          <p:nvPr>
            <p:ph type="pic" sz="quarter" idx="12"/>
          </p:nvPr>
        </p:nvSpPr>
        <p:spPr>
          <a:xfrm>
            <a:off x="7402466" y="2057400"/>
            <a:ext cx="2517775" cy="2517775"/>
          </a:xfrm>
          <a:prstGeom prst="ellipse">
            <a:avLst/>
          </a:prstGeom>
        </p:spPr>
        <p:txBody>
          <a:bodyPr/>
          <a:lstStyle/>
          <a:p>
            <a:endParaRPr lang="en-US"/>
          </a:p>
        </p:txBody>
      </p:sp>
      <p:sp>
        <p:nvSpPr>
          <p:cNvPr id="27" name="Picture Placeholder 2"/>
          <p:cNvSpPr>
            <a:spLocks noGrp="1"/>
          </p:cNvSpPr>
          <p:nvPr>
            <p:ph type="pic" sz="quarter" idx="13"/>
          </p:nvPr>
        </p:nvSpPr>
        <p:spPr>
          <a:xfrm>
            <a:off x="10176599" y="2057400"/>
            <a:ext cx="2517775" cy="2517775"/>
          </a:xfrm>
          <a:prstGeom prst="ellipse">
            <a:avLst/>
          </a:prstGeom>
        </p:spPr>
        <p:txBody>
          <a:bodyPr/>
          <a:lstStyle/>
          <a:p>
            <a:endParaRPr lang="en-US"/>
          </a:p>
        </p:txBody>
      </p:sp>
      <p:sp>
        <p:nvSpPr>
          <p:cNvPr id="28" name="Picture Placeholder 2"/>
          <p:cNvSpPr>
            <a:spLocks noGrp="1"/>
          </p:cNvSpPr>
          <p:nvPr>
            <p:ph type="pic" sz="quarter" idx="14"/>
          </p:nvPr>
        </p:nvSpPr>
        <p:spPr>
          <a:xfrm>
            <a:off x="1854200" y="4891050"/>
            <a:ext cx="2517775" cy="2517775"/>
          </a:xfrm>
          <a:prstGeom prst="ellipse">
            <a:avLst/>
          </a:prstGeom>
        </p:spPr>
        <p:txBody>
          <a:bodyPr/>
          <a:lstStyle/>
          <a:p>
            <a:endParaRPr lang="en-US"/>
          </a:p>
        </p:txBody>
      </p:sp>
      <p:sp>
        <p:nvSpPr>
          <p:cNvPr id="29" name="Picture Placeholder 2"/>
          <p:cNvSpPr>
            <a:spLocks noGrp="1"/>
          </p:cNvSpPr>
          <p:nvPr>
            <p:ph type="pic" sz="quarter" idx="15"/>
          </p:nvPr>
        </p:nvSpPr>
        <p:spPr>
          <a:xfrm>
            <a:off x="4628333" y="4891050"/>
            <a:ext cx="2517775" cy="2517775"/>
          </a:xfrm>
          <a:prstGeom prst="ellipse">
            <a:avLst/>
          </a:prstGeom>
        </p:spPr>
        <p:txBody>
          <a:bodyPr/>
          <a:lstStyle/>
          <a:p>
            <a:endParaRPr lang="en-US"/>
          </a:p>
        </p:txBody>
      </p:sp>
      <p:sp>
        <p:nvSpPr>
          <p:cNvPr id="30" name="Picture Placeholder 2"/>
          <p:cNvSpPr>
            <a:spLocks noGrp="1"/>
          </p:cNvSpPr>
          <p:nvPr>
            <p:ph type="pic" sz="quarter" idx="16"/>
          </p:nvPr>
        </p:nvSpPr>
        <p:spPr>
          <a:xfrm>
            <a:off x="7402466" y="4891050"/>
            <a:ext cx="2517775" cy="2517775"/>
          </a:xfrm>
          <a:prstGeom prst="ellipse">
            <a:avLst/>
          </a:prstGeom>
        </p:spPr>
        <p:txBody>
          <a:bodyPr/>
          <a:lstStyle/>
          <a:p>
            <a:endParaRPr lang="en-US"/>
          </a:p>
        </p:txBody>
      </p:sp>
      <p:sp>
        <p:nvSpPr>
          <p:cNvPr id="31" name="Picture Placeholder 2"/>
          <p:cNvSpPr>
            <a:spLocks noGrp="1"/>
          </p:cNvSpPr>
          <p:nvPr>
            <p:ph type="pic" sz="quarter" idx="17"/>
          </p:nvPr>
        </p:nvSpPr>
        <p:spPr>
          <a:xfrm>
            <a:off x="10176599" y="4891050"/>
            <a:ext cx="2517775" cy="2517775"/>
          </a:xfrm>
          <a:prstGeom prst="ellipse">
            <a:avLst/>
          </a:prstGeom>
        </p:spPr>
        <p:txBody>
          <a:bodyPr/>
          <a:lstStyle/>
          <a:p>
            <a:endParaRPr lang="en-US"/>
          </a:p>
        </p:txBody>
      </p:sp>
      <p:sp>
        <p:nvSpPr>
          <p:cNvPr id="32" name="Picture Placeholder 2"/>
          <p:cNvSpPr>
            <a:spLocks noGrp="1"/>
          </p:cNvSpPr>
          <p:nvPr>
            <p:ph type="pic" sz="quarter" idx="18"/>
          </p:nvPr>
        </p:nvSpPr>
        <p:spPr>
          <a:xfrm>
            <a:off x="1854200" y="7742466"/>
            <a:ext cx="2517775" cy="2517775"/>
          </a:xfrm>
          <a:prstGeom prst="ellipse">
            <a:avLst/>
          </a:prstGeom>
        </p:spPr>
        <p:txBody>
          <a:bodyPr/>
          <a:lstStyle/>
          <a:p>
            <a:endParaRPr lang="en-US"/>
          </a:p>
        </p:txBody>
      </p:sp>
      <p:sp>
        <p:nvSpPr>
          <p:cNvPr id="33" name="Picture Placeholder 2"/>
          <p:cNvSpPr>
            <a:spLocks noGrp="1"/>
          </p:cNvSpPr>
          <p:nvPr>
            <p:ph type="pic" sz="quarter" idx="19"/>
          </p:nvPr>
        </p:nvSpPr>
        <p:spPr>
          <a:xfrm>
            <a:off x="4628333" y="7742466"/>
            <a:ext cx="2517775" cy="2517775"/>
          </a:xfrm>
          <a:prstGeom prst="ellipse">
            <a:avLst/>
          </a:prstGeom>
        </p:spPr>
        <p:txBody>
          <a:bodyPr/>
          <a:lstStyle/>
          <a:p>
            <a:endParaRPr lang="en-US"/>
          </a:p>
        </p:txBody>
      </p:sp>
      <p:sp>
        <p:nvSpPr>
          <p:cNvPr id="34" name="Picture Placeholder 2"/>
          <p:cNvSpPr>
            <a:spLocks noGrp="1"/>
          </p:cNvSpPr>
          <p:nvPr>
            <p:ph type="pic" sz="quarter" idx="20"/>
          </p:nvPr>
        </p:nvSpPr>
        <p:spPr>
          <a:xfrm>
            <a:off x="7402466" y="7742466"/>
            <a:ext cx="2517775" cy="2517775"/>
          </a:xfrm>
          <a:prstGeom prst="ellipse">
            <a:avLst/>
          </a:prstGeom>
        </p:spPr>
        <p:txBody>
          <a:bodyPr/>
          <a:lstStyle/>
          <a:p>
            <a:endParaRPr lang="en-US"/>
          </a:p>
        </p:txBody>
      </p:sp>
      <p:sp>
        <p:nvSpPr>
          <p:cNvPr id="35" name="Picture Placeholder 2"/>
          <p:cNvSpPr>
            <a:spLocks noGrp="1"/>
          </p:cNvSpPr>
          <p:nvPr>
            <p:ph type="pic" sz="quarter" idx="21"/>
          </p:nvPr>
        </p:nvSpPr>
        <p:spPr>
          <a:xfrm>
            <a:off x="10176599" y="7742466"/>
            <a:ext cx="2517775" cy="2517775"/>
          </a:xfrm>
          <a:prstGeom prst="ellipse">
            <a:avLst/>
          </a:prstGeom>
        </p:spPr>
        <p:txBody>
          <a:bodyPr/>
          <a:lstStyle/>
          <a:p>
            <a:endParaRPr lang="en-US"/>
          </a:p>
        </p:txBody>
      </p:sp>
    </p:spTree>
    <p:extLst>
      <p:ext uri="{BB962C8B-B14F-4D97-AF65-F5344CB8AC3E}">
        <p14:creationId xmlns:p14="http://schemas.microsoft.com/office/powerpoint/2010/main" val="14886332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66" name="Shape 66"/>
          <p:cNvSpPr>
            <a:spLocks noGrp="1"/>
          </p:cNvSpPr>
          <p:nvPr>
            <p:ph type="pic" idx="13"/>
          </p:nvPr>
        </p:nvSpPr>
        <p:spPr>
          <a:xfrm>
            <a:off x="-110711" y="-57546"/>
            <a:ext cx="24503823" cy="9272190"/>
          </a:xfrm>
          <a:prstGeom prst="rect">
            <a:avLst/>
          </a:prstGeom>
        </p:spPr>
        <p:txBody>
          <a:bodyPr lIns="91439" tIns="45719" rIns="91439" bIns="45719" anchor="t">
            <a:noAutofit/>
          </a:bodyPr>
          <a:lstStyle/>
          <a:p>
            <a:endParaRPr/>
          </a:p>
        </p:txBody>
      </p:sp>
      <p:sp>
        <p:nvSpPr>
          <p:cNvPr id="67" name="Shape 67"/>
          <p:cNvSpPr>
            <a:spLocks noGrp="1"/>
          </p:cNvSpPr>
          <p:nvPr>
            <p:ph type="title"/>
          </p:nvPr>
        </p:nvSpPr>
        <p:spPr>
          <a:xfrm>
            <a:off x="1143000" y="10134600"/>
            <a:ext cx="23114000" cy="2006600"/>
          </a:xfrm>
          <a:prstGeom prst="rect">
            <a:avLst/>
          </a:prstGeom>
        </p:spPr>
        <p:txBody>
          <a:bodyPr anchor="b"/>
          <a:lstStyle/>
          <a:p>
            <a:r>
              <a:t>Title Text</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12319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66" r:id="rId4"/>
    <p:sldLayoutId id="2147483667" r:id="rId5"/>
    <p:sldLayoutId id="2147483650" r:id="rId6"/>
    <p:sldLayoutId id="2147483663" r:id="rId7"/>
    <p:sldLayoutId id="2147483665" r:id="rId8"/>
    <p:sldLayoutId id="2147483651" r:id="rId9"/>
    <p:sldLayoutId id="2147483652" r:id="rId10"/>
    <p:sldLayoutId id="2147483653" r:id="rId11"/>
    <p:sldLayoutId id="2147483655" r:id="rId12"/>
    <p:sldLayoutId id="2147483656" r:id="rId13"/>
    <p:sldLayoutId id="2147483657" r:id="rId14"/>
    <p:sldLayoutId id="2147483658" r:id="rId15"/>
    <p:sldLayoutId id="2147483659" r:id="rId16"/>
    <p:sldLayoutId id="2147483660" r:id="rId17"/>
    <p:sldLayoutId id="2147483661" r:id="rId18"/>
  </p:sldLayoutIdLst>
  <p:transition spd="med"/>
  <p:txStyles>
    <p:titleStyle>
      <a:lvl1pPr marL="0" marR="0" indent="0" algn="l" defTabSz="825500" rtl="0" latinLnBrk="0">
        <a:lnSpc>
          <a:spcPct val="100000"/>
        </a:lnSpc>
        <a:spcBef>
          <a:spcPts val="0"/>
        </a:spcBef>
        <a:spcAft>
          <a:spcPts val="0"/>
        </a:spcAft>
        <a:buClrTx/>
        <a:buSzTx/>
        <a:buFontTx/>
        <a:buNone/>
        <a:tabLst/>
        <a:defRPr sz="14000" b="1" i="0" u="none" strike="noStrike" cap="all" spc="0" baseline="0">
          <a:ln>
            <a:noFill/>
          </a:ln>
          <a:solidFill>
            <a:srgbClr val="2A3538"/>
          </a:solidFill>
          <a:uFillTx/>
          <a:latin typeface="+mn-lt"/>
          <a:ea typeface="+mn-ea"/>
          <a:cs typeface="+mn-cs"/>
          <a:sym typeface="Helvetica"/>
        </a:defRPr>
      </a:lvl1pPr>
      <a:lvl2pPr marL="0" marR="0" indent="228600" algn="l" defTabSz="825500" rtl="0" latinLnBrk="0">
        <a:lnSpc>
          <a:spcPct val="100000"/>
        </a:lnSpc>
        <a:spcBef>
          <a:spcPts val="0"/>
        </a:spcBef>
        <a:spcAft>
          <a:spcPts val="0"/>
        </a:spcAft>
        <a:buClrTx/>
        <a:buSzTx/>
        <a:buFontTx/>
        <a:buNone/>
        <a:tabLst/>
        <a:defRPr sz="14000" b="1" i="0" u="none" strike="noStrike" cap="all" spc="0" baseline="0">
          <a:ln>
            <a:noFill/>
          </a:ln>
          <a:solidFill>
            <a:srgbClr val="2A3538"/>
          </a:solidFill>
          <a:uFillTx/>
          <a:latin typeface="+mn-lt"/>
          <a:ea typeface="+mn-ea"/>
          <a:cs typeface="+mn-cs"/>
          <a:sym typeface="Helvetica"/>
        </a:defRPr>
      </a:lvl2pPr>
      <a:lvl3pPr marL="0" marR="0" indent="457200" algn="l" defTabSz="825500" rtl="0" latinLnBrk="0">
        <a:lnSpc>
          <a:spcPct val="100000"/>
        </a:lnSpc>
        <a:spcBef>
          <a:spcPts val="0"/>
        </a:spcBef>
        <a:spcAft>
          <a:spcPts val="0"/>
        </a:spcAft>
        <a:buClrTx/>
        <a:buSzTx/>
        <a:buFontTx/>
        <a:buNone/>
        <a:tabLst/>
        <a:defRPr sz="14000" b="1" i="0" u="none" strike="noStrike" cap="all" spc="0" baseline="0">
          <a:ln>
            <a:noFill/>
          </a:ln>
          <a:solidFill>
            <a:srgbClr val="2A3538"/>
          </a:solidFill>
          <a:uFillTx/>
          <a:latin typeface="+mn-lt"/>
          <a:ea typeface="+mn-ea"/>
          <a:cs typeface="+mn-cs"/>
          <a:sym typeface="Helvetica"/>
        </a:defRPr>
      </a:lvl3pPr>
      <a:lvl4pPr marL="0" marR="0" indent="685800" algn="l" defTabSz="825500" rtl="0" latinLnBrk="0">
        <a:lnSpc>
          <a:spcPct val="100000"/>
        </a:lnSpc>
        <a:spcBef>
          <a:spcPts val="0"/>
        </a:spcBef>
        <a:spcAft>
          <a:spcPts val="0"/>
        </a:spcAft>
        <a:buClrTx/>
        <a:buSzTx/>
        <a:buFontTx/>
        <a:buNone/>
        <a:tabLst/>
        <a:defRPr sz="14000" b="1" i="0" u="none" strike="noStrike" cap="all" spc="0" baseline="0">
          <a:ln>
            <a:noFill/>
          </a:ln>
          <a:solidFill>
            <a:srgbClr val="2A3538"/>
          </a:solidFill>
          <a:uFillTx/>
          <a:latin typeface="+mn-lt"/>
          <a:ea typeface="+mn-ea"/>
          <a:cs typeface="+mn-cs"/>
          <a:sym typeface="Helvetica"/>
        </a:defRPr>
      </a:lvl4pPr>
      <a:lvl5pPr marL="0" marR="0" indent="914400" algn="l" defTabSz="825500" rtl="0" latinLnBrk="0">
        <a:lnSpc>
          <a:spcPct val="100000"/>
        </a:lnSpc>
        <a:spcBef>
          <a:spcPts val="0"/>
        </a:spcBef>
        <a:spcAft>
          <a:spcPts val="0"/>
        </a:spcAft>
        <a:buClrTx/>
        <a:buSzTx/>
        <a:buFontTx/>
        <a:buNone/>
        <a:tabLst/>
        <a:defRPr sz="14000" b="1" i="0" u="none" strike="noStrike" cap="all" spc="0" baseline="0">
          <a:ln>
            <a:noFill/>
          </a:ln>
          <a:solidFill>
            <a:srgbClr val="2A3538"/>
          </a:solidFill>
          <a:uFillTx/>
          <a:latin typeface="+mn-lt"/>
          <a:ea typeface="+mn-ea"/>
          <a:cs typeface="+mn-cs"/>
          <a:sym typeface="Helvetica"/>
        </a:defRPr>
      </a:lvl5pPr>
      <a:lvl6pPr marL="0" marR="0" indent="1143000" algn="l" defTabSz="825500" rtl="0" latinLnBrk="0">
        <a:lnSpc>
          <a:spcPct val="100000"/>
        </a:lnSpc>
        <a:spcBef>
          <a:spcPts val="0"/>
        </a:spcBef>
        <a:spcAft>
          <a:spcPts val="0"/>
        </a:spcAft>
        <a:buClrTx/>
        <a:buSzTx/>
        <a:buFontTx/>
        <a:buNone/>
        <a:tabLst/>
        <a:defRPr sz="14000" b="1" i="0" u="none" strike="noStrike" cap="all" spc="0" baseline="0">
          <a:ln>
            <a:noFill/>
          </a:ln>
          <a:solidFill>
            <a:srgbClr val="2A3538"/>
          </a:solidFill>
          <a:uFillTx/>
          <a:latin typeface="+mn-lt"/>
          <a:ea typeface="+mn-ea"/>
          <a:cs typeface="+mn-cs"/>
          <a:sym typeface="Helvetica"/>
        </a:defRPr>
      </a:lvl6pPr>
      <a:lvl7pPr marL="0" marR="0" indent="1371600" algn="l" defTabSz="825500" rtl="0" latinLnBrk="0">
        <a:lnSpc>
          <a:spcPct val="100000"/>
        </a:lnSpc>
        <a:spcBef>
          <a:spcPts val="0"/>
        </a:spcBef>
        <a:spcAft>
          <a:spcPts val="0"/>
        </a:spcAft>
        <a:buClrTx/>
        <a:buSzTx/>
        <a:buFontTx/>
        <a:buNone/>
        <a:tabLst/>
        <a:defRPr sz="14000" b="1" i="0" u="none" strike="noStrike" cap="all" spc="0" baseline="0">
          <a:ln>
            <a:noFill/>
          </a:ln>
          <a:solidFill>
            <a:srgbClr val="2A3538"/>
          </a:solidFill>
          <a:uFillTx/>
          <a:latin typeface="+mn-lt"/>
          <a:ea typeface="+mn-ea"/>
          <a:cs typeface="+mn-cs"/>
          <a:sym typeface="Helvetica"/>
        </a:defRPr>
      </a:lvl7pPr>
      <a:lvl8pPr marL="0" marR="0" indent="1600200" algn="l" defTabSz="825500" rtl="0" latinLnBrk="0">
        <a:lnSpc>
          <a:spcPct val="100000"/>
        </a:lnSpc>
        <a:spcBef>
          <a:spcPts val="0"/>
        </a:spcBef>
        <a:spcAft>
          <a:spcPts val="0"/>
        </a:spcAft>
        <a:buClrTx/>
        <a:buSzTx/>
        <a:buFontTx/>
        <a:buNone/>
        <a:tabLst/>
        <a:defRPr sz="14000" b="1" i="0" u="none" strike="noStrike" cap="all" spc="0" baseline="0">
          <a:ln>
            <a:noFill/>
          </a:ln>
          <a:solidFill>
            <a:srgbClr val="2A3538"/>
          </a:solidFill>
          <a:uFillTx/>
          <a:latin typeface="+mn-lt"/>
          <a:ea typeface="+mn-ea"/>
          <a:cs typeface="+mn-cs"/>
          <a:sym typeface="Helvetica"/>
        </a:defRPr>
      </a:lvl8pPr>
      <a:lvl9pPr marL="0" marR="0" indent="1828800" algn="l" defTabSz="825500" rtl="0" latinLnBrk="0">
        <a:lnSpc>
          <a:spcPct val="100000"/>
        </a:lnSpc>
        <a:spcBef>
          <a:spcPts val="0"/>
        </a:spcBef>
        <a:spcAft>
          <a:spcPts val="0"/>
        </a:spcAft>
        <a:buClrTx/>
        <a:buSzTx/>
        <a:buFontTx/>
        <a:buNone/>
        <a:tabLst/>
        <a:defRPr sz="14000" b="1" i="0" u="none" strike="noStrike" cap="all" spc="0" baseline="0">
          <a:ln>
            <a:noFill/>
          </a:ln>
          <a:solidFill>
            <a:srgbClr val="2A3538"/>
          </a:solidFill>
          <a:uFillTx/>
          <a:latin typeface="+mn-lt"/>
          <a:ea typeface="+mn-ea"/>
          <a:cs typeface="+mn-cs"/>
          <a:sym typeface="Helvetica"/>
        </a:defRPr>
      </a:lvl9pPr>
    </p:titleStyle>
    <p:bodyStyle>
      <a:lvl1pPr marL="366346" marR="0" indent="-366346" algn="l" defTabSz="825500" rtl="0" latinLnBrk="0">
        <a:lnSpc>
          <a:spcPct val="100000"/>
        </a:lnSpc>
        <a:spcBef>
          <a:spcPts val="5900"/>
        </a:spcBef>
        <a:spcAft>
          <a:spcPts val="0"/>
        </a:spcAft>
        <a:buClrTx/>
        <a:buSzPct val="75000"/>
        <a:buFontTx/>
        <a:buChar char="•"/>
        <a:tabLst/>
        <a:defRPr sz="3000" b="0" i="0" u="none" strike="noStrike" cap="none" spc="0" baseline="0">
          <a:ln>
            <a:noFill/>
          </a:ln>
          <a:solidFill>
            <a:srgbClr val="5E7484"/>
          </a:solidFill>
          <a:uFillTx/>
          <a:latin typeface="+mn-lt"/>
          <a:ea typeface="+mn-ea"/>
          <a:cs typeface="+mn-cs"/>
          <a:sym typeface="Helvetica"/>
        </a:defRPr>
      </a:lvl1pPr>
      <a:lvl2pPr marL="1001346" marR="0" indent="-366346" algn="l" defTabSz="825500" rtl="0" latinLnBrk="0">
        <a:lnSpc>
          <a:spcPct val="100000"/>
        </a:lnSpc>
        <a:spcBef>
          <a:spcPts val="5900"/>
        </a:spcBef>
        <a:spcAft>
          <a:spcPts val="0"/>
        </a:spcAft>
        <a:buClrTx/>
        <a:buSzPct val="75000"/>
        <a:buFontTx/>
        <a:buChar char="•"/>
        <a:tabLst/>
        <a:defRPr sz="3000" b="0" i="0" u="none" strike="noStrike" cap="none" spc="0" baseline="0">
          <a:ln>
            <a:noFill/>
          </a:ln>
          <a:solidFill>
            <a:srgbClr val="5E7484"/>
          </a:solidFill>
          <a:uFillTx/>
          <a:latin typeface="+mn-lt"/>
          <a:ea typeface="+mn-ea"/>
          <a:cs typeface="+mn-cs"/>
          <a:sym typeface="Helvetica"/>
        </a:defRPr>
      </a:lvl2pPr>
      <a:lvl3pPr marL="1636346" marR="0" indent="-366346" algn="l" defTabSz="825500" rtl="0" latinLnBrk="0">
        <a:lnSpc>
          <a:spcPct val="100000"/>
        </a:lnSpc>
        <a:spcBef>
          <a:spcPts val="5900"/>
        </a:spcBef>
        <a:spcAft>
          <a:spcPts val="0"/>
        </a:spcAft>
        <a:buClrTx/>
        <a:buSzPct val="75000"/>
        <a:buFontTx/>
        <a:buChar char="•"/>
        <a:tabLst/>
        <a:defRPr sz="3000" b="0" i="0" u="none" strike="noStrike" cap="none" spc="0" baseline="0">
          <a:ln>
            <a:noFill/>
          </a:ln>
          <a:solidFill>
            <a:srgbClr val="5E7484"/>
          </a:solidFill>
          <a:uFillTx/>
          <a:latin typeface="+mn-lt"/>
          <a:ea typeface="+mn-ea"/>
          <a:cs typeface="+mn-cs"/>
          <a:sym typeface="Helvetica"/>
        </a:defRPr>
      </a:lvl3pPr>
      <a:lvl4pPr marL="2271346" marR="0" indent="-366346" algn="l" defTabSz="825500" rtl="0" latinLnBrk="0">
        <a:lnSpc>
          <a:spcPct val="100000"/>
        </a:lnSpc>
        <a:spcBef>
          <a:spcPts val="5900"/>
        </a:spcBef>
        <a:spcAft>
          <a:spcPts val="0"/>
        </a:spcAft>
        <a:buClrTx/>
        <a:buSzPct val="75000"/>
        <a:buFontTx/>
        <a:buChar char="•"/>
        <a:tabLst/>
        <a:defRPr sz="3000" b="0" i="0" u="none" strike="noStrike" cap="none" spc="0" baseline="0">
          <a:ln>
            <a:noFill/>
          </a:ln>
          <a:solidFill>
            <a:srgbClr val="5E7484"/>
          </a:solidFill>
          <a:uFillTx/>
          <a:latin typeface="+mn-lt"/>
          <a:ea typeface="+mn-ea"/>
          <a:cs typeface="+mn-cs"/>
          <a:sym typeface="Helvetica"/>
        </a:defRPr>
      </a:lvl4pPr>
      <a:lvl5pPr marL="2906346" marR="0" indent="-366346" algn="l" defTabSz="825500" rtl="0" latinLnBrk="0">
        <a:lnSpc>
          <a:spcPct val="100000"/>
        </a:lnSpc>
        <a:spcBef>
          <a:spcPts val="5900"/>
        </a:spcBef>
        <a:spcAft>
          <a:spcPts val="0"/>
        </a:spcAft>
        <a:buClrTx/>
        <a:buSzPct val="75000"/>
        <a:buFontTx/>
        <a:buChar char="•"/>
        <a:tabLst/>
        <a:defRPr sz="3000" b="0" i="0" u="none" strike="noStrike" cap="none" spc="0" baseline="0">
          <a:ln>
            <a:noFill/>
          </a:ln>
          <a:solidFill>
            <a:srgbClr val="5E7484"/>
          </a:solidFill>
          <a:uFillTx/>
          <a:latin typeface="+mn-lt"/>
          <a:ea typeface="+mn-ea"/>
          <a:cs typeface="+mn-cs"/>
          <a:sym typeface="Helvetica"/>
        </a:defRPr>
      </a:lvl5pPr>
      <a:lvl6pPr marL="3541346" marR="0" indent="-366346" algn="l" defTabSz="825500" rtl="0" latinLnBrk="0">
        <a:lnSpc>
          <a:spcPct val="100000"/>
        </a:lnSpc>
        <a:spcBef>
          <a:spcPts val="5900"/>
        </a:spcBef>
        <a:spcAft>
          <a:spcPts val="0"/>
        </a:spcAft>
        <a:buClrTx/>
        <a:buSzPct val="75000"/>
        <a:buFontTx/>
        <a:buChar char="•"/>
        <a:tabLst/>
        <a:defRPr sz="3000" b="0" i="0" u="none" strike="noStrike" cap="none" spc="0" baseline="0">
          <a:ln>
            <a:noFill/>
          </a:ln>
          <a:solidFill>
            <a:srgbClr val="5E7484"/>
          </a:solidFill>
          <a:uFillTx/>
          <a:latin typeface="+mn-lt"/>
          <a:ea typeface="+mn-ea"/>
          <a:cs typeface="+mn-cs"/>
          <a:sym typeface="Helvetica"/>
        </a:defRPr>
      </a:lvl6pPr>
      <a:lvl7pPr marL="4176346" marR="0" indent="-366346" algn="l" defTabSz="825500" rtl="0" latinLnBrk="0">
        <a:lnSpc>
          <a:spcPct val="100000"/>
        </a:lnSpc>
        <a:spcBef>
          <a:spcPts val="5900"/>
        </a:spcBef>
        <a:spcAft>
          <a:spcPts val="0"/>
        </a:spcAft>
        <a:buClrTx/>
        <a:buSzPct val="75000"/>
        <a:buFontTx/>
        <a:buChar char="•"/>
        <a:tabLst/>
        <a:defRPr sz="3000" b="0" i="0" u="none" strike="noStrike" cap="none" spc="0" baseline="0">
          <a:ln>
            <a:noFill/>
          </a:ln>
          <a:solidFill>
            <a:srgbClr val="5E7484"/>
          </a:solidFill>
          <a:uFillTx/>
          <a:latin typeface="+mn-lt"/>
          <a:ea typeface="+mn-ea"/>
          <a:cs typeface="+mn-cs"/>
          <a:sym typeface="Helvetica"/>
        </a:defRPr>
      </a:lvl7pPr>
      <a:lvl8pPr marL="4811346" marR="0" indent="-366346" algn="l" defTabSz="825500" rtl="0" latinLnBrk="0">
        <a:lnSpc>
          <a:spcPct val="100000"/>
        </a:lnSpc>
        <a:spcBef>
          <a:spcPts val="5900"/>
        </a:spcBef>
        <a:spcAft>
          <a:spcPts val="0"/>
        </a:spcAft>
        <a:buClrTx/>
        <a:buSzPct val="75000"/>
        <a:buFontTx/>
        <a:buChar char="•"/>
        <a:tabLst/>
        <a:defRPr sz="3000" b="0" i="0" u="none" strike="noStrike" cap="none" spc="0" baseline="0">
          <a:ln>
            <a:noFill/>
          </a:ln>
          <a:solidFill>
            <a:srgbClr val="5E7484"/>
          </a:solidFill>
          <a:uFillTx/>
          <a:latin typeface="+mn-lt"/>
          <a:ea typeface="+mn-ea"/>
          <a:cs typeface="+mn-cs"/>
          <a:sym typeface="Helvetica"/>
        </a:defRPr>
      </a:lvl8pPr>
      <a:lvl9pPr marL="5446346" marR="0" indent="-366346" algn="l" defTabSz="825500" rtl="0" latinLnBrk="0">
        <a:lnSpc>
          <a:spcPct val="100000"/>
        </a:lnSpc>
        <a:spcBef>
          <a:spcPts val="5900"/>
        </a:spcBef>
        <a:spcAft>
          <a:spcPts val="0"/>
        </a:spcAft>
        <a:buClrTx/>
        <a:buSzPct val="75000"/>
        <a:buFontTx/>
        <a:buChar char="•"/>
        <a:tabLst/>
        <a:defRPr sz="3000" b="0" i="0" u="none" strike="noStrike" cap="none" spc="0" baseline="0">
          <a:ln>
            <a:noFill/>
          </a:ln>
          <a:solidFill>
            <a:srgbClr val="5E7484"/>
          </a:solidFill>
          <a:uFillTx/>
          <a:latin typeface="+mn-lt"/>
          <a:ea typeface="+mn-ea"/>
          <a:cs typeface="+mn-cs"/>
          <a:sym typeface="Helvetica"/>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en.wikipedia.org/wiki/Tf%E2%80%93idf"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site2max.pro"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site2max.pro" TargetMode="Externa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nvSpPr>
        <p:spPr>
          <a:xfrm>
            <a:off x="4972062" y="3270282"/>
            <a:ext cx="14439876" cy="2044999"/>
          </a:xfrm>
          <a:prstGeom prst="rect">
            <a:avLst/>
          </a:prstGeom>
          <a:solidFill>
            <a:srgbClr val="FFFFFF"/>
          </a:solidFill>
          <a:ln w="12700">
            <a:miter lim="400000"/>
          </a:ln>
        </p:spPr>
        <p:txBody>
          <a:bodyPr lIns="50800" tIns="50800" rIns="50800" bIns="50800" anchor="ctr"/>
          <a:lstStyle/>
          <a:p>
            <a:pPr>
              <a:defRPr sz="3200">
                <a:solidFill>
                  <a:srgbClr val="FFFFFF"/>
                </a:solidFill>
              </a:defRPr>
            </a:pPr>
            <a:endParaRPr>
              <a:latin typeface="+mn-lt"/>
            </a:endParaRPr>
          </a:p>
        </p:txBody>
      </p:sp>
      <p:sp>
        <p:nvSpPr>
          <p:cNvPr id="171" name="Shape 171"/>
          <p:cNvSpPr/>
          <p:nvPr/>
        </p:nvSpPr>
        <p:spPr>
          <a:xfrm>
            <a:off x="3264078" y="3153978"/>
            <a:ext cx="17855850" cy="6565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4000" b="1" cap="all">
                <a:solidFill>
                  <a:srgbClr val="2A3538"/>
                </a:solidFill>
                <a:latin typeface="+mn-lt"/>
                <a:ea typeface="+mn-ea"/>
                <a:cs typeface="+mn-cs"/>
                <a:sym typeface="Helvetica"/>
              </a:defRPr>
            </a:pPr>
            <a:r>
              <a:rPr lang="vi-VN" sz="13700" dirty="0" err="1">
                <a:latin typeface="+mn-lt"/>
              </a:rPr>
              <a:t>Inverted</a:t>
            </a:r>
            <a:r>
              <a:rPr lang="vi-VN" dirty="0">
                <a:latin typeface="+mn-lt"/>
              </a:rPr>
              <a:t> </a:t>
            </a:r>
            <a:r>
              <a:rPr lang="vi-VN" dirty="0" err="1">
                <a:latin typeface="+mn-lt"/>
              </a:rPr>
              <a:t>Index</a:t>
            </a:r>
            <a:endParaRPr lang="vi-VN" dirty="0">
              <a:latin typeface="+mn-lt"/>
            </a:endParaRPr>
          </a:p>
          <a:p>
            <a:pPr>
              <a:defRPr sz="14000" b="1" cap="all">
                <a:solidFill>
                  <a:srgbClr val="2A3538"/>
                </a:solidFill>
                <a:latin typeface="+mn-lt"/>
                <a:ea typeface="+mn-ea"/>
                <a:cs typeface="+mn-cs"/>
                <a:sym typeface="Helvetica"/>
              </a:defRPr>
            </a:pPr>
            <a:r>
              <a:rPr lang="vi-VN" dirty="0" err="1">
                <a:latin typeface="+mn-lt"/>
              </a:rPr>
              <a:t>And</a:t>
            </a:r>
            <a:endParaRPr lang="vi-VN" dirty="0">
              <a:latin typeface="+mn-lt"/>
            </a:endParaRPr>
          </a:p>
          <a:p>
            <a:pPr>
              <a:defRPr sz="14000" b="1" cap="all">
                <a:solidFill>
                  <a:srgbClr val="2A3538"/>
                </a:solidFill>
                <a:latin typeface="+mn-lt"/>
                <a:ea typeface="+mn-ea"/>
                <a:cs typeface="+mn-cs"/>
                <a:sym typeface="Helvetica"/>
              </a:defRPr>
            </a:pPr>
            <a:r>
              <a:rPr lang="vi-VN" dirty="0" err="1">
                <a:latin typeface="+mn-lt"/>
              </a:rPr>
              <a:t>Full</a:t>
            </a:r>
            <a:r>
              <a:rPr lang="vi-VN" dirty="0">
                <a:latin typeface="+mn-lt"/>
              </a:rPr>
              <a:t> </a:t>
            </a:r>
            <a:r>
              <a:rPr lang="vi-VN" dirty="0" err="1">
                <a:latin typeface="+mn-lt"/>
              </a:rPr>
              <a:t>text</a:t>
            </a:r>
            <a:r>
              <a:rPr lang="vi-VN" dirty="0">
                <a:latin typeface="+mn-lt"/>
              </a:rPr>
              <a:t> </a:t>
            </a:r>
            <a:r>
              <a:rPr lang="vi-VN" dirty="0" err="1">
                <a:latin typeface="+mn-lt"/>
              </a:rPr>
              <a:t>search</a:t>
            </a:r>
            <a:endParaRPr dirty="0">
              <a:latin typeface="+mn-lt"/>
            </a:endParaRPr>
          </a:p>
        </p:txBody>
      </p:sp>
      <p:sp>
        <p:nvSpPr>
          <p:cNvPr id="172" name="Shape 172"/>
          <p:cNvSpPr/>
          <p:nvPr/>
        </p:nvSpPr>
        <p:spPr>
          <a:xfrm>
            <a:off x="8965160" y="9815599"/>
            <a:ext cx="6453691"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spcBef>
                <a:spcPts val="4500"/>
              </a:spcBef>
              <a:defRPr sz="4000" b="1">
                <a:solidFill>
                  <a:srgbClr val="B0D5DF"/>
                </a:solidFill>
                <a:latin typeface="+mn-lt"/>
                <a:ea typeface="+mn-ea"/>
                <a:cs typeface="+mn-cs"/>
                <a:sym typeface="Helvetica"/>
              </a:defRPr>
            </a:lvl1pPr>
          </a:lstStyle>
          <a:p>
            <a:r>
              <a:rPr lang="vi-VN" dirty="0" err="1">
                <a:solidFill>
                  <a:schemeClr val="accent1">
                    <a:lumMod val="20000"/>
                    <a:lumOff val="80000"/>
                  </a:schemeClr>
                </a:solidFill>
              </a:rPr>
              <a:t>Created</a:t>
            </a:r>
            <a:r>
              <a:rPr lang="vi-VN" dirty="0">
                <a:solidFill>
                  <a:schemeClr val="accent1">
                    <a:lumMod val="20000"/>
                    <a:lumOff val="80000"/>
                  </a:schemeClr>
                </a:solidFill>
              </a:rPr>
              <a:t> </a:t>
            </a:r>
            <a:r>
              <a:rPr lang="vi-VN" dirty="0" err="1">
                <a:solidFill>
                  <a:schemeClr val="accent1">
                    <a:lumMod val="20000"/>
                    <a:lumOff val="80000"/>
                  </a:schemeClr>
                </a:solidFill>
              </a:rPr>
              <a:t>by</a:t>
            </a:r>
            <a:r>
              <a:rPr lang="vi-VN" dirty="0">
                <a:solidFill>
                  <a:schemeClr val="accent1">
                    <a:lumMod val="20000"/>
                    <a:lumOff val="80000"/>
                  </a:schemeClr>
                </a:solidFill>
              </a:rPr>
              <a:t> </a:t>
            </a:r>
            <a:r>
              <a:rPr lang="vi-VN" dirty="0" err="1">
                <a:solidFill>
                  <a:schemeClr val="accent1">
                    <a:lumMod val="20000"/>
                    <a:lumOff val="80000"/>
                  </a:schemeClr>
                </a:solidFill>
              </a:rPr>
              <a:t>Ngo</a:t>
            </a:r>
            <a:r>
              <a:rPr lang="vi-VN" dirty="0">
                <a:solidFill>
                  <a:schemeClr val="accent1">
                    <a:lumMod val="20000"/>
                    <a:lumOff val="80000"/>
                  </a:schemeClr>
                </a:solidFill>
              </a:rPr>
              <a:t> Thuy Tien</a:t>
            </a:r>
            <a:endParaRPr dirty="0">
              <a:solidFill>
                <a:schemeClr val="accent1">
                  <a:lumMod val="20000"/>
                  <a:lumOff val="80000"/>
                </a:schemeClr>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hape 340"/>
          <p:cNvSpPr/>
          <p:nvPr/>
        </p:nvSpPr>
        <p:spPr>
          <a:xfrm>
            <a:off x="2913024" y="1631512"/>
            <a:ext cx="18557965" cy="164147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0000" b="1" cap="all">
                <a:solidFill>
                  <a:srgbClr val="068D95"/>
                </a:solidFill>
                <a:latin typeface="+mn-lt"/>
                <a:ea typeface="+mn-ea"/>
                <a:cs typeface="+mn-cs"/>
                <a:sym typeface="Helvetica"/>
              </a:defRPr>
            </a:pPr>
            <a:r>
              <a:rPr lang="vi-VN" dirty="0">
                <a:solidFill>
                  <a:schemeClr val="tx1"/>
                </a:solidFill>
                <a:latin typeface="+mn-lt"/>
              </a:rPr>
              <a:t>Morphological Analysic</a:t>
            </a:r>
            <a:endParaRPr dirty="0">
              <a:solidFill>
                <a:schemeClr val="tx1"/>
              </a:solidFill>
              <a:latin typeface="+mn-lt"/>
            </a:endParaRPr>
          </a:p>
        </p:txBody>
      </p:sp>
      <p:sp>
        <p:nvSpPr>
          <p:cNvPr id="350" name="Shape 350"/>
          <p:cNvSpPr/>
          <p:nvPr/>
        </p:nvSpPr>
        <p:spPr>
          <a:xfrm>
            <a:off x="18520872" y="6932593"/>
            <a:ext cx="346930" cy="343387"/>
          </a:xfrm>
          <a:custGeom>
            <a:avLst/>
            <a:gdLst/>
            <a:ahLst/>
            <a:cxnLst>
              <a:cxn ang="0">
                <a:pos x="wd2" y="hd2"/>
              </a:cxn>
              <a:cxn ang="5400000">
                <a:pos x="wd2" y="hd2"/>
              </a:cxn>
              <a:cxn ang="10800000">
                <a:pos x="wd2" y="hd2"/>
              </a:cxn>
              <a:cxn ang="16200000">
                <a:pos x="wd2" y="hd2"/>
              </a:cxn>
            </a:cxnLst>
            <a:rect l="0" t="0" r="r" b="b"/>
            <a:pathLst>
              <a:path w="21600" h="21600" extrusionOk="0">
                <a:moveTo>
                  <a:pt x="20442" y="15140"/>
                </a:moveTo>
                <a:cubicBezTo>
                  <a:pt x="18831" y="15140"/>
                  <a:pt x="17421" y="14938"/>
                  <a:pt x="16062" y="14232"/>
                </a:cubicBezTo>
                <a:cubicBezTo>
                  <a:pt x="15608" y="14232"/>
                  <a:pt x="15155" y="14232"/>
                  <a:pt x="14903" y="14686"/>
                </a:cubicBezTo>
                <a:lnTo>
                  <a:pt x="12185" y="17209"/>
                </a:lnTo>
                <a:cubicBezTo>
                  <a:pt x="8710" y="15645"/>
                  <a:pt x="5992" y="12617"/>
                  <a:pt x="4380" y="9437"/>
                </a:cubicBezTo>
                <a:lnTo>
                  <a:pt x="6898" y="6662"/>
                </a:lnTo>
                <a:cubicBezTo>
                  <a:pt x="7351" y="6207"/>
                  <a:pt x="7351" y="5753"/>
                  <a:pt x="7099" y="5501"/>
                </a:cubicBezTo>
                <a:cubicBezTo>
                  <a:pt x="6898" y="4138"/>
                  <a:pt x="6445" y="2725"/>
                  <a:pt x="6445" y="1161"/>
                </a:cubicBezTo>
                <a:cubicBezTo>
                  <a:pt x="6445" y="454"/>
                  <a:pt x="5992" y="0"/>
                  <a:pt x="5287" y="0"/>
                </a:cubicBezTo>
                <a:lnTo>
                  <a:pt x="1158" y="0"/>
                </a:lnTo>
                <a:cubicBezTo>
                  <a:pt x="453" y="0"/>
                  <a:pt x="0" y="454"/>
                  <a:pt x="0" y="1161"/>
                </a:cubicBezTo>
                <a:cubicBezTo>
                  <a:pt x="0" y="12617"/>
                  <a:pt x="8962" y="21600"/>
                  <a:pt x="20442" y="21600"/>
                </a:cubicBezTo>
                <a:cubicBezTo>
                  <a:pt x="21097" y="21600"/>
                  <a:pt x="21600" y="21146"/>
                  <a:pt x="21600" y="20439"/>
                </a:cubicBezTo>
                <a:lnTo>
                  <a:pt x="21600" y="16301"/>
                </a:lnTo>
                <a:cubicBezTo>
                  <a:pt x="21600" y="15645"/>
                  <a:pt x="21097" y="15140"/>
                  <a:pt x="20442" y="15140"/>
                </a:cubicBezTo>
                <a:close/>
                <a:moveTo>
                  <a:pt x="19032" y="10800"/>
                </a:moveTo>
                <a:lnTo>
                  <a:pt x="21600" y="10800"/>
                </a:lnTo>
                <a:cubicBezTo>
                  <a:pt x="21600" y="4794"/>
                  <a:pt x="16766" y="0"/>
                  <a:pt x="10775" y="0"/>
                </a:cubicBezTo>
                <a:lnTo>
                  <a:pt x="10775" y="2523"/>
                </a:lnTo>
                <a:cubicBezTo>
                  <a:pt x="15357" y="2523"/>
                  <a:pt x="19032" y="6207"/>
                  <a:pt x="19032" y="10800"/>
                </a:cubicBezTo>
                <a:close/>
                <a:moveTo>
                  <a:pt x="14249" y="10800"/>
                </a:moveTo>
                <a:lnTo>
                  <a:pt x="16766" y="10800"/>
                </a:lnTo>
                <a:cubicBezTo>
                  <a:pt x="16766" y="7570"/>
                  <a:pt x="13997" y="4794"/>
                  <a:pt x="10775" y="4794"/>
                </a:cubicBezTo>
                <a:lnTo>
                  <a:pt x="10775" y="7368"/>
                </a:lnTo>
                <a:cubicBezTo>
                  <a:pt x="12839" y="7368"/>
                  <a:pt x="14249" y="8731"/>
                  <a:pt x="14249" y="10800"/>
                </a:cubicBezTo>
                <a:close/>
              </a:path>
            </a:pathLst>
          </a:custGeom>
          <a:solidFill>
            <a:srgbClr val="FFFFFF"/>
          </a:solidFill>
          <a:ln w="12700">
            <a:miter lim="400000"/>
          </a:ln>
        </p:spPr>
        <p:txBody>
          <a:bodyPr lIns="45719" rIns="45719" anchor="ctr"/>
          <a:lstStyle/>
          <a:p>
            <a:pPr algn="l" defTabSz="914400">
              <a:defRPr sz="1800">
                <a:latin typeface="Roboto Regular"/>
                <a:ea typeface="Roboto Regular"/>
                <a:cs typeface="Roboto Regular"/>
                <a:sym typeface="Roboto Regular"/>
              </a:defRPr>
            </a:pPr>
            <a:endParaRPr>
              <a:latin typeface="+mn-lt"/>
            </a:endParaRPr>
          </a:p>
        </p:txBody>
      </p:sp>
      <p:sp>
        <p:nvSpPr>
          <p:cNvPr id="351" name="Shape 351"/>
          <p:cNvSpPr/>
          <p:nvPr/>
        </p:nvSpPr>
        <p:spPr>
          <a:xfrm>
            <a:off x="13093495" y="6906592"/>
            <a:ext cx="415437" cy="395388"/>
          </a:xfrm>
          <a:custGeom>
            <a:avLst/>
            <a:gdLst/>
            <a:ahLst/>
            <a:cxnLst>
              <a:cxn ang="0">
                <a:pos x="wd2" y="hd2"/>
              </a:cxn>
              <a:cxn ang="5400000">
                <a:pos x="wd2" y="hd2"/>
              </a:cxn>
              <a:cxn ang="10800000">
                <a:pos x="wd2" y="hd2"/>
              </a:cxn>
              <a:cxn ang="16200000">
                <a:pos x="wd2" y="hd2"/>
              </a:cxn>
            </a:cxnLst>
            <a:rect l="0" t="0" r="r" b="b"/>
            <a:pathLst>
              <a:path w="21600" h="21600" extrusionOk="0">
                <a:moveTo>
                  <a:pt x="21600" y="10908"/>
                </a:moveTo>
                <a:cubicBezTo>
                  <a:pt x="21600" y="10041"/>
                  <a:pt x="20981" y="9173"/>
                  <a:pt x="19950" y="9173"/>
                </a:cubicBezTo>
                <a:lnTo>
                  <a:pt x="14115" y="9173"/>
                </a:lnTo>
                <a:lnTo>
                  <a:pt x="8516" y="0"/>
                </a:lnTo>
                <a:lnTo>
                  <a:pt x="6453" y="0"/>
                </a:lnTo>
                <a:lnTo>
                  <a:pt x="9135" y="9173"/>
                </a:lnTo>
                <a:lnTo>
                  <a:pt x="3124" y="9173"/>
                </a:lnTo>
                <a:lnTo>
                  <a:pt x="1473" y="6756"/>
                </a:lnTo>
                <a:lnTo>
                  <a:pt x="0" y="6756"/>
                </a:lnTo>
                <a:lnTo>
                  <a:pt x="1031" y="10908"/>
                </a:lnTo>
                <a:lnTo>
                  <a:pt x="0" y="14844"/>
                </a:lnTo>
                <a:lnTo>
                  <a:pt x="1473" y="14844"/>
                </a:lnTo>
                <a:lnTo>
                  <a:pt x="3124" y="12644"/>
                </a:lnTo>
                <a:lnTo>
                  <a:pt x="9135" y="12644"/>
                </a:lnTo>
                <a:lnTo>
                  <a:pt x="6453" y="21600"/>
                </a:lnTo>
                <a:lnTo>
                  <a:pt x="8516" y="21600"/>
                </a:lnTo>
                <a:lnTo>
                  <a:pt x="14115" y="12644"/>
                </a:lnTo>
                <a:lnTo>
                  <a:pt x="19950" y="12644"/>
                </a:lnTo>
                <a:cubicBezTo>
                  <a:pt x="20981" y="12644"/>
                  <a:pt x="21600" y="11776"/>
                  <a:pt x="21600" y="10908"/>
                </a:cubicBezTo>
              </a:path>
            </a:pathLst>
          </a:custGeom>
          <a:solidFill>
            <a:srgbClr val="FFFFFF"/>
          </a:solidFill>
          <a:ln w="12700">
            <a:miter lim="400000"/>
          </a:ln>
        </p:spPr>
        <p:txBody>
          <a:bodyPr lIns="45719" rIns="45719" anchor="ctr"/>
          <a:lstStyle/>
          <a:p>
            <a:pPr algn="l" defTabSz="914400">
              <a:defRPr sz="1800">
                <a:latin typeface="Roboto Regular"/>
                <a:ea typeface="Roboto Regular"/>
                <a:cs typeface="Roboto Regular"/>
                <a:sym typeface="Roboto Regular"/>
              </a:defRPr>
            </a:pPr>
            <a:endParaRPr>
              <a:latin typeface="+mn-lt"/>
            </a:endParaRPr>
          </a:p>
        </p:txBody>
      </p:sp>
      <p:sp>
        <p:nvSpPr>
          <p:cNvPr id="352" name="Shape 352"/>
          <p:cNvSpPr/>
          <p:nvPr/>
        </p:nvSpPr>
        <p:spPr>
          <a:xfrm>
            <a:off x="7713660" y="6941147"/>
            <a:ext cx="361839" cy="326278"/>
          </a:xfrm>
          <a:custGeom>
            <a:avLst/>
            <a:gdLst/>
            <a:ahLst/>
            <a:cxnLst>
              <a:cxn ang="0">
                <a:pos x="wd2" y="hd2"/>
              </a:cxn>
              <a:cxn ang="5400000">
                <a:pos x="wd2" y="hd2"/>
              </a:cxn>
              <a:cxn ang="10800000">
                <a:pos x="wd2" y="hd2"/>
              </a:cxn>
              <a:cxn ang="16200000">
                <a:pos x="wd2" y="hd2"/>
              </a:cxn>
            </a:cxnLst>
            <a:rect l="0" t="0" r="r" b="b"/>
            <a:pathLst>
              <a:path w="21600" h="21600" extrusionOk="0">
                <a:moveTo>
                  <a:pt x="7584" y="0"/>
                </a:moveTo>
                <a:lnTo>
                  <a:pt x="5520" y="2305"/>
                </a:lnTo>
                <a:lnTo>
                  <a:pt x="2064" y="2305"/>
                </a:lnTo>
                <a:cubicBezTo>
                  <a:pt x="1008" y="2305"/>
                  <a:pt x="0" y="3430"/>
                  <a:pt x="0" y="4824"/>
                </a:cubicBezTo>
                <a:lnTo>
                  <a:pt x="0" y="19295"/>
                </a:lnTo>
                <a:cubicBezTo>
                  <a:pt x="0" y="20421"/>
                  <a:pt x="1008" y="21600"/>
                  <a:pt x="2064" y="21600"/>
                </a:cubicBezTo>
                <a:lnTo>
                  <a:pt x="19296" y="21600"/>
                </a:lnTo>
                <a:cubicBezTo>
                  <a:pt x="20544" y="21600"/>
                  <a:pt x="21600" y="20421"/>
                  <a:pt x="21600" y="19295"/>
                </a:cubicBezTo>
                <a:lnTo>
                  <a:pt x="21600" y="4824"/>
                </a:lnTo>
                <a:cubicBezTo>
                  <a:pt x="21600" y="3430"/>
                  <a:pt x="20544" y="2305"/>
                  <a:pt x="19296" y="2305"/>
                </a:cubicBezTo>
                <a:lnTo>
                  <a:pt x="15840" y="2305"/>
                </a:lnTo>
                <a:lnTo>
                  <a:pt x="13968" y="0"/>
                </a:lnTo>
                <a:lnTo>
                  <a:pt x="7584" y="0"/>
                </a:lnTo>
                <a:close/>
                <a:moveTo>
                  <a:pt x="10656" y="17902"/>
                </a:moveTo>
                <a:cubicBezTo>
                  <a:pt x="7824" y="17902"/>
                  <a:pt x="5328" y="15383"/>
                  <a:pt x="5328" y="11952"/>
                </a:cubicBezTo>
                <a:cubicBezTo>
                  <a:pt x="5328" y="8468"/>
                  <a:pt x="7680" y="5949"/>
                  <a:pt x="10656" y="5949"/>
                </a:cubicBezTo>
                <a:cubicBezTo>
                  <a:pt x="13680" y="5949"/>
                  <a:pt x="16032" y="8468"/>
                  <a:pt x="16032" y="11952"/>
                </a:cubicBezTo>
                <a:cubicBezTo>
                  <a:pt x="16032" y="15383"/>
                  <a:pt x="13776" y="17902"/>
                  <a:pt x="10656" y="17902"/>
                </a:cubicBezTo>
                <a:close/>
              </a:path>
            </a:pathLst>
          </a:custGeom>
          <a:solidFill>
            <a:srgbClr val="FFFFFF"/>
          </a:solidFill>
          <a:ln w="12700">
            <a:miter lim="400000"/>
          </a:ln>
        </p:spPr>
        <p:txBody>
          <a:bodyPr lIns="45719" rIns="45719" anchor="ctr"/>
          <a:lstStyle/>
          <a:p>
            <a:pPr algn="l" defTabSz="914400">
              <a:defRPr sz="1800">
                <a:latin typeface="Roboto Regular"/>
                <a:ea typeface="Roboto Regular"/>
                <a:cs typeface="Roboto Regular"/>
                <a:sym typeface="Roboto Regular"/>
              </a:defRPr>
            </a:pPr>
            <a:endParaRPr>
              <a:latin typeface="+mn-lt"/>
            </a:endParaRPr>
          </a:p>
        </p:txBody>
      </p:sp>
      <p:grpSp>
        <p:nvGrpSpPr>
          <p:cNvPr id="357" name="Group 357"/>
          <p:cNvGrpSpPr/>
          <p:nvPr/>
        </p:nvGrpSpPr>
        <p:grpSpPr>
          <a:xfrm>
            <a:off x="2297436" y="6913514"/>
            <a:ext cx="374449" cy="381545"/>
            <a:chOff x="0" y="0"/>
            <a:chExt cx="374447" cy="381544"/>
          </a:xfrm>
        </p:grpSpPr>
        <p:sp>
          <p:nvSpPr>
            <p:cNvPr id="353" name="Shape 353"/>
            <p:cNvSpPr/>
            <p:nvPr/>
          </p:nvSpPr>
          <p:spPr>
            <a:xfrm>
              <a:off x="69486" y="0"/>
              <a:ext cx="88090" cy="95175"/>
            </a:xfrm>
            <a:custGeom>
              <a:avLst/>
              <a:gdLst/>
              <a:ahLst/>
              <a:cxnLst>
                <a:cxn ang="0">
                  <a:pos x="wd2" y="hd2"/>
                </a:cxn>
                <a:cxn ang="5400000">
                  <a:pos x="wd2" y="hd2"/>
                </a:cxn>
                <a:cxn ang="10800000">
                  <a:pos x="wd2" y="hd2"/>
                </a:cxn>
                <a:cxn ang="16200000">
                  <a:pos x="wd2" y="hd2"/>
                </a:cxn>
              </a:cxnLst>
              <a:rect l="0" t="0" r="r" b="b"/>
              <a:pathLst>
                <a:path w="21600" h="21600" extrusionOk="0">
                  <a:moveTo>
                    <a:pt x="10703" y="15083"/>
                  </a:moveTo>
                  <a:lnTo>
                    <a:pt x="21600" y="21600"/>
                  </a:lnTo>
                  <a:lnTo>
                    <a:pt x="15762" y="11172"/>
                  </a:lnTo>
                  <a:lnTo>
                    <a:pt x="21600" y="0"/>
                  </a:lnTo>
                  <a:lnTo>
                    <a:pt x="10703" y="6331"/>
                  </a:lnTo>
                  <a:lnTo>
                    <a:pt x="0" y="0"/>
                  </a:lnTo>
                  <a:lnTo>
                    <a:pt x="6616" y="11172"/>
                  </a:lnTo>
                  <a:lnTo>
                    <a:pt x="0" y="21600"/>
                  </a:lnTo>
                  <a:lnTo>
                    <a:pt x="10703" y="15083"/>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a:latin typeface="Roboto Regular"/>
                  <a:ea typeface="Roboto Regular"/>
                  <a:cs typeface="Roboto Regular"/>
                  <a:sym typeface="Roboto Regular"/>
                </a:defRPr>
              </a:pPr>
              <a:endParaRPr>
                <a:latin typeface="+mn-lt"/>
              </a:endParaRPr>
            </a:p>
          </p:txBody>
        </p:sp>
        <p:sp>
          <p:nvSpPr>
            <p:cNvPr id="354" name="Shape 354"/>
            <p:cNvSpPr/>
            <p:nvPr/>
          </p:nvSpPr>
          <p:spPr>
            <a:xfrm>
              <a:off x="286360" y="216873"/>
              <a:ext cx="88088" cy="88088"/>
            </a:xfrm>
            <a:custGeom>
              <a:avLst/>
              <a:gdLst/>
              <a:ahLst/>
              <a:cxnLst>
                <a:cxn ang="0">
                  <a:pos x="wd2" y="hd2"/>
                </a:cxn>
                <a:cxn ang="5400000">
                  <a:pos x="wd2" y="hd2"/>
                </a:cxn>
                <a:cxn ang="10800000">
                  <a:pos x="wd2" y="hd2"/>
                </a:cxn>
                <a:cxn ang="16200000">
                  <a:pos x="wd2" y="hd2"/>
                </a:cxn>
              </a:cxnLst>
              <a:rect l="0" t="0" r="r" b="b"/>
              <a:pathLst>
                <a:path w="21600" h="21600" extrusionOk="0">
                  <a:moveTo>
                    <a:pt x="10703" y="6616"/>
                  </a:moveTo>
                  <a:lnTo>
                    <a:pt x="0" y="0"/>
                  </a:lnTo>
                  <a:lnTo>
                    <a:pt x="5838" y="10703"/>
                  </a:lnTo>
                  <a:lnTo>
                    <a:pt x="0" y="21600"/>
                  </a:lnTo>
                  <a:lnTo>
                    <a:pt x="10703" y="15762"/>
                  </a:lnTo>
                  <a:lnTo>
                    <a:pt x="21600" y="21600"/>
                  </a:lnTo>
                  <a:lnTo>
                    <a:pt x="15762" y="10703"/>
                  </a:lnTo>
                  <a:lnTo>
                    <a:pt x="21600" y="0"/>
                  </a:lnTo>
                  <a:lnTo>
                    <a:pt x="10703" y="6616"/>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a:latin typeface="Roboto Regular"/>
                  <a:ea typeface="Roboto Regular"/>
                  <a:cs typeface="Roboto Regular"/>
                  <a:sym typeface="Roboto Regular"/>
                </a:defRPr>
              </a:pPr>
              <a:endParaRPr>
                <a:latin typeface="+mn-lt"/>
              </a:endParaRPr>
            </a:p>
          </p:txBody>
        </p:sp>
        <p:sp>
          <p:nvSpPr>
            <p:cNvPr id="355" name="Shape 355"/>
            <p:cNvSpPr/>
            <p:nvPr/>
          </p:nvSpPr>
          <p:spPr>
            <a:xfrm>
              <a:off x="286360" y="0"/>
              <a:ext cx="88088" cy="951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0703" y="6331"/>
                  </a:lnTo>
                  <a:lnTo>
                    <a:pt x="0" y="0"/>
                  </a:lnTo>
                  <a:lnTo>
                    <a:pt x="5838" y="11172"/>
                  </a:lnTo>
                  <a:lnTo>
                    <a:pt x="0" y="21600"/>
                  </a:lnTo>
                  <a:lnTo>
                    <a:pt x="10703" y="15083"/>
                  </a:lnTo>
                  <a:lnTo>
                    <a:pt x="21600" y="21600"/>
                  </a:lnTo>
                  <a:lnTo>
                    <a:pt x="15762" y="11172"/>
                  </a:lnTo>
                  <a:lnTo>
                    <a:pt x="21600" y="0"/>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a:latin typeface="Roboto Regular"/>
                  <a:ea typeface="Roboto Regular"/>
                  <a:cs typeface="Roboto Regular"/>
                  <a:sym typeface="Roboto Regular"/>
                </a:defRPr>
              </a:pPr>
              <a:endParaRPr>
                <a:latin typeface="+mn-lt"/>
              </a:endParaRPr>
            </a:p>
          </p:txBody>
        </p:sp>
        <p:sp>
          <p:nvSpPr>
            <p:cNvPr id="356" name="Shape 356"/>
            <p:cNvSpPr/>
            <p:nvPr/>
          </p:nvSpPr>
          <p:spPr>
            <a:xfrm>
              <a:off x="0" y="90700"/>
              <a:ext cx="290039" cy="290845"/>
            </a:xfrm>
            <a:custGeom>
              <a:avLst/>
              <a:gdLst/>
              <a:ahLst/>
              <a:cxnLst>
                <a:cxn ang="0">
                  <a:pos x="wd2" y="hd2"/>
                </a:cxn>
                <a:cxn ang="5400000">
                  <a:pos x="wd2" y="hd2"/>
                </a:cxn>
                <a:cxn ang="10800000">
                  <a:pos x="wd2" y="hd2"/>
                </a:cxn>
                <a:cxn ang="16200000">
                  <a:pos x="wd2" y="hd2"/>
                </a:cxn>
              </a:cxnLst>
              <a:rect l="0" t="0" r="r" b="b"/>
              <a:pathLst>
                <a:path w="21288" h="21348" extrusionOk="0">
                  <a:moveTo>
                    <a:pt x="17683" y="400"/>
                  </a:moveTo>
                  <a:cubicBezTo>
                    <a:pt x="17149" y="-134"/>
                    <a:pt x="16378" y="-134"/>
                    <a:pt x="15903" y="400"/>
                  </a:cubicBezTo>
                  <a:lnTo>
                    <a:pt x="356" y="15888"/>
                  </a:lnTo>
                  <a:cubicBezTo>
                    <a:pt x="-119" y="16422"/>
                    <a:pt x="-119" y="17431"/>
                    <a:pt x="356" y="17906"/>
                  </a:cubicBezTo>
                  <a:lnTo>
                    <a:pt x="3441" y="20991"/>
                  </a:lnTo>
                  <a:cubicBezTo>
                    <a:pt x="3916" y="21466"/>
                    <a:pt x="4688" y="21466"/>
                    <a:pt x="5222" y="20991"/>
                  </a:cubicBezTo>
                  <a:lnTo>
                    <a:pt x="20710" y="5503"/>
                  </a:lnTo>
                  <a:cubicBezTo>
                    <a:pt x="21481" y="4732"/>
                    <a:pt x="21481" y="3961"/>
                    <a:pt x="20710" y="3426"/>
                  </a:cubicBezTo>
                  <a:lnTo>
                    <a:pt x="17683" y="400"/>
                  </a:lnTo>
                  <a:close/>
                  <a:moveTo>
                    <a:pt x="16378" y="7758"/>
                  </a:moveTo>
                  <a:lnTo>
                    <a:pt x="13589" y="4969"/>
                  </a:lnTo>
                  <a:lnTo>
                    <a:pt x="16674" y="1646"/>
                  </a:lnTo>
                  <a:lnTo>
                    <a:pt x="19463" y="4435"/>
                  </a:lnTo>
                  <a:lnTo>
                    <a:pt x="16378" y="7758"/>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a:latin typeface="Roboto Regular"/>
                  <a:ea typeface="Roboto Regular"/>
                  <a:cs typeface="Roboto Regular"/>
                  <a:sym typeface="Roboto Regular"/>
                </a:defRPr>
              </a:pPr>
              <a:endParaRPr>
                <a:latin typeface="+mn-lt"/>
              </a:endParaRPr>
            </a:p>
          </p:txBody>
        </p:sp>
      </p:grpSp>
      <p:sp>
        <p:nvSpPr>
          <p:cNvPr id="6" name="Hình chữ nhật 5">
            <a:extLst>
              <a:ext uri="{FF2B5EF4-FFF2-40B4-BE49-F238E27FC236}">
                <a16:creationId xmlns:a16="http://schemas.microsoft.com/office/drawing/2014/main" id="{1E0B7F9E-2E32-4950-B804-D22D86AA43B1}"/>
              </a:ext>
            </a:extLst>
          </p:cNvPr>
          <p:cNvSpPr/>
          <p:nvPr/>
        </p:nvSpPr>
        <p:spPr>
          <a:xfrm>
            <a:off x="1356154" y="4391132"/>
            <a:ext cx="21345584" cy="4401205"/>
          </a:xfrm>
          <a:prstGeom prst="rect">
            <a:avLst/>
          </a:prstGeom>
        </p:spPr>
        <p:txBody>
          <a:bodyPr wrap="square">
            <a:spAutoFit/>
          </a:bodyPr>
          <a:lstStyle/>
          <a:p>
            <a:pPr marL="571500" indent="-571500" algn="l">
              <a:buFont typeface="Arial" panose="020B0604020202020204" pitchFamily="34" charset="0"/>
              <a:buChar char="•"/>
            </a:pPr>
            <a:r>
              <a:rPr lang="vi-VN" sz="4000" dirty="0">
                <a:solidFill>
                  <a:srgbClr val="666666"/>
                </a:solidFill>
                <a:latin typeface="Open Sans"/>
              </a:rPr>
              <a:t>	</a:t>
            </a:r>
            <a:r>
              <a:rPr lang="vi-VN" sz="4000" dirty="0" err="1">
                <a:solidFill>
                  <a:srgbClr val="666666"/>
                </a:solidFill>
                <a:latin typeface="Open Sans"/>
              </a:rPr>
              <a:t>Là</a:t>
            </a:r>
            <a:r>
              <a:rPr lang="vi-VN" sz="4000" dirty="0">
                <a:solidFill>
                  <a:srgbClr val="666666"/>
                </a:solidFill>
                <a:latin typeface="Open Sans"/>
              </a:rPr>
              <a:t> </a:t>
            </a:r>
            <a:r>
              <a:rPr lang="vi-VN" sz="4000" dirty="0" err="1">
                <a:solidFill>
                  <a:srgbClr val="666666"/>
                </a:solidFill>
                <a:latin typeface="Open Sans"/>
              </a:rPr>
              <a:t>một</a:t>
            </a:r>
            <a:r>
              <a:rPr lang="vi-VN" sz="4000" dirty="0">
                <a:solidFill>
                  <a:srgbClr val="666666"/>
                </a:solidFill>
                <a:latin typeface="Open Sans"/>
              </a:rPr>
              <a:t> </a:t>
            </a:r>
            <a:r>
              <a:rPr lang="vi-VN" sz="4000" dirty="0" err="1">
                <a:solidFill>
                  <a:srgbClr val="666666"/>
                </a:solidFill>
                <a:latin typeface="Open Sans"/>
              </a:rPr>
              <a:t>kĩ</a:t>
            </a:r>
            <a:r>
              <a:rPr lang="vi-VN" sz="4000" dirty="0">
                <a:solidFill>
                  <a:srgbClr val="666666"/>
                </a:solidFill>
                <a:latin typeface="Open Sans"/>
              </a:rPr>
              <a:t> </a:t>
            </a:r>
            <a:r>
              <a:rPr lang="vi-VN" sz="4000" dirty="0" err="1">
                <a:solidFill>
                  <a:srgbClr val="666666"/>
                </a:solidFill>
                <a:latin typeface="Open Sans"/>
              </a:rPr>
              <a:t>thuật</a:t>
            </a:r>
            <a:r>
              <a:rPr lang="vi-VN" sz="4000" dirty="0">
                <a:solidFill>
                  <a:srgbClr val="666666"/>
                </a:solidFill>
                <a:latin typeface="Open Sans"/>
              </a:rPr>
              <a:t> </a:t>
            </a:r>
            <a:r>
              <a:rPr lang="vi-VN" sz="4000" dirty="0" err="1">
                <a:solidFill>
                  <a:srgbClr val="666666"/>
                </a:solidFill>
                <a:latin typeface="Open Sans"/>
              </a:rPr>
              <a:t>phổ</a:t>
            </a:r>
            <a:r>
              <a:rPr lang="vi-VN" sz="4000" dirty="0">
                <a:solidFill>
                  <a:srgbClr val="666666"/>
                </a:solidFill>
                <a:latin typeface="Open Sans"/>
              </a:rPr>
              <a:t> </a:t>
            </a:r>
            <a:r>
              <a:rPr lang="vi-VN" sz="4000" dirty="0" err="1">
                <a:solidFill>
                  <a:srgbClr val="666666"/>
                </a:solidFill>
                <a:latin typeface="Open Sans"/>
              </a:rPr>
              <a:t>biến</a:t>
            </a:r>
            <a:r>
              <a:rPr lang="vi-VN" sz="4000" dirty="0">
                <a:solidFill>
                  <a:srgbClr val="666666"/>
                </a:solidFill>
                <a:latin typeface="Open Sans"/>
              </a:rPr>
              <a:t> trong </a:t>
            </a:r>
            <a:r>
              <a:rPr lang="vi-VN" sz="4000" dirty="0" err="1">
                <a:solidFill>
                  <a:srgbClr val="666666"/>
                </a:solidFill>
                <a:latin typeface="Open Sans"/>
              </a:rPr>
              <a:t>xử</a:t>
            </a:r>
            <a:r>
              <a:rPr lang="vi-VN" sz="4000" dirty="0">
                <a:solidFill>
                  <a:srgbClr val="666666"/>
                </a:solidFill>
                <a:latin typeface="Open Sans"/>
              </a:rPr>
              <a:t> </a:t>
            </a:r>
            <a:r>
              <a:rPr lang="vi-VN" sz="4000" dirty="0" err="1">
                <a:solidFill>
                  <a:srgbClr val="666666"/>
                </a:solidFill>
                <a:latin typeface="Open Sans"/>
              </a:rPr>
              <a:t>lý</a:t>
            </a:r>
            <a:r>
              <a:rPr lang="vi-VN" sz="4000" dirty="0">
                <a:solidFill>
                  <a:srgbClr val="666666"/>
                </a:solidFill>
                <a:latin typeface="Open Sans"/>
              </a:rPr>
              <a:t> ngôn </a:t>
            </a:r>
            <a:r>
              <a:rPr lang="vi-VN" sz="4000" dirty="0" err="1">
                <a:solidFill>
                  <a:srgbClr val="666666"/>
                </a:solidFill>
                <a:latin typeface="Open Sans"/>
              </a:rPr>
              <a:t>ngữ</a:t>
            </a:r>
            <a:r>
              <a:rPr lang="vi-VN" sz="4000" dirty="0">
                <a:solidFill>
                  <a:srgbClr val="666666"/>
                </a:solidFill>
                <a:latin typeface="Open Sans"/>
              </a:rPr>
              <a:t> </a:t>
            </a:r>
            <a:r>
              <a:rPr lang="vi-VN" sz="4000" dirty="0" err="1">
                <a:solidFill>
                  <a:srgbClr val="666666"/>
                </a:solidFill>
                <a:latin typeface="Open Sans"/>
              </a:rPr>
              <a:t>tự</a:t>
            </a:r>
            <a:r>
              <a:rPr lang="vi-VN" sz="4000" dirty="0">
                <a:solidFill>
                  <a:srgbClr val="666666"/>
                </a:solidFill>
                <a:latin typeface="Open Sans"/>
              </a:rPr>
              <a:t> nhiên (</a:t>
            </a:r>
            <a:r>
              <a:rPr lang="vi-VN" sz="4000" dirty="0" err="1">
                <a:solidFill>
                  <a:srgbClr val="666666"/>
                </a:solidFill>
                <a:latin typeface="Open Sans"/>
              </a:rPr>
              <a:t>Natural</a:t>
            </a:r>
            <a:r>
              <a:rPr lang="vi-VN" sz="4000" dirty="0">
                <a:solidFill>
                  <a:srgbClr val="666666"/>
                </a:solidFill>
                <a:latin typeface="Open Sans"/>
              </a:rPr>
              <a:t> </a:t>
            </a:r>
            <a:r>
              <a:rPr lang="vi-VN" sz="4000" dirty="0" err="1">
                <a:solidFill>
                  <a:srgbClr val="666666"/>
                </a:solidFill>
                <a:latin typeface="Open Sans"/>
              </a:rPr>
              <a:t>Language</a:t>
            </a:r>
            <a:r>
              <a:rPr lang="vi-VN" sz="4000" dirty="0">
                <a:solidFill>
                  <a:srgbClr val="666666"/>
                </a:solidFill>
                <a:latin typeface="Open Sans"/>
              </a:rPr>
              <a:t> </a:t>
            </a:r>
            <a:r>
              <a:rPr lang="vi-VN" sz="4000" dirty="0" err="1">
                <a:solidFill>
                  <a:srgbClr val="666666"/>
                </a:solidFill>
                <a:latin typeface="Open Sans"/>
              </a:rPr>
              <a:t>Processing</a:t>
            </a:r>
            <a:r>
              <a:rPr lang="vi-VN" sz="4000" dirty="0">
                <a:solidFill>
                  <a:srgbClr val="666666"/>
                </a:solidFill>
                <a:latin typeface="Open Sans"/>
              </a:rPr>
              <a:t>). Morphological chính là “cấu trúc” của từ, như vậy MA sẽ là “phân tích cấu trúc của từ”, hay nói một cách rõ ràng hơn, MA sẽ là kĩ thuật tokenize mà để tách một chuỗi ra thành các từ có ý nghĩa. </a:t>
            </a:r>
            <a:endParaRPr lang="en-US" sz="4000" dirty="0">
              <a:solidFill>
                <a:srgbClr val="666666"/>
              </a:solidFill>
              <a:latin typeface="Open Sans"/>
            </a:endParaRPr>
          </a:p>
          <a:p>
            <a:pPr marL="571500" indent="-571500" algn="l">
              <a:buFont typeface="Arial" panose="020B0604020202020204" pitchFamily="34" charset="0"/>
              <a:buChar char="•"/>
            </a:pPr>
            <a:r>
              <a:rPr lang="en-US" sz="4000" dirty="0" err="1">
                <a:solidFill>
                  <a:srgbClr val="666666"/>
                </a:solidFill>
                <a:latin typeface="Open Sans"/>
              </a:rPr>
              <a:t>Dễ</a:t>
            </a:r>
            <a:r>
              <a:rPr lang="en-US" sz="4000" dirty="0">
                <a:solidFill>
                  <a:srgbClr val="666666"/>
                </a:solidFill>
                <a:latin typeface="Open Sans"/>
              </a:rPr>
              <a:t> </a:t>
            </a:r>
            <a:r>
              <a:rPr lang="en-US" sz="4000" dirty="0" err="1">
                <a:solidFill>
                  <a:srgbClr val="666666"/>
                </a:solidFill>
                <a:latin typeface="Open Sans"/>
              </a:rPr>
              <a:t>dàng</a:t>
            </a:r>
            <a:r>
              <a:rPr lang="en-US" sz="4000" dirty="0">
                <a:solidFill>
                  <a:srgbClr val="666666"/>
                </a:solidFill>
                <a:latin typeface="Open Sans"/>
              </a:rPr>
              <a:t> </a:t>
            </a:r>
            <a:r>
              <a:rPr lang="en-US" sz="4000" dirty="0" err="1">
                <a:solidFill>
                  <a:srgbClr val="666666"/>
                </a:solidFill>
                <a:latin typeface="Open Sans"/>
              </a:rPr>
              <a:t>tách</a:t>
            </a:r>
            <a:r>
              <a:rPr lang="en-US" sz="4000" dirty="0">
                <a:solidFill>
                  <a:srgbClr val="666666"/>
                </a:solidFill>
                <a:latin typeface="Open Sans"/>
              </a:rPr>
              <a:t> </a:t>
            </a:r>
            <a:r>
              <a:rPr lang="en-US" sz="4000" dirty="0" err="1">
                <a:solidFill>
                  <a:srgbClr val="666666"/>
                </a:solidFill>
                <a:latin typeface="Open Sans"/>
              </a:rPr>
              <a:t>nếu</a:t>
            </a:r>
            <a:r>
              <a:rPr lang="en-US" sz="4000" dirty="0">
                <a:solidFill>
                  <a:srgbClr val="666666"/>
                </a:solidFill>
                <a:latin typeface="Open Sans"/>
              </a:rPr>
              <a:t> </a:t>
            </a:r>
            <a:r>
              <a:rPr lang="en-US" sz="4000" dirty="0" err="1">
                <a:solidFill>
                  <a:srgbClr val="666666"/>
                </a:solidFill>
                <a:latin typeface="Open Sans"/>
              </a:rPr>
              <a:t>là</a:t>
            </a:r>
            <a:r>
              <a:rPr lang="en-US" sz="4000" dirty="0">
                <a:solidFill>
                  <a:srgbClr val="666666"/>
                </a:solidFill>
                <a:latin typeface="Open Sans"/>
              </a:rPr>
              <a:t> </a:t>
            </a:r>
            <a:r>
              <a:rPr lang="en-US" sz="4000" dirty="0" err="1">
                <a:solidFill>
                  <a:srgbClr val="666666"/>
                </a:solidFill>
                <a:latin typeface="Open Sans"/>
              </a:rPr>
              <a:t>tiếng</a:t>
            </a:r>
            <a:r>
              <a:rPr lang="en-US" sz="4000" dirty="0">
                <a:solidFill>
                  <a:srgbClr val="666666"/>
                </a:solidFill>
                <a:latin typeface="Open Sans"/>
              </a:rPr>
              <a:t> </a:t>
            </a:r>
            <a:r>
              <a:rPr lang="en-US" sz="4000" dirty="0" err="1">
                <a:solidFill>
                  <a:srgbClr val="666666"/>
                </a:solidFill>
                <a:latin typeface="Open Sans"/>
              </a:rPr>
              <a:t>anh</a:t>
            </a:r>
            <a:r>
              <a:rPr lang="en-US" sz="4000" dirty="0">
                <a:solidFill>
                  <a:srgbClr val="666666"/>
                </a:solidFill>
                <a:latin typeface="Open Sans"/>
              </a:rPr>
              <a:t>. </a:t>
            </a:r>
            <a:r>
              <a:rPr lang="en-US" sz="4000" dirty="0" err="1">
                <a:solidFill>
                  <a:srgbClr val="666666"/>
                </a:solidFill>
                <a:latin typeface="Open Sans"/>
              </a:rPr>
              <a:t>Chỉ</a:t>
            </a:r>
            <a:r>
              <a:rPr lang="en-US" sz="4000" dirty="0">
                <a:solidFill>
                  <a:srgbClr val="666666"/>
                </a:solidFill>
                <a:latin typeface="Open Sans"/>
              </a:rPr>
              <a:t> </a:t>
            </a:r>
            <a:r>
              <a:rPr lang="en-US" sz="4000" dirty="0" err="1">
                <a:solidFill>
                  <a:srgbClr val="666666"/>
                </a:solidFill>
                <a:latin typeface="Open Sans"/>
              </a:rPr>
              <a:t>cần</a:t>
            </a:r>
            <a:r>
              <a:rPr lang="en-US" sz="4000" dirty="0">
                <a:solidFill>
                  <a:srgbClr val="666666"/>
                </a:solidFill>
                <a:latin typeface="Open Sans"/>
              </a:rPr>
              <a:t> </a:t>
            </a:r>
            <a:r>
              <a:rPr lang="en-US" sz="4000" dirty="0" err="1">
                <a:solidFill>
                  <a:srgbClr val="666666"/>
                </a:solidFill>
                <a:latin typeface="Open Sans"/>
              </a:rPr>
              <a:t>gặp</a:t>
            </a:r>
            <a:r>
              <a:rPr lang="en-US" sz="4000" dirty="0">
                <a:solidFill>
                  <a:srgbClr val="666666"/>
                </a:solidFill>
                <a:latin typeface="Open Sans"/>
              </a:rPr>
              <a:t> </a:t>
            </a:r>
            <a:r>
              <a:rPr lang="en-US" sz="4000" dirty="0" err="1">
                <a:solidFill>
                  <a:srgbClr val="666666"/>
                </a:solidFill>
                <a:latin typeface="Open Sans"/>
              </a:rPr>
              <a:t>dấu</a:t>
            </a:r>
            <a:r>
              <a:rPr lang="en-US" sz="4000" dirty="0">
                <a:solidFill>
                  <a:srgbClr val="666666"/>
                </a:solidFill>
                <a:latin typeface="Open Sans"/>
              </a:rPr>
              <a:t> </a:t>
            </a:r>
            <a:r>
              <a:rPr lang="en-US" sz="4000" dirty="0" err="1">
                <a:solidFill>
                  <a:srgbClr val="666666"/>
                </a:solidFill>
                <a:latin typeface="Open Sans"/>
              </a:rPr>
              <a:t>cách</a:t>
            </a:r>
            <a:r>
              <a:rPr lang="en-US" sz="4000" dirty="0">
                <a:solidFill>
                  <a:srgbClr val="666666"/>
                </a:solidFill>
                <a:latin typeface="Open Sans"/>
              </a:rPr>
              <a:t> </a:t>
            </a:r>
            <a:r>
              <a:rPr lang="en-US" sz="4000" dirty="0" err="1">
                <a:solidFill>
                  <a:srgbClr val="666666"/>
                </a:solidFill>
                <a:latin typeface="Open Sans"/>
              </a:rPr>
              <a:t>là</a:t>
            </a:r>
            <a:r>
              <a:rPr lang="en-US" sz="4000" dirty="0">
                <a:solidFill>
                  <a:srgbClr val="666666"/>
                </a:solidFill>
                <a:latin typeface="Open Sans"/>
              </a:rPr>
              <a:t> </a:t>
            </a:r>
            <a:r>
              <a:rPr lang="en-US" sz="4000" dirty="0" err="1">
                <a:solidFill>
                  <a:srgbClr val="666666"/>
                </a:solidFill>
                <a:latin typeface="Open Sans"/>
              </a:rPr>
              <a:t>tách</a:t>
            </a:r>
            <a:r>
              <a:rPr lang="en-US" sz="4000" dirty="0">
                <a:solidFill>
                  <a:srgbClr val="666666"/>
                </a:solidFill>
                <a:latin typeface="Open Sans"/>
              </a:rPr>
              <a:t> </a:t>
            </a:r>
            <a:r>
              <a:rPr lang="en-US" sz="4000" dirty="0" err="1">
                <a:solidFill>
                  <a:srgbClr val="666666"/>
                </a:solidFill>
                <a:latin typeface="Open Sans"/>
              </a:rPr>
              <a:t>nh</a:t>
            </a:r>
            <a:r>
              <a:rPr lang="vi-VN" sz="4000" dirty="0">
                <a:solidFill>
                  <a:srgbClr val="666666"/>
                </a:solidFill>
                <a:latin typeface="Open Sans"/>
              </a:rPr>
              <a:t>ư</a:t>
            </a:r>
            <a:r>
              <a:rPr lang="en-US" sz="4000" dirty="0">
                <a:solidFill>
                  <a:srgbClr val="666666"/>
                </a:solidFill>
                <a:latin typeface="Open Sans"/>
              </a:rPr>
              <a:t>ng </a:t>
            </a:r>
            <a:r>
              <a:rPr lang="en-US" sz="4000" dirty="0" err="1">
                <a:solidFill>
                  <a:srgbClr val="666666"/>
                </a:solidFill>
                <a:latin typeface="Open Sans"/>
              </a:rPr>
              <a:t>không</a:t>
            </a:r>
            <a:r>
              <a:rPr lang="en-US" sz="4000" dirty="0">
                <a:solidFill>
                  <a:srgbClr val="666666"/>
                </a:solidFill>
                <a:latin typeface="Open Sans"/>
              </a:rPr>
              <a:t> </a:t>
            </a:r>
            <a:r>
              <a:rPr lang="en-US" sz="4000" dirty="0" err="1">
                <a:solidFill>
                  <a:srgbClr val="666666"/>
                </a:solidFill>
                <a:latin typeface="Open Sans"/>
              </a:rPr>
              <a:t>thể</a:t>
            </a:r>
            <a:r>
              <a:rPr lang="en-US" sz="4000" dirty="0">
                <a:solidFill>
                  <a:srgbClr val="666666"/>
                </a:solidFill>
                <a:latin typeface="Open Sans"/>
              </a:rPr>
              <a:t> </a:t>
            </a:r>
            <a:r>
              <a:rPr lang="en-US" sz="4000" dirty="0" err="1">
                <a:solidFill>
                  <a:srgbClr val="666666"/>
                </a:solidFill>
                <a:latin typeface="Open Sans"/>
              </a:rPr>
              <a:t>áp</a:t>
            </a:r>
            <a:r>
              <a:rPr lang="en-US" sz="4000" dirty="0">
                <a:solidFill>
                  <a:srgbClr val="666666"/>
                </a:solidFill>
                <a:latin typeface="Open Sans"/>
              </a:rPr>
              <a:t> </a:t>
            </a:r>
            <a:r>
              <a:rPr lang="en-US" sz="4000" dirty="0" err="1">
                <a:solidFill>
                  <a:srgbClr val="666666"/>
                </a:solidFill>
                <a:latin typeface="Open Sans"/>
              </a:rPr>
              <a:t>dụng</a:t>
            </a:r>
            <a:r>
              <a:rPr lang="en-US" sz="4000" dirty="0">
                <a:solidFill>
                  <a:srgbClr val="666666"/>
                </a:solidFill>
                <a:latin typeface="Open Sans"/>
              </a:rPr>
              <a:t> </a:t>
            </a:r>
            <a:r>
              <a:rPr lang="en-US" sz="4000" dirty="0" err="1">
                <a:solidFill>
                  <a:srgbClr val="666666"/>
                </a:solidFill>
                <a:latin typeface="Open Sans"/>
              </a:rPr>
              <a:t>với</a:t>
            </a:r>
            <a:r>
              <a:rPr lang="en-US" sz="4000" dirty="0">
                <a:solidFill>
                  <a:srgbClr val="666666"/>
                </a:solidFill>
                <a:latin typeface="Open Sans"/>
              </a:rPr>
              <a:t> </a:t>
            </a:r>
            <a:r>
              <a:rPr lang="en-US" sz="4000" dirty="0" err="1">
                <a:solidFill>
                  <a:srgbClr val="666666"/>
                </a:solidFill>
                <a:latin typeface="Open Sans"/>
              </a:rPr>
              <a:t>ngôn</a:t>
            </a:r>
            <a:r>
              <a:rPr lang="en-US" sz="4000" dirty="0">
                <a:solidFill>
                  <a:srgbClr val="666666"/>
                </a:solidFill>
                <a:latin typeface="Open Sans"/>
              </a:rPr>
              <a:t> </a:t>
            </a:r>
            <a:r>
              <a:rPr lang="en-US" sz="4000" dirty="0" err="1">
                <a:solidFill>
                  <a:srgbClr val="666666"/>
                </a:solidFill>
                <a:latin typeface="Open Sans"/>
              </a:rPr>
              <a:t>ngữ</a:t>
            </a:r>
            <a:r>
              <a:rPr lang="en-US" sz="4000" dirty="0">
                <a:solidFill>
                  <a:srgbClr val="666666"/>
                </a:solidFill>
                <a:latin typeface="Open Sans"/>
              </a:rPr>
              <a:t> CJK (Chinese, Japanese, Korean)</a:t>
            </a:r>
          </a:p>
          <a:p>
            <a:pPr algn="l"/>
            <a:endParaRPr lang="vi-VN" sz="4000" dirty="0"/>
          </a:p>
        </p:txBody>
      </p:sp>
      <p:sp>
        <p:nvSpPr>
          <p:cNvPr id="7" name="Hình chữ nhật 6">
            <a:extLst>
              <a:ext uri="{FF2B5EF4-FFF2-40B4-BE49-F238E27FC236}">
                <a16:creationId xmlns:a16="http://schemas.microsoft.com/office/drawing/2014/main" id="{4E7F53EB-B395-4A94-A3DF-70A57E1EEBBC}"/>
              </a:ext>
            </a:extLst>
          </p:cNvPr>
          <p:cNvSpPr/>
          <p:nvPr/>
        </p:nvSpPr>
        <p:spPr>
          <a:xfrm>
            <a:off x="1902265" y="8950975"/>
            <a:ext cx="6586003" cy="707886"/>
          </a:xfrm>
          <a:prstGeom prst="rect">
            <a:avLst/>
          </a:prstGeom>
        </p:spPr>
        <p:txBody>
          <a:bodyPr wrap="square">
            <a:spAutoFit/>
          </a:bodyPr>
          <a:lstStyle/>
          <a:p>
            <a:r>
              <a:rPr lang="vi-VN" sz="4000" dirty="0" err="1">
                <a:solidFill>
                  <a:srgbClr val="666666"/>
                </a:solidFill>
                <a:latin typeface="Open Sans"/>
              </a:rPr>
              <a:t>Ví</a:t>
            </a:r>
            <a:r>
              <a:rPr lang="vi-VN" sz="4000" dirty="0">
                <a:solidFill>
                  <a:srgbClr val="666666"/>
                </a:solidFill>
                <a:latin typeface="Open Sans"/>
              </a:rPr>
              <a:t> </a:t>
            </a:r>
            <a:r>
              <a:rPr lang="vi-VN" sz="4000" dirty="0" err="1">
                <a:solidFill>
                  <a:srgbClr val="666666"/>
                </a:solidFill>
                <a:latin typeface="Open Sans"/>
              </a:rPr>
              <a:t>dụ</a:t>
            </a:r>
            <a:r>
              <a:rPr lang="vi-VN" sz="4000" dirty="0">
                <a:solidFill>
                  <a:srgbClr val="666666"/>
                </a:solidFill>
                <a:latin typeface="Open Sans"/>
              </a:rPr>
              <a:t>: </a:t>
            </a:r>
            <a:r>
              <a:rPr lang="vi-VN" sz="4000" b="1" dirty="0">
                <a:solidFill>
                  <a:srgbClr val="666666"/>
                </a:solidFill>
                <a:latin typeface="Open Sans"/>
              </a:rPr>
              <a:t>“</a:t>
            </a:r>
            <a:r>
              <a:rPr lang="vi-VN" sz="4000" b="1" dirty="0" err="1">
                <a:solidFill>
                  <a:srgbClr val="666666"/>
                </a:solidFill>
                <a:latin typeface="Open Sans"/>
              </a:rPr>
              <a:t>good</a:t>
            </a:r>
            <a:r>
              <a:rPr lang="vi-VN" sz="4000" b="1" dirty="0">
                <a:solidFill>
                  <a:srgbClr val="666666"/>
                </a:solidFill>
                <a:latin typeface="Open Sans"/>
              </a:rPr>
              <a:t> </a:t>
            </a:r>
            <a:r>
              <a:rPr lang="vi-VN" sz="4000" b="1" dirty="0" err="1">
                <a:solidFill>
                  <a:srgbClr val="666666"/>
                </a:solidFill>
                <a:latin typeface="Open Sans"/>
              </a:rPr>
              <a:t>morning</a:t>
            </a:r>
            <a:r>
              <a:rPr lang="vi-VN" sz="4000" b="1" dirty="0">
                <a:solidFill>
                  <a:srgbClr val="666666"/>
                </a:solidFill>
                <a:latin typeface="Open Sans"/>
              </a:rPr>
              <a:t>”</a:t>
            </a:r>
            <a:endParaRPr lang="vi-VN" sz="4000" dirty="0"/>
          </a:p>
        </p:txBody>
      </p:sp>
      <p:cxnSp>
        <p:nvCxnSpPr>
          <p:cNvPr id="9" name="Đường kết nối: Mũi tên Gấp khúc 8">
            <a:extLst>
              <a:ext uri="{FF2B5EF4-FFF2-40B4-BE49-F238E27FC236}">
                <a16:creationId xmlns:a16="http://schemas.microsoft.com/office/drawing/2014/main" id="{23099573-8942-4EF7-9A7D-8A0AE7E3C6CE}"/>
              </a:ext>
            </a:extLst>
          </p:cNvPr>
          <p:cNvCxnSpPr>
            <a:cxnSpLocks/>
          </p:cNvCxnSpPr>
          <p:nvPr/>
        </p:nvCxnSpPr>
        <p:spPr>
          <a:xfrm>
            <a:off x="8075499" y="9470039"/>
            <a:ext cx="1833611" cy="963013"/>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Hộp Văn bản 10">
            <a:extLst>
              <a:ext uri="{FF2B5EF4-FFF2-40B4-BE49-F238E27FC236}">
                <a16:creationId xmlns:a16="http://schemas.microsoft.com/office/drawing/2014/main" id="{D539DFE7-C998-4E67-937D-1F2FC889EFD1}"/>
              </a:ext>
            </a:extLst>
          </p:cNvPr>
          <p:cNvSpPr txBox="1"/>
          <p:nvPr/>
        </p:nvSpPr>
        <p:spPr>
          <a:xfrm>
            <a:off x="10207688" y="10043201"/>
            <a:ext cx="2146041"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vi-VN" sz="4400" dirty="0"/>
              <a:t>{“</a:t>
            </a:r>
            <a:r>
              <a:rPr lang="vi-VN" sz="4400" dirty="0" err="1"/>
              <a:t>good</a:t>
            </a:r>
            <a:r>
              <a:rPr lang="vi-VN" sz="4400" dirty="0"/>
              <a:t>”</a:t>
            </a:r>
            <a:endParaRPr kumimoji="0" lang="vi-VN" sz="44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12" name="Hộp Văn bản 11">
            <a:extLst>
              <a:ext uri="{FF2B5EF4-FFF2-40B4-BE49-F238E27FC236}">
                <a16:creationId xmlns:a16="http://schemas.microsoft.com/office/drawing/2014/main" id="{A13D63F4-BDA8-4AC6-A9C1-CF6106EF2006}"/>
              </a:ext>
            </a:extLst>
          </p:cNvPr>
          <p:cNvSpPr txBox="1"/>
          <p:nvPr/>
        </p:nvSpPr>
        <p:spPr>
          <a:xfrm>
            <a:off x="11904067" y="10046662"/>
            <a:ext cx="320973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vi-VN" sz="4400" dirty="0"/>
              <a:t> ,“</a:t>
            </a:r>
            <a:r>
              <a:rPr lang="vi-VN" sz="4400" dirty="0" err="1"/>
              <a:t>morning</a:t>
            </a:r>
            <a:r>
              <a:rPr lang="vi-VN" sz="4400" dirty="0"/>
              <a:t>”}</a:t>
            </a:r>
            <a:endParaRPr kumimoji="0" lang="vi-VN" sz="44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9000" dirty="0"/>
              <a:t>N-gram hay MA</a:t>
            </a:r>
          </a:p>
        </p:txBody>
      </p:sp>
      <p:sp>
        <p:nvSpPr>
          <p:cNvPr id="3" name="Text Placeholder 2"/>
          <p:cNvSpPr>
            <a:spLocks noGrp="1"/>
          </p:cNvSpPr>
          <p:nvPr>
            <p:ph type="body" idx="1"/>
          </p:nvPr>
        </p:nvSpPr>
        <p:spPr/>
        <p:txBody>
          <a:bodyPr/>
          <a:lstStyle/>
          <a:p>
            <a:r>
              <a:rPr lang="en-US" sz="4000" dirty="0"/>
              <a:t>Qua </a:t>
            </a:r>
            <a:r>
              <a:rPr lang="en-US" sz="4000" dirty="0" err="1"/>
              <a:t>trình</a:t>
            </a:r>
            <a:r>
              <a:rPr lang="en-US" sz="4000" dirty="0"/>
              <a:t> </a:t>
            </a:r>
            <a:r>
              <a:rPr lang="en-US" sz="4000" dirty="0" err="1"/>
              <a:t>bày</a:t>
            </a:r>
            <a:r>
              <a:rPr lang="en-US" sz="4000" dirty="0"/>
              <a:t> </a:t>
            </a:r>
            <a:r>
              <a:rPr lang="en-US" sz="4000" dirty="0" err="1"/>
              <a:t>thì</a:t>
            </a:r>
            <a:r>
              <a:rPr lang="en-US" sz="4000" dirty="0"/>
              <a:t> </a:t>
            </a:r>
            <a:r>
              <a:rPr lang="en-US" sz="4000" dirty="0" err="1"/>
              <a:t>thấy</a:t>
            </a:r>
            <a:r>
              <a:rPr lang="en-US" sz="4000" dirty="0"/>
              <a:t> MA </a:t>
            </a:r>
            <a:r>
              <a:rPr lang="en-US" sz="4000" dirty="0" err="1"/>
              <a:t>tốt</a:t>
            </a:r>
            <a:r>
              <a:rPr lang="en-US" sz="4000" dirty="0"/>
              <a:t> </a:t>
            </a:r>
            <a:r>
              <a:rPr lang="en-US" sz="4000" dirty="0" err="1"/>
              <a:t>thật</a:t>
            </a:r>
            <a:r>
              <a:rPr lang="en-US" sz="4000" dirty="0"/>
              <a:t>, </a:t>
            </a:r>
            <a:r>
              <a:rPr lang="en-US" sz="4000" dirty="0" err="1"/>
              <a:t>kết</a:t>
            </a:r>
            <a:r>
              <a:rPr lang="en-US" sz="4000" dirty="0"/>
              <a:t> </a:t>
            </a:r>
            <a:r>
              <a:rPr lang="en-US" sz="4000" dirty="0" err="1"/>
              <a:t>quả</a:t>
            </a:r>
            <a:r>
              <a:rPr lang="en-US" sz="4000" dirty="0"/>
              <a:t> </a:t>
            </a:r>
            <a:r>
              <a:rPr lang="en-US" sz="4000" dirty="0" err="1"/>
              <a:t>tìm</a:t>
            </a:r>
            <a:r>
              <a:rPr lang="en-US" sz="4000" dirty="0"/>
              <a:t> </a:t>
            </a:r>
            <a:r>
              <a:rPr lang="en-US" sz="4000" dirty="0" err="1"/>
              <a:t>kiếm</a:t>
            </a:r>
            <a:r>
              <a:rPr lang="en-US" sz="4000" dirty="0"/>
              <a:t> </a:t>
            </a:r>
            <a:r>
              <a:rPr lang="en-US" sz="4000" dirty="0" err="1"/>
              <a:t>chính</a:t>
            </a:r>
            <a:r>
              <a:rPr lang="en-US" sz="4000" dirty="0"/>
              <a:t> </a:t>
            </a:r>
            <a:r>
              <a:rPr lang="en-US" sz="4000" dirty="0" err="1"/>
              <a:t>xác</a:t>
            </a:r>
            <a:r>
              <a:rPr lang="en-US" sz="4000" dirty="0"/>
              <a:t> </a:t>
            </a:r>
            <a:r>
              <a:rPr lang="en-US" sz="4000" dirty="0" err="1"/>
              <a:t>và</a:t>
            </a:r>
            <a:r>
              <a:rPr lang="en-US" sz="4000" dirty="0"/>
              <a:t> </a:t>
            </a:r>
            <a:r>
              <a:rPr lang="en-US" sz="4000" dirty="0" err="1"/>
              <a:t>gần</a:t>
            </a:r>
            <a:r>
              <a:rPr lang="en-US" sz="4000" dirty="0"/>
              <a:t> </a:t>
            </a:r>
            <a:r>
              <a:rPr lang="en-US" sz="4000" dirty="0" err="1"/>
              <a:t>gũi</a:t>
            </a:r>
            <a:r>
              <a:rPr lang="en-US" sz="4000" dirty="0"/>
              <a:t> </a:t>
            </a:r>
            <a:r>
              <a:rPr lang="en-US" sz="4000" dirty="0" err="1"/>
              <a:t>với</a:t>
            </a:r>
            <a:r>
              <a:rPr lang="en-US" sz="4000" dirty="0"/>
              <a:t> </a:t>
            </a:r>
            <a:r>
              <a:rPr lang="en-US" sz="4000" dirty="0" err="1"/>
              <a:t>chúng</a:t>
            </a:r>
            <a:r>
              <a:rPr lang="en-US" sz="4000" dirty="0"/>
              <a:t> ta, </a:t>
            </a:r>
            <a:r>
              <a:rPr lang="en-US" sz="4000" dirty="0" err="1"/>
              <a:t>còn</a:t>
            </a:r>
            <a:r>
              <a:rPr lang="en-US" sz="4000" dirty="0"/>
              <a:t> N-Gram </a:t>
            </a:r>
            <a:r>
              <a:rPr lang="en-US" sz="4000" dirty="0" err="1"/>
              <a:t>thì</a:t>
            </a:r>
            <a:r>
              <a:rPr lang="en-US" sz="4000" dirty="0"/>
              <a:t> </a:t>
            </a:r>
            <a:r>
              <a:rPr lang="en-US" sz="4000" dirty="0" err="1"/>
              <a:t>thấy</a:t>
            </a:r>
            <a:r>
              <a:rPr lang="en-US" sz="4000" dirty="0"/>
              <a:t> </a:t>
            </a:r>
            <a:r>
              <a:rPr lang="en-US" sz="4000" dirty="0" err="1"/>
              <a:t>có</a:t>
            </a:r>
            <a:r>
              <a:rPr lang="en-US" sz="4000" dirty="0"/>
              <a:t> </a:t>
            </a:r>
            <a:r>
              <a:rPr lang="en-US" sz="4000" dirty="0" err="1"/>
              <a:t>vẻ</a:t>
            </a:r>
            <a:r>
              <a:rPr lang="en-US" sz="4000" dirty="0"/>
              <a:t> </a:t>
            </a:r>
            <a:r>
              <a:rPr lang="en-US" sz="4000" dirty="0" err="1"/>
              <a:t>tệ</a:t>
            </a:r>
            <a:r>
              <a:rPr lang="en-US" sz="4000" dirty="0"/>
              <a:t>. </a:t>
            </a:r>
            <a:r>
              <a:rPr lang="en-US" sz="4000" dirty="0" err="1"/>
              <a:t>Nhưng</a:t>
            </a:r>
            <a:r>
              <a:rPr lang="en-US" sz="4000" dirty="0"/>
              <a:t> </a:t>
            </a:r>
            <a:r>
              <a:rPr lang="en-US" sz="4000" dirty="0" err="1"/>
              <a:t>để</a:t>
            </a:r>
            <a:r>
              <a:rPr lang="en-US" sz="4000" dirty="0"/>
              <a:t> </a:t>
            </a:r>
            <a:r>
              <a:rPr lang="en-US" sz="4000" dirty="0" err="1"/>
              <a:t>xây</a:t>
            </a:r>
            <a:r>
              <a:rPr lang="en-US" sz="4000" dirty="0"/>
              <a:t> </a:t>
            </a:r>
            <a:r>
              <a:rPr lang="en-US" sz="4000" dirty="0" err="1"/>
              <a:t>dựng</a:t>
            </a:r>
            <a:r>
              <a:rPr lang="en-US" sz="4000" dirty="0"/>
              <a:t> MA </a:t>
            </a:r>
            <a:r>
              <a:rPr lang="en-US" sz="4000" dirty="0" err="1"/>
              <a:t>thì</a:t>
            </a:r>
            <a:r>
              <a:rPr lang="en-US" sz="4000" dirty="0"/>
              <a:t> </a:t>
            </a:r>
            <a:r>
              <a:rPr lang="en-US" sz="4000" dirty="0" err="1"/>
              <a:t>cần</a:t>
            </a:r>
            <a:r>
              <a:rPr lang="en-US" sz="4000" dirty="0"/>
              <a:t> </a:t>
            </a:r>
            <a:r>
              <a:rPr lang="en-US" sz="4000" dirty="0" err="1"/>
              <a:t>một</a:t>
            </a:r>
            <a:r>
              <a:rPr lang="en-US" sz="4000" dirty="0"/>
              <a:t> </a:t>
            </a:r>
            <a:r>
              <a:rPr lang="en-US" sz="4000" dirty="0" err="1"/>
              <a:t>bộ</a:t>
            </a:r>
            <a:r>
              <a:rPr lang="en-US" sz="4000" dirty="0"/>
              <a:t> </a:t>
            </a:r>
            <a:r>
              <a:rPr lang="en-US" sz="4000" dirty="0" err="1"/>
              <a:t>từ</a:t>
            </a:r>
            <a:r>
              <a:rPr lang="en-US" sz="4000" dirty="0"/>
              <a:t> </a:t>
            </a:r>
            <a:r>
              <a:rPr lang="en-US" sz="4000" dirty="0" err="1"/>
              <a:t>điển</a:t>
            </a:r>
            <a:r>
              <a:rPr lang="en-US" sz="4000" dirty="0"/>
              <a:t> </a:t>
            </a:r>
            <a:r>
              <a:rPr lang="en-US" sz="4000" dirty="0" err="1"/>
              <a:t>tốt</a:t>
            </a:r>
            <a:r>
              <a:rPr lang="en-US" sz="4000" dirty="0"/>
              <a:t>, </a:t>
            </a:r>
            <a:r>
              <a:rPr lang="en-US" sz="4000" dirty="0" err="1"/>
              <a:t>để</a:t>
            </a:r>
            <a:r>
              <a:rPr lang="en-US" sz="4000" dirty="0"/>
              <a:t> </a:t>
            </a:r>
            <a:r>
              <a:rPr lang="en-US" sz="4000" dirty="0" err="1"/>
              <a:t>giúp</a:t>
            </a:r>
            <a:r>
              <a:rPr lang="en-US" sz="4000" dirty="0"/>
              <a:t> </a:t>
            </a:r>
            <a:r>
              <a:rPr lang="en-US" sz="4000" dirty="0" err="1"/>
              <a:t>cho</a:t>
            </a:r>
            <a:r>
              <a:rPr lang="en-US" sz="4000" dirty="0"/>
              <a:t> </a:t>
            </a:r>
            <a:r>
              <a:rPr lang="en-US" sz="4000" dirty="0" err="1"/>
              <a:t>máy</a:t>
            </a:r>
            <a:r>
              <a:rPr lang="en-US" sz="4000" dirty="0"/>
              <a:t> </a:t>
            </a:r>
            <a:r>
              <a:rPr lang="en-US" sz="4000" dirty="0" err="1"/>
              <a:t>tính</a:t>
            </a:r>
            <a:r>
              <a:rPr lang="en-US" sz="4000" dirty="0"/>
              <a:t> </a:t>
            </a:r>
            <a:r>
              <a:rPr lang="en-US" sz="4000" dirty="0" err="1"/>
              <a:t>có</a:t>
            </a:r>
            <a:r>
              <a:rPr lang="en-US" sz="4000" dirty="0"/>
              <a:t> </a:t>
            </a:r>
            <a:r>
              <a:rPr lang="en-US" sz="4000" dirty="0" err="1"/>
              <a:t>thể</a:t>
            </a:r>
            <a:r>
              <a:rPr lang="en-US" sz="4000" dirty="0"/>
              <a:t> </a:t>
            </a:r>
            <a:r>
              <a:rPr lang="en-US" sz="4000" dirty="0" err="1"/>
              <a:t>phân</a:t>
            </a:r>
            <a:r>
              <a:rPr lang="en-US" sz="4000" dirty="0"/>
              <a:t> </a:t>
            </a:r>
            <a:r>
              <a:rPr lang="en-US" sz="4000" dirty="0" err="1"/>
              <a:t>biệt</a:t>
            </a:r>
            <a:r>
              <a:rPr lang="en-US" sz="4000" dirty="0"/>
              <a:t> </a:t>
            </a:r>
            <a:r>
              <a:rPr lang="en-US" sz="4000" dirty="0" err="1"/>
              <a:t>được</a:t>
            </a:r>
            <a:r>
              <a:rPr lang="en-US" sz="4000" dirty="0"/>
              <a:t> </a:t>
            </a:r>
            <a:r>
              <a:rPr lang="en-US" sz="4000" dirty="0" err="1"/>
              <a:t>các</a:t>
            </a:r>
            <a:r>
              <a:rPr lang="en-US" sz="4000" dirty="0"/>
              <a:t> </a:t>
            </a:r>
            <a:r>
              <a:rPr lang="en-US" sz="4000" dirty="0" err="1"/>
              <a:t>từ</a:t>
            </a:r>
            <a:r>
              <a:rPr lang="en-US" sz="4000" dirty="0"/>
              <a:t> </a:t>
            </a:r>
            <a:r>
              <a:rPr lang="en-US" sz="4000" dirty="0" err="1"/>
              <a:t>có</a:t>
            </a:r>
            <a:r>
              <a:rPr lang="en-US" sz="4000" dirty="0"/>
              <a:t> </a:t>
            </a:r>
            <a:r>
              <a:rPr lang="en-US" sz="4000" dirty="0" err="1"/>
              <a:t>nghĩa</a:t>
            </a:r>
            <a:r>
              <a:rPr lang="en-US" sz="4000" dirty="0"/>
              <a:t>, </a:t>
            </a:r>
            <a:r>
              <a:rPr lang="en-US" sz="4000" dirty="0" err="1"/>
              <a:t>tức</a:t>
            </a:r>
            <a:r>
              <a:rPr lang="en-US" sz="4000" dirty="0"/>
              <a:t> </a:t>
            </a:r>
            <a:r>
              <a:rPr lang="en-US" sz="4000" dirty="0" err="1"/>
              <a:t>là</a:t>
            </a:r>
            <a:r>
              <a:rPr lang="en-US" sz="4000" dirty="0"/>
              <a:t> </a:t>
            </a:r>
            <a:r>
              <a:rPr lang="en-US" sz="4000" dirty="0" err="1"/>
              <a:t>từ</a:t>
            </a:r>
            <a:r>
              <a:rPr lang="en-US" sz="4000" dirty="0"/>
              <a:t> </a:t>
            </a:r>
            <a:r>
              <a:rPr lang="en-US" sz="4000" dirty="0" err="1"/>
              <a:t>điển</a:t>
            </a:r>
            <a:r>
              <a:rPr lang="en-US" sz="4000" dirty="0"/>
              <a:t> </a:t>
            </a:r>
            <a:r>
              <a:rPr lang="en-US" sz="4000" dirty="0" err="1"/>
              <a:t>chứa</a:t>
            </a:r>
            <a:r>
              <a:rPr lang="en-US" sz="4000" dirty="0"/>
              <a:t> </a:t>
            </a:r>
            <a:r>
              <a:rPr lang="en-US" sz="4000" dirty="0" err="1"/>
              <a:t>càng</a:t>
            </a:r>
            <a:r>
              <a:rPr lang="en-US" sz="4000" dirty="0"/>
              <a:t> </a:t>
            </a:r>
            <a:r>
              <a:rPr lang="en-US" sz="4000" dirty="0" err="1"/>
              <a:t>nhiều</a:t>
            </a:r>
            <a:r>
              <a:rPr lang="en-US" sz="4000" dirty="0"/>
              <a:t> </a:t>
            </a:r>
            <a:r>
              <a:rPr lang="en-US" sz="4000" dirty="0" err="1"/>
              <a:t>từ</a:t>
            </a:r>
            <a:r>
              <a:rPr lang="en-US" sz="4000" dirty="0"/>
              <a:t> (terms) </a:t>
            </a:r>
            <a:r>
              <a:rPr lang="en-US" sz="4000" dirty="0" err="1"/>
              <a:t>càng</a:t>
            </a:r>
            <a:r>
              <a:rPr lang="en-US" sz="4000" dirty="0"/>
              <a:t> </a:t>
            </a:r>
            <a:r>
              <a:rPr lang="en-US" sz="4000" dirty="0" err="1"/>
              <a:t>tốt</a:t>
            </a:r>
            <a:r>
              <a:rPr lang="en-US" sz="4000" dirty="0"/>
              <a:t>.</a:t>
            </a:r>
          </a:p>
          <a:p>
            <a:r>
              <a:rPr lang="en-US" sz="4000" dirty="0" err="1"/>
              <a:t>Tuy</a:t>
            </a:r>
            <a:r>
              <a:rPr lang="en-US" sz="4000" dirty="0"/>
              <a:t> </a:t>
            </a:r>
            <a:r>
              <a:rPr lang="en-US" sz="4000" dirty="0" err="1"/>
              <a:t>nhiên</a:t>
            </a:r>
            <a:r>
              <a:rPr lang="en-US" sz="4000" dirty="0"/>
              <a:t> </a:t>
            </a:r>
            <a:r>
              <a:rPr lang="en-US" sz="4000" dirty="0" err="1"/>
              <a:t>ngôn</a:t>
            </a:r>
            <a:r>
              <a:rPr lang="en-US" sz="4000" dirty="0"/>
              <a:t> </a:t>
            </a:r>
            <a:r>
              <a:rPr lang="en-US" sz="4000" dirty="0" err="1"/>
              <a:t>ngữ</a:t>
            </a:r>
            <a:r>
              <a:rPr lang="en-US" sz="4000" dirty="0"/>
              <a:t> </a:t>
            </a:r>
            <a:r>
              <a:rPr lang="en-US" sz="4000" dirty="0" err="1"/>
              <a:t>thì</a:t>
            </a:r>
            <a:r>
              <a:rPr lang="en-US" sz="4000" dirty="0"/>
              <a:t> </a:t>
            </a:r>
            <a:r>
              <a:rPr lang="en-US" sz="4000" dirty="0" err="1"/>
              <a:t>mỗi</a:t>
            </a:r>
            <a:r>
              <a:rPr lang="en-US" sz="4000" dirty="0"/>
              <a:t> </a:t>
            </a:r>
            <a:r>
              <a:rPr lang="en-US" sz="4000" dirty="0" err="1"/>
              <a:t>ngôn</a:t>
            </a:r>
            <a:r>
              <a:rPr lang="en-US" sz="4000" dirty="0"/>
              <a:t> </a:t>
            </a:r>
            <a:r>
              <a:rPr lang="en-US" sz="4000" dirty="0" err="1"/>
              <a:t>ngữ</a:t>
            </a:r>
            <a:r>
              <a:rPr lang="en-US" sz="4000" dirty="0"/>
              <a:t> </a:t>
            </a:r>
            <a:r>
              <a:rPr lang="en-US" sz="4000" dirty="0" err="1"/>
              <a:t>lại</a:t>
            </a:r>
            <a:r>
              <a:rPr lang="en-US" sz="4000" dirty="0"/>
              <a:t> </a:t>
            </a:r>
            <a:r>
              <a:rPr lang="en-US" sz="4000" dirty="0" err="1"/>
              <a:t>có</a:t>
            </a:r>
            <a:r>
              <a:rPr lang="en-US" sz="4000" dirty="0"/>
              <a:t> </a:t>
            </a:r>
            <a:r>
              <a:rPr lang="en-US" sz="4000" dirty="0" err="1"/>
              <a:t>đặc</a:t>
            </a:r>
            <a:r>
              <a:rPr lang="en-US" sz="4000" dirty="0"/>
              <a:t> </a:t>
            </a:r>
            <a:r>
              <a:rPr lang="en-US" sz="4000" dirty="0" err="1"/>
              <a:t>trưng</a:t>
            </a:r>
            <a:r>
              <a:rPr lang="en-US" sz="4000" dirty="0"/>
              <a:t> </a:t>
            </a:r>
            <a:r>
              <a:rPr lang="en-US" sz="4000" dirty="0" err="1"/>
              <a:t>riêng</a:t>
            </a:r>
            <a:r>
              <a:rPr lang="en-US" sz="4000" dirty="0"/>
              <a:t>, </a:t>
            </a:r>
            <a:r>
              <a:rPr lang="en-US" sz="4000" dirty="0" err="1"/>
              <a:t>và</a:t>
            </a:r>
            <a:r>
              <a:rPr lang="en-US" sz="4000" dirty="0"/>
              <a:t> </a:t>
            </a:r>
            <a:r>
              <a:rPr lang="en-US" sz="4000" dirty="0" err="1"/>
              <a:t>không</a:t>
            </a:r>
            <a:r>
              <a:rPr lang="en-US" sz="4000" dirty="0"/>
              <a:t> </a:t>
            </a:r>
            <a:r>
              <a:rPr lang="en-US" sz="4000" dirty="0" err="1"/>
              <a:t>ngừng</a:t>
            </a:r>
            <a:r>
              <a:rPr lang="en-US" sz="4000" dirty="0"/>
              <a:t> </a:t>
            </a:r>
            <a:r>
              <a:rPr lang="en-US" sz="4000" dirty="0" err="1"/>
              <a:t>mở</a:t>
            </a:r>
            <a:r>
              <a:rPr lang="en-US" sz="4000" dirty="0"/>
              <a:t> </a:t>
            </a:r>
            <a:r>
              <a:rPr lang="en-US" sz="4000" dirty="0" err="1"/>
              <a:t>rộng</a:t>
            </a:r>
            <a:r>
              <a:rPr lang="en-US" sz="4000" dirty="0"/>
              <a:t>, </a:t>
            </a:r>
            <a:r>
              <a:rPr lang="en-US" sz="4000" dirty="0" err="1"/>
              <a:t>không</a:t>
            </a:r>
            <a:r>
              <a:rPr lang="en-US" sz="4000" dirty="0"/>
              <a:t> </a:t>
            </a:r>
            <a:r>
              <a:rPr lang="en-US" sz="4000" dirty="0" err="1"/>
              <a:t>ngừng</a:t>
            </a:r>
            <a:r>
              <a:rPr lang="en-US" sz="4000" dirty="0"/>
              <a:t> </a:t>
            </a:r>
            <a:r>
              <a:rPr lang="en-US" sz="4000" dirty="0" err="1"/>
              <a:t>thêm</a:t>
            </a:r>
            <a:r>
              <a:rPr lang="en-US" sz="4000" dirty="0"/>
              <a:t> </a:t>
            </a:r>
            <a:r>
              <a:rPr lang="en-US" sz="4000" dirty="0" err="1"/>
              <a:t>các</a:t>
            </a:r>
            <a:r>
              <a:rPr lang="en-US" sz="4000" dirty="0"/>
              <a:t> </a:t>
            </a:r>
            <a:r>
              <a:rPr lang="en-US" sz="4000" dirty="0" err="1"/>
              <a:t>từ</a:t>
            </a:r>
            <a:r>
              <a:rPr lang="en-US" sz="4000" dirty="0"/>
              <a:t> </a:t>
            </a:r>
            <a:r>
              <a:rPr lang="en-US" sz="4000" dirty="0" err="1"/>
              <a:t>mới</a:t>
            </a:r>
            <a:r>
              <a:rPr lang="en-US" sz="4000" dirty="0"/>
              <a:t>. </a:t>
            </a:r>
            <a:r>
              <a:rPr lang="en-US" sz="4000" dirty="0" err="1"/>
              <a:t>Việc</a:t>
            </a:r>
            <a:r>
              <a:rPr lang="en-US" sz="4000" dirty="0"/>
              <a:t> </a:t>
            </a:r>
            <a:r>
              <a:rPr lang="en-US" sz="4000" dirty="0" err="1"/>
              <a:t>chỉ</a:t>
            </a:r>
            <a:r>
              <a:rPr lang="en-US" sz="4000" dirty="0"/>
              <a:t> </a:t>
            </a:r>
            <a:r>
              <a:rPr lang="en-US" sz="4000" dirty="0" err="1"/>
              <a:t>sử</a:t>
            </a:r>
            <a:r>
              <a:rPr lang="en-US" sz="4000" dirty="0"/>
              <a:t> </a:t>
            </a:r>
            <a:r>
              <a:rPr lang="en-US" sz="4000" dirty="0" err="1"/>
              <a:t>dụng</a:t>
            </a:r>
            <a:r>
              <a:rPr lang="en-US" sz="4000" dirty="0"/>
              <a:t> MA </a:t>
            </a:r>
            <a:r>
              <a:rPr lang="en-US" sz="4000" dirty="0" err="1"/>
              <a:t>sẽ</a:t>
            </a:r>
            <a:r>
              <a:rPr lang="en-US" sz="4000" dirty="0"/>
              <a:t> </a:t>
            </a:r>
            <a:r>
              <a:rPr lang="en-US" sz="4000" dirty="0" err="1"/>
              <a:t>gây</a:t>
            </a:r>
            <a:r>
              <a:rPr lang="en-US" sz="4000" dirty="0"/>
              <a:t> </a:t>
            </a:r>
            <a:r>
              <a:rPr lang="en-US" sz="4000" dirty="0" err="1"/>
              <a:t>ra</a:t>
            </a:r>
            <a:r>
              <a:rPr lang="en-US" sz="4000" dirty="0"/>
              <a:t> </a:t>
            </a:r>
            <a:r>
              <a:rPr lang="en-US" sz="4000" dirty="0" err="1"/>
              <a:t>một</a:t>
            </a:r>
            <a:r>
              <a:rPr lang="en-US" sz="4000" dirty="0"/>
              <a:t> </a:t>
            </a:r>
            <a:r>
              <a:rPr lang="en-US" sz="4000" dirty="0" err="1"/>
              <a:t>tác</a:t>
            </a:r>
            <a:r>
              <a:rPr lang="en-US" sz="4000" dirty="0"/>
              <a:t> </a:t>
            </a:r>
            <a:r>
              <a:rPr lang="en-US" sz="4000" dirty="0" err="1"/>
              <a:t>dụng</a:t>
            </a:r>
            <a:r>
              <a:rPr lang="en-US" sz="4000" dirty="0"/>
              <a:t> </a:t>
            </a:r>
            <a:r>
              <a:rPr lang="en-US" sz="4000" dirty="0" err="1"/>
              <a:t>phụ</a:t>
            </a:r>
            <a:r>
              <a:rPr lang="en-US" sz="4000" dirty="0"/>
              <a:t> </a:t>
            </a:r>
            <a:r>
              <a:rPr lang="en-US" sz="4000" dirty="0" err="1"/>
              <a:t>là</a:t>
            </a:r>
            <a:r>
              <a:rPr lang="en-US" sz="4000" dirty="0"/>
              <a:t> </a:t>
            </a:r>
            <a:r>
              <a:rPr lang="en-US" sz="4000" dirty="0" err="1"/>
              <a:t>có</a:t>
            </a:r>
            <a:r>
              <a:rPr lang="en-US" sz="4000" dirty="0"/>
              <a:t> </a:t>
            </a:r>
            <a:r>
              <a:rPr lang="en-US" sz="4000" dirty="0" err="1"/>
              <a:t>rất</a:t>
            </a:r>
            <a:r>
              <a:rPr lang="en-US" sz="4000" dirty="0"/>
              <a:t> </a:t>
            </a:r>
            <a:r>
              <a:rPr lang="en-US" sz="4000" dirty="0" err="1"/>
              <a:t>nhiều</a:t>
            </a:r>
            <a:r>
              <a:rPr lang="en-US" sz="4000" dirty="0"/>
              <a:t> </a:t>
            </a:r>
            <a:r>
              <a:rPr lang="en-US" sz="4000" dirty="0" err="1"/>
              <a:t>từ</a:t>
            </a:r>
            <a:r>
              <a:rPr lang="en-US" sz="4000" dirty="0"/>
              <a:t> </a:t>
            </a:r>
            <a:r>
              <a:rPr lang="en-US" sz="4000" dirty="0" err="1"/>
              <a:t>không</a:t>
            </a:r>
            <a:r>
              <a:rPr lang="en-US" sz="4000" dirty="0"/>
              <a:t>/</a:t>
            </a:r>
            <a:r>
              <a:rPr lang="en-US" sz="4000" dirty="0" err="1"/>
              <a:t>chưa</a:t>
            </a:r>
            <a:r>
              <a:rPr lang="en-US" sz="4000" dirty="0"/>
              <a:t> </a:t>
            </a:r>
            <a:r>
              <a:rPr lang="en-US" sz="4000" dirty="0" err="1"/>
              <a:t>có</a:t>
            </a:r>
            <a:r>
              <a:rPr lang="en-US" sz="4000" dirty="0"/>
              <a:t> </a:t>
            </a:r>
            <a:r>
              <a:rPr lang="en-US" sz="4000" dirty="0" err="1"/>
              <a:t>trong</a:t>
            </a:r>
            <a:r>
              <a:rPr lang="en-US" sz="4000" dirty="0"/>
              <a:t> </a:t>
            </a:r>
            <a:r>
              <a:rPr lang="en-US" sz="4000" dirty="0" err="1"/>
              <a:t>từ</a:t>
            </a:r>
            <a:r>
              <a:rPr lang="en-US" sz="4000" dirty="0"/>
              <a:t> </a:t>
            </a:r>
            <a:r>
              <a:rPr lang="en-US" sz="4000" dirty="0" err="1"/>
              <a:t>điển</a:t>
            </a:r>
            <a:r>
              <a:rPr lang="en-US" sz="4000" dirty="0"/>
              <a:t>, </a:t>
            </a:r>
            <a:r>
              <a:rPr lang="en-US" sz="4000" dirty="0" err="1"/>
              <a:t>dẫn</a:t>
            </a:r>
            <a:r>
              <a:rPr lang="en-US" sz="4000" dirty="0"/>
              <a:t> </a:t>
            </a:r>
            <a:r>
              <a:rPr lang="en-US" sz="4000" dirty="0" err="1"/>
              <a:t>đến</a:t>
            </a:r>
            <a:r>
              <a:rPr lang="en-US" sz="4000" dirty="0"/>
              <a:t> </a:t>
            </a:r>
            <a:r>
              <a:rPr lang="en-US" sz="4000" dirty="0" err="1"/>
              <a:t>không</a:t>
            </a:r>
            <a:r>
              <a:rPr lang="en-US" sz="4000" dirty="0"/>
              <a:t> </a:t>
            </a:r>
            <a:r>
              <a:rPr lang="en-US" sz="4000" dirty="0" err="1"/>
              <a:t>thể</a:t>
            </a:r>
            <a:r>
              <a:rPr lang="en-US" sz="4000" dirty="0"/>
              <a:t> index, </a:t>
            </a:r>
            <a:r>
              <a:rPr lang="en-US" sz="4000" dirty="0" err="1"/>
              <a:t>và</a:t>
            </a:r>
            <a:r>
              <a:rPr lang="en-US" sz="4000" dirty="0"/>
              <a:t> do </a:t>
            </a:r>
            <a:r>
              <a:rPr lang="en-US" sz="4000" dirty="0" err="1"/>
              <a:t>đó</a:t>
            </a:r>
            <a:r>
              <a:rPr lang="en-US" sz="4000" dirty="0"/>
              <a:t> </a:t>
            </a:r>
            <a:r>
              <a:rPr lang="en-US" sz="4000" dirty="0" err="1"/>
              <a:t>sẽ</a:t>
            </a:r>
            <a:r>
              <a:rPr lang="en-US" sz="4000" dirty="0"/>
              <a:t> </a:t>
            </a:r>
            <a:r>
              <a:rPr lang="en-US" sz="4000" dirty="0" err="1"/>
              <a:t>không</a:t>
            </a:r>
            <a:r>
              <a:rPr lang="en-US" sz="4000" dirty="0"/>
              <a:t> </a:t>
            </a:r>
            <a:r>
              <a:rPr lang="en-US" sz="4000" dirty="0" err="1"/>
              <a:t>thể</a:t>
            </a:r>
            <a:r>
              <a:rPr lang="en-US" sz="4000" dirty="0"/>
              <a:t> </a:t>
            </a:r>
            <a:r>
              <a:rPr lang="en-US" sz="4000" dirty="0" err="1"/>
              <a:t>tiến</a:t>
            </a:r>
            <a:r>
              <a:rPr lang="en-US" sz="4000" dirty="0"/>
              <a:t> </a:t>
            </a:r>
            <a:r>
              <a:rPr lang="en-US" sz="4000" dirty="0" err="1"/>
              <a:t>hành</a:t>
            </a:r>
            <a:r>
              <a:rPr lang="en-US" sz="4000" dirty="0"/>
              <a:t> </a:t>
            </a:r>
            <a:r>
              <a:rPr lang="en-US" sz="4000" dirty="0" err="1"/>
              <a:t>tìm</a:t>
            </a:r>
            <a:r>
              <a:rPr lang="en-US" sz="4000" dirty="0"/>
              <a:t> </a:t>
            </a:r>
            <a:r>
              <a:rPr lang="en-US" sz="4000" dirty="0" err="1"/>
              <a:t>kiếm</a:t>
            </a:r>
            <a:r>
              <a:rPr lang="en-US" sz="4000" dirty="0"/>
              <a:t> </a:t>
            </a:r>
            <a:r>
              <a:rPr lang="en-US" sz="4000" dirty="0" err="1"/>
              <a:t>từ</a:t>
            </a:r>
            <a:r>
              <a:rPr lang="en-US" sz="4000" dirty="0"/>
              <a:t> </a:t>
            </a:r>
            <a:r>
              <a:rPr lang="en-US" sz="4000" dirty="0" err="1"/>
              <a:t>đó</a:t>
            </a:r>
            <a:r>
              <a:rPr lang="en-US" sz="4000" dirty="0"/>
              <a:t> </a:t>
            </a:r>
            <a:r>
              <a:rPr lang="en-US" sz="4000" dirty="0" err="1"/>
              <a:t>được</a:t>
            </a:r>
            <a:r>
              <a:rPr lang="en-US" sz="4000" dirty="0"/>
              <a:t>.</a:t>
            </a:r>
          </a:p>
          <a:p>
            <a:r>
              <a:rPr lang="en-US" sz="4000" dirty="0" err="1"/>
              <a:t>Cách</a:t>
            </a:r>
            <a:r>
              <a:rPr lang="en-US" sz="4000" dirty="0"/>
              <a:t> </a:t>
            </a:r>
            <a:r>
              <a:rPr lang="en-US" sz="4000" dirty="0" err="1"/>
              <a:t>giải</a:t>
            </a:r>
            <a:r>
              <a:rPr lang="en-US" sz="4000" dirty="0"/>
              <a:t> </a:t>
            </a:r>
            <a:r>
              <a:rPr lang="en-US" sz="4000" dirty="0" err="1"/>
              <a:t>quyết</a:t>
            </a:r>
            <a:r>
              <a:rPr lang="en-US" sz="4000" dirty="0"/>
              <a:t> </a:t>
            </a:r>
            <a:r>
              <a:rPr lang="en-US" sz="4000" dirty="0" err="1"/>
              <a:t>tốt</a:t>
            </a:r>
            <a:r>
              <a:rPr lang="en-US" sz="4000" dirty="0"/>
              <a:t> </a:t>
            </a:r>
            <a:r>
              <a:rPr lang="en-US" sz="4000" dirty="0" err="1"/>
              <a:t>nhất</a:t>
            </a:r>
            <a:r>
              <a:rPr lang="en-US" sz="4000" dirty="0"/>
              <a:t> </a:t>
            </a:r>
            <a:r>
              <a:rPr lang="en-US" sz="4000" dirty="0" err="1"/>
              <a:t>là</a:t>
            </a:r>
            <a:r>
              <a:rPr lang="en-US" sz="4000" dirty="0"/>
              <a:t> </a:t>
            </a:r>
            <a:r>
              <a:rPr lang="en-US" sz="4000" dirty="0" err="1"/>
              <a:t>chúng</a:t>
            </a:r>
            <a:r>
              <a:rPr lang="en-US" sz="4000" dirty="0"/>
              <a:t> ta </a:t>
            </a:r>
            <a:r>
              <a:rPr lang="en-US" sz="4000" dirty="0" err="1"/>
              <a:t>sẽ</a:t>
            </a:r>
            <a:r>
              <a:rPr lang="en-US" sz="4000" dirty="0"/>
              <a:t> </a:t>
            </a:r>
            <a:r>
              <a:rPr lang="en-US" sz="4000" dirty="0" err="1"/>
              <a:t>kết</a:t>
            </a:r>
            <a:r>
              <a:rPr lang="en-US" sz="4000" dirty="0"/>
              <a:t> </a:t>
            </a:r>
            <a:r>
              <a:rPr lang="en-US" sz="4000" dirty="0" err="1"/>
              <a:t>hợp</a:t>
            </a:r>
            <a:r>
              <a:rPr lang="en-US" sz="4000" dirty="0"/>
              <a:t> </a:t>
            </a:r>
            <a:r>
              <a:rPr lang="en-US" sz="4000" dirty="0" err="1"/>
              <a:t>cả</a:t>
            </a:r>
            <a:r>
              <a:rPr lang="en-US" sz="4000" dirty="0"/>
              <a:t> MA </a:t>
            </a:r>
            <a:r>
              <a:rPr lang="en-US" sz="4000" dirty="0" err="1"/>
              <a:t>và</a:t>
            </a:r>
            <a:r>
              <a:rPr lang="en-US" sz="4000" dirty="0"/>
              <a:t> N-gram. </a:t>
            </a:r>
            <a:r>
              <a:rPr lang="en-US" sz="4000" dirty="0" err="1"/>
              <a:t>Cách</a:t>
            </a:r>
            <a:r>
              <a:rPr lang="en-US" sz="4000" dirty="0"/>
              <a:t> </a:t>
            </a:r>
            <a:r>
              <a:rPr lang="en-US" sz="4000" dirty="0" err="1"/>
              <a:t>kết</a:t>
            </a:r>
            <a:r>
              <a:rPr lang="en-US" sz="4000" dirty="0"/>
              <a:t> </a:t>
            </a:r>
            <a:r>
              <a:rPr lang="en-US" sz="4000" dirty="0" err="1"/>
              <a:t>hợp</a:t>
            </a:r>
            <a:r>
              <a:rPr lang="en-US" sz="4000" dirty="0"/>
              <a:t> </a:t>
            </a:r>
            <a:r>
              <a:rPr lang="en-US" sz="4000" dirty="0" err="1"/>
              <a:t>thế</a:t>
            </a:r>
            <a:r>
              <a:rPr lang="en-US" sz="4000" dirty="0"/>
              <a:t> </a:t>
            </a:r>
            <a:r>
              <a:rPr lang="en-US" sz="4000" dirty="0" err="1"/>
              <a:t>nào</a:t>
            </a:r>
            <a:r>
              <a:rPr lang="en-US" sz="4000" dirty="0"/>
              <a:t> </a:t>
            </a:r>
            <a:r>
              <a:rPr lang="en-US" sz="4000" dirty="0" err="1"/>
              <a:t>thì</a:t>
            </a:r>
            <a:r>
              <a:rPr lang="en-US" sz="4000" dirty="0"/>
              <a:t> </a:t>
            </a:r>
            <a:r>
              <a:rPr lang="en-US" sz="4000" dirty="0" err="1"/>
              <a:t>tùy</a:t>
            </a:r>
            <a:r>
              <a:rPr lang="en-US" sz="4000" dirty="0"/>
              <a:t> </a:t>
            </a:r>
            <a:r>
              <a:rPr lang="en-US" sz="4000" dirty="0" err="1"/>
              <a:t>trường</a:t>
            </a:r>
            <a:r>
              <a:rPr lang="en-US" sz="4000" dirty="0"/>
              <a:t> </a:t>
            </a:r>
            <a:r>
              <a:rPr lang="en-US" sz="4000" dirty="0" err="1"/>
              <a:t>hợp</a:t>
            </a:r>
            <a:r>
              <a:rPr lang="en-US" sz="4000" dirty="0"/>
              <a:t> </a:t>
            </a:r>
            <a:r>
              <a:rPr lang="en-US" sz="4000" dirty="0" err="1"/>
              <a:t>cụ</a:t>
            </a:r>
            <a:r>
              <a:rPr lang="en-US" sz="4000" dirty="0"/>
              <a:t> </a:t>
            </a:r>
            <a:r>
              <a:rPr lang="en-US" sz="4000" dirty="0" err="1"/>
              <a:t>thể</a:t>
            </a:r>
            <a:r>
              <a:rPr lang="en-US" sz="4000" dirty="0"/>
              <a:t>.</a:t>
            </a:r>
          </a:p>
          <a:p>
            <a:endParaRPr lang="en-US" dirty="0"/>
          </a:p>
        </p:txBody>
      </p:sp>
    </p:spTree>
    <p:extLst>
      <p:ext uri="{BB962C8B-B14F-4D97-AF65-F5344CB8AC3E}">
        <p14:creationId xmlns:p14="http://schemas.microsoft.com/office/powerpoint/2010/main" val="20906671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Shape 405"/>
          <p:cNvSpPr/>
          <p:nvPr/>
        </p:nvSpPr>
        <p:spPr>
          <a:xfrm>
            <a:off x="3138195" y="982096"/>
            <a:ext cx="17195413" cy="164147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0000" b="1" cap="all">
                <a:solidFill>
                  <a:srgbClr val="068D95"/>
                </a:solidFill>
                <a:latin typeface="+mn-lt"/>
                <a:ea typeface="+mn-ea"/>
                <a:cs typeface="+mn-cs"/>
                <a:sym typeface="Helvetica"/>
              </a:defRPr>
            </a:pPr>
            <a:r>
              <a:rPr lang="en-US" dirty="0">
                <a:solidFill>
                  <a:schemeClr val="accent2"/>
                </a:solidFill>
                <a:latin typeface="+mn-lt"/>
              </a:rPr>
              <a:t>III. </a:t>
            </a:r>
            <a:r>
              <a:rPr lang="en-US" dirty="0" err="1">
                <a:solidFill>
                  <a:schemeClr val="accent2"/>
                </a:solidFill>
                <a:latin typeface="+mn-lt"/>
              </a:rPr>
              <a:t>Gộp</a:t>
            </a:r>
            <a:r>
              <a:rPr lang="en-US" dirty="0">
                <a:solidFill>
                  <a:schemeClr val="accent2"/>
                </a:solidFill>
                <a:latin typeface="+mn-lt"/>
              </a:rPr>
              <a:t> </a:t>
            </a:r>
            <a:r>
              <a:rPr lang="en-US" dirty="0" err="1">
                <a:solidFill>
                  <a:schemeClr val="accent2"/>
                </a:solidFill>
                <a:latin typeface="+mn-lt"/>
              </a:rPr>
              <a:t>từ</a:t>
            </a:r>
            <a:r>
              <a:rPr lang="en-US" dirty="0">
                <a:solidFill>
                  <a:schemeClr val="accent2"/>
                </a:solidFill>
                <a:latin typeface="+mn-lt"/>
              </a:rPr>
              <a:t> </a:t>
            </a:r>
            <a:r>
              <a:rPr lang="vi-VN" dirty="0">
                <a:solidFill>
                  <a:schemeClr val="accent2"/>
                </a:solidFill>
                <a:latin typeface="+mn-lt"/>
              </a:rPr>
              <a:t>boolen logic</a:t>
            </a:r>
          </a:p>
        </p:txBody>
      </p:sp>
      <p:sp>
        <p:nvSpPr>
          <p:cNvPr id="15" name="Shape 329">
            <a:extLst>
              <a:ext uri="{FF2B5EF4-FFF2-40B4-BE49-F238E27FC236}">
                <a16:creationId xmlns:a16="http://schemas.microsoft.com/office/drawing/2014/main" id="{F30511EA-298B-49CD-B8F1-988498FA8C98}"/>
              </a:ext>
            </a:extLst>
          </p:cNvPr>
          <p:cNvSpPr/>
          <p:nvPr/>
        </p:nvSpPr>
        <p:spPr>
          <a:xfrm>
            <a:off x="11735902" y="6553883"/>
            <a:ext cx="11217338" cy="3407418"/>
          </a:xfrm>
          <a:prstGeom prst="rect">
            <a:avLst/>
          </a:prstGeom>
          <a:solidFill>
            <a:srgbClr val="ECECEC"/>
          </a:solidFill>
          <a:ln w="12700">
            <a:miter lim="400000"/>
          </a:ln>
        </p:spPr>
        <p:txBody>
          <a:bodyPr lIns="50800" tIns="50800" rIns="50800" bIns="50800" anchor="ctr"/>
          <a:lstStyle/>
          <a:p>
            <a:pPr>
              <a:defRPr sz="3200">
                <a:solidFill>
                  <a:srgbClr val="FFFFFF"/>
                </a:solidFill>
              </a:defRPr>
            </a:pPr>
            <a:r>
              <a:rPr lang="vi-VN" sz="3600" dirty="0">
                <a:solidFill>
                  <a:schemeClr val="tx1"/>
                </a:solidFill>
              </a:rPr>
              <a:t>Khi </a:t>
            </a:r>
            <a:r>
              <a:rPr lang="vi-VN" sz="3600" dirty="0" err="1">
                <a:solidFill>
                  <a:schemeClr val="tx1"/>
                </a:solidFill>
              </a:rPr>
              <a:t>nhắc</a:t>
            </a:r>
            <a:r>
              <a:rPr lang="vi-VN" sz="3600" dirty="0">
                <a:solidFill>
                  <a:schemeClr val="tx1"/>
                </a:solidFill>
              </a:rPr>
              <a:t> </a:t>
            </a:r>
            <a:r>
              <a:rPr lang="vi-VN" sz="3600" dirty="0" err="1">
                <a:solidFill>
                  <a:schemeClr val="tx1"/>
                </a:solidFill>
              </a:rPr>
              <a:t>đến</a:t>
            </a:r>
            <a:r>
              <a:rPr lang="vi-VN" sz="3600" dirty="0">
                <a:solidFill>
                  <a:schemeClr val="tx1"/>
                </a:solidFill>
              </a:rPr>
              <a:t> </a:t>
            </a:r>
            <a:r>
              <a:rPr lang="vi-VN" sz="3600" dirty="0" err="1">
                <a:solidFill>
                  <a:schemeClr val="tx1"/>
                </a:solidFill>
              </a:rPr>
              <a:t>Boolean</a:t>
            </a:r>
            <a:r>
              <a:rPr lang="vi-VN" sz="3600" dirty="0">
                <a:solidFill>
                  <a:schemeClr val="tx1"/>
                </a:solidFill>
              </a:rPr>
              <a:t> </a:t>
            </a:r>
            <a:r>
              <a:rPr lang="vi-VN" sz="3600" dirty="0" err="1">
                <a:solidFill>
                  <a:schemeClr val="tx1"/>
                </a:solidFill>
              </a:rPr>
              <a:t>Logic</a:t>
            </a:r>
            <a:r>
              <a:rPr lang="vi-VN" sz="3600" dirty="0">
                <a:solidFill>
                  <a:schemeClr val="tx1"/>
                </a:solidFill>
              </a:rPr>
              <a:t>, </a:t>
            </a:r>
            <a:r>
              <a:rPr lang="vi-VN" sz="3600" dirty="0" err="1">
                <a:solidFill>
                  <a:schemeClr val="tx1"/>
                </a:solidFill>
              </a:rPr>
              <a:t>các</a:t>
            </a:r>
            <a:r>
              <a:rPr lang="vi-VN" sz="3600" dirty="0">
                <a:solidFill>
                  <a:schemeClr val="tx1"/>
                </a:solidFill>
              </a:rPr>
              <a:t> </a:t>
            </a:r>
            <a:r>
              <a:rPr lang="vi-VN" sz="3600" dirty="0" err="1">
                <a:solidFill>
                  <a:schemeClr val="tx1"/>
                </a:solidFill>
              </a:rPr>
              <a:t>bạn</a:t>
            </a:r>
            <a:r>
              <a:rPr lang="vi-VN" sz="3600" dirty="0">
                <a:solidFill>
                  <a:schemeClr val="tx1"/>
                </a:solidFill>
              </a:rPr>
              <a:t> </a:t>
            </a:r>
            <a:r>
              <a:rPr lang="vi-VN" sz="3600" dirty="0" err="1">
                <a:solidFill>
                  <a:schemeClr val="tx1"/>
                </a:solidFill>
              </a:rPr>
              <a:t>sẽ</a:t>
            </a:r>
            <a:r>
              <a:rPr lang="vi-VN" sz="3600" dirty="0">
                <a:solidFill>
                  <a:schemeClr val="tx1"/>
                </a:solidFill>
              </a:rPr>
              <a:t> </a:t>
            </a:r>
            <a:r>
              <a:rPr lang="vi-VN" sz="3600" dirty="0" err="1">
                <a:solidFill>
                  <a:schemeClr val="tx1"/>
                </a:solidFill>
              </a:rPr>
              <a:t>hình</a:t>
            </a:r>
            <a:r>
              <a:rPr lang="vi-VN" sz="3600" dirty="0">
                <a:solidFill>
                  <a:schemeClr val="tx1"/>
                </a:solidFill>
              </a:rPr>
              <a:t> dung ra trong </a:t>
            </a:r>
            <a:r>
              <a:rPr lang="vi-VN" sz="3600" dirty="0" err="1">
                <a:solidFill>
                  <a:schemeClr val="tx1"/>
                </a:solidFill>
              </a:rPr>
              <a:t>đầu</a:t>
            </a:r>
            <a:r>
              <a:rPr lang="vi-VN" sz="3600" dirty="0">
                <a:solidFill>
                  <a:schemeClr val="tx1"/>
                </a:solidFill>
              </a:rPr>
              <a:t> </a:t>
            </a:r>
            <a:r>
              <a:rPr lang="vi-VN" sz="3600" dirty="0" err="1">
                <a:solidFill>
                  <a:schemeClr val="tx1"/>
                </a:solidFill>
              </a:rPr>
              <a:t>những</a:t>
            </a:r>
            <a:r>
              <a:rPr lang="vi-VN" sz="3600" dirty="0">
                <a:solidFill>
                  <a:schemeClr val="tx1"/>
                </a:solidFill>
              </a:rPr>
              <a:t> </a:t>
            </a:r>
            <a:r>
              <a:rPr lang="vi-VN" sz="3600" dirty="0" err="1">
                <a:solidFill>
                  <a:schemeClr val="tx1"/>
                </a:solidFill>
              </a:rPr>
              <a:t>hình</a:t>
            </a:r>
            <a:r>
              <a:rPr lang="vi-VN" sz="3600" dirty="0">
                <a:solidFill>
                  <a:schemeClr val="tx1"/>
                </a:solidFill>
              </a:rPr>
              <a:t> </a:t>
            </a:r>
            <a:r>
              <a:rPr lang="vi-VN" sz="3600" dirty="0" err="1">
                <a:solidFill>
                  <a:schemeClr val="tx1"/>
                </a:solidFill>
              </a:rPr>
              <a:t>ảnh</a:t>
            </a:r>
            <a:r>
              <a:rPr lang="vi-VN" sz="3600" dirty="0">
                <a:solidFill>
                  <a:schemeClr val="tx1"/>
                </a:solidFill>
              </a:rPr>
              <a:t> như thao </a:t>
            </a:r>
            <a:r>
              <a:rPr lang="vi-VN" sz="3600" dirty="0" err="1">
                <a:solidFill>
                  <a:schemeClr val="tx1"/>
                </a:solidFill>
              </a:rPr>
              <a:t>tác</a:t>
            </a:r>
            <a:r>
              <a:rPr lang="vi-VN" sz="3600" dirty="0">
                <a:solidFill>
                  <a:schemeClr val="tx1"/>
                </a:solidFill>
              </a:rPr>
              <a:t> AND/OR/XOR </a:t>
            </a:r>
            <a:r>
              <a:rPr lang="vi-VN" sz="3600" dirty="0" err="1">
                <a:solidFill>
                  <a:schemeClr val="tx1"/>
                </a:solidFill>
              </a:rPr>
              <a:t>với</a:t>
            </a:r>
            <a:r>
              <a:rPr lang="vi-VN" sz="3600" dirty="0">
                <a:solidFill>
                  <a:schemeClr val="tx1"/>
                </a:solidFill>
              </a:rPr>
              <a:t> </a:t>
            </a:r>
            <a:r>
              <a:rPr lang="vi-VN" sz="3600" dirty="0" err="1">
                <a:solidFill>
                  <a:schemeClr val="tx1"/>
                </a:solidFill>
              </a:rPr>
              <a:t>bit</a:t>
            </a:r>
            <a:r>
              <a:rPr lang="vi-VN" sz="3600" dirty="0">
                <a:solidFill>
                  <a:schemeClr val="tx1"/>
                </a:solidFill>
              </a:rPr>
              <a:t>, </a:t>
            </a:r>
            <a:r>
              <a:rPr lang="vi-VN" sz="3600" dirty="0" err="1">
                <a:solidFill>
                  <a:schemeClr val="tx1"/>
                </a:solidFill>
              </a:rPr>
              <a:t>mạch</a:t>
            </a:r>
            <a:r>
              <a:rPr lang="vi-VN" sz="3600" dirty="0">
                <a:solidFill>
                  <a:schemeClr val="tx1"/>
                </a:solidFill>
              </a:rPr>
              <a:t> </a:t>
            </a:r>
            <a:r>
              <a:rPr lang="vi-VN" sz="3600" dirty="0" err="1">
                <a:solidFill>
                  <a:schemeClr val="tx1"/>
                </a:solidFill>
              </a:rPr>
              <a:t>logic</a:t>
            </a:r>
            <a:r>
              <a:rPr lang="vi-VN" sz="3600" dirty="0">
                <a:solidFill>
                  <a:schemeClr val="tx1"/>
                </a:solidFill>
              </a:rPr>
              <a:t> trong </a:t>
            </a:r>
            <a:r>
              <a:rPr lang="vi-VN" sz="3600" dirty="0" err="1">
                <a:solidFill>
                  <a:schemeClr val="tx1"/>
                </a:solidFill>
              </a:rPr>
              <a:t>điện</a:t>
            </a:r>
            <a:r>
              <a:rPr lang="vi-VN" sz="3600" dirty="0">
                <a:solidFill>
                  <a:schemeClr val="tx1"/>
                </a:solidFill>
              </a:rPr>
              <a:t> </a:t>
            </a:r>
            <a:r>
              <a:rPr lang="vi-VN" sz="3600" dirty="0" err="1">
                <a:solidFill>
                  <a:schemeClr val="tx1"/>
                </a:solidFill>
              </a:rPr>
              <a:t>tử</a:t>
            </a:r>
            <a:r>
              <a:rPr lang="vi-VN" sz="3600" dirty="0">
                <a:solidFill>
                  <a:schemeClr val="tx1"/>
                </a:solidFill>
              </a:rPr>
              <a:t> </a:t>
            </a:r>
            <a:r>
              <a:rPr lang="vi-VN" sz="3600" dirty="0" err="1">
                <a:solidFill>
                  <a:schemeClr val="tx1"/>
                </a:solidFill>
              </a:rPr>
              <a:t>số</a:t>
            </a:r>
            <a:r>
              <a:rPr lang="vi-VN" sz="3600" dirty="0">
                <a:solidFill>
                  <a:schemeClr val="tx1"/>
                </a:solidFill>
              </a:rPr>
              <a:t>, hay </a:t>
            </a:r>
            <a:r>
              <a:rPr lang="vi-VN" sz="3600" dirty="0" err="1">
                <a:solidFill>
                  <a:schemeClr val="tx1"/>
                </a:solidFill>
              </a:rPr>
              <a:t>biểu</a:t>
            </a:r>
            <a:r>
              <a:rPr lang="vi-VN" sz="3600" dirty="0">
                <a:solidFill>
                  <a:schemeClr val="tx1"/>
                </a:solidFill>
              </a:rPr>
              <a:t> </a:t>
            </a:r>
            <a:r>
              <a:rPr lang="vi-VN" sz="3600" dirty="0" err="1">
                <a:solidFill>
                  <a:schemeClr val="tx1"/>
                </a:solidFill>
              </a:rPr>
              <a:t>đồ</a:t>
            </a:r>
            <a:r>
              <a:rPr lang="vi-VN" sz="3600" dirty="0">
                <a:solidFill>
                  <a:schemeClr val="tx1"/>
                </a:solidFill>
              </a:rPr>
              <a:t> ven. </a:t>
            </a:r>
            <a:br>
              <a:rPr lang="vi-VN" sz="3600" dirty="0">
                <a:solidFill>
                  <a:schemeClr val="tx1"/>
                </a:solidFill>
              </a:rPr>
            </a:br>
            <a:r>
              <a:rPr lang="vi-VN" sz="3600" dirty="0" err="1">
                <a:solidFill>
                  <a:schemeClr val="tx1"/>
                </a:solidFill>
              </a:rPr>
              <a:t>Đối</a:t>
            </a:r>
            <a:r>
              <a:rPr lang="vi-VN" sz="3600" dirty="0">
                <a:solidFill>
                  <a:schemeClr val="tx1"/>
                </a:solidFill>
              </a:rPr>
              <a:t> </a:t>
            </a:r>
            <a:r>
              <a:rPr lang="vi-VN" sz="3600" dirty="0" err="1">
                <a:solidFill>
                  <a:schemeClr val="tx1"/>
                </a:solidFill>
              </a:rPr>
              <a:t>tượng</a:t>
            </a:r>
            <a:r>
              <a:rPr lang="vi-VN" sz="3600" dirty="0">
                <a:solidFill>
                  <a:schemeClr val="tx1"/>
                </a:solidFill>
              </a:rPr>
              <a:t> thao </a:t>
            </a:r>
            <a:r>
              <a:rPr lang="vi-VN" sz="3600" dirty="0" err="1">
                <a:solidFill>
                  <a:schemeClr val="tx1"/>
                </a:solidFill>
              </a:rPr>
              <a:t>tác</a:t>
            </a:r>
            <a:r>
              <a:rPr lang="vi-VN" sz="3600" dirty="0">
                <a:solidFill>
                  <a:schemeClr val="tx1"/>
                </a:solidFill>
              </a:rPr>
              <a:t> </a:t>
            </a:r>
            <a:r>
              <a:rPr lang="vi-VN" sz="3600" dirty="0" err="1">
                <a:solidFill>
                  <a:schemeClr val="tx1"/>
                </a:solidFill>
              </a:rPr>
              <a:t>của</a:t>
            </a:r>
            <a:r>
              <a:rPr lang="vi-VN" sz="3600" dirty="0">
                <a:solidFill>
                  <a:schemeClr val="tx1"/>
                </a:solidFill>
              </a:rPr>
              <a:t> </a:t>
            </a:r>
            <a:r>
              <a:rPr lang="vi-VN" sz="3600" dirty="0" err="1">
                <a:solidFill>
                  <a:schemeClr val="tx1"/>
                </a:solidFill>
              </a:rPr>
              <a:t>Boolean</a:t>
            </a:r>
            <a:r>
              <a:rPr lang="vi-VN" sz="3600" dirty="0">
                <a:solidFill>
                  <a:schemeClr val="tx1"/>
                </a:solidFill>
              </a:rPr>
              <a:t> </a:t>
            </a:r>
            <a:r>
              <a:rPr lang="vi-VN" sz="3600" dirty="0" err="1">
                <a:solidFill>
                  <a:schemeClr val="tx1"/>
                </a:solidFill>
              </a:rPr>
              <a:t>Logic</a:t>
            </a:r>
            <a:r>
              <a:rPr lang="vi-VN" sz="3600" dirty="0">
                <a:solidFill>
                  <a:schemeClr val="tx1"/>
                </a:solidFill>
              </a:rPr>
              <a:t> </a:t>
            </a:r>
            <a:r>
              <a:rPr lang="vi-VN" sz="3600" dirty="0" err="1">
                <a:solidFill>
                  <a:schemeClr val="tx1"/>
                </a:solidFill>
              </a:rPr>
              <a:t>có</a:t>
            </a:r>
            <a:r>
              <a:rPr lang="vi-VN" sz="3600" dirty="0">
                <a:solidFill>
                  <a:schemeClr val="tx1"/>
                </a:solidFill>
              </a:rPr>
              <a:t> </a:t>
            </a:r>
            <a:r>
              <a:rPr lang="vi-VN" sz="3600" dirty="0" err="1">
                <a:solidFill>
                  <a:schemeClr val="tx1"/>
                </a:solidFill>
              </a:rPr>
              <a:t>thể</a:t>
            </a:r>
            <a:r>
              <a:rPr lang="vi-VN" sz="3600" dirty="0">
                <a:solidFill>
                  <a:schemeClr val="tx1"/>
                </a:solidFill>
              </a:rPr>
              <a:t> </a:t>
            </a:r>
            <a:r>
              <a:rPr lang="vi-VN" sz="3600" dirty="0" err="1">
                <a:solidFill>
                  <a:schemeClr val="tx1"/>
                </a:solidFill>
              </a:rPr>
              <a:t>là</a:t>
            </a:r>
            <a:r>
              <a:rPr lang="vi-VN" sz="3600" dirty="0">
                <a:solidFill>
                  <a:schemeClr val="tx1"/>
                </a:solidFill>
              </a:rPr>
              <a:t> </a:t>
            </a:r>
            <a:r>
              <a:rPr lang="vi-VN" sz="3600" dirty="0" err="1">
                <a:solidFill>
                  <a:schemeClr val="tx1"/>
                </a:solidFill>
              </a:rPr>
              <a:t>bit</a:t>
            </a:r>
            <a:r>
              <a:rPr lang="vi-VN" sz="3600" dirty="0">
                <a:solidFill>
                  <a:schemeClr val="tx1"/>
                </a:solidFill>
              </a:rPr>
              <a:t>, </a:t>
            </a:r>
            <a:r>
              <a:rPr lang="vi-VN" sz="3600" dirty="0" err="1">
                <a:solidFill>
                  <a:schemeClr val="tx1"/>
                </a:solidFill>
              </a:rPr>
              <a:t>cổng</a:t>
            </a:r>
            <a:r>
              <a:rPr lang="vi-VN" sz="3600" dirty="0">
                <a:solidFill>
                  <a:schemeClr val="tx1"/>
                </a:solidFill>
              </a:rPr>
              <a:t> </a:t>
            </a:r>
            <a:r>
              <a:rPr lang="vi-VN" sz="3600" dirty="0" err="1">
                <a:solidFill>
                  <a:schemeClr val="tx1"/>
                </a:solidFill>
              </a:rPr>
              <a:t>logic</a:t>
            </a:r>
            <a:r>
              <a:rPr lang="vi-VN" sz="3600" dirty="0">
                <a:solidFill>
                  <a:schemeClr val="tx1"/>
                </a:solidFill>
              </a:rPr>
              <a:t>, hay </a:t>
            </a:r>
            <a:r>
              <a:rPr lang="vi-VN" sz="3600" dirty="0" err="1">
                <a:solidFill>
                  <a:schemeClr val="tx1"/>
                </a:solidFill>
              </a:rPr>
              <a:t>là</a:t>
            </a:r>
            <a:r>
              <a:rPr lang="vi-VN" sz="3600" dirty="0">
                <a:solidFill>
                  <a:schemeClr val="tx1"/>
                </a:solidFill>
              </a:rPr>
              <a:t> </a:t>
            </a:r>
            <a:r>
              <a:rPr lang="vi-VN" sz="3600" dirty="0" err="1">
                <a:solidFill>
                  <a:schemeClr val="tx1"/>
                </a:solidFill>
              </a:rPr>
              <a:t>tập</a:t>
            </a:r>
            <a:r>
              <a:rPr lang="vi-VN" sz="3600" dirty="0">
                <a:solidFill>
                  <a:schemeClr val="tx1"/>
                </a:solidFill>
              </a:rPr>
              <a:t> </a:t>
            </a:r>
            <a:r>
              <a:rPr lang="vi-VN" sz="3600" dirty="0" err="1">
                <a:solidFill>
                  <a:schemeClr val="tx1"/>
                </a:solidFill>
              </a:rPr>
              <a:t>hợp</a:t>
            </a:r>
            <a:r>
              <a:rPr lang="vi-VN" sz="3600" dirty="0">
                <a:solidFill>
                  <a:schemeClr val="tx1"/>
                </a:solidFill>
              </a:rPr>
              <a:t> (</a:t>
            </a:r>
            <a:r>
              <a:rPr lang="vi-VN" sz="3600" dirty="0" err="1">
                <a:solidFill>
                  <a:schemeClr val="tx1"/>
                </a:solidFill>
              </a:rPr>
              <a:t>set</a:t>
            </a:r>
            <a:r>
              <a:rPr lang="vi-VN" sz="3600" dirty="0">
                <a:solidFill>
                  <a:schemeClr val="tx1"/>
                </a:solidFill>
              </a:rPr>
              <a:t>).</a:t>
            </a:r>
          </a:p>
        </p:txBody>
      </p:sp>
      <p:sp>
        <p:nvSpPr>
          <p:cNvPr id="18" name="Shape 330">
            <a:extLst>
              <a:ext uri="{FF2B5EF4-FFF2-40B4-BE49-F238E27FC236}">
                <a16:creationId xmlns:a16="http://schemas.microsoft.com/office/drawing/2014/main" id="{F9557440-0217-4379-82A9-AEB9C7CBED50}"/>
              </a:ext>
            </a:extLst>
          </p:cNvPr>
          <p:cNvSpPr/>
          <p:nvPr/>
        </p:nvSpPr>
        <p:spPr>
          <a:xfrm rot="10800000">
            <a:off x="10811563" y="6861994"/>
            <a:ext cx="924339" cy="9197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CECEC"/>
          </a:solidFill>
          <a:ln w="12700">
            <a:miter lim="400000"/>
          </a:ln>
        </p:spPr>
        <p:txBody>
          <a:bodyPr lIns="50800" tIns="50800" rIns="50800" bIns="50800" anchor="ctr"/>
          <a:lstStyle/>
          <a:p>
            <a:pPr>
              <a:defRPr sz="3200">
                <a:solidFill>
                  <a:srgbClr val="FFFFFF"/>
                </a:solidFill>
              </a:defRPr>
            </a:pPr>
            <a:endParaRPr>
              <a:latin typeface="+mn-lt"/>
            </a:endParaRPr>
          </a:p>
        </p:txBody>
      </p:sp>
      <p:sp>
        <p:nvSpPr>
          <p:cNvPr id="2" name="Hình chữ nhật 1">
            <a:extLst>
              <a:ext uri="{FF2B5EF4-FFF2-40B4-BE49-F238E27FC236}">
                <a16:creationId xmlns:a16="http://schemas.microsoft.com/office/drawing/2014/main" id="{79D0E357-F5D0-4ABB-A8D7-C48AE1379D59}"/>
              </a:ext>
            </a:extLst>
          </p:cNvPr>
          <p:cNvSpPr/>
          <p:nvPr/>
        </p:nvSpPr>
        <p:spPr>
          <a:xfrm>
            <a:off x="1654629" y="3005880"/>
            <a:ext cx="9112897" cy="1200329"/>
          </a:xfrm>
          <a:prstGeom prst="rect">
            <a:avLst/>
          </a:prstGeom>
        </p:spPr>
        <p:txBody>
          <a:bodyPr wrap="square">
            <a:spAutoFit/>
          </a:bodyPr>
          <a:lstStyle/>
          <a:p>
            <a:r>
              <a:rPr lang="vi-VN" sz="3600" dirty="0" err="1">
                <a:solidFill>
                  <a:schemeClr val="tx1"/>
                </a:solidFill>
              </a:rPr>
              <a:t>Chúng</a:t>
            </a:r>
            <a:r>
              <a:rPr lang="vi-VN" sz="3600" dirty="0">
                <a:solidFill>
                  <a:schemeClr val="tx1"/>
                </a:solidFill>
              </a:rPr>
              <a:t> ta </a:t>
            </a:r>
            <a:r>
              <a:rPr lang="vi-VN" sz="3600" dirty="0" err="1">
                <a:solidFill>
                  <a:schemeClr val="tx1"/>
                </a:solidFill>
              </a:rPr>
              <a:t>có</a:t>
            </a:r>
            <a:r>
              <a:rPr lang="vi-VN" sz="3600" dirty="0">
                <a:solidFill>
                  <a:schemeClr val="tx1"/>
                </a:solidFill>
              </a:rPr>
              <a:t> 5 </a:t>
            </a:r>
            <a:r>
              <a:rPr lang="vi-VN" sz="3600" dirty="0" err="1">
                <a:solidFill>
                  <a:schemeClr val="tx1"/>
                </a:solidFill>
              </a:rPr>
              <a:t>documents</a:t>
            </a:r>
            <a:r>
              <a:rPr lang="vi-VN" sz="3600" dirty="0">
                <a:solidFill>
                  <a:schemeClr val="tx1"/>
                </a:solidFill>
              </a:rPr>
              <a:t> {D1, D2, D3, D4, D5} </a:t>
            </a:r>
            <a:r>
              <a:rPr lang="vi-VN" sz="3600" dirty="0" err="1">
                <a:solidFill>
                  <a:schemeClr val="tx1"/>
                </a:solidFill>
              </a:rPr>
              <a:t>đã</a:t>
            </a:r>
            <a:r>
              <a:rPr lang="vi-VN" sz="3600" dirty="0">
                <a:solidFill>
                  <a:schemeClr val="tx1"/>
                </a:solidFill>
              </a:rPr>
              <a:t> </a:t>
            </a:r>
            <a:r>
              <a:rPr lang="vi-VN" sz="3600" dirty="0" err="1">
                <a:solidFill>
                  <a:schemeClr val="tx1"/>
                </a:solidFill>
              </a:rPr>
              <a:t>được</a:t>
            </a:r>
            <a:r>
              <a:rPr lang="vi-VN" sz="3600" dirty="0">
                <a:solidFill>
                  <a:schemeClr val="tx1"/>
                </a:solidFill>
              </a:rPr>
              <a:t> </a:t>
            </a:r>
            <a:r>
              <a:rPr lang="vi-VN" sz="3600" dirty="0" err="1">
                <a:solidFill>
                  <a:schemeClr val="tx1"/>
                </a:solidFill>
              </a:rPr>
              <a:t>index</a:t>
            </a:r>
            <a:r>
              <a:rPr lang="vi-VN" sz="3600" dirty="0">
                <a:solidFill>
                  <a:schemeClr val="tx1"/>
                </a:solidFill>
              </a:rPr>
              <a:t> như sau:</a:t>
            </a:r>
            <a:endParaRPr lang="vi-VN" sz="3600" dirty="0"/>
          </a:p>
        </p:txBody>
      </p:sp>
      <p:graphicFrame>
        <p:nvGraphicFramePr>
          <p:cNvPr id="3" name="Bảng 2">
            <a:extLst>
              <a:ext uri="{FF2B5EF4-FFF2-40B4-BE49-F238E27FC236}">
                <a16:creationId xmlns:a16="http://schemas.microsoft.com/office/drawing/2014/main" id="{1C2B238D-BFEC-422E-AE8C-F0989AF4DFBA}"/>
              </a:ext>
            </a:extLst>
          </p:cNvPr>
          <p:cNvGraphicFramePr>
            <a:graphicFrameLocks noGrp="1"/>
          </p:cNvGraphicFramePr>
          <p:nvPr>
            <p:extLst>
              <p:ext uri="{D42A27DB-BD31-4B8C-83A1-F6EECF244321}">
                <p14:modId xmlns:p14="http://schemas.microsoft.com/office/powerpoint/2010/main" val="2783884332"/>
              </p:ext>
            </p:extLst>
          </p:nvPr>
        </p:nvGraphicFramePr>
        <p:xfrm>
          <a:off x="2265304" y="4555454"/>
          <a:ext cx="8364376" cy="2946606"/>
        </p:xfrm>
        <a:graphic>
          <a:graphicData uri="http://schemas.openxmlformats.org/drawingml/2006/table">
            <a:tbl>
              <a:tblPr firstRow="1" bandRow="1">
                <a:tableStyleId>{5940675A-B579-460E-94D1-54222C63F5DA}</a:tableStyleId>
              </a:tblPr>
              <a:tblGrid>
                <a:gridCol w="8364376">
                  <a:extLst>
                    <a:ext uri="{9D8B030D-6E8A-4147-A177-3AD203B41FA5}">
                      <a16:colId xmlns:a16="http://schemas.microsoft.com/office/drawing/2014/main" val="1878701095"/>
                    </a:ext>
                  </a:extLst>
                </a:gridCol>
              </a:tblGrid>
              <a:tr h="2946606">
                <a:tc>
                  <a:txBody>
                    <a:bodyPr/>
                    <a:lstStyle/>
                    <a:p>
                      <a:pPr algn="l"/>
                      <a:r>
                        <a:rPr lang="en-US" sz="3600" b="0" i="0" u="none" strike="noStrike" cap="none" spc="0" baseline="0" dirty="0">
                          <a:ln>
                            <a:noFill/>
                          </a:ln>
                          <a:solidFill>
                            <a:schemeClr val="tx1"/>
                          </a:solidFill>
                          <a:effectLst/>
                          <a:uFillTx/>
                          <a:latin typeface="+mn-lt"/>
                          <a:ea typeface="+mn-ea"/>
                          <a:cs typeface="+mn-cs"/>
                          <a:sym typeface="Helvetica Light"/>
                        </a:rPr>
                        <a:t>D1 = "This is first document" </a:t>
                      </a:r>
                    </a:p>
                    <a:p>
                      <a:pPr algn="l"/>
                      <a:r>
                        <a:rPr lang="en-US" sz="3600" b="0" i="0" u="none" strike="noStrike" cap="none" spc="0" baseline="0" dirty="0">
                          <a:ln>
                            <a:noFill/>
                          </a:ln>
                          <a:solidFill>
                            <a:schemeClr val="tx1"/>
                          </a:solidFill>
                          <a:effectLst/>
                          <a:uFillTx/>
                          <a:latin typeface="+mn-lt"/>
                          <a:ea typeface="+mn-ea"/>
                          <a:cs typeface="+mn-cs"/>
                          <a:sym typeface="Helvetica Light"/>
                        </a:rPr>
                        <a:t>D2 = "This is second one" </a:t>
                      </a:r>
                    </a:p>
                    <a:p>
                      <a:pPr algn="l"/>
                      <a:r>
                        <a:rPr lang="en-US" sz="3600" b="0" i="0" u="none" strike="noStrike" cap="none" spc="0" baseline="0" dirty="0">
                          <a:ln>
                            <a:noFill/>
                          </a:ln>
                          <a:solidFill>
                            <a:schemeClr val="tx1"/>
                          </a:solidFill>
                          <a:effectLst/>
                          <a:uFillTx/>
                          <a:latin typeface="+mn-lt"/>
                          <a:ea typeface="+mn-ea"/>
                          <a:cs typeface="+mn-cs"/>
                          <a:sym typeface="Helvetica Light"/>
                        </a:rPr>
                        <a:t>D3 = "one two" </a:t>
                      </a:r>
                    </a:p>
                    <a:p>
                      <a:pPr algn="l"/>
                      <a:r>
                        <a:rPr lang="en-US" sz="3600" b="0" i="0" u="none" strike="noStrike" cap="none" spc="0" baseline="0" dirty="0">
                          <a:ln>
                            <a:noFill/>
                          </a:ln>
                          <a:solidFill>
                            <a:schemeClr val="tx1"/>
                          </a:solidFill>
                          <a:effectLst/>
                          <a:uFillTx/>
                          <a:latin typeface="+mn-lt"/>
                          <a:ea typeface="+mn-ea"/>
                          <a:cs typeface="+mn-cs"/>
                          <a:sym typeface="Helvetica Light"/>
                        </a:rPr>
                        <a:t>D4 = "This one is great" </a:t>
                      </a:r>
                    </a:p>
                    <a:p>
                      <a:pPr algn="l"/>
                      <a:r>
                        <a:rPr lang="en-US" sz="3600" b="0" i="0" u="none" strike="noStrike" cap="none" spc="0" baseline="0" dirty="0">
                          <a:ln>
                            <a:noFill/>
                          </a:ln>
                          <a:solidFill>
                            <a:schemeClr val="tx1"/>
                          </a:solidFill>
                          <a:effectLst/>
                          <a:uFillTx/>
                          <a:latin typeface="+mn-lt"/>
                          <a:ea typeface="+mn-ea"/>
                          <a:cs typeface="+mn-cs"/>
                          <a:sym typeface="Helvetica Light"/>
                        </a:rPr>
                        <a:t>D5 = "This two is great!"</a:t>
                      </a:r>
                      <a:endParaRPr lang="vi-VN" sz="3600" dirty="0">
                        <a:solidFill>
                          <a:schemeClr val="tx1"/>
                        </a:solidFill>
                      </a:endParaRPr>
                    </a:p>
                  </a:txBody>
                  <a:tcPr>
                    <a:solidFill>
                      <a:schemeClr val="tx1">
                        <a:lumMod val="25000"/>
                        <a:lumOff val="75000"/>
                      </a:schemeClr>
                    </a:solidFill>
                  </a:tcPr>
                </a:tc>
                <a:extLst>
                  <a:ext uri="{0D108BD9-81ED-4DB2-BD59-A6C34878D82A}">
                    <a16:rowId xmlns:a16="http://schemas.microsoft.com/office/drawing/2014/main" val="2821173904"/>
                  </a:ext>
                </a:extLst>
              </a:tr>
            </a:tbl>
          </a:graphicData>
        </a:graphic>
      </p:graphicFrame>
      <p:sp>
        <p:nvSpPr>
          <p:cNvPr id="5" name="Mũi tên: Xuống 4">
            <a:extLst>
              <a:ext uri="{FF2B5EF4-FFF2-40B4-BE49-F238E27FC236}">
                <a16:creationId xmlns:a16="http://schemas.microsoft.com/office/drawing/2014/main" id="{6593A726-3C84-4C5E-99B4-C350AE0A12FE}"/>
              </a:ext>
            </a:extLst>
          </p:cNvPr>
          <p:cNvSpPr/>
          <p:nvPr/>
        </p:nvSpPr>
        <p:spPr>
          <a:xfrm>
            <a:off x="5969872" y="7884369"/>
            <a:ext cx="914400" cy="951722"/>
          </a:xfrm>
          <a:prstGeom prst="down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vi-V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6" name="Hộp Văn bản 5">
            <a:extLst>
              <a:ext uri="{FF2B5EF4-FFF2-40B4-BE49-F238E27FC236}">
                <a16:creationId xmlns:a16="http://schemas.microsoft.com/office/drawing/2014/main" id="{641134D2-5B27-49AD-81F0-9279841F29BB}"/>
              </a:ext>
            </a:extLst>
          </p:cNvPr>
          <p:cNvSpPr txBox="1"/>
          <p:nvPr/>
        </p:nvSpPr>
        <p:spPr>
          <a:xfrm>
            <a:off x="2233809" y="8986190"/>
            <a:ext cx="8533717" cy="3980577"/>
          </a:xfrm>
          <a:prstGeom prst="rect">
            <a:avLst/>
          </a:prstGeom>
          <a:solidFill>
            <a:schemeClr val="tx1">
              <a:lumMod val="25000"/>
              <a:lumOff val="7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vi-VN" sz="3600" dirty="0">
                <a:latin typeface="+mj-lt"/>
              </a:rPr>
              <a:t>“</a:t>
            </a:r>
            <a:r>
              <a:rPr lang="vi-VN" sz="3600" dirty="0" err="1">
                <a:latin typeface="+mj-lt"/>
              </a:rPr>
              <a:t>this</a:t>
            </a:r>
            <a:r>
              <a:rPr lang="vi-VN" sz="3600" dirty="0">
                <a:latin typeface="+mj-lt"/>
              </a:rPr>
              <a:t>" =&gt; {D1, D2, D4, D5} </a:t>
            </a:r>
          </a:p>
          <a:p>
            <a:pPr algn="l"/>
            <a:r>
              <a:rPr lang="vi-VN" sz="3600" dirty="0">
                <a:latin typeface="+mj-lt"/>
              </a:rPr>
              <a:t>"</a:t>
            </a:r>
            <a:r>
              <a:rPr lang="vi-VN" sz="3600" dirty="0" err="1">
                <a:latin typeface="+mj-lt"/>
              </a:rPr>
              <a:t>is</a:t>
            </a:r>
            <a:r>
              <a:rPr lang="vi-VN" sz="3600" dirty="0">
                <a:latin typeface="+mj-lt"/>
              </a:rPr>
              <a:t>" =&gt; {D1, D2, D4, D5}</a:t>
            </a:r>
          </a:p>
          <a:p>
            <a:pPr algn="l"/>
            <a:r>
              <a:rPr lang="vi-VN" sz="3600" dirty="0">
                <a:latin typeface="+mj-lt"/>
              </a:rPr>
              <a:t> "</a:t>
            </a:r>
            <a:r>
              <a:rPr lang="vi-VN" sz="3600" dirty="0" err="1">
                <a:latin typeface="+mj-lt"/>
              </a:rPr>
              <a:t>first</a:t>
            </a:r>
            <a:r>
              <a:rPr lang="vi-VN" sz="3600" dirty="0">
                <a:latin typeface="+mj-lt"/>
              </a:rPr>
              <a:t>" =&gt; {D1} </a:t>
            </a:r>
          </a:p>
          <a:p>
            <a:pPr algn="l"/>
            <a:r>
              <a:rPr lang="vi-VN" sz="3600" dirty="0">
                <a:latin typeface="+mj-lt"/>
              </a:rPr>
              <a:t>"</a:t>
            </a:r>
            <a:r>
              <a:rPr lang="vi-VN" sz="3600" dirty="0" err="1">
                <a:latin typeface="+mj-lt"/>
              </a:rPr>
              <a:t>document</a:t>
            </a:r>
            <a:r>
              <a:rPr lang="vi-VN" sz="3600" dirty="0">
                <a:latin typeface="+mj-lt"/>
              </a:rPr>
              <a:t>" =&gt; {D1} </a:t>
            </a:r>
          </a:p>
          <a:p>
            <a:pPr algn="l"/>
            <a:r>
              <a:rPr lang="vi-VN" sz="3600" dirty="0">
                <a:latin typeface="+mj-lt"/>
              </a:rPr>
              <a:t>"</a:t>
            </a:r>
            <a:r>
              <a:rPr lang="vi-VN" sz="3600" dirty="0" err="1">
                <a:latin typeface="+mj-lt"/>
              </a:rPr>
              <a:t>second</a:t>
            </a:r>
            <a:r>
              <a:rPr lang="vi-VN" sz="3600" dirty="0">
                <a:latin typeface="+mj-lt"/>
              </a:rPr>
              <a:t>" =&gt; {D2} </a:t>
            </a:r>
          </a:p>
          <a:p>
            <a:pPr algn="l"/>
            <a:r>
              <a:rPr lang="vi-VN" sz="3600" dirty="0">
                <a:latin typeface="+mj-lt"/>
              </a:rPr>
              <a:t>"</a:t>
            </a:r>
            <a:r>
              <a:rPr lang="vi-VN" sz="3600" dirty="0" err="1">
                <a:latin typeface="+mj-lt"/>
              </a:rPr>
              <a:t>one</a:t>
            </a:r>
            <a:r>
              <a:rPr lang="vi-VN" sz="3600" dirty="0">
                <a:latin typeface="+mj-lt"/>
              </a:rPr>
              <a:t>" =&gt; {D2, D3, D4} </a:t>
            </a:r>
          </a:p>
          <a:p>
            <a:pPr algn="l"/>
            <a:r>
              <a:rPr lang="vi-VN" sz="3600" dirty="0">
                <a:latin typeface="+mj-lt"/>
              </a:rPr>
              <a:t>"</a:t>
            </a:r>
            <a:r>
              <a:rPr lang="vi-VN" sz="3600" dirty="0" err="1">
                <a:latin typeface="+mj-lt"/>
              </a:rPr>
              <a:t>two</a:t>
            </a:r>
            <a:r>
              <a:rPr lang="vi-VN" sz="3600" dirty="0">
                <a:latin typeface="+mj-lt"/>
              </a:rPr>
              <a:t>" =&gt; {D3, D5}</a:t>
            </a:r>
            <a:endParaRPr kumimoji="0" lang="vi-VN" sz="3600" b="0" i="0" u="none" strike="noStrike" cap="none" spc="0" normalizeH="0" baseline="0" dirty="0">
              <a:ln>
                <a:noFill/>
              </a:ln>
              <a:solidFill>
                <a:srgbClr val="000000"/>
              </a:solidFill>
              <a:effectLst/>
              <a:uFillTx/>
              <a:latin typeface="+mj-lt"/>
              <a:ea typeface="Helvetica Light"/>
              <a:cs typeface="Helvetica Light"/>
              <a:sym typeface="Helvetica Ligh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4">
            <a:extLst>
              <a:ext uri="{FF2B5EF4-FFF2-40B4-BE49-F238E27FC236}">
                <a16:creationId xmlns:a16="http://schemas.microsoft.com/office/drawing/2014/main" id="{B0D62D85-0950-4AA4-9BB6-BEEDD5409597}"/>
              </a:ext>
            </a:extLst>
          </p:cNvPr>
          <p:cNvSpPr/>
          <p:nvPr/>
        </p:nvSpPr>
        <p:spPr>
          <a:xfrm>
            <a:off x="2973368" y="2682034"/>
            <a:ext cx="16729417" cy="2308324"/>
          </a:xfrm>
          <a:prstGeom prst="rect">
            <a:avLst/>
          </a:prstGeom>
          <a:noFill/>
        </p:spPr>
        <p:txBody>
          <a:bodyPr wrap="square">
            <a:spAutoFit/>
          </a:bodyPr>
          <a:lstStyle/>
          <a:p>
            <a:pPr algn="l"/>
            <a:r>
              <a:rPr lang="vi-VN" sz="3600" dirty="0">
                <a:solidFill>
                  <a:schemeClr val="tx1"/>
                </a:solidFill>
              </a:rPr>
              <a:t>VD: </a:t>
            </a:r>
            <a:r>
              <a:rPr lang="vi-VN" sz="3600" dirty="0" err="1">
                <a:solidFill>
                  <a:schemeClr val="tx1"/>
                </a:solidFill>
              </a:rPr>
              <a:t>query</a:t>
            </a:r>
            <a:r>
              <a:rPr lang="vi-VN" sz="3600" dirty="0">
                <a:solidFill>
                  <a:schemeClr val="tx1"/>
                </a:solidFill>
              </a:rPr>
              <a:t> </a:t>
            </a:r>
            <a:r>
              <a:rPr lang="vi-VN" sz="3600" dirty="0" err="1">
                <a:solidFill>
                  <a:schemeClr val="tx1"/>
                </a:solidFill>
              </a:rPr>
              <a:t>một</a:t>
            </a:r>
            <a:r>
              <a:rPr lang="vi-VN" sz="3600" dirty="0">
                <a:solidFill>
                  <a:schemeClr val="tx1"/>
                </a:solidFill>
              </a:rPr>
              <a:t> câu truy </a:t>
            </a:r>
            <a:r>
              <a:rPr lang="vi-VN" sz="3600" dirty="0" err="1">
                <a:solidFill>
                  <a:schemeClr val="tx1"/>
                </a:solidFill>
              </a:rPr>
              <a:t>vấn</a:t>
            </a:r>
            <a:r>
              <a:rPr lang="vi-VN" sz="3600" dirty="0">
                <a:solidFill>
                  <a:schemeClr val="tx1"/>
                </a:solidFill>
              </a:rPr>
              <a:t> “</a:t>
            </a:r>
            <a:r>
              <a:rPr lang="vi-VN" sz="3600" dirty="0" err="1">
                <a:solidFill>
                  <a:schemeClr val="tx1"/>
                </a:solidFill>
              </a:rPr>
              <a:t>This</a:t>
            </a:r>
            <a:r>
              <a:rPr lang="vi-VN" sz="3600" dirty="0">
                <a:solidFill>
                  <a:schemeClr val="tx1"/>
                </a:solidFill>
              </a:rPr>
              <a:t> </a:t>
            </a:r>
            <a:r>
              <a:rPr lang="vi-VN" sz="3600" dirty="0" err="1">
                <a:solidFill>
                  <a:schemeClr val="tx1"/>
                </a:solidFill>
              </a:rPr>
              <a:t>one</a:t>
            </a:r>
            <a:r>
              <a:rPr lang="vi-VN" sz="3600" dirty="0">
                <a:solidFill>
                  <a:schemeClr val="tx1"/>
                </a:solidFill>
              </a:rPr>
              <a:t>”</a:t>
            </a:r>
          </a:p>
          <a:p>
            <a:pPr algn="l"/>
            <a:r>
              <a:rPr lang="vi-VN" sz="3600" dirty="0" err="1">
                <a:solidFill>
                  <a:schemeClr val="tx1"/>
                </a:solidFill>
              </a:rPr>
              <a:t>Sử</a:t>
            </a:r>
            <a:r>
              <a:rPr lang="vi-VN" sz="3600" dirty="0">
                <a:solidFill>
                  <a:schemeClr val="tx1"/>
                </a:solidFill>
              </a:rPr>
              <a:t> </a:t>
            </a:r>
            <a:r>
              <a:rPr lang="vi-VN" sz="3600" dirty="0" err="1">
                <a:solidFill>
                  <a:schemeClr val="tx1"/>
                </a:solidFill>
              </a:rPr>
              <a:t>dụng</a:t>
            </a:r>
            <a:r>
              <a:rPr lang="vi-VN" sz="3600" dirty="0">
                <a:solidFill>
                  <a:schemeClr val="tx1"/>
                </a:solidFill>
              </a:rPr>
              <a:t> </a:t>
            </a:r>
            <a:r>
              <a:rPr lang="vi-VN" sz="3600" dirty="0" err="1">
                <a:solidFill>
                  <a:schemeClr val="tx1"/>
                </a:solidFill>
              </a:rPr>
              <a:t>Morphological</a:t>
            </a:r>
            <a:r>
              <a:rPr lang="vi-VN" sz="3600" dirty="0">
                <a:solidFill>
                  <a:schemeClr val="tx1"/>
                </a:solidFill>
              </a:rPr>
              <a:t> </a:t>
            </a:r>
            <a:r>
              <a:rPr lang="vi-VN" sz="3600" dirty="0" err="1">
                <a:solidFill>
                  <a:schemeClr val="tx1"/>
                </a:solidFill>
              </a:rPr>
              <a:t>Analysis</a:t>
            </a:r>
            <a:r>
              <a:rPr lang="vi-VN" sz="3600" dirty="0">
                <a:solidFill>
                  <a:schemeClr val="tx1"/>
                </a:solidFill>
              </a:rPr>
              <a:t> </a:t>
            </a:r>
            <a:r>
              <a:rPr lang="vi-VN" sz="3600" dirty="0" err="1">
                <a:solidFill>
                  <a:schemeClr val="tx1"/>
                </a:solidFill>
              </a:rPr>
              <a:t>chúng</a:t>
            </a:r>
            <a:r>
              <a:rPr lang="vi-VN" sz="3600" dirty="0">
                <a:solidFill>
                  <a:schemeClr val="tx1"/>
                </a:solidFill>
              </a:rPr>
              <a:t> ta </a:t>
            </a:r>
            <a:r>
              <a:rPr lang="vi-VN" sz="3600" dirty="0" err="1">
                <a:solidFill>
                  <a:schemeClr val="tx1"/>
                </a:solidFill>
              </a:rPr>
              <a:t>sẽ</a:t>
            </a:r>
            <a:r>
              <a:rPr lang="vi-VN" sz="3600" dirty="0">
                <a:solidFill>
                  <a:schemeClr val="tx1"/>
                </a:solidFill>
              </a:rPr>
              <a:t> </a:t>
            </a:r>
            <a:r>
              <a:rPr lang="vi-VN" sz="3600" dirty="0" err="1">
                <a:solidFill>
                  <a:schemeClr val="tx1"/>
                </a:solidFill>
              </a:rPr>
              <a:t>tách</a:t>
            </a:r>
            <a:r>
              <a:rPr lang="vi-VN" sz="3600" dirty="0">
                <a:solidFill>
                  <a:schemeClr val="tx1"/>
                </a:solidFill>
              </a:rPr>
              <a:t> câu truy </a:t>
            </a:r>
            <a:r>
              <a:rPr lang="vi-VN" sz="3600" dirty="0" err="1">
                <a:solidFill>
                  <a:schemeClr val="tx1"/>
                </a:solidFill>
              </a:rPr>
              <a:t>vấn</a:t>
            </a:r>
            <a:r>
              <a:rPr lang="vi-VN" sz="3600" dirty="0">
                <a:solidFill>
                  <a:schemeClr val="tx1"/>
                </a:solidFill>
              </a:rPr>
              <a:t> </a:t>
            </a:r>
            <a:r>
              <a:rPr lang="vi-VN" sz="3600" dirty="0" err="1">
                <a:solidFill>
                  <a:schemeClr val="tx1"/>
                </a:solidFill>
              </a:rPr>
              <a:t>đó</a:t>
            </a:r>
            <a:r>
              <a:rPr lang="vi-VN" sz="3600" dirty="0">
                <a:solidFill>
                  <a:schemeClr val="tx1"/>
                </a:solidFill>
              </a:rPr>
              <a:t> </a:t>
            </a:r>
            <a:r>
              <a:rPr lang="vi-VN" sz="3600" dirty="0" err="1">
                <a:solidFill>
                  <a:schemeClr val="tx1"/>
                </a:solidFill>
              </a:rPr>
              <a:t>thành</a:t>
            </a:r>
            <a:r>
              <a:rPr lang="vi-VN" sz="3600" dirty="0">
                <a:solidFill>
                  <a:schemeClr val="tx1"/>
                </a:solidFill>
              </a:rPr>
              <a:t> 2 </a:t>
            </a:r>
            <a:r>
              <a:rPr lang="vi-VN" sz="3600" dirty="0" err="1">
                <a:solidFill>
                  <a:schemeClr val="tx1"/>
                </a:solidFill>
              </a:rPr>
              <a:t>token</a:t>
            </a:r>
            <a:r>
              <a:rPr lang="vi-VN" sz="3600" dirty="0">
                <a:solidFill>
                  <a:schemeClr val="tx1"/>
                </a:solidFill>
              </a:rPr>
              <a:t> </a:t>
            </a:r>
            <a:r>
              <a:rPr lang="vi-VN" sz="3600" dirty="0" err="1">
                <a:solidFill>
                  <a:schemeClr val="tx1"/>
                </a:solidFill>
              </a:rPr>
              <a:t>là</a:t>
            </a:r>
            <a:r>
              <a:rPr lang="vi-VN" sz="3600" dirty="0">
                <a:solidFill>
                  <a:schemeClr val="tx1"/>
                </a:solidFill>
              </a:rPr>
              <a:t> "</a:t>
            </a:r>
            <a:r>
              <a:rPr lang="vi-VN" sz="3600" dirty="0" err="1">
                <a:solidFill>
                  <a:schemeClr val="tx1"/>
                </a:solidFill>
              </a:rPr>
              <a:t>This</a:t>
            </a:r>
            <a:r>
              <a:rPr lang="vi-VN" sz="3600" dirty="0">
                <a:solidFill>
                  <a:schemeClr val="tx1"/>
                </a:solidFill>
              </a:rPr>
              <a:t>" </a:t>
            </a:r>
            <a:r>
              <a:rPr lang="vi-VN" sz="3600" dirty="0" err="1">
                <a:solidFill>
                  <a:schemeClr val="tx1"/>
                </a:solidFill>
              </a:rPr>
              <a:t>và</a:t>
            </a:r>
            <a:r>
              <a:rPr lang="vi-VN" sz="3600" dirty="0">
                <a:solidFill>
                  <a:schemeClr val="tx1"/>
                </a:solidFill>
              </a:rPr>
              <a:t> "</a:t>
            </a:r>
            <a:r>
              <a:rPr lang="vi-VN" sz="3600" dirty="0" err="1">
                <a:solidFill>
                  <a:schemeClr val="tx1"/>
                </a:solidFill>
              </a:rPr>
              <a:t>one</a:t>
            </a:r>
            <a:r>
              <a:rPr lang="vi-VN" sz="3600" dirty="0">
                <a:solidFill>
                  <a:schemeClr val="tx1"/>
                </a:solidFill>
              </a:rPr>
              <a:t>". </a:t>
            </a:r>
            <a:br>
              <a:rPr lang="vi-VN" sz="3600" dirty="0">
                <a:solidFill>
                  <a:schemeClr val="tx1"/>
                </a:solidFill>
              </a:rPr>
            </a:br>
            <a:r>
              <a:rPr lang="vi-VN" sz="3600" dirty="0">
                <a:solidFill>
                  <a:schemeClr val="tx1"/>
                </a:solidFill>
              </a:rPr>
              <a:t>"</a:t>
            </a:r>
            <a:r>
              <a:rPr lang="vi-VN" sz="3600" dirty="0" err="1">
                <a:solidFill>
                  <a:schemeClr val="tx1"/>
                </a:solidFill>
              </a:rPr>
              <a:t>This</a:t>
            </a:r>
            <a:r>
              <a:rPr lang="vi-VN" sz="3600" dirty="0">
                <a:solidFill>
                  <a:schemeClr val="tx1"/>
                </a:solidFill>
              </a:rPr>
              <a:t>" </a:t>
            </a:r>
            <a:r>
              <a:rPr lang="vi-VN" sz="3600" dirty="0" err="1">
                <a:solidFill>
                  <a:schemeClr val="tx1"/>
                </a:solidFill>
              </a:rPr>
              <a:t>đã</a:t>
            </a:r>
            <a:r>
              <a:rPr lang="vi-VN" sz="3600" dirty="0">
                <a:solidFill>
                  <a:schemeClr val="tx1"/>
                </a:solidFill>
              </a:rPr>
              <a:t> </a:t>
            </a:r>
            <a:r>
              <a:rPr lang="vi-VN" sz="3600" dirty="0" err="1">
                <a:solidFill>
                  <a:schemeClr val="tx1"/>
                </a:solidFill>
              </a:rPr>
              <a:t>được</a:t>
            </a:r>
            <a:r>
              <a:rPr lang="vi-VN" sz="3600" dirty="0">
                <a:solidFill>
                  <a:schemeClr val="tx1"/>
                </a:solidFill>
              </a:rPr>
              <a:t> </a:t>
            </a:r>
            <a:r>
              <a:rPr lang="vi-VN" sz="3600" dirty="0" err="1">
                <a:solidFill>
                  <a:schemeClr val="tx1"/>
                </a:solidFill>
              </a:rPr>
              <a:t>index</a:t>
            </a:r>
            <a:r>
              <a:rPr lang="vi-VN" sz="3600" dirty="0">
                <a:solidFill>
                  <a:schemeClr val="tx1"/>
                </a:solidFill>
              </a:rPr>
              <a:t> {D1, D2, D4, D5}, </a:t>
            </a:r>
            <a:r>
              <a:rPr lang="vi-VN" sz="3600" dirty="0" err="1">
                <a:solidFill>
                  <a:schemeClr val="tx1"/>
                </a:solidFill>
              </a:rPr>
              <a:t>và</a:t>
            </a:r>
            <a:r>
              <a:rPr lang="vi-VN" sz="3600" dirty="0">
                <a:solidFill>
                  <a:schemeClr val="tx1"/>
                </a:solidFill>
              </a:rPr>
              <a:t> "</a:t>
            </a:r>
            <a:r>
              <a:rPr lang="vi-VN" sz="3600" dirty="0" err="1">
                <a:solidFill>
                  <a:schemeClr val="tx1"/>
                </a:solidFill>
              </a:rPr>
              <a:t>one</a:t>
            </a:r>
            <a:r>
              <a:rPr lang="vi-VN" sz="3600" dirty="0">
                <a:solidFill>
                  <a:schemeClr val="tx1"/>
                </a:solidFill>
              </a:rPr>
              <a:t>" </a:t>
            </a:r>
            <a:r>
              <a:rPr lang="vi-VN" sz="3600" dirty="0" err="1">
                <a:solidFill>
                  <a:schemeClr val="tx1"/>
                </a:solidFill>
              </a:rPr>
              <a:t>đã</a:t>
            </a:r>
            <a:r>
              <a:rPr lang="vi-VN" sz="3600" dirty="0">
                <a:solidFill>
                  <a:schemeClr val="tx1"/>
                </a:solidFill>
              </a:rPr>
              <a:t> </a:t>
            </a:r>
            <a:r>
              <a:rPr lang="vi-VN" sz="3600" dirty="0" err="1">
                <a:solidFill>
                  <a:schemeClr val="tx1"/>
                </a:solidFill>
              </a:rPr>
              <a:t>được</a:t>
            </a:r>
            <a:r>
              <a:rPr lang="vi-VN" sz="3600" dirty="0">
                <a:solidFill>
                  <a:schemeClr val="tx1"/>
                </a:solidFill>
              </a:rPr>
              <a:t> </a:t>
            </a:r>
            <a:r>
              <a:rPr lang="vi-VN" sz="3600" dirty="0" err="1">
                <a:solidFill>
                  <a:schemeClr val="tx1"/>
                </a:solidFill>
              </a:rPr>
              <a:t>index</a:t>
            </a:r>
            <a:r>
              <a:rPr lang="vi-VN" sz="3600" dirty="0">
                <a:solidFill>
                  <a:schemeClr val="tx1"/>
                </a:solidFill>
              </a:rPr>
              <a:t> {D2, D3,D4}.</a:t>
            </a:r>
          </a:p>
        </p:txBody>
      </p:sp>
      <p:graphicFrame>
        <p:nvGraphicFramePr>
          <p:cNvPr id="3" name="Bảng 15">
            <a:extLst>
              <a:ext uri="{FF2B5EF4-FFF2-40B4-BE49-F238E27FC236}">
                <a16:creationId xmlns:a16="http://schemas.microsoft.com/office/drawing/2014/main" id="{C66944C4-874B-4344-8C16-01DDAB01A556}"/>
              </a:ext>
            </a:extLst>
          </p:cNvPr>
          <p:cNvGraphicFramePr>
            <a:graphicFrameLocks noGrp="1"/>
          </p:cNvGraphicFramePr>
          <p:nvPr>
            <p:extLst>
              <p:ext uri="{D42A27DB-BD31-4B8C-83A1-F6EECF244321}">
                <p14:modId xmlns:p14="http://schemas.microsoft.com/office/powerpoint/2010/main" val="1585597714"/>
              </p:ext>
            </p:extLst>
          </p:nvPr>
        </p:nvGraphicFramePr>
        <p:xfrm>
          <a:off x="2973368" y="6259372"/>
          <a:ext cx="17547878" cy="1737360"/>
        </p:xfrm>
        <a:graphic>
          <a:graphicData uri="http://schemas.openxmlformats.org/drawingml/2006/table">
            <a:tbl>
              <a:tblPr firstRow="1" bandRow="1">
                <a:tableStyleId>{5940675A-B579-460E-94D1-54222C63F5DA}</a:tableStyleId>
              </a:tblPr>
              <a:tblGrid>
                <a:gridCol w="8325487">
                  <a:extLst>
                    <a:ext uri="{9D8B030D-6E8A-4147-A177-3AD203B41FA5}">
                      <a16:colId xmlns:a16="http://schemas.microsoft.com/office/drawing/2014/main" val="3344142606"/>
                    </a:ext>
                  </a:extLst>
                </a:gridCol>
                <a:gridCol w="9222391">
                  <a:extLst>
                    <a:ext uri="{9D8B030D-6E8A-4147-A177-3AD203B41FA5}">
                      <a16:colId xmlns:a16="http://schemas.microsoft.com/office/drawing/2014/main" val="4211463580"/>
                    </a:ext>
                  </a:extLst>
                </a:gridCol>
              </a:tblGrid>
              <a:tr h="1653920">
                <a:tc>
                  <a:txBody>
                    <a:bodyPr/>
                    <a:lstStyle/>
                    <a:p>
                      <a:r>
                        <a:rPr lang="vi-VN" sz="3600" dirty="0">
                          <a:ea typeface="Batang" panose="02030600000101010101" pitchFamily="18" charset="-127"/>
                        </a:rPr>
                        <a:t>Kết quả “This one” :</a:t>
                      </a:r>
                    </a:p>
                    <a:p>
                      <a:pPr algn="l"/>
                      <a:r>
                        <a:rPr lang="vi-VN" sz="3600" dirty="0">
                          <a:ea typeface="Batang" panose="02030600000101010101" pitchFamily="18" charset="-127"/>
                        </a:rPr>
                        <a:t>{D1, D2, D4, D5} </a:t>
                      </a:r>
                      <a:r>
                        <a:rPr lang="vi-VN" sz="3600" dirty="0">
                          <a:solidFill>
                            <a:srgbClr val="FF0000"/>
                          </a:solidFill>
                          <a:ea typeface="Batang" panose="02030600000101010101" pitchFamily="18" charset="-127"/>
                        </a:rPr>
                        <a:t>AND</a:t>
                      </a:r>
                      <a:r>
                        <a:rPr lang="en-US" sz="3600" dirty="0">
                          <a:solidFill>
                            <a:srgbClr val="FF0000"/>
                          </a:solidFill>
                          <a:ea typeface="Batang" panose="02030600000101010101" pitchFamily="18" charset="-127"/>
                        </a:rPr>
                        <a:t> </a:t>
                      </a:r>
                      <a:r>
                        <a:rPr lang="vi-VN" sz="3600" dirty="0">
                          <a:ea typeface="Batang" panose="02030600000101010101" pitchFamily="18" charset="-127"/>
                        </a:rPr>
                        <a:t>{D2,D3,D4}</a:t>
                      </a:r>
                    </a:p>
                    <a:p>
                      <a:pPr algn="l"/>
                      <a:r>
                        <a:rPr lang="vi-VN" sz="3600" dirty="0">
                          <a:ea typeface="Batang" panose="02030600000101010101" pitchFamily="18" charset="-127"/>
                        </a:rPr>
                        <a:t>                      ={D2,D4}</a:t>
                      </a:r>
                      <a:endParaRPr lang="vi-VN" sz="3600" dirty="0"/>
                    </a:p>
                  </a:txBody>
                  <a:tcPr>
                    <a:solidFill>
                      <a:schemeClr val="bg1"/>
                    </a:solidFill>
                  </a:tcPr>
                </a:tc>
                <a:tc>
                  <a:txBody>
                    <a:bodyPr/>
                    <a:lstStyle/>
                    <a:p>
                      <a:r>
                        <a:rPr lang="vi-VN" sz="3600" dirty="0" err="1"/>
                        <a:t>Kết</a:t>
                      </a:r>
                      <a:r>
                        <a:rPr lang="vi-VN" sz="3600" dirty="0"/>
                        <a:t> </a:t>
                      </a:r>
                      <a:r>
                        <a:rPr lang="vi-VN" sz="3600" dirty="0" err="1"/>
                        <a:t>quả</a:t>
                      </a:r>
                      <a:r>
                        <a:rPr lang="vi-VN" sz="3600" dirty="0"/>
                        <a:t> “</a:t>
                      </a:r>
                      <a:r>
                        <a:rPr lang="vi-VN" sz="3600" dirty="0" err="1"/>
                        <a:t>This</a:t>
                      </a:r>
                      <a:r>
                        <a:rPr lang="vi-VN" sz="3600" dirty="0"/>
                        <a:t> OR </a:t>
                      </a:r>
                      <a:r>
                        <a:rPr lang="vi-VN" sz="3600" dirty="0" err="1"/>
                        <a:t>one</a:t>
                      </a:r>
                      <a:r>
                        <a:rPr lang="vi-VN" sz="3600" dirty="0"/>
                        <a:t>”:</a:t>
                      </a:r>
                    </a:p>
                    <a:p>
                      <a:r>
                        <a:rPr lang="en-US" sz="3600" b="0" i="0" u="none" strike="noStrike" cap="none" spc="0" baseline="0" dirty="0">
                          <a:ln>
                            <a:noFill/>
                          </a:ln>
                          <a:solidFill>
                            <a:schemeClr val="tx1"/>
                          </a:solidFill>
                          <a:effectLst/>
                          <a:uFillTx/>
                          <a:latin typeface="+mn-lt"/>
                          <a:ea typeface="+mn-ea"/>
                          <a:cs typeface="+mn-cs"/>
                          <a:sym typeface="Helvetica Light"/>
                        </a:rPr>
                        <a:t>{D1, D2, D4, D5} </a:t>
                      </a:r>
                      <a:r>
                        <a:rPr lang="en-US" sz="3600" b="0" i="0" u="none" strike="noStrike" cap="none" spc="0" baseline="0" dirty="0">
                          <a:ln>
                            <a:noFill/>
                          </a:ln>
                          <a:solidFill>
                            <a:srgbClr val="FF0000"/>
                          </a:solidFill>
                          <a:effectLst/>
                          <a:uFillTx/>
                          <a:latin typeface="+mn-lt"/>
                          <a:ea typeface="+mn-ea"/>
                          <a:cs typeface="+mn-cs"/>
                          <a:sym typeface="Helvetica Light"/>
                        </a:rPr>
                        <a:t>OR</a:t>
                      </a:r>
                      <a:r>
                        <a:rPr lang="en-US" sz="3600" b="0" i="0" u="none" strike="noStrike" cap="none" spc="0" baseline="0" dirty="0">
                          <a:ln>
                            <a:noFill/>
                          </a:ln>
                          <a:solidFill>
                            <a:schemeClr val="tx1"/>
                          </a:solidFill>
                          <a:effectLst/>
                          <a:uFillTx/>
                          <a:latin typeface="+mn-lt"/>
                          <a:ea typeface="+mn-ea"/>
                          <a:cs typeface="+mn-cs"/>
                          <a:sym typeface="Helvetica Light"/>
                        </a:rPr>
                        <a:t> {D2, D3, D4}</a:t>
                      </a:r>
                      <a:endParaRPr lang="vi-VN" sz="3600" b="0" i="0" u="none" strike="noStrike" cap="none" spc="0" baseline="0" dirty="0">
                        <a:ln>
                          <a:noFill/>
                        </a:ln>
                        <a:solidFill>
                          <a:schemeClr val="tx1"/>
                        </a:solidFill>
                        <a:effectLst/>
                        <a:uFillTx/>
                        <a:latin typeface="+mn-lt"/>
                        <a:ea typeface="+mn-ea"/>
                        <a:cs typeface="+mn-cs"/>
                        <a:sym typeface="Helvetica Light"/>
                      </a:endParaRPr>
                    </a:p>
                    <a:p>
                      <a:r>
                        <a:rPr lang="en-US" sz="3600" b="0" i="0" u="none" strike="noStrike" cap="none" spc="0" baseline="0" dirty="0">
                          <a:ln>
                            <a:noFill/>
                          </a:ln>
                          <a:solidFill>
                            <a:schemeClr val="tx1"/>
                          </a:solidFill>
                          <a:effectLst/>
                          <a:uFillTx/>
                          <a:latin typeface="+mn-lt"/>
                          <a:ea typeface="+mn-ea"/>
                          <a:cs typeface="+mn-cs"/>
                          <a:sym typeface="Helvetica Light"/>
                        </a:rPr>
                        <a:t>= {D1, D2, D3, D4, D5}</a:t>
                      </a:r>
                      <a:endParaRPr lang="vi-VN" sz="3600" dirty="0"/>
                    </a:p>
                  </a:txBody>
                  <a:tcPr>
                    <a:solidFill>
                      <a:schemeClr val="bg1"/>
                    </a:solidFill>
                  </a:tcPr>
                </a:tc>
                <a:extLst>
                  <a:ext uri="{0D108BD9-81ED-4DB2-BD59-A6C34878D82A}">
                    <a16:rowId xmlns:a16="http://schemas.microsoft.com/office/drawing/2014/main" val="2421554520"/>
                  </a:ext>
                </a:extLst>
              </a:tr>
            </a:tbl>
          </a:graphicData>
        </a:graphic>
      </p:graphicFrame>
    </p:spTree>
    <p:extLst>
      <p:ext uri="{BB962C8B-B14F-4D97-AF65-F5344CB8AC3E}">
        <p14:creationId xmlns:p14="http://schemas.microsoft.com/office/powerpoint/2010/main" val="7927930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9000" dirty="0">
                <a:solidFill>
                  <a:schemeClr val="accent1">
                    <a:lumMod val="75000"/>
                  </a:schemeClr>
                </a:solidFill>
              </a:rPr>
              <a:t>IV. Ranking</a:t>
            </a:r>
          </a:p>
        </p:txBody>
      </p:sp>
      <p:sp>
        <p:nvSpPr>
          <p:cNvPr id="3" name="Text Placeholder 2"/>
          <p:cNvSpPr>
            <a:spLocks noGrp="1"/>
          </p:cNvSpPr>
          <p:nvPr>
            <p:ph type="body" idx="1"/>
          </p:nvPr>
        </p:nvSpPr>
        <p:spPr>
          <a:xfrm>
            <a:off x="1689100" y="3238500"/>
            <a:ext cx="11112500" cy="8121162"/>
          </a:xfrm>
        </p:spPr>
        <p:txBody>
          <a:bodyPr/>
          <a:lstStyle/>
          <a:p>
            <a:r>
              <a:rPr lang="en-US" dirty="0" err="1"/>
              <a:t>Đặt</a:t>
            </a:r>
            <a:r>
              <a:rPr lang="en-US" dirty="0"/>
              <a:t> </a:t>
            </a:r>
            <a:r>
              <a:rPr lang="en-US" dirty="0" err="1"/>
              <a:t>vấn</a:t>
            </a:r>
            <a:r>
              <a:rPr lang="en-US" dirty="0"/>
              <a:t> </a:t>
            </a:r>
            <a:r>
              <a:rPr lang="en-US" dirty="0" err="1"/>
              <a:t>đề</a:t>
            </a:r>
            <a:r>
              <a:rPr lang="en-US" dirty="0"/>
              <a:t>: </a:t>
            </a:r>
            <a:r>
              <a:rPr lang="en-US" dirty="0" err="1"/>
              <a:t>sau</a:t>
            </a:r>
            <a:r>
              <a:rPr lang="en-US" dirty="0"/>
              <a:t> </a:t>
            </a:r>
            <a:r>
              <a:rPr lang="en-US" dirty="0" err="1"/>
              <a:t>khi</a:t>
            </a:r>
            <a:r>
              <a:rPr lang="en-US" dirty="0"/>
              <a:t> </a:t>
            </a:r>
            <a:r>
              <a:rPr lang="en-US" dirty="0" err="1"/>
              <a:t>tìm</a:t>
            </a:r>
            <a:r>
              <a:rPr lang="en-US" dirty="0"/>
              <a:t> </a:t>
            </a:r>
            <a:r>
              <a:rPr lang="en-US" dirty="0" err="1"/>
              <a:t>được</a:t>
            </a:r>
            <a:r>
              <a:rPr lang="en-US" dirty="0"/>
              <a:t> </a:t>
            </a:r>
            <a:r>
              <a:rPr lang="en-US" dirty="0" err="1"/>
              <a:t>các</a:t>
            </a:r>
            <a:r>
              <a:rPr lang="en-US" dirty="0"/>
              <a:t> Document </a:t>
            </a:r>
            <a:r>
              <a:rPr lang="en-US" dirty="0" err="1"/>
              <a:t>thích</a:t>
            </a:r>
            <a:r>
              <a:rPr lang="en-US" dirty="0"/>
              <a:t> </a:t>
            </a:r>
            <a:r>
              <a:rPr lang="en-US" dirty="0" err="1"/>
              <a:t>hợp</a:t>
            </a:r>
            <a:r>
              <a:rPr lang="en-US" dirty="0"/>
              <a:t> </a:t>
            </a:r>
            <a:r>
              <a:rPr lang="en-US" dirty="0" err="1"/>
              <a:t>rồi</a:t>
            </a:r>
            <a:r>
              <a:rPr lang="en-US" dirty="0"/>
              <a:t> </a:t>
            </a:r>
            <a:r>
              <a:rPr lang="en-US" dirty="0" err="1"/>
              <a:t>thì</a:t>
            </a:r>
            <a:r>
              <a:rPr lang="en-US" dirty="0"/>
              <a:t> </a:t>
            </a:r>
            <a:r>
              <a:rPr lang="en-US" dirty="0" err="1"/>
              <a:t>chỉ</a:t>
            </a:r>
            <a:r>
              <a:rPr lang="en-US" dirty="0"/>
              <a:t> </a:t>
            </a:r>
            <a:r>
              <a:rPr lang="en-US" dirty="0" err="1"/>
              <a:t>việc</a:t>
            </a:r>
            <a:r>
              <a:rPr lang="en-US" dirty="0"/>
              <a:t> </a:t>
            </a:r>
            <a:r>
              <a:rPr lang="en-US" dirty="0" err="1"/>
              <a:t>trả</a:t>
            </a:r>
            <a:r>
              <a:rPr lang="en-US" dirty="0"/>
              <a:t> </a:t>
            </a:r>
            <a:r>
              <a:rPr lang="en-US" dirty="0" err="1"/>
              <a:t>lại</a:t>
            </a:r>
            <a:r>
              <a:rPr lang="en-US" dirty="0"/>
              <a:t> </a:t>
            </a:r>
            <a:r>
              <a:rPr lang="en-US" dirty="0" err="1"/>
              <a:t>cho</a:t>
            </a:r>
            <a:r>
              <a:rPr lang="en-US" dirty="0"/>
              <a:t> </a:t>
            </a:r>
            <a:r>
              <a:rPr lang="en-US" dirty="0" err="1"/>
              <a:t>người</a:t>
            </a:r>
            <a:r>
              <a:rPr lang="en-US" dirty="0"/>
              <a:t> </a:t>
            </a:r>
            <a:r>
              <a:rPr lang="en-US" dirty="0" err="1"/>
              <a:t>dùng</a:t>
            </a:r>
            <a:r>
              <a:rPr lang="en-US" dirty="0"/>
              <a:t>, hay </a:t>
            </a:r>
            <a:r>
              <a:rPr lang="en-US" dirty="0" err="1"/>
              <a:t>đưa</a:t>
            </a:r>
            <a:r>
              <a:rPr lang="en-US" dirty="0"/>
              <a:t> </a:t>
            </a:r>
            <a:r>
              <a:rPr lang="en-US" dirty="0" err="1"/>
              <a:t>lên</a:t>
            </a:r>
            <a:r>
              <a:rPr lang="en-US" dirty="0"/>
              <a:t> </a:t>
            </a:r>
            <a:r>
              <a:rPr lang="en-US" dirty="0" err="1"/>
              <a:t>màn</a:t>
            </a:r>
            <a:r>
              <a:rPr lang="en-US" dirty="0"/>
              <a:t> </a:t>
            </a:r>
            <a:r>
              <a:rPr lang="en-US" dirty="0" err="1"/>
              <a:t>hình</a:t>
            </a:r>
            <a:r>
              <a:rPr lang="en-US" dirty="0"/>
              <a:t>? </a:t>
            </a:r>
            <a:r>
              <a:rPr lang="en-US" dirty="0" err="1"/>
              <a:t>Bài</a:t>
            </a:r>
            <a:r>
              <a:rPr lang="en-US" dirty="0"/>
              <a:t> </a:t>
            </a:r>
            <a:r>
              <a:rPr lang="en-US" dirty="0" err="1"/>
              <a:t>toán</a:t>
            </a:r>
            <a:r>
              <a:rPr lang="en-US" dirty="0"/>
              <a:t> </a:t>
            </a:r>
            <a:r>
              <a:rPr lang="en-US" dirty="0" err="1"/>
              <a:t>sẽ</a:t>
            </a:r>
            <a:r>
              <a:rPr lang="en-US" dirty="0"/>
              <a:t> </a:t>
            </a:r>
            <a:r>
              <a:rPr lang="en-US" dirty="0" err="1"/>
              <a:t>rất</a:t>
            </a:r>
            <a:r>
              <a:rPr lang="en-US" dirty="0"/>
              <a:t> </a:t>
            </a:r>
            <a:r>
              <a:rPr lang="en-US" dirty="0" err="1"/>
              <a:t>đơn</a:t>
            </a:r>
            <a:r>
              <a:rPr lang="en-US" dirty="0"/>
              <a:t> </a:t>
            </a:r>
            <a:r>
              <a:rPr lang="en-US" dirty="0" err="1"/>
              <a:t>giản</a:t>
            </a:r>
            <a:r>
              <a:rPr lang="en-US" dirty="0"/>
              <a:t> </a:t>
            </a:r>
            <a:r>
              <a:rPr lang="en-US" dirty="0" err="1"/>
              <a:t>khi</a:t>
            </a:r>
            <a:r>
              <a:rPr lang="en-US" dirty="0"/>
              <a:t> </a:t>
            </a:r>
            <a:r>
              <a:rPr lang="en-US" dirty="0" err="1"/>
              <a:t>chỉ</a:t>
            </a:r>
            <a:r>
              <a:rPr lang="en-US" dirty="0"/>
              <a:t> </a:t>
            </a:r>
            <a:r>
              <a:rPr lang="en-US" dirty="0" err="1"/>
              <a:t>có</a:t>
            </a:r>
            <a:r>
              <a:rPr lang="en-US" dirty="0"/>
              <a:t> 5, 10 </a:t>
            </a:r>
            <a:r>
              <a:rPr lang="en-US" dirty="0" err="1"/>
              <a:t>kết</a:t>
            </a:r>
            <a:r>
              <a:rPr lang="en-US" dirty="0"/>
              <a:t> </a:t>
            </a:r>
            <a:r>
              <a:rPr lang="en-US" dirty="0" err="1"/>
              <a:t>quả</a:t>
            </a:r>
            <a:r>
              <a:rPr lang="en-US" dirty="0"/>
              <a:t>, </a:t>
            </a:r>
            <a:r>
              <a:rPr lang="en-US" dirty="0" err="1"/>
              <a:t>nhưng</a:t>
            </a:r>
            <a:r>
              <a:rPr lang="en-US" dirty="0"/>
              <a:t> </a:t>
            </a:r>
            <a:r>
              <a:rPr lang="en-US" dirty="0" err="1"/>
              <a:t>khi</a:t>
            </a:r>
            <a:r>
              <a:rPr lang="en-US" dirty="0"/>
              <a:t> </a:t>
            </a:r>
            <a:r>
              <a:rPr lang="en-US" dirty="0" err="1"/>
              <a:t>kết</a:t>
            </a:r>
            <a:r>
              <a:rPr lang="en-US" dirty="0"/>
              <a:t> </a:t>
            </a:r>
            <a:r>
              <a:rPr lang="en-US" dirty="0" err="1"/>
              <a:t>quả</a:t>
            </a:r>
            <a:r>
              <a:rPr lang="en-US" dirty="0"/>
              <a:t> </a:t>
            </a:r>
            <a:r>
              <a:rPr lang="en-US" dirty="0" err="1"/>
              <a:t>lên</a:t>
            </a:r>
            <a:r>
              <a:rPr lang="en-US" dirty="0"/>
              <a:t> </a:t>
            </a:r>
            <a:r>
              <a:rPr lang="en-US" dirty="0" err="1"/>
              <a:t>đến</a:t>
            </a:r>
            <a:r>
              <a:rPr lang="en-US" dirty="0"/>
              <a:t> </a:t>
            </a:r>
            <a:r>
              <a:rPr lang="en-US" dirty="0" err="1"/>
              <a:t>hàng</a:t>
            </a:r>
            <a:r>
              <a:rPr lang="en-US" dirty="0"/>
              <a:t> </a:t>
            </a:r>
            <a:r>
              <a:rPr lang="en-US" dirty="0" err="1"/>
              <a:t>trăm</a:t>
            </a:r>
            <a:r>
              <a:rPr lang="en-US" dirty="0"/>
              <a:t> </a:t>
            </a:r>
            <a:r>
              <a:rPr lang="en-US" dirty="0" err="1"/>
              <a:t>nghìn</a:t>
            </a:r>
            <a:r>
              <a:rPr lang="en-US" dirty="0"/>
              <a:t>, </a:t>
            </a:r>
            <a:r>
              <a:rPr lang="en-US" dirty="0" err="1"/>
              <a:t>thì</a:t>
            </a:r>
            <a:r>
              <a:rPr lang="en-US" dirty="0"/>
              <a:t> </a:t>
            </a:r>
            <a:r>
              <a:rPr lang="en-US" dirty="0" err="1"/>
              <a:t>mọi</a:t>
            </a:r>
            <a:r>
              <a:rPr lang="en-US" dirty="0"/>
              <a:t> </a:t>
            </a:r>
            <a:r>
              <a:rPr lang="en-US" dirty="0" err="1"/>
              <a:t>việc</a:t>
            </a:r>
            <a:r>
              <a:rPr lang="en-US" dirty="0"/>
              <a:t> </a:t>
            </a:r>
            <a:r>
              <a:rPr lang="en-US" dirty="0" err="1"/>
              <a:t>sẽ</a:t>
            </a:r>
            <a:r>
              <a:rPr lang="en-US" dirty="0"/>
              <a:t> </a:t>
            </a:r>
            <a:r>
              <a:rPr lang="en-US" dirty="0" err="1"/>
              <a:t>không</a:t>
            </a:r>
            <a:r>
              <a:rPr lang="en-US" dirty="0"/>
              <a:t> </a:t>
            </a:r>
            <a:r>
              <a:rPr lang="en-US" dirty="0" err="1"/>
              <a:t>đơn</a:t>
            </a:r>
            <a:r>
              <a:rPr lang="en-US" dirty="0"/>
              <a:t> </a:t>
            </a:r>
            <a:r>
              <a:rPr lang="en-US" dirty="0" err="1"/>
              <a:t>giản</a:t>
            </a:r>
            <a:r>
              <a:rPr lang="en-US" dirty="0"/>
              <a:t> </a:t>
            </a:r>
            <a:r>
              <a:rPr lang="en-US" dirty="0" err="1"/>
              <a:t>là</a:t>
            </a:r>
            <a:r>
              <a:rPr lang="en-US" dirty="0"/>
              <a:t> </a:t>
            </a:r>
            <a:r>
              <a:rPr lang="en-US" dirty="0" err="1"/>
              <a:t>trả</a:t>
            </a:r>
            <a:r>
              <a:rPr lang="en-US" dirty="0"/>
              <a:t> </a:t>
            </a:r>
            <a:r>
              <a:rPr lang="en-US" dirty="0" err="1"/>
              <a:t>lại</a:t>
            </a:r>
            <a:r>
              <a:rPr lang="en-US" dirty="0"/>
              <a:t> </a:t>
            </a:r>
            <a:r>
              <a:rPr lang="en-US" dirty="0" err="1"/>
              <a:t>kết</a:t>
            </a:r>
            <a:r>
              <a:rPr lang="en-US" dirty="0"/>
              <a:t> </a:t>
            </a:r>
            <a:r>
              <a:rPr lang="en-US" dirty="0" err="1"/>
              <a:t>quả</a:t>
            </a:r>
            <a:r>
              <a:rPr lang="en-US" dirty="0"/>
              <a:t> </a:t>
            </a:r>
            <a:r>
              <a:rPr lang="en-US" dirty="0" err="1"/>
              <a:t>nữa</a:t>
            </a:r>
            <a:r>
              <a:rPr lang="en-US" dirty="0"/>
              <a:t>. </a:t>
            </a:r>
          </a:p>
          <a:p>
            <a:r>
              <a:rPr lang="en-US" dirty="0" err="1"/>
              <a:t>Việc</a:t>
            </a:r>
            <a:r>
              <a:rPr lang="en-US" dirty="0"/>
              <a:t> Ranking </a:t>
            </a:r>
            <a:r>
              <a:rPr lang="en-US" dirty="0" err="1"/>
              <a:t>trong</a:t>
            </a:r>
            <a:r>
              <a:rPr lang="en-US" dirty="0"/>
              <a:t> Full Text Search </a:t>
            </a:r>
            <a:r>
              <a:rPr lang="en-US" dirty="0" err="1"/>
              <a:t>thông</a:t>
            </a:r>
            <a:r>
              <a:rPr lang="en-US" dirty="0"/>
              <a:t> </a:t>
            </a:r>
            <a:r>
              <a:rPr lang="en-US" dirty="0" err="1"/>
              <a:t>thường</a:t>
            </a:r>
            <a:r>
              <a:rPr lang="en-US" dirty="0"/>
              <a:t> </a:t>
            </a:r>
            <a:r>
              <a:rPr lang="en-US" dirty="0" err="1"/>
              <a:t>sẽ</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thông</a:t>
            </a:r>
            <a:r>
              <a:rPr lang="en-US" dirty="0"/>
              <a:t> qua </a:t>
            </a:r>
            <a:r>
              <a:rPr lang="en-US" dirty="0" err="1"/>
              <a:t>việc</a:t>
            </a:r>
            <a:r>
              <a:rPr lang="en-US" dirty="0"/>
              <a:t> </a:t>
            </a:r>
            <a:r>
              <a:rPr lang="en-US" dirty="0" err="1"/>
              <a:t>tính</a:t>
            </a:r>
            <a:r>
              <a:rPr lang="en-US" dirty="0"/>
              <a:t> </a:t>
            </a:r>
            <a:r>
              <a:rPr lang="en-US" dirty="0" err="1"/>
              <a:t>điểm</a:t>
            </a:r>
            <a:r>
              <a:rPr lang="en-US" dirty="0"/>
              <a:t> </a:t>
            </a:r>
            <a:r>
              <a:rPr lang="en-US" dirty="0" err="1"/>
              <a:t>các</a:t>
            </a:r>
            <a:r>
              <a:rPr lang="en-US" dirty="0"/>
              <a:t> Document </a:t>
            </a:r>
            <a:r>
              <a:rPr lang="en-US" dirty="0" err="1"/>
              <a:t>được</a:t>
            </a:r>
            <a:r>
              <a:rPr lang="en-US" dirty="0"/>
              <a:t> </a:t>
            </a:r>
            <a:r>
              <a:rPr lang="en-US" dirty="0" err="1"/>
              <a:t>tìm</a:t>
            </a:r>
            <a:r>
              <a:rPr lang="en-US" dirty="0"/>
              <a:t> </a:t>
            </a:r>
            <a:r>
              <a:rPr lang="en-US" dirty="0" err="1"/>
              <a:t>thấy</a:t>
            </a:r>
            <a:r>
              <a:rPr lang="en-US" dirty="0"/>
              <a:t>, </a:t>
            </a:r>
            <a:r>
              <a:rPr lang="en-US" dirty="0" err="1"/>
              <a:t>rồi</a:t>
            </a:r>
            <a:r>
              <a:rPr lang="en-US" dirty="0"/>
              <a:t> Rank </a:t>
            </a:r>
            <a:r>
              <a:rPr lang="en-US" dirty="0" err="1"/>
              <a:t>dựa</a:t>
            </a:r>
            <a:r>
              <a:rPr lang="en-US" dirty="0"/>
              <a:t> </a:t>
            </a:r>
            <a:r>
              <a:rPr lang="en-US" dirty="0" err="1"/>
              <a:t>vào</a:t>
            </a:r>
            <a:r>
              <a:rPr lang="en-US" dirty="0"/>
              <a:t> </a:t>
            </a:r>
            <a:r>
              <a:rPr lang="en-US" dirty="0" err="1"/>
              <a:t>điểm</a:t>
            </a:r>
            <a:r>
              <a:rPr lang="en-US" dirty="0"/>
              <a:t> </a:t>
            </a:r>
            <a:r>
              <a:rPr lang="en-US" dirty="0" err="1"/>
              <a:t>số</a:t>
            </a:r>
            <a:r>
              <a:rPr lang="en-US" dirty="0"/>
              <a:t> </a:t>
            </a:r>
            <a:r>
              <a:rPr lang="en-US" dirty="0" err="1"/>
              <a:t>tính</a:t>
            </a:r>
            <a:r>
              <a:rPr lang="en-US" dirty="0"/>
              <a:t> </a:t>
            </a:r>
            <a:r>
              <a:rPr lang="en-US" dirty="0" err="1"/>
              <a:t>được</a:t>
            </a:r>
            <a:r>
              <a:rPr lang="en-US" dirty="0"/>
              <a:t>.</a:t>
            </a:r>
          </a:p>
          <a:p>
            <a:r>
              <a:rPr lang="en-US" dirty="0"/>
              <a:t>Ranking Model </a:t>
            </a:r>
            <a:r>
              <a:rPr lang="en-US" dirty="0" err="1"/>
              <a:t>được</a:t>
            </a:r>
            <a:r>
              <a:rPr lang="en-US" dirty="0"/>
              <a:t> chia </a:t>
            </a:r>
            <a:r>
              <a:rPr lang="en-US" dirty="0" err="1"/>
              <a:t>làm</a:t>
            </a:r>
            <a:r>
              <a:rPr lang="en-US" dirty="0"/>
              <a:t> 3 </a:t>
            </a:r>
            <a:r>
              <a:rPr lang="en-US" dirty="0" err="1"/>
              <a:t>loại</a:t>
            </a:r>
            <a:r>
              <a:rPr lang="en-US" dirty="0"/>
              <a:t> </a:t>
            </a:r>
            <a:r>
              <a:rPr lang="en-US" dirty="0" err="1"/>
              <a:t>chính</a:t>
            </a:r>
            <a:r>
              <a:rPr lang="en-US" dirty="0"/>
              <a:t>: </a:t>
            </a:r>
            <a:r>
              <a:rPr lang="en-US" b="1" dirty="0"/>
              <a:t>Static</a:t>
            </a:r>
            <a:r>
              <a:rPr lang="en-US" dirty="0"/>
              <a:t>, </a:t>
            </a:r>
            <a:r>
              <a:rPr lang="en-US" b="1" dirty="0"/>
              <a:t>Dynamic</a:t>
            </a:r>
            <a:r>
              <a:rPr lang="en-US" dirty="0"/>
              <a:t>, </a:t>
            </a:r>
            <a:r>
              <a:rPr lang="en-US" b="1" dirty="0"/>
              <a:t>Machine Learning</a:t>
            </a:r>
            <a:r>
              <a:rPr lang="en-US" dirty="0"/>
              <a:t>. </a:t>
            </a:r>
            <a:r>
              <a:rPr lang="en-US" dirty="0" err="1"/>
              <a:t>Dưới</a:t>
            </a:r>
            <a:r>
              <a:rPr lang="en-US" dirty="0"/>
              <a:t> </a:t>
            </a:r>
            <a:r>
              <a:rPr lang="en-US" dirty="0" err="1"/>
              <a:t>đây</a:t>
            </a:r>
            <a:r>
              <a:rPr lang="en-US" dirty="0"/>
              <a:t> </a:t>
            </a:r>
            <a:r>
              <a:rPr lang="en-US" dirty="0" err="1"/>
              <a:t>mình</a:t>
            </a:r>
            <a:r>
              <a:rPr lang="en-US" dirty="0"/>
              <a:t> </a:t>
            </a:r>
            <a:r>
              <a:rPr lang="en-US" dirty="0" err="1"/>
              <a:t>sẽ</a:t>
            </a:r>
            <a:r>
              <a:rPr lang="en-US" dirty="0"/>
              <a:t> </a:t>
            </a:r>
            <a:r>
              <a:rPr lang="en-US" dirty="0" err="1"/>
              <a:t>giới</a:t>
            </a:r>
            <a:r>
              <a:rPr lang="en-US" dirty="0"/>
              <a:t> </a:t>
            </a:r>
            <a:r>
              <a:rPr lang="en-US" dirty="0" err="1"/>
              <a:t>thiệu</a:t>
            </a:r>
            <a:r>
              <a:rPr lang="en-US" dirty="0"/>
              <a:t> </a:t>
            </a:r>
            <a:r>
              <a:rPr lang="en-US" dirty="0" err="1"/>
              <a:t>lần</a:t>
            </a:r>
            <a:r>
              <a:rPr lang="en-US" dirty="0"/>
              <a:t> </a:t>
            </a:r>
            <a:r>
              <a:rPr lang="en-US" dirty="0" err="1"/>
              <a:t>lượt</a:t>
            </a:r>
            <a:r>
              <a:rPr lang="en-US" dirty="0"/>
              <a:t> </a:t>
            </a:r>
            <a:r>
              <a:rPr lang="en-US" dirty="0" err="1"/>
              <a:t>về</a:t>
            </a:r>
            <a:r>
              <a:rPr lang="en-US" dirty="0"/>
              <a:t> </a:t>
            </a:r>
            <a:r>
              <a:rPr lang="en-US" dirty="0" err="1"/>
              <a:t>mỗi</a:t>
            </a:r>
            <a:r>
              <a:rPr lang="en-US" dirty="0"/>
              <a:t> </a:t>
            </a:r>
            <a:r>
              <a:rPr lang="en-US" dirty="0" err="1"/>
              <a:t>loại</a:t>
            </a:r>
            <a:r>
              <a:rPr lang="en-US" dirty="0"/>
              <a:t> </a:t>
            </a:r>
            <a:r>
              <a:rPr lang="en-US" dirty="0" err="1"/>
              <a:t>này</a:t>
            </a:r>
            <a:r>
              <a:rPr lang="en-US" dirty="0"/>
              <a:t>.</a:t>
            </a:r>
          </a:p>
          <a:p>
            <a:endParaRPr lang="en-US" dirty="0"/>
          </a:p>
        </p:txBody>
      </p:sp>
      <p:pic>
        <p:nvPicPr>
          <p:cNvPr id="4" name="Picture 3"/>
          <p:cNvPicPr>
            <a:picLocks noChangeAspect="1"/>
          </p:cNvPicPr>
          <p:nvPr/>
        </p:nvPicPr>
        <p:blipFill>
          <a:blip r:embed="rId2"/>
          <a:stretch>
            <a:fillRect/>
          </a:stretch>
        </p:blipFill>
        <p:spPr>
          <a:xfrm>
            <a:off x="12801600" y="3238500"/>
            <a:ext cx="11130399" cy="6714394"/>
          </a:xfrm>
          <a:prstGeom prst="rect">
            <a:avLst/>
          </a:prstGeom>
        </p:spPr>
      </p:pic>
    </p:spTree>
    <p:extLst>
      <p:ext uri="{BB962C8B-B14F-4D97-AF65-F5344CB8AC3E}">
        <p14:creationId xmlns:p14="http://schemas.microsoft.com/office/powerpoint/2010/main" val="199558670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9000" dirty="0"/>
              <a:t>Static</a:t>
            </a:r>
          </a:p>
        </p:txBody>
      </p:sp>
      <p:sp>
        <p:nvSpPr>
          <p:cNvPr id="3" name="Text Placeholder 2"/>
          <p:cNvSpPr>
            <a:spLocks noGrp="1"/>
          </p:cNvSpPr>
          <p:nvPr>
            <p:ph type="body" idx="1"/>
          </p:nvPr>
        </p:nvSpPr>
        <p:spPr>
          <a:xfrm>
            <a:off x="1689100" y="3238500"/>
            <a:ext cx="21005800" cy="4006362"/>
          </a:xfrm>
        </p:spPr>
        <p:txBody>
          <a:bodyPr/>
          <a:lstStyle/>
          <a:p>
            <a:r>
              <a:rPr lang="en-US" dirty="0" err="1"/>
              <a:t>Được</a:t>
            </a:r>
            <a:r>
              <a:rPr lang="en-US" dirty="0"/>
              <a:t> </a:t>
            </a:r>
            <a:r>
              <a:rPr lang="en-US" dirty="0" err="1"/>
              <a:t>xác</a:t>
            </a:r>
            <a:r>
              <a:rPr lang="en-US" dirty="0"/>
              <a:t> </a:t>
            </a:r>
            <a:r>
              <a:rPr lang="en-US" dirty="0" err="1"/>
              <a:t>định</a:t>
            </a:r>
            <a:r>
              <a:rPr lang="en-US" dirty="0"/>
              <a:t> </a:t>
            </a:r>
            <a:r>
              <a:rPr lang="en-US" dirty="0" err="1"/>
              <a:t>dựa</a:t>
            </a:r>
            <a:r>
              <a:rPr lang="en-US" dirty="0"/>
              <a:t> </a:t>
            </a:r>
            <a:r>
              <a:rPr lang="en-US" dirty="0" err="1"/>
              <a:t>trên</a:t>
            </a:r>
            <a:r>
              <a:rPr lang="en-US" dirty="0"/>
              <a:t> </a:t>
            </a:r>
            <a:r>
              <a:rPr lang="en-US" dirty="0" err="1"/>
              <a:t>lý</a:t>
            </a:r>
            <a:r>
              <a:rPr lang="en-US" dirty="0"/>
              <a:t> </a:t>
            </a:r>
            <a:r>
              <a:rPr lang="en-US" dirty="0" err="1"/>
              <a:t>thuyết</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của</a:t>
            </a:r>
            <a:r>
              <a:rPr lang="en-US" dirty="0"/>
              <a:t> document </a:t>
            </a:r>
            <a:r>
              <a:rPr lang="en-US" dirty="0" err="1"/>
              <a:t>phụ</a:t>
            </a:r>
            <a:r>
              <a:rPr lang="en-US" dirty="0"/>
              <a:t> </a:t>
            </a:r>
            <a:r>
              <a:rPr lang="en-US" dirty="0" err="1"/>
              <a:t>thuộc</a:t>
            </a:r>
            <a:r>
              <a:rPr lang="en-US" dirty="0"/>
              <a:t> </a:t>
            </a:r>
            <a:r>
              <a:rPr lang="en-US" dirty="0" err="1"/>
              <a:t>vào</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document </a:t>
            </a:r>
            <a:r>
              <a:rPr lang="en-US" dirty="0" err="1"/>
              <a:t>với</a:t>
            </a:r>
            <a:r>
              <a:rPr lang="en-US" dirty="0"/>
              <a:t> </a:t>
            </a:r>
            <a:r>
              <a:rPr lang="en-US" dirty="0" err="1"/>
              <a:t>nhau</a:t>
            </a:r>
            <a:r>
              <a:rPr lang="en-US" dirty="0"/>
              <a:t>". </a:t>
            </a:r>
          </a:p>
          <a:p>
            <a:r>
              <a:rPr lang="en-US" dirty="0" err="1"/>
              <a:t>Ví</a:t>
            </a:r>
            <a:r>
              <a:rPr lang="en-US" dirty="0"/>
              <a:t> </a:t>
            </a:r>
            <a:r>
              <a:rPr lang="en-US" dirty="0" err="1"/>
              <a:t>dụ</a:t>
            </a:r>
            <a:r>
              <a:rPr lang="en-US" dirty="0"/>
              <a:t> </a:t>
            </a:r>
            <a:r>
              <a:rPr lang="en-US" dirty="0" err="1"/>
              <a:t>chúng</a:t>
            </a:r>
            <a:r>
              <a:rPr lang="en-US" dirty="0"/>
              <a:t> ta </a:t>
            </a:r>
            <a:r>
              <a:rPr lang="en-US" dirty="0" err="1"/>
              <a:t>có</a:t>
            </a:r>
            <a:r>
              <a:rPr lang="en-US" dirty="0"/>
              <a:t> page rank </a:t>
            </a:r>
            <a:r>
              <a:rPr lang="en-US" dirty="0" err="1"/>
              <a:t>để</a:t>
            </a:r>
            <a:r>
              <a:rPr lang="en-US" dirty="0"/>
              <a:t> </a:t>
            </a:r>
            <a:r>
              <a:rPr lang="en-US" dirty="0" err="1"/>
              <a:t>sắp</a:t>
            </a:r>
            <a:r>
              <a:rPr lang="en-US" dirty="0"/>
              <a:t> </a:t>
            </a:r>
            <a:r>
              <a:rPr lang="en-US" dirty="0" err="1"/>
              <a:t>sếp</a:t>
            </a:r>
            <a:r>
              <a:rPr lang="en-US" dirty="0"/>
              <a:t> </a:t>
            </a:r>
            <a:r>
              <a:rPr lang="en-US" dirty="0" err="1"/>
              <a:t>kết</a:t>
            </a:r>
            <a:r>
              <a:rPr lang="en-US" dirty="0"/>
              <a:t> </a:t>
            </a:r>
            <a:r>
              <a:rPr lang="en-US" dirty="0" err="1"/>
              <a:t>quả</a:t>
            </a:r>
            <a:r>
              <a:rPr lang="en-US" dirty="0"/>
              <a:t> </a:t>
            </a:r>
            <a:r>
              <a:rPr lang="en-US" dirty="0" err="1"/>
              <a:t>tìm</a:t>
            </a:r>
            <a:r>
              <a:rPr lang="en-US" dirty="0"/>
              <a:t> </a:t>
            </a:r>
            <a:r>
              <a:rPr lang="en-US" dirty="0" err="1"/>
              <a:t>kiếm</a:t>
            </a:r>
            <a:r>
              <a:rPr lang="en-US" dirty="0"/>
              <a:t> website </a:t>
            </a:r>
            <a:r>
              <a:rPr lang="en-US" dirty="0" err="1"/>
              <a:t>của</a:t>
            </a:r>
            <a:r>
              <a:rPr lang="en-US" dirty="0"/>
              <a:t> Google. Ý </a:t>
            </a:r>
            <a:r>
              <a:rPr lang="en-US" dirty="0" err="1"/>
              <a:t>tưởng</a:t>
            </a:r>
            <a:r>
              <a:rPr lang="en-US" dirty="0"/>
              <a:t> </a:t>
            </a:r>
            <a:r>
              <a:rPr lang="en-US" dirty="0" err="1"/>
              <a:t>của</a:t>
            </a:r>
            <a:r>
              <a:rPr lang="en-US" dirty="0"/>
              <a:t> PageRank </a:t>
            </a:r>
            <a:r>
              <a:rPr lang="en-US" dirty="0" err="1"/>
              <a:t>là</a:t>
            </a:r>
            <a:r>
              <a:rPr lang="en-US" dirty="0"/>
              <a:t> “Page </a:t>
            </a:r>
            <a:r>
              <a:rPr lang="en-US" dirty="0" err="1"/>
              <a:t>nào</a:t>
            </a:r>
            <a:r>
              <a:rPr lang="en-US" dirty="0"/>
              <a:t> </a:t>
            </a:r>
            <a:r>
              <a:rPr lang="en-US" dirty="0" err="1"/>
              <a:t>càng</a:t>
            </a:r>
            <a:r>
              <a:rPr lang="en-US" dirty="0"/>
              <a:t> </a:t>
            </a:r>
            <a:r>
              <a:rPr lang="en-US" dirty="0" err="1"/>
              <a:t>được</a:t>
            </a:r>
            <a:r>
              <a:rPr lang="en-US" dirty="0"/>
              <a:t> </a:t>
            </a:r>
            <a:r>
              <a:rPr lang="en-US" dirty="0" err="1"/>
              <a:t>nhiều</a:t>
            </a:r>
            <a:r>
              <a:rPr lang="en-US" dirty="0"/>
              <a:t> link </a:t>
            </a:r>
            <a:r>
              <a:rPr lang="en-US" dirty="0" err="1"/>
              <a:t>tới</a:t>
            </a:r>
            <a:r>
              <a:rPr lang="en-US" dirty="0"/>
              <a:t>, </a:t>
            </a:r>
            <a:r>
              <a:rPr lang="en-US" dirty="0" err="1"/>
              <a:t>và</a:t>
            </a:r>
            <a:r>
              <a:rPr lang="en-US" dirty="0"/>
              <a:t> </a:t>
            </a:r>
            <a:r>
              <a:rPr lang="en-US" dirty="0" err="1"/>
              <a:t>được</a:t>
            </a:r>
            <a:r>
              <a:rPr lang="en-US" dirty="0"/>
              <a:t> link </a:t>
            </a:r>
            <a:r>
              <a:rPr lang="en-US" dirty="0" err="1"/>
              <a:t>tới</a:t>
            </a:r>
            <a:r>
              <a:rPr lang="en-US" dirty="0"/>
              <a:t> </a:t>
            </a:r>
            <a:r>
              <a:rPr lang="en-US" dirty="0" err="1"/>
              <a:t>bởi</a:t>
            </a:r>
            <a:r>
              <a:rPr lang="en-US" dirty="0"/>
              <a:t> </a:t>
            </a:r>
            <a:r>
              <a:rPr lang="en-US" dirty="0" err="1"/>
              <a:t>các</a:t>
            </a:r>
            <a:r>
              <a:rPr lang="en-US" dirty="0"/>
              <a:t> page </a:t>
            </a:r>
            <a:r>
              <a:rPr lang="en-US" dirty="0" err="1"/>
              <a:t>càng</a:t>
            </a:r>
            <a:r>
              <a:rPr lang="en-US" dirty="0"/>
              <a:t> </a:t>
            </a:r>
            <a:r>
              <a:rPr lang="en-US" dirty="0" err="1"/>
              <a:t>quan</a:t>
            </a:r>
            <a:r>
              <a:rPr lang="en-US" dirty="0"/>
              <a:t> </a:t>
            </a:r>
            <a:r>
              <a:rPr lang="en-US" dirty="0" err="1"/>
              <a:t>trọng</a:t>
            </a:r>
            <a:r>
              <a:rPr lang="en-US" dirty="0"/>
              <a:t>, </a:t>
            </a:r>
            <a:r>
              <a:rPr lang="en-US" dirty="0" err="1"/>
              <a:t>thì</a:t>
            </a:r>
            <a:r>
              <a:rPr lang="en-US" dirty="0"/>
              <a:t> score </a:t>
            </a:r>
            <a:r>
              <a:rPr lang="en-US" dirty="0" err="1"/>
              <a:t>càng</a:t>
            </a:r>
            <a:r>
              <a:rPr lang="en-US" dirty="0"/>
              <a:t> </a:t>
            </a:r>
            <a:r>
              <a:rPr lang="en-US" dirty="0" err="1"/>
              <a:t>cao</a:t>
            </a:r>
            <a:r>
              <a:rPr lang="en-US" dirty="0"/>
              <a:t>”. (</a:t>
            </a:r>
            <a:r>
              <a:rPr lang="en-US" dirty="0" err="1"/>
              <a:t>Vì</a:t>
            </a:r>
            <a:r>
              <a:rPr lang="en-US" dirty="0"/>
              <a:t> </a:t>
            </a:r>
            <a:r>
              <a:rPr lang="en-US" dirty="0" err="1"/>
              <a:t>thế</a:t>
            </a:r>
            <a:r>
              <a:rPr lang="en-US" dirty="0"/>
              <a:t> </a:t>
            </a:r>
            <a:r>
              <a:rPr lang="en-US" dirty="0" err="1"/>
              <a:t>có</a:t>
            </a:r>
            <a:r>
              <a:rPr lang="en-US" dirty="0"/>
              <a:t> 1 </a:t>
            </a:r>
            <a:r>
              <a:rPr lang="en-US" dirty="0" err="1"/>
              <a:t>thủ</a:t>
            </a:r>
            <a:r>
              <a:rPr lang="en-US" dirty="0"/>
              <a:t> </a:t>
            </a:r>
            <a:r>
              <a:rPr lang="en-US" dirty="0" err="1"/>
              <a:t>thuật</a:t>
            </a:r>
            <a:r>
              <a:rPr lang="en-US" dirty="0"/>
              <a:t> SEO </a:t>
            </a:r>
            <a:r>
              <a:rPr lang="en-US" dirty="0" err="1"/>
              <a:t>là</a:t>
            </a:r>
            <a:r>
              <a:rPr lang="en-US" dirty="0"/>
              <a:t> </a:t>
            </a:r>
            <a:r>
              <a:rPr lang="en-US" dirty="0" err="1"/>
              <a:t>đi</a:t>
            </a:r>
            <a:r>
              <a:rPr lang="en-US" dirty="0"/>
              <a:t> </a:t>
            </a:r>
            <a:r>
              <a:rPr lang="en-US" dirty="0" err="1"/>
              <a:t>đặt</a:t>
            </a:r>
            <a:r>
              <a:rPr lang="en-US" dirty="0"/>
              <a:t> link </a:t>
            </a:r>
            <a:r>
              <a:rPr lang="en-US" dirty="0" err="1"/>
              <a:t>của</a:t>
            </a:r>
            <a:r>
              <a:rPr lang="en-US" dirty="0"/>
              <a:t> </a:t>
            </a:r>
            <a:r>
              <a:rPr lang="en-US" dirty="0" err="1"/>
              <a:t>mình</a:t>
            </a:r>
            <a:r>
              <a:rPr lang="en-US" dirty="0"/>
              <a:t> </a:t>
            </a:r>
            <a:r>
              <a:rPr lang="en-US" dirty="0" err="1"/>
              <a:t>vào</a:t>
            </a:r>
            <a:r>
              <a:rPr lang="en-US" dirty="0"/>
              <a:t> </a:t>
            </a:r>
            <a:r>
              <a:rPr lang="en-US" dirty="0" err="1"/>
              <a:t>càng</a:t>
            </a:r>
            <a:r>
              <a:rPr lang="en-US" dirty="0"/>
              <a:t> </a:t>
            </a:r>
            <a:r>
              <a:rPr lang="en-US" dirty="0" err="1"/>
              <a:t>nhiều</a:t>
            </a:r>
            <a:r>
              <a:rPr lang="en-US" dirty="0"/>
              <a:t> website </a:t>
            </a:r>
            <a:r>
              <a:rPr lang="en-US" dirty="0" err="1"/>
              <a:t>càng</a:t>
            </a:r>
            <a:r>
              <a:rPr lang="en-US" dirty="0"/>
              <a:t> </a:t>
            </a:r>
            <a:r>
              <a:rPr lang="en-US" dirty="0" err="1"/>
              <a:t>tốt</a:t>
            </a:r>
            <a:r>
              <a:rPr lang="en-US" dirty="0"/>
              <a:t>). </a:t>
            </a:r>
          </a:p>
          <a:p>
            <a:endParaRPr lang="en-US" dirty="0"/>
          </a:p>
        </p:txBody>
      </p:sp>
      <p:pic>
        <p:nvPicPr>
          <p:cNvPr id="4098" name="Picture 2" descr="Káº¿t quáº£ hÃ¬nh áº£nh cho se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1159" y="7430599"/>
            <a:ext cx="9363075" cy="420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72253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9000" dirty="0" err="1"/>
              <a:t>DynaMic</a:t>
            </a:r>
            <a:endParaRPr lang="en-US" sz="9000" dirty="0"/>
          </a:p>
        </p:txBody>
      </p:sp>
      <p:sp>
        <p:nvSpPr>
          <p:cNvPr id="3" name="Text Placeholder 2"/>
          <p:cNvSpPr>
            <a:spLocks noGrp="1"/>
          </p:cNvSpPr>
          <p:nvPr>
            <p:ph type="body" idx="1"/>
          </p:nvPr>
        </p:nvSpPr>
        <p:spPr>
          <a:xfrm>
            <a:off x="12022993" y="3314700"/>
            <a:ext cx="11657622" cy="9228992"/>
          </a:xfrm>
        </p:spPr>
        <p:txBody>
          <a:bodyPr>
            <a:noAutofit/>
          </a:bodyPr>
          <a:lstStyle/>
          <a:p>
            <a:r>
              <a:rPr lang="en-US" dirty="0"/>
              <a:t>Ranking Model </a:t>
            </a:r>
            <a:r>
              <a:rPr lang="en-US" dirty="0" err="1"/>
              <a:t>thuộc</a:t>
            </a:r>
            <a:r>
              <a:rPr lang="en-US" dirty="0"/>
              <a:t> </a:t>
            </a:r>
            <a:r>
              <a:rPr lang="en-US" dirty="0" err="1"/>
              <a:t>dạng</a:t>
            </a:r>
            <a:r>
              <a:rPr lang="en-US" dirty="0"/>
              <a:t> Dynamic </a:t>
            </a:r>
            <a:r>
              <a:rPr lang="en-US" dirty="0" err="1"/>
              <a:t>dựa</a:t>
            </a:r>
            <a:r>
              <a:rPr lang="en-US" dirty="0"/>
              <a:t> </a:t>
            </a:r>
            <a:r>
              <a:rPr lang="en-US" dirty="0" err="1"/>
              <a:t>chủ</a:t>
            </a:r>
            <a:r>
              <a:rPr lang="en-US" dirty="0"/>
              <a:t> </a:t>
            </a:r>
            <a:r>
              <a:rPr lang="en-US" dirty="0" err="1"/>
              <a:t>yếu</a:t>
            </a:r>
            <a:r>
              <a:rPr lang="en-US" dirty="0"/>
              <a:t> </a:t>
            </a:r>
            <a:r>
              <a:rPr lang="en-US" dirty="0" err="1"/>
              <a:t>vào</a:t>
            </a:r>
            <a:r>
              <a:rPr lang="en-US" dirty="0"/>
              <a:t> </a:t>
            </a:r>
            <a:r>
              <a:rPr lang="en-US" b="1" dirty="0" err="1"/>
              <a:t>Mối</a:t>
            </a:r>
            <a:r>
              <a:rPr lang="en-US" b="1" dirty="0"/>
              <a:t> </a:t>
            </a:r>
            <a:r>
              <a:rPr lang="en-US" b="1" dirty="0" err="1"/>
              <a:t>quan</a:t>
            </a:r>
            <a:r>
              <a:rPr lang="en-US" b="1" dirty="0"/>
              <a:t> </a:t>
            </a:r>
            <a:r>
              <a:rPr lang="en-US" b="1" dirty="0" err="1"/>
              <a:t>hệ</a:t>
            </a:r>
            <a:r>
              <a:rPr lang="en-US" dirty="0"/>
              <a:t> </a:t>
            </a:r>
            <a:r>
              <a:rPr lang="en-US" dirty="0" err="1"/>
              <a:t>giữa</a:t>
            </a:r>
            <a:r>
              <a:rPr lang="en-US" dirty="0"/>
              <a:t> “query term” </a:t>
            </a:r>
            <a:r>
              <a:rPr lang="en-US" dirty="0" err="1"/>
              <a:t>và</a:t>
            </a:r>
            <a:r>
              <a:rPr lang="en-US" dirty="0"/>
              <a:t> “document”. </a:t>
            </a:r>
            <a:r>
              <a:rPr lang="en-US" dirty="0" err="1"/>
              <a:t>Có</a:t>
            </a:r>
            <a:r>
              <a:rPr lang="en-US" dirty="0"/>
              <a:t> </a:t>
            </a:r>
            <a:r>
              <a:rPr lang="en-US" dirty="0" err="1"/>
              <a:t>rất</a:t>
            </a:r>
            <a:r>
              <a:rPr lang="en-US" dirty="0"/>
              <a:t> </a:t>
            </a:r>
            <a:r>
              <a:rPr lang="en-US" dirty="0" err="1"/>
              <a:t>nhiều</a:t>
            </a:r>
            <a:r>
              <a:rPr lang="en-US" dirty="0"/>
              <a:t> </a:t>
            </a:r>
            <a:r>
              <a:rPr lang="en-US" dirty="0" err="1"/>
              <a:t>thuật</a:t>
            </a:r>
            <a:r>
              <a:rPr lang="en-US" dirty="0"/>
              <a:t> </a:t>
            </a:r>
            <a:r>
              <a:rPr lang="en-US" dirty="0" err="1"/>
              <a:t>toán</a:t>
            </a:r>
            <a:r>
              <a:rPr lang="en-US" dirty="0"/>
              <a:t> </a:t>
            </a:r>
            <a:r>
              <a:rPr lang="en-US" dirty="0" err="1"/>
              <a:t>thuộc</a:t>
            </a:r>
            <a:r>
              <a:rPr lang="en-US" dirty="0"/>
              <a:t> </a:t>
            </a:r>
            <a:r>
              <a:rPr lang="en-US" dirty="0" err="1"/>
              <a:t>dạng</a:t>
            </a:r>
            <a:r>
              <a:rPr lang="en-US" dirty="0"/>
              <a:t> </a:t>
            </a:r>
            <a:r>
              <a:rPr lang="en-US" dirty="0" err="1"/>
              <a:t>này</a:t>
            </a:r>
            <a:r>
              <a:rPr lang="en-US" dirty="0"/>
              <a:t>:</a:t>
            </a:r>
          </a:p>
          <a:p>
            <a:r>
              <a:rPr lang="en-US" dirty="0" err="1"/>
              <a:t>Thuật</a:t>
            </a:r>
            <a:r>
              <a:rPr lang="en-US" dirty="0"/>
              <a:t> </a:t>
            </a:r>
            <a:r>
              <a:rPr lang="en-US" dirty="0" err="1"/>
              <a:t>toán</a:t>
            </a:r>
            <a:r>
              <a:rPr lang="en-US" dirty="0"/>
              <a:t> </a:t>
            </a:r>
            <a:r>
              <a:rPr lang="en-US" dirty="0" err="1"/>
              <a:t>dựa</a:t>
            </a:r>
            <a:r>
              <a:rPr lang="en-US" dirty="0"/>
              <a:t> </a:t>
            </a:r>
            <a:r>
              <a:rPr lang="en-US" dirty="0" err="1"/>
              <a:t>vào</a:t>
            </a:r>
            <a:r>
              <a:rPr lang="en-US" dirty="0"/>
              <a:t> </a:t>
            </a:r>
            <a:r>
              <a:rPr lang="en-US" dirty="0" err="1"/>
              <a:t>tần</a:t>
            </a:r>
            <a:r>
              <a:rPr lang="en-US" dirty="0"/>
              <a:t> </a:t>
            </a:r>
            <a:r>
              <a:rPr lang="en-US" dirty="0" err="1"/>
              <a:t>suất</a:t>
            </a:r>
            <a:r>
              <a:rPr lang="en-US" dirty="0"/>
              <a:t> </a:t>
            </a:r>
            <a:r>
              <a:rPr lang="en-US" dirty="0" err="1"/>
              <a:t>xuất</a:t>
            </a:r>
            <a:r>
              <a:rPr lang="en-US" dirty="0"/>
              <a:t> </a:t>
            </a:r>
            <a:r>
              <a:rPr lang="en-US" dirty="0" err="1"/>
              <a:t>hiện</a:t>
            </a:r>
            <a:r>
              <a:rPr lang="en-US" dirty="0"/>
              <a:t> </a:t>
            </a:r>
            <a:r>
              <a:rPr lang="en-US" dirty="0" err="1"/>
              <a:t>của</a:t>
            </a:r>
            <a:r>
              <a:rPr lang="en-US" dirty="0"/>
              <a:t> “query term” </a:t>
            </a:r>
            <a:r>
              <a:rPr lang="en-US" dirty="0" err="1"/>
              <a:t>trong</a:t>
            </a:r>
            <a:r>
              <a:rPr lang="en-US" dirty="0"/>
              <a:t> document (</a:t>
            </a:r>
            <a:r>
              <a:rPr lang="en-US" dirty="0" err="1"/>
              <a:t>Xuất</a:t>
            </a:r>
            <a:r>
              <a:rPr lang="en-US" dirty="0"/>
              <a:t> </a:t>
            </a:r>
            <a:r>
              <a:rPr lang="en-US" dirty="0" err="1"/>
              <a:t>hiện</a:t>
            </a:r>
            <a:r>
              <a:rPr lang="en-US" dirty="0"/>
              <a:t> </a:t>
            </a:r>
            <a:r>
              <a:rPr lang="en-US" dirty="0" err="1"/>
              <a:t>càng</a:t>
            </a:r>
            <a:r>
              <a:rPr lang="en-US" dirty="0"/>
              <a:t> </a:t>
            </a:r>
            <a:r>
              <a:rPr lang="en-US" dirty="0" err="1"/>
              <a:t>nhiều</a:t>
            </a:r>
            <a:r>
              <a:rPr lang="en-US" dirty="0"/>
              <a:t> </a:t>
            </a:r>
            <a:r>
              <a:rPr lang="en-US" dirty="0" err="1"/>
              <a:t>trong</a:t>
            </a:r>
            <a:r>
              <a:rPr lang="en-US" dirty="0"/>
              <a:t> document </a:t>
            </a:r>
            <a:r>
              <a:rPr lang="en-US" dirty="0" err="1"/>
              <a:t>điểm</a:t>
            </a:r>
            <a:r>
              <a:rPr lang="en-US" dirty="0"/>
              <a:t> </a:t>
            </a:r>
            <a:r>
              <a:rPr lang="en-US" dirty="0" err="1"/>
              <a:t>càng</a:t>
            </a:r>
            <a:r>
              <a:rPr lang="en-US" dirty="0"/>
              <a:t> </a:t>
            </a:r>
            <a:r>
              <a:rPr lang="en-US" dirty="0" err="1"/>
              <a:t>cao</a:t>
            </a:r>
            <a:r>
              <a:rPr lang="en-US" dirty="0"/>
              <a:t>) </a:t>
            </a:r>
          </a:p>
          <a:p>
            <a:r>
              <a:rPr lang="en-US" dirty="0" err="1"/>
              <a:t>Thuật</a:t>
            </a:r>
            <a:r>
              <a:rPr lang="en-US" dirty="0"/>
              <a:t> </a:t>
            </a:r>
            <a:r>
              <a:rPr lang="en-US" dirty="0" err="1"/>
              <a:t>toán</a:t>
            </a:r>
            <a:r>
              <a:rPr lang="en-US" dirty="0"/>
              <a:t> </a:t>
            </a:r>
            <a:r>
              <a:rPr lang="en-US" dirty="0" err="1"/>
              <a:t>dựa</a:t>
            </a:r>
            <a:r>
              <a:rPr lang="en-US" dirty="0"/>
              <a:t> </a:t>
            </a:r>
            <a:r>
              <a:rPr lang="en-US" dirty="0" err="1"/>
              <a:t>vào</a:t>
            </a:r>
            <a:r>
              <a:rPr lang="en-US" dirty="0"/>
              <a:t> </a:t>
            </a:r>
            <a:r>
              <a:rPr lang="en-US" dirty="0" err="1"/>
              <a:t>các</a:t>
            </a:r>
            <a:r>
              <a:rPr lang="en-US" dirty="0"/>
              <a:t> </a:t>
            </a:r>
            <a:r>
              <a:rPr lang="en-US" dirty="0" err="1"/>
              <a:t>đặc</a:t>
            </a:r>
            <a:r>
              <a:rPr lang="en-US" dirty="0"/>
              <a:t> </a:t>
            </a:r>
            <a:r>
              <a:rPr lang="en-US" dirty="0" err="1"/>
              <a:t>tính</a:t>
            </a:r>
            <a:r>
              <a:rPr lang="en-US" dirty="0"/>
              <a:t> </a:t>
            </a:r>
            <a:r>
              <a:rPr lang="en-US" dirty="0" err="1"/>
              <a:t>ngữ</a:t>
            </a:r>
            <a:r>
              <a:rPr lang="en-US" dirty="0"/>
              <a:t> </a:t>
            </a:r>
            <a:r>
              <a:rPr lang="en-US" dirty="0" err="1"/>
              <a:t>nghĩa</a:t>
            </a:r>
            <a:r>
              <a:rPr lang="en-US" dirty="0"/>
              <a:t> (semantic) </a:t>
            </a:r>
            <a:r>
              <a:rPr lang="en-US" dirty="0" err="1"/>
              <a:t>của</a:t>
            </a:r>
            <a:r>
              <a:rPr lang="en-US" dirty="0"/>
              <a:t> query term (</a:t>
            </a:r>
            <a:r>
              <a:rPr lang="en-US" dirty="0" err="1"/>
              <a:t>Ví</a:t>
            </a:r>
            <a:r>
              <a:rPr lang="en-US" dirty="0"/>
              <a:t> </a:t>
            </a:r>
            <a:r>
              <a:rPr lang="en-US" dirty="0" err="1"/>
              <a:t>dụ</a:t>
            </a:r>
            <a:r>
              <a:rPr lang="en-US" dirty="0"/>
              <a:t> </a:t>
            </a:r>
            <a:r>
              <a:rPr lang="en-US" dirty="0" err="1"/>
              <a:t>các</a:t>
            </a:r>
            <a:r>
              <a:rPr lang="en-US" dirty="0"/>
              <a:t> document </a:t>
            </a:r>
            <a:r>
              <a:rPr lang="en-US" dirty="0" err="1"/>
              <a:t>có</a:t>
            </a:r>
            <a:r>
              <a:rPr lang="en-US" dirty="0"/>
              <a:t> </a:t>
            </a:r>
            <a:r>
              <a:rPr lang="en-US" dirty="0" err="1"/>
              <a:t>từ</a:t>
            </a:r>
            <a:r>
              <a:rPr lang="en-US" dirty="0"/>
              <a:t> </a:t>
            </a:r>
            <a:r>
              <a:rPr lang="en-US" dirty="0" err="1"/>
              <a:t>đồng</a:t>
            </a:r>
            <a:r>
              <a:rPr lang="en-US" dirty="0"/>
              <a:t> </a:t>
            </a:r>
            <a:r>
              <a:rPr lang="en-US" dirty="0" err="1"/>
              <a:t>nghĩa</a:t>
            </a:r>
            <a:r>
              <a:rPr lang="en-US" dirty="0"/>
              <a:t> </a:t>
            </a:r>
            <a:r>
              <a:rPr lang="en-US" dirty="0" err="1"/>
              <a:t>với</a:t>
            </a:r>
            <a:r>
              <a:rPr lang="en-US" dirty="0"/>
              <a:t> query term…)</a:t>
            </a:r>
          </a:p>
          <a:p>
            <a:r>
              <a:rPr lang="en-US" dirty="0" err="1"/>
              <a:t>Thuật</a:t>
            </a:r>
            <a:r>
              <a:rPr lang="en-US" dirty="0"/>
              <a:t> </a:t>
            </a:r>
            <a:r>
              <a:rPr lang="en-US" dirty="0" err="1"/>
              <a:t>toán</a:t>
            </a:r>
            <a:r>
              <a:rPr lang="en-US" dirty="0"/>
              <a:t> </a:t>
            </a:r>
            <a:r>
              <a:rPr lang="en-US" dirty="0" err="1"/>
              <a:t>sử</a:t>
            </a:r>
            <a:r>
              <a:rPr lang="en-US" dirty="0"/>
              <a:t> </a:t>
            </a:r>
            <a:r>
              <a:rPr lang="en-US" dirty="0" err="1"/>
              <a:t>dụng</a:t>
            </a:r>
            <a:r>
              <a:rPr lang="en-US" dirty="0"/>
              <a:t> </a:t>
            </a:r>
            <a:r>
              <a:rPr lang="en-US" dirty="0" err="1"/>
              <a:t>những</a:t>
            </a:r>
            <a:r>
              <a:rPr lang="en-US" dirty="0"/>
              <a:t> </a:t>
            </a:r>
            <a:r>
              <a:rPr lang="en-US" dirty="0" err="1"/>
              <a:t>quan</a:t>
            </a:r>
            <a:r>
              <a:rPr lang="en-US" dirty="0"/>
              <a:t> </a:t>
            </a:r>
            <a:r>
              <a:rPr lang="en-US" dirty="0" err="1"/>
              <a:t>sát</a:t>
            </a:r>
            <a:r>
              <a:rPr lang="en-US" dirty="0"/>
              <a:t> </a:t>
            </a:r>
            <a:r>
              <a:rPr lang="en-US" dirty="0" err="1"/>
              <a:t>mang</a:t>
            </a:r>
            <a:r>
              <a:rPr lang="en-US" dirty="0"/>
              <a:t> </a:t>
            </a:r>
            <a:r>
              <a:rPr lang="en-US" dirty="0" err="1"/>
              <a:t>tính</a:t>
            </a:r>
            <a:r>
              <a:rPr lang="en-US" dirty="0"/>
              <a:t> con ng</a:t>
            </a:r>
            <a:r>
              <a:rPr lang="vi-VN" dirty="0"/>
              <a:t>ườ</a:t>
            </a:r>
            <a:r>
              <a:rPr lang="en-US" dirty="0" err="1"/>
              <a:t>i</a:t>
            </a:r>
            <a:r>
              <a:rPr lang="en-US" dirty="0"/>
              <a:t> </a:t>
            </a:r>
            <a:r>
              <a:rPr lang="en-US" dirty="0" err="1"/>
              <a:t>nh</a:t>
            </a:r>
            <a:r>
              <a:rPr lang="vi-VN" dirty="0"/>
              <a:t>ư</a:t>
            </a:r>
            <a:r>
              <a:rPr lang="en-US" dirty="0"/>
              <a:t> </a:t>
            </a:r>
            <a:r>
              <a:rPr lang="en-US" dirty="0" err="1"/>
              <a:t>thứ</a:t>
            </a:r>
            <a:r>
              <a:rPr lang="en-US" dirty="0"/>
              <a:t> </a:t>
            </a:r>
            <a:r>
              <a:rPr lang="en-US" dirty="0" err="1"/>
              <a:t>tự</a:t>
            </a:r>
            <a:r>
              <a:rPr lang="en-US" dirty="0"/>
              <a:t> </a:t>
            </a:r>
            <a:r>
              <a:rPr lang="en-US" dirty="0" err="1"/>
              <a:t>xuất</a:t>
            </a:r>
            <a:r>
              <a:rPr lang="en-US" dirty="0"/>
              <a:t> </a:t>
            </a:r>
            <a:r>
              <a:rPr lang="en-US" dirty="0" err="1"/>
              <a:t>hiện</a:t>
            </a:r>
            <a:r>
              <a:rPr lang="en-US" dirty="0"/>
              <a:t> </a:t>
            </a:r>
            <a:r>
              <a:rPr lang="en-US" dirty="0" err="1"/>
              <a:t>các</a:t>
            </a:r>
            <a:r>
              <a:rPr lang="en-US" dirty="0"/>
              <a:t> </a:t>
            </a:r>
            <a:r>
              <a:rPr lang="en-US" dirty="0" err="1"/>
              <a:t>từ</a:t>
            </a:r>
            <a:r>
              <a:rPr lang="en-US" dirty="0"/>
              <a:t> </a:t>
            </a:r>
            <a:r>
              <a:rPr lang="en-US" dirty="0" err="1"/>
              <a:t>trong</a:t>
            </a:r>
            <a:r>
              <a:rPr lang="en-US" dirty="0"/>
              <a:t> “Query term” </a:t>
            </a:r>
            <a:r>
              <a:rPr lang="en-US" dirty="0" err="1"/>
              <a:t>và</a:t>
            </a:r>
            <a:r>
              <a:rPr lang="en-US" dirty="0"/>
              <a:t> </a:t>
            </a:r>
            <a:r>
              <a:rPr lang="en-US" dirty="0" err="1"/>
              <a:t>thứ</a:t>
            </a:r>
            <a:r>
              <a:rPr lang="en-US" dirty="0"/>
              <a:t> </a:t>
            </a:r>
            <a:r>
              <a:rPr lang="en-US" dirty="0" err="1"/>
              <a:t>tự</a:t>
            </a:r>
            <a:r>
              <a:rPr lang="en-US" dirty="0"/>
              <a:t> </a:t>
            </a:r>
            <a:r>
              <a:rPr lang="en-US" dirty="0" err="1"/>
              <a:t>xuất</a:t>
            </a:r>
            <a:r>
              <a:rPr lang="en-US" dirty="0"/>
              <a:t> </a:t>
            </a:r>
            <a:r>
              <a:rPr lang="en-US" dirty="0" err="1"/>
              <a:t>hiện</a:t>
            </a:r>
            <a:r>
              <a:rPr lang="en-US" dirty="0"/>
              <a:t> </a:t>
            </a:r>
            <a:r>
              <a:rPr lang="en-US" dirty="0" err="1"/>
              <a:t>trong</a:t>
            </a:r>
            <a:r>
              <a:rPr lang="en-US" dirty="0"/>
              <a:t> document (VD: </a:t>
            </a:r>
            <a:r>
              <a:rPr lang="en-US" dirty="0" err="1"/>
              <a:t>tôi</a:t>
            </a:r>
            <a:r>
              <a:rPr lang="en-US" dirty="0"/>
              <a:t> </a:t>
            </a:r>
            <a:r>
              <a:rPr lang="en-US" dirty="0" err="1"/>
              <a:t>tên</a:t>
            </a:r>
            <a:r>
              <a:rPr lang="en-US" dirty="0"/>
              <a:t> </a:t>
            </a:r>
            <a:r>
              <a:rPr lang="en-US" dirty="0" err="1"/>
              <a:t>tiên</a:t>
            </a:r>
            <a:r>
              <a:rPr lang="en-US" dirty="0"/>
              <a:t> </a:t>
            </a:r>
            <a:r>
              <a:rPr lang="en-US" dirty="0" err="1"/>
              <a:t>sẽ</a:t>
            </a:r>
            <a:r>
              <a:rPr lang="en-US" dirty="0"/>
              <a:t> đ</a:t>
            </a:r>
            <a:r>
              <a:rPr lang="vi-VN" dirty="0"/>
              <a:t>ượ</a:t>
            </a:r>
            <a:r>
              <a:rPr lang="en-US" dirty="0"/>
              <a:t>c </a:t>
            </a:r>
            <a:r>
              <a:rPr lang="en-US" dirty="0" err="1"/>
              <a:t>xếp</a:t>
            </a:r>
            <a:r>
              <a:rPr lang="en-US" dirty="0"/>
              <a:t> </a:t>
            </a:r>
            <a:r>
              <a:rPr lang="en-US" dirty="0" err="1"/>
              <a:t>tr</a:t>
            </a:r>
            <a:r>
              <a:rPr lang="vi-VN" dirty="0"/>
              <a:t>ước</a:t>
            </a:r>
            <a:r>
              <a:rPr lang="en-US" dirty="0"/>
              <a:t> </a:t>
            </a:r>
            <a:r>
              <a:rPr lang="en-US" dirty="0" err="1"/>
              <a:t>tên</a:t>
            </a:r>
            <a:r>
              <a:rPr lang="en-US" dirty="0"/>
              <a:t> </a:t>
            </a:r>
            <a:r>
              <a:rPr lang="en-US" dirty="0" err="1"/>
              <a:t>tiên</a:t>
            </a:r>
            <a:r>
              <a:rPr lang="en-US" dirty="0"/>
              <a:t> </a:t>
            </a:r>
            <a:r>
              <a:rPr lang="en-US" dirty="0" err="1"/>
              <a:t>tôi</a:t>
            </a:r>
            <a:r>
              <a:rPr lang="en-US" dirty="0"/>
              <a:t>) </a:t>
            </a:r>
          </a:p>
          <a:p>
            <a:r>
              <a:rPr lang="en-US" dirty="0" err="1"/>
              <a:t>Thuật</a:t>
            </a:r>
            <a:r>
              <a:rPr lang="en-US" dirty="0"/>
              <a:t> </a:t>
            </a:r>
            <a:r>
              <a:rPr lang="en-US" dirty="0" err="1"/>
              <a:t>toán</a:t>
            </a:r>
            <a:r>
              <a:rPr lang="en-US" dirty="0"/>
              <a:t> </a:t>
            </a:r>
            <a:r>
              <a:rPr lang="en-US" u="sng" dirty="0">
                <a:hlinkClick r:id="rId2"/>
              </a:rPr>
              <a:t>TF-IDF</a:t>
            </a:r>
            <a:r>
              <a:rPr lang="en-US" dirty="0"/>
              <a:t> (Term Frequency Inverse Document Frequency) </a:t>
            </a:r>
            <a:r>
              <a:rPr lang="en-US" dirty="0" err="1"/>
              <a:t>là</a:t>
            </a:r>
            <a:r>
              <a:rPr lang="en-US" dirty="0"/>
              <a:t> </a:t>
            </a:r>
            <a:r>
              <a:rPr lang="en-US" dirty="0" err="1"/>
              <a:t>thuật</a:t>
            </a:r>
            <a:r>
              <a:rPr lang="en-US" dirty="0"/>
              <a:t> </a:t>
            </a:r>
            <a:r>
              <a:rPr lang="en-US" dirty="0" err="1"/>
              <a:t>toán</a:t>
            </a:r>
            <a:r>
              <a:rPr lang="en-US" dirty="0"/>
              <a:t> đ</a:t>
            </a:r>
            <a:r>
              <a:rPr lang="vi-VN" dirty="0"/>
              <a:t>ược</a:t>
            </a:r>
            <a:r>
              <a:rPr lang="en-US" dirty="0"/>
              <a:t> </a:t>
            </a:r>
            <a:r>
              <a:rPr lang="en-US" dirty="0" err="1"/>
              <a:t>sử</a:t>
            </a:r>
            <a:r>
              <a:rPr lang="en-US" dirty="0"/>
              <a:t> </a:t>
            </a:r>
            <a:r>
              <a:rPr lang="en-US" dirty="0" err="1"/>
              <a:t>dụng</a:t>
            </a:r>
            <a:r>
              <a:rPr lang="en-US" dirty="0"/>
              <a:t> </a:t>
            </a:r>
            <a:r>
              <a:rPr lang="en-US" dirty="0" err="1"/>
              <a:t>nhiều</a:t>
            </a:r>
            <a:r>
              <a:rPr lang="en-US" dirty="0"/>
              <a:t> </a:t>
            </a:r>
            <a:r>
              <a:rPr lang="en-US" dirty="0" err="1"/>
              <a:t>nhất</a:t>
            </a:r>
            <a:r>
              <a:rPr lang="en-US" dirty="0"/>
              <a:t>. </a:t>
            </a:r>
          </a:p>
        </p:txBody>
      </p:sp>
      <p:pic>
        <p:nvPicPr>
          <p:cNvPr id="5124" name="Picture 4" descr="Káº¿t quáº£ hÃ¬nh áº£nh cho Term Frequency Inverse Document Frequ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6" y="4581647"/>
            <a:ext cx="10899525" cy="7270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8451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9000" dirty="0"/>
              <a:t>Machine learning</a:t>
            </a:r>
          </a:p>
        </p:txBody>
      </p:sp>
      <p:sp>
        <p:nvSpPr>
          <p:cNvPr id="3" name="Text Placeholder 2"/>
          <p:cNvSpPr>
            <a:spLocks noGrp="1"/>
          </p:cNvSpPr>
          <p:nvPr>
            <p:ph type="body" idx="1"/>
          </p:nvPr>
        </p:nvSpPr>
        <p:spPr>
          <a:xfrm>
            <a:off x="1689100" y="3238500"/>
            <a:ext cx="11516946" cy="8877300"/>
          </a:xfrm>
        </p:spPr>
        <p:txBody>
          <a:bodyPr/>
          <a:lstStyle/>
          <a:p>
            <a:r>
              <a:rPr lang="en-US" dirty="0"/>
              <a:t>Ý </a:t>
            </a:r>
            <a:r>
              <a:rPr lang="en-US" dirty="0" err="1"/>
              <a:t>tưởng</a:t>
            </a:r>
            <a:r>
              <a:rPr lang="en-US" dirty="0"/>
              <a:t> </a:t>
            </a:r>
            <a:r>
              <a:rPr lang="en-US" dirty="0" err="1"/>
              <a:t>của</a:t>
            </a:r>
            <a:r>
              <a:rPr lang="en-US" dirty="0"/>
              <a:t> </a:t>
            </a:r>
            <a:r>
              <a:rPr lang="en-US" dirty="0" err="1"/>
              <a:t>việc</a:t>
            </a:r>
            <a:r>
              <a:rPr lang="en-US" dirty="0"/>
              <a:t> </a:t>
            </a:r>
            <a:r>
              <a:rPr lang="en-US" dirty="0" err="1"/>
              <a:t>sử</a:t>
            </a:r>
            <a:r>
              <a:rPr lang="en-US" dirty="0"/>
              <a:t> </a:t>
            </a:r>
            <a:r>
              <a:rPr lang="en-US" dirty="0" err="1"/>
              <a:t>dụng</a:t>
            </a:r>
            <a:r>
              <a:rPr lang="en-US" dirty="0"/>
              <a:t> Machine Learning </a:t>
            </a:r>
            <a:r>
              <a:rPr lang="en-US" dirty="0" err="1"/>
              <a:t>trong</a:t>
            </a:r>
            <a:r>
              <a:rPr lang="en-US" dirty="0"/>
              <a:t> ranking </a:t>
            </a:r>
            <a:r>
              <a:rPr lang="en-US" dirty="0" err="1"/>
              <a:t>là</a:t>
            </a:r>
            <a:r>
              <a:rPr lang="en-US" dirty="0"/>
              <a:t> </a:t>
            </a:r>
            <a:r>
              <a:rPr lang="en-US" dirty="0" err="1"/>
              <a:t>chúng</a:t>
            </a:r>
            <a:r>
              <a:rPr lang="en-US" dirty="0"/>
              <a:t> ta </a:t>
            </a:r>
            <a:r>
              <a:rPr lang="en-US" dirty="0" err="1"/>
              <a:t>sẽ</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xác</a:t>
            </a:r>
            <a:r>
              <a:rPr lang="en-US" dirty="0"/>
              <a:t> </a:t>
            </a:r>
            <a:r>
              <a:rPr lang="en-US" dirty="0" err="1"/>
              <a:t>suất</a:t>
            </a:r>
            <a:r>
              <a:rPr lang="en-US" dirty="0"/>
              <a:t> </a:t>
            </a:r>
            <a:r>
              <a:rPr lang="en-US" dirty="0" err="1"/>
              <a:t>để</a:t>
            </a:r>
            <a:r>
              <a:rPr lang="en-US" dirty="0"/>
              <a:t> </a:t>
            </a:r>
            <a:r>
              <a:rPr lang="en-US" dirty="0" err="1"/>
              <a:t>tính</a:t>
            </a:r>
            <a:r>
              <a:rPr lang="en-US" dirty="0"/>
              <a:t> </a:t>
            </a:r>
            <a:r>
              <a:rPr lang="en-US" dirty="0" err="1"/>
              <a:t>toán</a:t>
            </a:r>
            <a:r>
              <a:rPr lang="en-US" dirty="0"/>
              <a:t>.</a:t>
            </a:r>
          </a:p>
          <a:p>
            <a:r>
              <a:rPr lang="en-US" dirty="0" err="1"/>
              <a:t>Nghĩa</a:t>
            </a:r>
            <a:r>
              <a:rPr lang="en-US" dirty="0"/>
              <a:t> </a:t>
            </a:r>
            <a:r>
              <a:rPr lang="en-US" dirty="0" err="1"/>
              <a:t>là</a:t>
            </a:r>
            <a:r>
              <a:rPr lang="en-US" dirty="0"/>
              <a:t> </a:t>
            </a:r>
            <a:r>
              <a:rPr lang="en-US" dirty="0" err="1"/>
              <a:t>chúng</a:t>
            </a:r>
            <a:r>
              <a:rPr lang="en-US" dirty="0"/>
              <a:t> ta </a:t>
            </a:r>
            <a:r>
              <a:rPr lang="en-US" dirty="0" err="1"/>
              <a:t>sẽ</a:t>
            </a:r>
            <a:r>
              <a:rPr lang="en-US" dirty="0"/>
              <a:t> </a:t>
            </a:r>
            <a:r>
              <a:rPr lang="en-US" dirty="0" err="1"/>
              <a:t>có</a:t>
            </a:r>
            <a:r>
              <a:rPr lang="en-US" dirty="0"/>
              <a:t> input </a:t>
            </a:r>
            <a:r>
              <a:rPr lang="en-US" dirty="0" err="1"/>
              <a:t>là</a:t>
            </a:r>
            <a:r>
              <a:rPr lang="en-US" dirty="0"/>
              <a:t> </a:t>
            </a:r>
            <a:r>
              <a:rPr lang="en-US" dirty="0" err="1"/>
              <a:t>một</a:t>
            </a:r>
            <a:r>
              <a:rPr lang="en-US" dirty="0"/>
              <a:t> </a:t>
            </a:r>
            <a:r>
              <a:rPr lang="en-US" dirty="0" err="1"/>
              <a:t>tập</a:t>
            </a:r>
            <a:r>
              <a:rPr lang="en-US" dirty="0"/>
              <a:t> </a:t>
            </a:r>
            <a:r>
              <a:rPr lang="en-US" dirty="0" err="1"/>
              <a:t>dữ</a:t>
            </a:r>
            <a:r>
              <a:rPr lang="en-US" dirty="0"/>
              <a:t> </a:t>
            </a:r>
            <a:r>
              <a:rPr lang="en-US" dirty="0" err="1"/>
              <a:t>liệu</a:t>
            </a:r>
            <a:r>
              <a:rPr lang="en-US" dirty="0"/>
              <a:t> X </a:t>
            </a:r>
            <a:r>
              <a:rPr lang="en-US" dirty="0" err="1"/>
              <a:t>để</a:t>
            </a:r>
            <a:r>
              <a:rPr lang="en-US" dirty="0"/>
              <a:t> training, </a:t>
            </a:r>
            <a:r>
              <a:rPr lang="en-US" dirty="0" err="1"/>
              <a:t>một</a:t>
            </a:r>
            <a:r>
              <a:rPr lang="en-US" dirty="0"/>
              <a:t> </a:t>
            </a:r>
            <a:r>
              <a:rPr lang="en-US" dirty="0" err="1"/>
              <a:t>mô</a:t>
            </a:r>
            <a:r>
              <a:rPr lang="en-US" dirty="0"/>
              <a:t> </a:t>
            </a:r>
            <a:r>
              <a:rPr lang="en-US" dirty="0" err="1"/>
              <a:t>hình</a:t>
            </a:r>
            <a:r>
              <a:rPr lang="en-US" dirty="0"/>
              <a:t> </a:t>
            </a:r>
            <a:r>
              <a:rPr lang="en-US" dirty="0" err="1"/>
              <a:t>đánh</a:t>
            </a:r>
            <a:r>
              <a:rPr lang="en-US" dirty="0"/>
              <a:t> </a:t>
            </a:r>
            <a:r>
              <a:rPr lang="en-US" dirty="0" err="1"/>
              <a:t>giá</a:t>
            </a:r>
            <a:r>
              <a:rPr lang="en-US" dirty="0"/>
              <a:t> ranking M ban </a:t>
            </a:r>
            <a:r>
              <a:rPr lang="en-US" dirty="0" err="1"/>
              <a:t>đầu</a:t>
            </a:r>
            <a:r>
              <a:rPr lang="en-US" dirty="0"/>
              <a:t>, </a:t>
            </a:r>
            <a:r>
              <a:rPr lang="en-US" dirty="0" err="1"/>
              <a:t>một</a:t>
            </a:r>
            <a:r>
              <a:rPr lang="en-US" dirty="0"/>
              <a:t> </a:t>
            </a:r>
            <a:r>
              <a:rPr lang="en-US" dirty="0" err="1"/>
              <a:t>hàm</a:t>
            </a:r>
            <a:r>
              <a:rPr lang="en-US" dirty="0"/>
              <a:t> error </a:t>
            </a:r>
            <a:r>
              <a:rPr lang="en-US" dirty="0" err="1"/>
              <a:t>để</a:t>
            </a:r>
            <a:r>
              <a:rPr lang="en-US" dirty="0"/>
              <a:t> so </a:t>
            </a:r>
            <a:r>
              <a:rPr lang="en-US" dirty="0" err="1"/>
              <a:t>sánh</a:t>
            </a:r>
            <a:r>
              <a:rPr lang="en-US" dirty="0"/>
              <a:t> </a:t>
            </a:r>
            <a:r>
              <a:rPr lang="en-US" dirty="0" err="1"/>
              <a:t>kết</a:t>
            </a:r>
            <a:r>
              <a:rPr lang="en-US" dirty="0"/>
              <a:t> </a:t>
            </a:r>
            <a:r>
              <a:rPr lang="en-US" dirty="0" err="1"/>
              <a:t>quả</a:t>
            </a:r>
            <a:r>
              <a:rPr lang="en-US" dirty="0"/>
              <a:t> output X’ </a:t>
            </a:r>
            <a:r>
              <a:rPr lang="en-US" dirty="0" err="1"/>
              <a:t>có</a:t>
            </a:r>
            <a:r>
              <a:rPr lang="en-US" dirty="0"/>
              <a:t> </a:t>
            </a:r>
            <a:r>
              <a:rPr lang="en-US" dirty="0" err="1"/>
              <a:t>được</a:t>
            </a:r>
            <a:r>
              <a:rPr lang="en-US" dirty="0"/>
              <a:t> </a:t>
            </a:r>
            <a:r>
              <a:rPr lang="en-US" dirty="0" err="1"/>
              <a:t>từ</a:t>
            </a:r>
            <a:r>
              <a:rPr lang="en-US" dirty="0"/>
              <a:t> </a:t>
            </a:r>
            <a:r>
              <a:rPr lang="en-US" dirty="0" err="1"/>
              <a:t>việc</a:t>
            </a:r>
            <a:r>
              <a:rPr lang="en-US" dirty="0"/>
              <a:t> </a:t>
            </a:r>
            <a:r>
              <a:rPr lang="en-US" dirty="0" err="1"/>
              <a:t>áp</a:t>
            </a:r>
            <a:r>
              <a:rPr lang="en-US" dirty="0"/>
              <a:t> </a:t>
            </a:r>
            <a:r>
              <a:rPr lang="en-US" dirty="0" err="1"/>
              <a:t>dụng</a:t>
            </a:r>
            <a:r>
              <a:rPr lang="en-US" dirty="0"/>
              <a:t> model M </a:t>
            </a:r>
            <a:r>
              <a:rPr lang="en-US" dirty="0" err="1"/>
              <a:t>vào</a:t>
            </a:r>
            <a:r>
              <a:rPr lang="en-US" dirty="0"/>
              <a:t> query term, </a:t>
            </a:r>
            <a:r>
              <a:rPr lang="en-US" dirty="0" err="1"/>
              <a:t>và</a:t>
            </a:r>
            <a:r>
              <a:rPr lang="en-US" dirty="0"/>
              <a:t> </a:t>
            </a:r>
            <a:r>
              <a:rPr lang="en-US" dirty="0" err="1"/>
              <a:t>một</a:t>
            </a:r>
            <a:r>
              <a:rPr lang="en-US" dirty="0"/>
              <a:t> </a:t>
            </a:r>
            <a:r>
              <a:rPr lang="en-US" dirty="0" err="1"/>
              <a:t>hàm</a:t>
            </a:r>
            <a:r>
              <a:rPr lang="en-US" dirty="0"/>
              <a:t> boost </a:t>
            </a:r>
            <a:r>
              <a:rPr lang="en-US" dirty="0" err="1"/>
              <a:t>để</a:t>
            </a:r>
            <a:r>
              <a:rPr lang="en-US" dirty="0"/>
              <a:t> </a:t>
            </a:r>
            <a:r>
              <a:rPr lang="en-US" dirty="0" err="1"/>
              <a:t>từ</a:t>
            </a:r>
            <a:r>
              <a:rPr lang="en-US" dirty="0"/>
              <a:t> </a:t>
            </a:r>
            <a:r>
              <a:rPr lang="en-US" dirty="0" err="1"/>
              <a:t>kêt</a:t>
            </a:r>
            <a:r>
              <a:rPr lang="en-US" dirty="0"/>
              <a:t> </a:t>
            </a:r>
            <a:r>
              <a:rPr lang="en-US" dirty="0" err="1"/>
              <a:t>quả</a:t>
            </a:r>
            <a:r>
              <a:rPr lang="en-US" dirty="0"/>
              <a:t> </a:t>
            </a:r>
            <a:r>
              <a:rPr lang="en-US" dirty="0" err="1"/>
              <a:t>của</a:t>
            </a:r>
            <a:r>
              <a:rPr lang="en-US" dirty="0"/>
              <a:t> </a:t>
            </a:r>
            <a:r>
              <a:rPr lang="en-US" dirty="0" err="1"/>
              <a:t>hàm</a:t>
            </a:r>
            <a:r>
              <a:rPr lang="en-US" dirty="0"/>
              <a:t> error </a:t>
            </a:r>
            <a:r>
              <a:rPr lang="en-US" dirty="0" err="1"/>
              <a:t>chúng</a:t>
            </a:r>
            <a:r>
              <a:rPr lang="en-US" dirty="0"/>
              <a:t> ta </a:t>
            </a:r>
            <a:r>
              <a:rPr lang="en-US" dirty="0" err="1"/>
              <a:t>có</a:t>
            </a:r>
            <a:r>
              <a:rPr lang="en-US" dirty="0"/>
              <a:t> </a:t>
            </a:r>
            <a:r>
              <a:rPr lang="en-US" dirty="0" err="1"/>
              <a:t>thể</a:t>
            </a:r>
            <a:r>
              <a:rPr lang="en-US" dirty="0"/>
              <a:t> </a:t>
            </a:r>
            <a:r>
              <a:rPr lang="en-US" dirty="0" err="1"/>
              <a:t>tính</a:t>
            </a:r>
            <a:r>
              <a:rPr lang="en-US" dirty="0"/>
              <a:t> </a:t>
            </a:r>
            <a:r>
              <a:rPr lang="en-US" dirty="0" err="1"/>
              <a:t>lại</a:t>
            </a:r>
            <a:r>
              <a:rPr lang="en-US" dirty="0"/>
              <a:t> </a:t>
            </a:r>
            <a:r>
              <a:rPr lang="en-US" dirty="0" err="1"/>
              <a:t>được</a:t>
            </a:r>
            <a:r>
              <a:rPr lang="en-US" dirty="0"/>
              <a:t> model M. </a:t>
            </a:r>
            <a:r>
              <a:rPr lang="en-US" dirty="0" err="1"/>
              <a:t>Việc</a:t>
            </a:r>
            <a:r>
              <a:rPr lang="en-US" dirty="0"/>
              <a:t> </a:t>
            </a:r>
            <a:r>
              <a:rPr lang="en-US" dirty="0" err="1"/>
              <a:t>này</a:t>
            </a:r>
            <a:r>
              <a:rPr lang="en-US" dirty="0"/>
              <a:t> </a:t>
            </a:r>
            <a:r>
              <a:rPr lang="en-US" dirty="0" err="1"/>
              <a:t>được</a:t>
            </a:r>
            <a:r>
              <a:rPr lang="en-US" dirty="0"/>
              <a:t> </a:t>
            </a:r>
            <a:r>
              <a:rPr lang="en-US" dirty="0" err="1"/>
              <a:t>lặp</a:t>
            </a:r>
            <a:r>
              <a:rPr lang="en-US" dirty="0"/>
              <a:t> </a:t>
            </a:r>
            <a:r>
              <a:rPr lang="en-US" dirty="0" err="1"/>
              <a:t>đi</a:t>
            </a:r>
            <a:r>
              <a:rPr lang="en-US" dirty="0"/>
              <a:t> </a:t>
            </a:r>
            <a:r>
              <a:rPr lang="en-US" dirty="0" err="1"/>
              <a:t>lặp</a:t>
            </a:r>
            <a:r>
              <a:rPr lang="en-US" dirty="0"/>
              <a:t> </a:t>
            </a:r>
            <a:r>
              <a:rPr lang="en-US" dirty="0" err="1"/>
              <a:t>lại</a:t>
            </a:r>
            <a:r>
              <a:rPr lang="en-US" dirty="0"/>
              <a:t> </a:t>
            </a:r>
            <a:r>
              <a:rPr lang="en-US" dirty="0" err="1"/>
              <a:t>mỗi</a:t>
            </a:r>
            <a:r>
              <a:rPr lang="en-US" dirty="0"/>
              <a:t> </a:t>
            </a:r>
            <a:r>
              <a:rPr lang="en-US" dirty="0" err="1"/>
              <a:t>lần</a:t>
            </a:r>
            <a:r>
              <a:rPr lang="en-US" dirty="0"/>
              <a:t> </a:t>
            </a:r>
            <a:r>
              <a:rPr lang="en-US" dirty="0" err="1"/>
              <a:t>có</a:t>
            </a:r>
            <a:r>
              <a:rPr lang="en-US" dirty="0"/>
              <a:t> query </a:t>
            </a:r>
            <a:r>
              <a:rPr lang="en-US" dirty="0" err="1"/>
              <a:t>để</a:t>
            </a:r>
            <a:r>
              <a:rPr lang="en-US" dirty="0"/>
              <a:t> model M </a:t>
            </a:r>
            <a:r>
              <a:rPr lang="en-US" dirty="0" err="1"/>
              <a:t>luôn</a:t>
            </a:r>
            <a:r>
              <a:rPr lang="en-US" dirty="0"/>
              <a:t> </a:t>
            </a:r>
            <a:r>
              <a:rPr lang="en-US" dirty="0" err="1"/>
              <a:t>luôn</a:t>
            </a:r>
            <a:r>
              <a:rPr lang="en-US" dirty="0"/>
              <a:t> </a:t>
            </a:r>
            <a:r>
              <a:rPr lang="en-US" dirty="0" err="1"/>
              <a:t>được</a:t>
            </a:r>
            <a:r>
              <a:rPr lang="en-US" dirty="0"/>
              <a:t> </a:t>
            </a:r>
            <a:r>
              <a:rPr lang="en-US" dirty="0" err="1"/>
              <a:t>cải</a:t>
            </a:r>
            <a:r>
              <a:rPr lang="en-US" dirty="0"/>
              <a:t> </a:t>
            </a:r>
            <a:r>
              <a:rPr lang="en-US" dirty="0" err="1"/>
              <a:t>thiện</a:t>
            </a:r>
            <a:r>
              <a:rPr lang="en-US" dirty="0"/>
              <a:t>.</a:t>
            </a:r>
          </a:p>
          <a:p>
            <a:endParaRPr lang="en-US" dirty="0"/>
          </a:p>
        </p:txBody>
      </p:sp>
      <p:pic>
        <p:nvPicPr>
          <p:cNvPr id="4" name="Picture 3" descr="MLR"/>
          <p:cNvPicPr/>
          <p:nvPr/>
        </p:nvPicPr>
        <p:blipFill>
          <a:blip r:embed="rId2">
            <a:extLst>
              <a:ext uri="{28A0092B-C50C-407E-A947-70E740481C1C}">
                <a14:useLocalDpi xmlns:a14="http://schemas.microsoft.com/office/drawing/2010/main" val="0"/>
              </a:ext>
            </a:extLst>
          </a:blip>
          <a:srcRect/>
          <a:stretch>
            <a:fillRect/>
          </a:stretch>
        </p:blipFill>
        <p:spPr bwMode="auto">
          <a:xfrm>
            <a:off x="14576083" y="4295222"/>
            <a:ext cx="7327510" cy="6763855"/>
          </a:xfrm>
          <a:prstGeom prst="rect">
            <a:avLst/>
          </a:prstGeom>
          <a:noFill/>
          <a:ln>
            <a:noFill/>
          </a:ln>
        </p:spPr>
      </p:pic>
    </p:spTree>
    <p:extLst>
      <p:ext uri="{BB962C8B-B14F-4D97-AF65-F5344CB8AC3E}">
        <p14:creationId xmlns:p14="http://schemas.microsoft.com/office/powerpoint/2010/main" val="185255988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9000" dirty="0">
                <a:solidFill>
                  <a:schemeClr val="accent1">
                    <a:lumMod val="75000"/>
                  </a:schemeClr>
                </a:solidFill>
              </a:rPr>
              <a:t>V. </a:t>
            </a:r>
            <a:r>
              <a:rPr lang="en-US" sz="9000" dirty="0" err="1">
                <a:solidFill>
                  <a:schemeClr val="accent1">
                    <a:lumMod val="75000"/>
                  </a:schemeClr>
                </a:solidFill>
              </a:rPr>
              <a:t>Cài</a:t>
            </a:r>
            <a:r>
              <a:rPr lang="en-US" sz="9000" dirty="0">
                <a:solidFill>
                  <a:schemeClr val="accent1">
                    <a:lumMod val="75000"/>
                  </a:schemeClr>
                </a:solidFill>
              </a:rPr>
              <a:t> </a:t>
            </a:r>
            <a:r>
              <a:rPr lang="en-US" sz="9000" dirty="0" err="1">
                <a:solidFill>
                  <a:schemeClr val="accent1">
                    <a:lumMod val="75000"/>
                  </a:schemeClr>
                </a:solidFill>
              </a:rPr>
              <a:t>đặt</a:t>
            </a:r>
            <a:endParaRPr lang="en-US" sz="9000" dirty="0">
              <a:solidFill>
                <a:schemeClr val="accent1">
                  <a:lumMod val="75000"/>
                </a:schemeClr>
              </a:solidFill>
            </a:endParaRPr>
          </a:p>
        </p:txBody>
      </p:sp>
      <p:sp>
        <p:nvSpPr>
          <p:cNvPr id="3" name="Text Placeholder 2"/>
          <p:cNvSpPr>
            <a:spLocks noGrp="1"/>
          </p:cNvSpPr>
          <p:nvPr>
            <p:ph type="body" idx="1"/>
          </p:nvPr>
        </p:nvSpPr>
        <p:spPr>
          <a:xfrm>
            <a:off x="1689100" y="3642946"/>
            <a:ext cx="21005800" cy="5395547"/>
          </a:xfrm>
        </p:spPr>
        <p:txBody>
          <a:bodyPr/>
          <a:lstStyle/>
          <a:p>
            <a:pPr>
              <a:lnSpc>
                <a:spcPts val="1000"/>
              </a:lnSpc>
            </a:pPr>
            <a:r>
              <a:rPr lang="en-US" dirty="0"/>
              <a:t>Class Inverted Index </a:t>
            </a:r>
            <a:r>
              <a:rPr lang="en-US" dirty="0" err="1"/>
              <a:t>được</a:t>
            </a:r>
            <a:r>
              <a:rPr lang="en-US" dirty="0"/>
              <a:t> </a:t>
            </a:r>
            <a:r>
              <a:rPr lang="en-US" dirty="0" err="1"/>
              <a:t>viết</a:t>
            </a:r>
            <a:r>
              <a:rPr lang="en-US" dirty="0"/>
              <a:t> </a:t>
            </a:r>
            <a:r>
              <a:rPr lang="en-US" dirty="0" err="1"/>
              <a:t>dưới</a:t>
            </a:r>
            <a:r>
              <a:rPr lang="en-US" dirty="0"/>
              <a:t> </a:t>
            </a:r>
            <a:r>
              <a:rPr lang="en-US" dirty="0" err="1"/>
              <a:t>ngôn</a:t>
            </a:r>
            <a:r>
              <a:rPr lang="en-US" dirty="0"/>
              <a:t> </a:t>
            </a:r>
            <a:r>
              <a:rPr lang="en-US" dirty="0" err="1"/>
              <a:t>ngữ</a:t>
            </a:r>
            <a:r>
              <a:rPr lang="en-US" dirty="0"/>
              <a:t> </a:t>
            </a:r>
            <a:r>
              <a:rPr lang="en-US" dirty="0" err="1"/>
              <a:t>c++</a:t>
            </a:r>
            <a:r>
              <a:rPr lang="en-US" dirty="0"/>
              <a:t>. </a:t>
            </a:r>
            <a:r>
              <a:rPr lang="en-US" dirty="0" err="1"/>
              <a:t>Thực</a:t>
            </a:r>
            <a:r>
              <a:rPr lang="en-US" dirty="0"/>
              <a:t> </a:t>
            </a:r>
            <a:r>
              <a:rPr lang="en-US" dirty="0" err="1"/>
              <a:t>hiện</a:t>
            </a:r>
            <a:r>
              <a:rPr lang="en-US" dirty="0"/>
              <a:t> </a:t>
            </a:r>
            <a:r>
              <a:rPr lang="en-US" dirty="0" err="1"/>
              <a:t>được</a:t>
            </a:r>
            <a:r>
              <a:rPr lang="en-US" dirty="0"/>
              <a:t> 4 </a:t>
            </a:r>
            <a:r>
              <a:rPr lang="en-US" dirty="0" err="1"/>
              <a:t>chức</a:t>
            </a:r>
            <a:r>
              <a:rPr lang="en-US" dirty="0"/>
              <a:t> </a:t>
            </a:r>
            <a:r>
              <a:rPr lang="en-US" dirty="0" err="1"/>
              <a:t>năng</a:t>
            </a:r>
            <a:r>
              <a:rPr lang="en-US" dirty="0"/>
              <a:t> </a:t>
            </a:r>
            <a:r>
              <a:rPr lang="en-US" dirty="0" err="1"/>
              <a:t>chính</a:t>
            </a:r>
            <a:r>
              <a:rPr lang="en-US" dirty="0"/>
              <a:t>. </a:t>
            </a:r>
          </a:p>
          <a:p>
            <a:pPr marL="514350" indent="-514350">
              <a:lnSpc>
                <a:spcPts val="1000"/>
              </a:lnSpc>
              <a:buFont typeface="+mj-lt"/>
              <a:buAutoNum type="arabicPeriod"/>
            </a:pPr>
            <a:r>
              <a:rPr lang="en-US" dirty="0" err="1"/>
              <a:t>Nhập</a:t>
            </a:r>
            <a:r>
              <a:rPr lang="en-US" dirty="0"/>
              <a:t> </a:t>
            </a:r>
            <a:r>
              <a:rPr lang="en-US" dirty="0" err="1"/>
              <a:t>dữ</a:t>
            </a:r>
            <a:r>
              <a:rPr lang="en-US" dirty="0"/>
              <a:t> </a:t>
            </a:r>
            <a:r>
              <a:rPr lang="en-US" dirty="0" err="1"/>
              <a:t>liệu</a:t>
            </a:r>
            <a:endParaRPr lang="en-US" dirty="0"/>
          </a:p>
          <a:p>
            <a:pPr marL="514350" indent="-514350">
              <a:lnSpc>
                <a:spcPts val="1000"/>
              </a:lnSpc>
              <a:buFont typeface="+mj-lt"/>
              <a:buAutoNum type="arabicPeriod"/>
            </a:pPr>
            <a:r>
              <a:rPr lang="en-US" dirty="0" err="1"/>
              <a:t>Tìm</a:t>
            </a:r>
            <a:r>
              <a:rPr lang="en-US" dirty="0"/>
              <a:t> </a:t>
            </a:r>
            <a:r>
              <a:rPr lang="en-US" dirty="0" err="1"/>
              <a:t>kiếm</a:t>
            </a:r>
            <a:r>
              <a:rPr lang="en-US" dirty="0"/>
              <a:t> </a:t>
            </a:r>
            <a:r>
              <a:rPr lang="en-US" dirty="0" err="1"/>
              <a:t>dữ</a:t>
            </a:r>
            <a:r>
              <a:rPr lang="en-US" dirty="0"/>
              <a:t> </a:t>
            </a:r>
            <a:r>
              <a:rPr lang="en-US" dirty="0" err="1"/>
              <a:t>liệu</a:t>
            </a:r>
            <a:r>
              <a:rPr lang="en-US" dirty="0"/>
              <a:t> </a:t>
            </a:r>
            <a:r>
              <a:rPr lang="en-US" dirty="0" err="1"/>
              <a:t>theo</a:t>
            </a:r>
            <a:r>
              <a:rPr lang="en-US" dirty="0"/>
              <a:t> And</a:t>
            </a:r>
          </a:p>
          <a:p>
            <a:pPr marL="514350" indent="-514350">
              <a:lnSpc>
                <a:spcPts val="1000"/>
              </a:lnSpc>
              <a:buFont typeface="+mj-lt"/>
              <a:buAutoNum type="arabicPeriod"/>
            </a:pPr>
            <a:r>
              <a:rPr lang="en-US" dirty="0" err="1"/>
              <a:t>Tìm</a:t>
            </a:r>
            <a:r>
              <a:rPr lang="en-US" dirty="0"/>
              <a:t> </a:t>
            </a:r>
            <a:r>
              <a:rPr lang="en-US" dirty="0" err="1"/>
              <a:t>kiếm</a:t>
            </a:r>
            <a:r>
              <a:rPr lang="en-US" dirty="0"/>
              <a:t> </a:t>
            </a:r>
            <a:r>
              <a:rPr lang="en-US" dirty="0" err="1"/>
              <a:t>dữ</a:t>
            </a:r>
            <a:r>
              <a:rPr lang="en-US" dirty="0"/>
              <a:t> </a:t>
            </a:r>
            <a:r>
              <a:rPr lang="en-US" dirty="0" err="1"/>
              <a:t>liệu</a:t>
            </a:r>
            <a:r>
              <a:rPr lang="en-US" dirty="0"/>
              <a:t> </a:t>
            </a:r>
            <a:r>
              <a:rPr lang="en-US" dirty="0" err="1"/>
              <a:t>theo</a:t>
            </a:r>
            <a:r>
              <a:rPr lang="en-US" dirty="0"/>
              <a:t> Or</a:t>
            </a:r>
          </a:p>
          <a:p>
            <a:pPr marL="514350" indent="-514350">
              <a:lnSpc>
                <a:spcPts val="1000"/>
              </a:lnSpc>
              <a:buFont typeface="+mj-lt"/>
              <a:buAutoNum type="arabicPeriod"/>
            </a:pPr>
            <a:r>
              <a:rPr lang="en-US" dirty="0" err="1"/>
              <a:t>Dừng</a:t>
            </a:r>
            <a:r>
              <a:rPr lang="en-US" dirty="0"/>
              <a:t> </a:t>
            </a:r>
            <a:r>
              <a:rPr lang="en-US" dirty="0" err="1"/>
              <a:t>chương</a:t>
            </a:r>
            <a:r>
              <a:rPr lang="en-US" dirty="0"/>
              <a:t> </a:t>
            </a:r>
            <a:r>
              <a:rPr lang="en-US" dirty="0" err="1"/>
              <a:t>trình</a:t>
            </a:r>
            <a:endParaRPr lang="en-US" dirty="0"/>
          </a:p>
          <a:p>
            <a:pPr marL="0" indent="0">
              <a:lnSpc>
                <a:spcPts val="1000"/>
              </a:lnSpc>
              <a:buNone/>
            </a:pPr>
            <a:endParaRPr lang="en-US" dirty="0"/>
          </a:p>
          <a:p>
            <a:pPr marL="514350" indent="-514350">
              <a:lnSpc>
                <a:spcPts val="1000"/>
              </a:lnSpc>
              <a:buFont typeface="+mj-lt"/>
              <a:buAutoNum type="arabicPeriod"/>
            </a:pPr>
            <a:endParaRPr lang="en-US" dirty="0"/>
          </a:p>
        </p:txBody>
      </p:sp>
      <p:pic>
        <p:nvPicPr>
          <p:cNvPr id="5" name="Picture 4"/>
          <p:cNvPicPr>
            <a:picLocks noChangeAspect="1"/>
          </p:cNvPicPr>
          <p:nvPr/>
        </p:nvPicPr>
        <p:blipFill>
          <a:blip r:embed="rId2"/>
          <a:stretch>
            <a:fillRect/>
          </a:stretch>
        </p:blipFill>
        <p:spPr>
          <a:xfrm>
            <a:off x="2091470" y="8121344"/>
            <a:ext cx="19232961" cy="2643189"/>
          </a:xfrm>
          <a:prstGeom prst="rect">
            <a:avLst/>
          </a:prstGeom>
        </p:spPr>
      </p:pic>
    </p:spTree>
    <p:extLst>
      <p:ext uri="{BB962C8B-B14F-4D97-AF65-F5344CB8AC3E}">
        <p14:creationId xmlns:p14="http://schemas.microsoft.com/office/powerpoint/2010/main" val="206959325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89099" y="3484685"/>
            <a:ext cx="21005800" cy="2265485"/>
          </a:xfrm>
        </p:spPr>
        <p:txBody>
          <a:bodyPr/>
          <a:lstStyle/>
          <a:p>
            <a:r>
              <a:rPr lang="en-US" dirty="0" err="1"/>
              <a:t>Với</a:t>
            </a:r>
            <a:r>
              <a:rPr lang="en-US" dirty="0"/>
              <a:t> 4 </a:t>
            </a:r>
            <a:r>
              <a:rPr lang="en-US" dirty="0" err="1"/>
              <a:t>thao</a:t>
            </a:r>
            <a:r>
              <a:rPr lang="en-US" dirty="0"/>
              <a:t> </a:t>
            </a:r>
            <a:r>
              <a:rPr lang="en-US" dirty="0" err="1"/>
              <a:t>tác</a:t>
            </a:r>
            <a:r>
              <a:rPr lang="en-US" dirty="0"/>
              <a:t> </a:t>
            </a:r>
            <a:r>
              <a:rPr lang="en-US" dirty="0" err="1"/>
              <a:t>chính</a:t>
            </a:r>
            <a:r>
              <a:rPr lang="en-US" dirty="0"/>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2156639"/>
              </p:ext>
            </p:extLst>
          </p:nvPr>
        </p:nvGraphicFramePr>
        <p:xfrm>
          <a:off x="6384193" y="3843215"/>
          <a:ext cx="12350461" cy="2849195"/>
        </p:xfrm>
        <a:graphic>
          <a:graphicData uri="http://schemas.openxmlformats.org/drawingml/2006/table">
            <a:tbl>
              <a:tblPr firstRow="1" firstCol="1" bandRow="1">
                <a:tableStyleId>{5940675A-B579-460E-94D1-54222C63F5DA}</a:tableStyleId>
              </a:tblPr>
              <a:tblGrid>
                <a:gridCol w="1538854">
                  <a:extLst>
                    <a:ext uri="{9D8B030D-6E8A-4147-A177-3AD203B41FA5}">
                      <a16:colId xmlns:a16="http://schemas.microsoft.com/office/drawing/2014/main" val="3705618156"/>
                    </a:ext>
                  </a:extLst>
                </a:gridCol>
                <a:gridCol w="2734273">
                  <a:extLst>
                    <a:ext uri="{9D8B030D-6E8A-4147-A177-3AD203B41FA5}">
                      <a16:colId xmlns:a16="http://schemas.microsoft.com/office/drawing/2014/main" val="1920944913"/>
                    </a:ext>
                  </a:extLst>
                </a:gridCol>
                <a:gridCol w="8077334">
                  <a:extLst>
                    <a:ext uri="{9D8B030D-6E8A-4147-A177-3AD203B41FA5}">
                      <a16:colId xmlns:a16="http://schemas.microsoft.com/office/drawing/2014/main" val="4042300993"/>
                    </a:ext>
                  </a:extLst>
                </a:gridCol>
              </a:tblGrid>
              <a:tr h="474866">
                <a:tc>
                  <a:txBody>
                    <a:bodyPr/>
                    <a:lstStyle/>
                    <a:p>
                      <a:pPr marL="0" marR="0" algn="ctr">
                        <a:lnSpc>
                          <a:spcPct val="107000"/>
                        </a:lnSpc>
                        <a:spcBef>
                          <a:spcPts val="0"/>
                        </a:spcBef>
                        <a:spcAft>
                          <a:spcPts val="0"/>
                        </a:spcAft>
                      </a:pPr>
                      <a:r>
                        <a:rPr lang="en-US" sz="2900">
                          <a:effectLst/>
                        </a:rPr>
                        <a:t>STT</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2658" marR="142658" marT="0" marB="0"/>
                </a:tc>
                <a:tc>
                  <a:txBody>
                    <a:bodyPr/>
                    <a:lstStyle/>
                    <a:p>
                      <a:pPr marL="0" marR="0" algn="ctr">
                        <a:lnSpc>
                          <a:spcPct val="107000"/>
                        </a:lnSpc>
                        <a:spcBef>
                          <a:spcPts val="0"/>
                        </a:spcBef>
                        <a:spcAft>
                          <a:spcPts val="0"/>
                        </a:spcAft>
                      </a:pPr>
                      <a:r>
                        <a:rPr lang="en-US" sz="2900">
                          <a:effectLst/>
                        </a:rPr>
                        <a:t>Thao tác</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2658" marR="142658" marT="0" marB="0"/>
                </a:tc>
                <a:tc>
                  <a:txBody>
                    <a:bodyPr/>
                    <a:lstStyle/>
                    <a:p>
                      <a:pPr marL="0" marR="0" algn="ctr">
                        <a:lnSpc>
                          <a:spcPct val="107000"/>
                        </a:lnSpc>
                        <a:spcBef>
                          <a:spcPts val="0"/>
                        </a:spcBef>
                        <a:spcAft>
                          <a:spcPts val="0"/>
                        </a:spcAft>
                      </a:pPr>
                      <a:r>
                        <a:rPr lang="en-US" sz="2900">
                          <a:effectLst/>
                        </a:rPr>
                        <a:t>Ý nghĩa</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2658" marR="142658" marT="0" marB="0"/>
                </a:tc>
                <a:extLst>
                  <a:ext uri="{0D108BD9-81ED-4DB2-BD59-A6C34878D82A}">
                    <a16:rowId xmlns:a16="http://schemas.microsoft.com/office/drawing/2014/main" val="4062202933"/>
                  </a:ext>
                </a:extLst>
              </a:tr>
              <a:tr h="949731">
                <a:tc>
                  <a:txBody>
                    <a:bodyPr/>
                    <a:lstStyle/>
                    <a:p>
                      <a:pPr marL="0" marR="0">
                        <a:lnSpc>
                          <a:spcPct val="107000"/>
                        </a:lnSpc>
                        <a:spcBef>
                          <a:spcPts val="0"/>
                        </a:spcBef>
                        <a:spcAft>
                          <a:spcPts val="0"/>
                        </a:spcAft>
                      </a:pPr>
                      <a:r>
                        <a:rPr lang="en-US" sz="2900">
                          <a:effectLst/>
                        </a:rPr>
                        <a:t>1</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2658" marR="142658" marT="0" marB="0"/>
                </a:tc>
                <a:tc>
                  <a:txBody>
                    <a:bodyPr/>
                    <a:lstStyle/>
                    <a:p>
                      <a:pPr marL="0" marR="0">
                        <a:lnSpc>
                          <a:spcPct val="107000"/>
                        </a:lnSpc>
                        <a:spcBef>
                          <a:spcPts val="0"/>
                        </a:spcBef>
                        <a:spcAft>
                          <a:spcPts val="0"/>
                        </a:spcAft>
                      </a:pPr>
                      <a:r>
                        <a:rPr lang="en-US" sz="2900">
                          <a:effectLst/>
                        </a:rPr>
                        <a:t>Add()</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2658" marR="142658" marT="0" marB="0"/>
                </a:tc>
                <a:tc>
                  <a:txBody>
                    <a:bodyPr/>
                    <a:lstStyle/>
                    <a:p>
                      <a:pPr marL="0" marR="0">
                        <a:lnSpc>
                          <a:spcPct val="107000"/>
                        </a:lnSpc>
                        <a:spcBef>
                          <a:spcPts val="0"/>
                        </a:spcBef>
                        <a:spcAft>
                          <a:spcPts val="0"/>
                        </a:spcAft>
                      </a:pPr>
                      <a:r>
                        <a:rPr lang="en-US" sz="2900" dirty="0" err="1">
                          <a:effectLst/>
                        </a:rPr>
                        <a:t>Thêm</a:t>
                      </a:r>
                      <a:r>
                        <a:rPr lang="en-US" sz="2900" dirty="0">
                          <a:effectLst/>
                        </a:rPr>
                        <a:t> </a:t>
                      </a:r>
                      <a:r>
                        <a:rPr lang="en-US" sz="2900" dirty="0" err="1">
                          <a:effectLst/>
                        </a:rPr>
                        <a:t>một</a:t>
                      </a:r>
                      <a:r>
                        <a:rPr lang="en-US" sz="2900" dirty="0">
                          <a:effectLst/>
                        </a:rPr>
                        <a:t> document, </a:t>
                      </a:r>
                      <a:r>
                        <a:rPr lang="en-US" sz="2900" dirty="0" err="1">
                          <a:effectLst/>
                        </a:rPr>
                        <a:t>và</a:t>
                      </a:r>
                      <a:r>
                        <a:rPr lang="en-US" sz="2900" dirty="0">
                          <a:effectLst/>
                        </a:rPr>
                        <a:t> </a:t>
                      </a:r>
                      <a:r>
                        <a:rPr lang="en-US" sz="2900" dirty="0" err="1">
                          <a:effectLst/>
                        </a:rPr>
                        <a:t>tách</a:t>
                      </a:r>
                      <a:r>
                        <a:rPr lang="en-US" sz="2900" dirty="0">
                          <a:effectLst/>
                        </a:rPr>
                        <a:t> </a:t>
                      </a:r>
                      <a:r>
                        <a:rPr lang="en-US" sz="2900" dirty="0" err="1">
                          <a:effectLst/>
                        </a:rPr>
                        <a:t>các</a:t>
                      </a:r>
                      <a:r>
                        <a:rPr lang="en-US" sz="2900" dirty="0">
                          <a:effectLst/>
                        </a:rPr>
                        <a:t> </a:t>
                      </a:r>
                      <a:r>
                        <a:rPr lang="en-US" sz="2900" dirty="0" err="1">
                          <a:effectLst/>
                        </a:rPr>
                        <a:t>từ</a:t>
                      </a:r>
                      <a:r>
                        <a:rPr lang="en-US" sz="2900" dirty="0">
                          <a:effectLst/>
                        </a:rPr>
                        <a:t> </a:t>
                      </a:r>
                      <a:r>
                        <a:rPr lang="en-US" sz="2900" dirty="0" err="1">
                          <a:effectLst/>
                        </a:rPr>
                        <a:t>trong</a:t>
                      </a:r>
                      <a:r>
                        <a:rPr lang="en-US" sz="2900" dirty="0">
                          <a:effectLst/>
                        </a:rPr>
                        <a:t> document </a:t>
                      </a:r>
                      <a:r>
                        <a:rPr lang="en-US" sz="2900" dirty="0" err="1">
                          <a:effectLst/>
                        </a:rPr>
                        <a:t>đó</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2658" marR="142658" marT="0" marB="0"/>
                </a:tc>
                <a:extLst>
                  <a:ext uri="{0D108BD9-81ED-4DB2-BD59-A6C34878D82A}">
                    <a16:rowId xmlns:a16="http://schemas.microsoft.com/office/drawing/2014/main" val="485568859"/>
                  </a:ext>
                </a:extLst>
              </a:tr>
              <a:tr h="474866">
                <a:tc>
                  <a:txBody>
                    <a:bodyPr/>
                    <a:lstStyle/>
                    <a:p>
                      <a:pPr marL="0" marR="0">
                        <a:lnSpc>
                          <a:spcPct val="107000"/>
                        </a:lnSpc>
                        <a:spcBef>
                          <a:spcPts val="0"/>
                        </a:spcBef>
                        <a:spcAft>
                          <a:spcPts val="0"/>
                        </a:spcAft>
                      </a:pPr>
                      <a:r>
                        <a:rPr lang="en-US" sz="2900">
                          <a:effectLst/>
                        </a:rPr>
                        <a:t>2</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2658" marR="142658" marT="0" marB="0"/>
                </a:tc>
                <a:tc>
                  <a:txBody>
                    <a:bodyPr/>
                    <a:lstStyle/>
                    <a:p>
                      <a:pPr marL="0" marR="0">
                        <a:lnSpc>
                          <a:spcPct val="107000"/>
                        </a:lnSpc>
                        <a:spcBef>
                          <a:spcPts val="0"/>
                        </a:spcBef>
                        <a:spcAft>
                          <a:spcPts val="0"/>
                        </a:spcAft>
                      </a:pPr>
                      <a:r>
                        <a:rPr lang="en-US" sz="2900">
                          <a:effectLst/>
                        </a:rPr>
                        <a:t>AddWord()</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2658" marR="142658" marT="0" marB="0"/>
                </a:tc>
                <a:tc>
                  <a:txBody>
                    <a:bodyPr/>
                    <a:lstStyle/>
                    <a:p>
                      <a:pPr marL="0" marR="0">
                        <a:lnSpc>
                          <a:spcPct val="107000"/>
                        </a:lnSpc>
                        <a:spcBef>
                          <a:spcPts val="0"/>
                        </a:spcBef>
                        <a:spcAft>
                          <a:spcPts val="0"/>
                        </a:spcAft>
                      </a:pPr>
                      <a:r>
                        <a:rPr lang="en-US" sz="2900">
                          <a:effectLst/>
                        </a:rPr>
                        <a:t>Thêm từ được tách vào cơ sở dữ liệu</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2658" marR="142658" marT="0" marB="0"/>
                </a:tc>
                <a:extLst>
                  <a:ext uri="{0D108BD9-81ED-4DB2-BD59-A6C34878D82A}">
                    <a16:rowId xmlns:a16="http://schemas.microsoft.com/office/drawing/2014/main" val="1983845800"/>
                  </a:ext>
                </a:extLst>
              </a:tr>
              <a:tr h="474866">
                <a:tc>
                  <a:txBody>
                    <a:bodyPr/>
                    <a:lstStyle/>
                    <a:p>
                      <a:pPr marL="0" marR="0">
                        <a:lnSpc>
                          <a:spcPct val="107000"/>
                        </a:lnSpc>
                        <a:spcBef>
                          <a:spcPts val="0"/>
                        </a:spcBef>
                        <a:spcAft>
                          <a:spcPts val="0"/>
                        </a:spcAft>
                      </a:pPr>
                      <a:r>
                        <a:rPr lang="en-US" sz="2900">
                          <a:effectLst/>
                        </a:rPr>
                        <a:t>3</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2658" marR="142658" marT="0" marB="0"/>
                </a:tc>
                <a:tc>
                  <a:txBody>
                    <a:bodyPr/>
                    <a:lstStyle/>
                    <a:p>
                      <a:pPr marL="0" marR="0">
                        <a:lnSpc>
                          <a:spcPct val="107000"/>
                        </a:lnSpc>
                        <a:spcBef>
                          <a:spcPts val="0"/>
                        </a:spcBef>
                        <a:spcAft>
                          <a:spcPts val="0"/>
                        </a:spcAft>
                      </a:pPr>
                      <a:r>
                        <a:rPr lang="en-US" sz="2900">
                          <a:effectLst/>
                        </a:rPr>
                        <a:t>FindAnd()</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2658" marR="142658" marT="0" marB="0"/>
                </a:tc>
                <a:tc>
                  <a:txBody>
                    <a:bodyPr/>
                    <a:lstStyle/>
                    <a:p>
                      <a:pPr marL="0" marR="0">
                        <a:lnSpc>
                          <a:spcPct val="107000"/>
                        </a:lnSpc>
                        <a:spcBef>
                          <a:spcPts val="0"/>
                        </a:spcBef>
                        <a:spcAft>
                          <a:spcPts val="0"/>
                        </a:spcAft>
                      </a:pPr>
                      <a:r>
                        <a:rPr lang="en-US" sz="2900">
                          <a:effectLst/>
                        </a:rPr>
                        <a:t>Tìm kiếm theo And</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2658" marR="142658" marT="0" marB="0"/>
                </a:tc>
                <a:extLst>
                  <a:ext uri="{0D108BD9-81ED-4DB2-BD59-A6C34878D82A}">
                    <a16:rowId xmlns:a16="http://schemas.microsoft.com/office/drawing/2014/main" val="2843003742"/>
                  </a:ext>
                </a:extLst>
              </a:tr>
              <a:tr h="474866">
                <a:tc>
                  <a:txBody>
                    <a:bodyPr/>
                    <a:lstStyle/>
                    <a:p>
                      <a:pPr marL="0" marR="0">
                        <a:lnSpc>
                          <a:spcPct val="107000"/>
                        </a:lnSpc>
                        <a:spcBef>
                          <a:spcPts val="0"/>
                        </a:spcBef>
                        <a:spcAft>
                          <a:spcPts val="0"/>
                        </a:spcAft>
                      </a:pPr>
                      <a:r>
                        <a:rPr lang="en-US" sz="2900">
                          <a:effectLst/>
                        </a:rPr>
                        <a:t>4</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2658" marR="142658" marT="0" marB="0"/>
                </a:tc>
                <a:tc>
                  <a:txBody>
                    <a:bodyPr/>
                    <a:lstStyle/>
                    <a:p>
                      <a:pPr marL="0" marR="0">
                        <a:lnSpc>
                          <a:spcPct val="107000"/>
                        </a:lnSpc>
                        <a:spcBef>
                          <a:spcPts val="0"/>
                        </a:spcBef>
                        <a:spcAft>
                          <a:spcPts val="0"/>
                        </a:spcAft>
                      </a:pPr>
                      <a:r>
                        <a:rPr lang="en-US" sz="2900">
                          <a:effectLst/>
                        </a:rPr>
                        <a:t>FindOr()</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2658" marR="142658" marT="0" marB="0"/>
                </a:tc>
                <a:tc>
                  <a:txBody>
                    <a:bodyPr/>
                    <a:lstStyle/>
                    <a:p>
                      <a:pPr marL="0" marR="0">
                        <a:lnSpc>
                          <a:spcPct val="107000"/>
                        </a:lnSpc>
                        <a:spcBef>
                          <a:spcPts val="0"/>
                        </a:spcBef>
                        <a:spcAft>
                          <a:spcPts val="0"/>
                        </a:spcAft>
                      </a:pPr>
                      <a:r>
                        <a:rPr lang="en-US" sz="2900" dirty="0" err="1">
                          <a:effectLst/>
                        </a:rPr>
                        <a:t>Tìm</a:t>
                      </a:r>
                      <a:r>
                        <a:rPr lang="en-US" sz="2900" dirty="0">
                          <a:effectLst/>
                        </a:rPr>
                        <a:t> </a:t>
                      </a:r>
                      <a:r>
                        <a:rPr lang="en-US" sz="2900" dirty="0" err="1">
                          <a:effectLst/>
                        </a:rPr>
                        <a:t>kiếm</a:t>
                      </a:r>
                      <a:r>
                        <a:rPr lang="en-US" sz="2900" dirty="0">
                          <a:effectLst/>
                        </a:rPr>
                        <a:t> </a:t>
                      </a:r>
                      <a:r>
                        <a:rPr lang="en-US" sz="2900" dirty="0" err="1">
                          <a:effectLst/>
                        </a:rPr>
                        <a:t>theo</a:t>
                      </a:r>
                      <a:r>
                        <a:rPr lang="en-US" sz="2900" dirty="0">
                          <a:effectLst/>
                        </a:rPr>
                        <a:t> Or</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2658" marR="142658" marT="0" marB="0"/>
                </a:tc>
                <a:extLst>
                  <a:ext uri="{0D108BD9-81ED-4DB2-BD59-A6C34878D82A}">
                    <a16:rowId xmlns:a16="http://schemas.microsoft.com/office/drawing/2014/main" val="2232499407"/>
                  </a:ext>
                </a:extLst>
              </a:tr>
            </a:tbl>
          </a:graphicData>
        </a:graphic>
      </p:graphicFrame>
    </p:spTree>
    <p:extLst>
      <p:ext uri="{BB962C8B-B14F-4D97-AF65-F5344CB8AC3E}">
        <p14:creationId xmlns:p14="http://schemas.microsoft.com/office/powerpoint/2010/main" val="15491940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p:nvPr/>
        </p:nvSpPr>
        <p:spPr>
          <a:xfrm>
            <a:off x="1393493" y="1254555"/>
            <a:ext cx="18112331" cy="31803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10000" b="1" cap="all">
                <a:solidFill>
                  <a:srgbClr val="2A3538"/>
                </a:solidFill>
                <a:latin typeface="+mn-lt"/>
                <a:ea typeface="+mn-ea"/>
                <a:cs typeface="+mn-cs"/>
                <a:sym typeface="Helvetica"/>
              </a:defRPr>
            </a:pPr>
            <a:r>
              <a:rPr lang="vi-VN" dirty="0" err="1">
                <a:latin typeface="+mn-lt"/>
              </a:rPr>
              <a:t>Full</a:t>
            </a:r>
            <a:r>
              <a:rPr lang="vi-VN" dirty="0">
                <a:latin typeface="+mn-lt"/>
              </a:rPr>
              <a:t> </a:t>
            </a:r>
            <a:r>
              <a:rPr lang="vi-VN" dirty="0" err="1">
                <a:latin typeface="+mn-lt"/>
              </a:rPr>
              <a:t>Text</a:t>
            </a:r>
            <a:r>
              <a:rPr lang="vi-VN" dirty="0">
                <a:latin typeface="+mn-lt"/>
              </a:rPr>
              <a:t> </a:t>
            </a:r>
            <a:r>
              <a:rPr lang="vi-VN" dirty="0" err="1">
                <a:latin typeface="+mn-lt"/>
              </a:rPr>
              <a:t>Search</a:t>
            </a:r>
            <a:endParaRPr lang="vi-VN" dirty="0">
              <a:latin typeface="+mn-lt"/>
            </a:endParaRPr>
          </a:p>
          <a:p>
            <a:pPr algn="l">
              <a:defRPr sz="10000" b="1" cap="all">
                <a:solidFill>
                  <a:srgbClr val="2A3538"/>
                </a:solidFill>
                <a:latin typeface="+mn-lt"/>
                <a:ea typeface="+mn-ea"/>
                <a:cs typeface="+mn-cs"/>
                <a:sym typeface="Helvetica"/>
              </a:defRPr>
            </a:pPr>
            <a:r>
              <a:rPr lang="vi-VN" sz="8000" dirty="0" err="1">
                <a:solidFill>
                  <a:schemeClr val="tx1"/>
                </a:solidFill>
                <a:latin typeface="+mn-lt"/>
              </a:rPr>
              <a:t>Từ</a:t>
            </a:r>
            <a:r>
              <a:rPr lang="vi-VN" dirty="0">
                <a:solidFill>
                  <a:schemeClr val="accent2"/>
                </a:solidFill>
                <a:latin typeface="+mn-lt"/>
              </a:rPr>
              <a:t> </a:t>
            </a:r>
            <a:r>
              <a:rPr lang="vi-VN" dirty="0" err="1">
                <a:solidFill>
                  <a:schemeClr val="accent2"/>
                </a:solidFill>
                <a:latin typeface="+mn-lt"/>
              </a:rPr>
              <a:t>Khái</a:t>
            </a:r>
            <a:r>
              <a:rPr lang="vi-VN" dirty="0">
                <a:solidFill>
                  <a:schemeClr val="accent2"/>
                </a:solidFill>
                <a:latin typeface="+mn-lt"/>
              </a:rPr>
              <a:t> </a:t>
            </a:r>
            <a:r>
              <a:rPr lang="vi-VN" dirty="0" err="1">
                <a:solidFill>
                  <a:schemeClr val="accent2"/>
                </a:solidFill>
                <a:latin typeface="+mn-lt"/>
              </a:rPr>
              <a:t>Niệm</a:t>
            </a:r>
            <a:r>
              <a:rPr lang="vi-VN" dirty="0">
                <a:solidFill>
                  <a:schemeClr val="accent2"/>
                </a:solidFill>
                <a:latin typeface="+mn-lt"/>
              </a:rPr>
              <a:t> </a:t>
            </a:r>
            <a:r>
              <a:rPr lang="vi-VN" sz="8000" dirty="0" err="1">
                <a:ln w="0"/>
                <a:solidFill>
                  <a:schemeClr val="tx1"/>
                </a:solidFill>
                <a:effectLst>
                  <a:outerShdw blurRad="38100" dist="38100" dir="2700000" algn="tl">
                    <a:srgbClr val="000000">
                      <a:alpha val="43137"/>
                    </a:srgbClr>
                  </a:outerShdw>
                </a:effectLst>
                <a:latin typeface="+mn-lt"/>
              </a:rPr>
              <a:t>tới</a:t>
            </a:r>
            <a:r>
              <a:rPr lang="vi-VN" dirty="0">
                <a:solidFill>
                  <a:schemeClr val="accent2"/>
                </a:solidFill>
                <a:latin typeface="+mn-lt"/>
              </a:rPr>
              <a:t> </a:t>
            </a:r>
            <a:r>
              <a:rPr lang="vi-VN" dirty="0" err="1">
                <a:solidFill>
                  <a:schemeClr val="accent2"/>
                </a:solidFill>
                <a:latin typeface="+mn-lt"/>
              </a:rPr>
              <a:t>thực</a:t>
            </a:r>
            <a:r>
              <a:rPr lang="vi-VN" dirty="0">
                <a:solidFill>
                  <a:schemeClr val="accent2"/>
                </a:solidFill>
                <a:latin typeface="+mn-lt"/>
              </a:rPr>
              <a:t> </a:t>
            </a:r>
            <a:r>
              <a:rPr lang="vi-VN" dirty="0" err="1">
                <a:solidFill>
                  <a:schemeClr val="accent2"/>
                </a:solidFill>
                <a:latin typeface="+mn-lt"/>
              </a:rPr>
              <a:t>tiễn</a:t>
            </a:r>
            <a:endParaRPr lang="vi-VN" dirty="0">
              <a:solidFill>
                <a:schemeClr val="accent2"/>
              </a:solidFill>
              <a:latin typeface="+mn-lt"/>
            </a:endParaRPr>
          </a:p>
        </p:txBody>
      </p:sp>
      <p:grpSp>
        <p:nvGrpSpPr>
          <p:cNvPr id="189" name="Group 189"/>
          <p:cNvGrpSpPr/>
          <p:nvPr/>
        </p:nvGrpSpPr>
        <p:grpSpPr>
          <a:xfrm>
            <a:off x="1315378" y="5758185"/>
            <a:ext cx="6783330" cy="5296322"/>
            <a:chOff x="-226902" y="-402233"/>
            <a:chExt cx="6783329" cy="5296320"/>
          </a:xfrm>
        </p:grpSpPr>
        <p:sp>
          <p:nvSpPr>
            <p:cNvPr id="182" name="Shape 182"/>
            <p:cNvSpPr/>
            <p:nvPr/>
          </p:nvSpPr>
          <p:spPr>
            <a:xfrm>
              <a:off x="921449" y="-402233"/>
              <a:ext cx="5634978" cy="52963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spcBef>
                  <a:spcPts val="5900"/>
                </a:spcBef>
                <a:defRPr sz="3000">
                  <a:solidFill>
                    <a:srgbClr val="5E7484"/>
                  </a:solidFill>
                  <a:latin typeface="+mn-lt"/>
                  <a:ea typeface="+mn-ea"/>
                  <a:cs typeface="+mn-cs"/>
                  <a:sym typeface="Helvetica"/>
                </a:defRPr>
              </a:pPr>
              <a:r>
                <a:rPr lang="en-US" sz="4000" dirty="0" err="1">
                  <a:sym typeface="Helvetica"/>
                </a:rPr>
                <a:t>Tổng</a:t>
              </a:r>
              <a:r>
                <a:rPr lang="en-US" sz="4000" dirty="0">
                  <a:sym typeface="Helvetica"/>
                </a:rPr>
                <a:t> </a:t>
              </a:r>
              <a:r>
                <a:rPr lang="en-US" sz="4000" dirty="0" err="1">
                  <a:sym typeface="Helvetica"/>
                </a:rPr>
                <a:t>quan</a:t>
              </a:r>
              <a:r>
                <a:rPr lang="en-US" sz="4000" dirty="0">
                  <a:sym typeface="Helvetica"/>
                </a:rPr>
                <a:t> </a:t>
              </a:r>
              <a:r>
                <a:rPr lang="en-US" sz="4000" dirty="0" err="1">
                  <a:sym typeface="Helvetica"/>
                </a:rPr>
                <a:t>về</a:t>
              </a:r>
              <a:r>
                <a:rPr lang="en-US" sz="4000" dirty="0">
                  <a:sym typeface="Helvetica"/>
                </a:rPr>
                <a:t> Full-text search</a:t>
              </a:r>
              <a:r>
                <a:rPr lang="vi-VN" sz="4000" dirty="0">
                  <a:sym typeface="Helvetica"/>
                </a:rPr>
                <a:t>.</a:t>
              </a:r>
            </a:p>
            <a:p>
              <a:pPr algn="l">
                <a:spcBef>
                  <a:spcPts val="5900"/>
                </a:spcBef>
                <a:defRPr sz="3000">
                  <a:solidFill>
                    <a:srgbClr val="5E7484"/>
                  </a:solidFill>
                  <a:latin typeface="+mn-lt"/>
                  <a:ea typeface="+mn-ea"/>
                  <a:cs typeface="+mn-cs"/>
                  <a:sym typeface="Helvetica"/>
                </a:defRPr>
              </a:pPr>
              <a:endParaRPr lang="vi-VN" sz="4000" dirty="0">
                <a:sym typeface="Helvetica"/>
              </a:endParaRPr>
            </a:p>
            <a:p>
              <a:pPr algn="l">
                <a:spcBef>
                  <a:spcPts val="5900"/>
                </a:spcBef>
                <a:defRPr sz="3000">
                  <a:solidFill>
                    <a:srgbClr val="5E7484"/>
                  </a:solidFill>
                  <a:latin typeface="+mn-lt"/>
                  <a:ea typeface="+mn-ea"/>
                  <a:cs typeface="+mn-cs"/>
                  <a:sym typeface="Helvetica"/>
                </a:defRPr>
              </a:pPr>
              <a:r>
                <a:rPr lang="en-US" sz="4000" dirty="0" err="1">
                  <a:latin typeface="+mn-lt"/>
                </a:rPr>
                <a:t>Tách</a:t>
              </a:r>
              <a:r>
                <a:rPr lang="en-US" sz="4000" dirty="0">
                  <a:latin typeface="+mn-lt"/>
                </a:rPr>
                <a:t> </a:t>
              </a:r>
              <a:r>
                <a:rPr lang="en-US" sz="4000" dirty="0" err="1">
                  <a:latin typeface="+mn-lt"/>
                </a:rPr>
                <a:t>từ</a:t>
              </a:r>
              <a:r>
                <a:rPr lang="en-US" sz="4000" dirty="0">
                  <a:latin typeface="+mn-lt"/>
                </a:rPr>
                <a:t> (Tokenize)</a:t>
              </a:r>
              <a:endParaRPr lang="vi-VN" sz="4000" dirty="0">
                <a:latin typeface="+mn-lt"/>
              </a:endParaRPr>
            </a:p>
            <a:p>
              <a:pPr algn="l">
                <a:spcBef>
                  <a:spcPts val="5900"/>
                </a:spcBef>
                <a:defRPr sz="3000">
                  <a:solidFill>
                    <a:srgbClr val="5E7484"/>
                  </a:solidFill>
                  <a:latin typeface="+mn-lt"/>
                  <a:ea typeface="+mn-ea"/>
                  <a:cs typeface="+mn-cs"/>
                  <a:sym typeface="Helvetica"/>
                </a:defRPr>
              </a:pPr>
              <a:endParaRPr lang="vi-VN" dirty="0">
                <a:latin typeface="+mn-lt"/>
              </a:endParaRPr>
            </a:p>
          </p:txBody>
        </p:sp>
        <p:grpSp>
          <p:nvGrpSpPr>
            <p:cNvPr id="185" name="Group 185"/>
            <p:cNvGrpSpPr/>
            <p:nvPr/>
          </p:nvGrpSpPr>
          <p:grpSpPr>
            <a:xfrm>
              <a:off x="-193977" y="-386003"/>
              <a:ext cx="1070236" cy="1044755"/>
              <a:chOff x="-193977" y="-386003"/>
              <a:chExt cx="1070235" cy="1044754"/>
            </a:xfrm>
          </p:grpSpPr>
          <p:sp>
            <p:nvSpPr>
              <p:cNvPr id="183" name="Shape 183"/>
              <p:cNvSpPr/>
              <p:nvPr/>
            </p:nvSpPr>
            <p:spPr>
              <a:xfrm>
                <a:off x="-193977" y="-386003"/>
                <a:ext cx="1070235" cy="1044754"/>
              </a:xfrm>
              <a:prstGeom prst="ellipse">
                <a:avLst/>
              </a:prstGeom>
              <a:solidFill>
                <a:schemeClr val="accent1"/>
              </a:solidFill>
              <a:ln w="12700" cap="flat">
                <a:solidFill>
                  <a:schemeClr val="accent1"/>
                </a:solidFill>
                <a:miter lim="400000"/>
              </a:ln>
              <a:effectLst/>
            </p:spPr>
            <p:txBody>
              <a:bodyPr wrap="square" lIns="50800" tIns="50800" rIns="50800" bIns="50800" numCol="1" anchor="ctr">
                <a:noAutofit/>
              </a:bodyPr>
              <a:lstStyle/>
              <a:p>
                <a:pPr>
                  <a:defRPr sz="3200">
                    <a:solidFill>
                      <a:srgbClr val="FFFFFF"/>
                    </a:solidFill>
                  </a:defRPr>
                </a:pPr>
                <a:endParaRPr>
                  <a:solidFill>
                    <a:schemeClr val="tx1"/>
                  </a:solidFill>
                  <a:latin typeface="+mn-lt"/>
                </a:endParaRPr>
              </a:p>
            </p:txBody>
          </p:sp>
          <p:sp>
            <p:nvSpPr>
              <p:cNvPr id="184" name="Shape 184"/>
              <p:cNvSpPr/>
              <p:nvPr/>
            </p:nvSpPr>
            <p:spPr>
              <a:xfrm>
                <a:off x="-70485" y="-145754"/>
                <a:ext cx="770131"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spcBef>
                    <a:spcPts val="5900"/>
                  </a:spcBef>
                  <a:defRPr sz="3000">
                    <a:solidFill>
                      <a:srgbClr val="FFFFFF"/>
                    </a:solidFill>
                    <a:latin typeface="+mn-lt"/>
                    <a:ea typeface="+mn-ea"/>
                    <a:cs typeface="+mn-cs"/>
                    <a:sym typeface="Helvetica"/>
                  </a:defRPr>
                </a:lvl1pPr>
              </a:lstStyle>
              <a:p>
                <a:r>
                  <a:rPr dirty="0"/>
                  <a:t>1</a:t>
                </a:r>
              </a:p>
            </p:txBody>
          </p:sp>
        </p:grpSp>
        <p:grpSp>
          <p:nvGrpSpPr>
            <p:cNvPr id="188" name="Group 188"/>
            <p:cNvGrpSpPr/>
            <p:nvPr/>
          </p:nvGrpSpPr>
          <p:grpSpPr>
            <a:xfrm>
              <a:off x="-226902" y="2795003"/>
              <a:ext cx="1103161" cy="1044755"/>
              <a:chOff x="-226902" y="184468"/>
              <a:chExt cx="1103160" cy="1044752"/>
            </a:xfrm>
          </p:grpSpPr>
          <p:sp>
            <p:nvSpPr>
              <p:cNvPr id="186" name="Shape 186"/>
              <p:cNvSpPr/>
              <p:nvPr/>
            </p:nvSpPr>
            <p:spPr>
              <a:xfrm>
                <a:off x="-226902" y="184468"/>
                <a:ext cx="1103160" cy="1044752"/>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latin typeface="+mn-lt"/>
                </a:endParaRPr>
              </a:p>
            </p:txBody>
          </p:sp>
          <p:sp>
            <p:nvSpPr>
              <p:cNvPr id="187" name="Shape 187"/>
              <p:cNvSpPr/>
              <p:nvPr/>
            </p:nvSpPr>
            <p:spPr>
              <a:xfrm>
                <a:off x="57920" y="424717"/>
                <a:ext cx="513323" cy="56425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spcBef>
                    <a:spcPts val="5900"/>
                  </a:spcBef>
                  <a:defRPr sz="3000">
                    <a:solidFill>
                      <a:srgbClr val="FFFFFF"/>
                    </a:solidFill>
                    <a:latin typeface="+mn-lt"/>
                    <a:ea typeface="+mn-ea"/>
                    <a:cs typeface="+mn-cs"/>
                    <a:sym typeface="Helvetica"/>
                  </a:defRPr>
                </a:lvl1pPr>
              </a:lstStyle>
              <a:p>
                <a:r>
                  <a:rPr dirty="0"/>
                  <a:t>2</a:t>
                </a:r>
              </a:p>
            </p:txBody>
          </p:sp>
        </p:grpSp>
      </p:grpSp>
      <p:grpSp>
        <p:nvGrpSpPr>
          <p:cNvPr id="197" name="Group 197"/>
          <p:cNvGrpSpPr/>
          <p:nvPr/>
        </p:nvGrpSpPr>
        <p:grpSpPr>
          <a:xfrm>
            <a:off x="8852574" y="5450409"/>
            <a:ext cx="6573376" cy="5604098"/>
            <a:chOff x="58594" y="-559121"/>
            <a:chExt cx="6573375" cy="5312977"/>
          </a:xfrm>
        </p:grpSpPr>
        <p:sp>
          <p:nvSpPr>
            <p:cNvPr id="190" name="Shape 190"/>
            <p:cNvSpPr/>
            <p:nvPr/>
          </p:nvSpPr>
          <p:spPr>
            <a:xfrm>
              <a:off x="996991" y="-559121"/>
              <a:ext cx="5634978" cy="53129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200000"/>
                </a:lnSpc>
                <a:spcBef>
                  <a:spcPts val="5900"/>
                </a:spcBef>
                <a:defRPr sz="3000">
                  <a:solidFill>
                    <a:srgbClr val="5E7484"/>
                  </a:solidFill>
                  <a:latin typeface="+mn-lt"/>
                  <a:ea typeface="+mn-ea"/>
                  <a:cs typeface="+mn-cs"/>
                  <a:sym typeface="Helvetica"/>
                </a:defRPr>
              </a:pPr>
              <a:r>
                <a:rPr lang="en-US" sz="4000" dirty="0" err="1">
                  <a:latin typeface="+mn-lt"/>
                </a:rPr>
                <a:t>Gộp</a:t>
              </a:r>
              <a:r>
                <a:rPr lang="en-US" sz="4000" dirty="0">
                  <a:latin typeface="+mn-lt"/>
                </a:rPr>
                <a:t> </a:t>
              </a:r>
              <a:r>
                <a:rPr lang="en-US" sz="4000" dirty="0" err="1">
                  <a:latin typeface="+mn-lt"/>
                </a:rPr>
                <a:t>từ</a:t>
              </a:r>
              <a:r>
                <a:rPr lang="en-US" sz="4000" dirty="0">
                  <a:latin typeface="+mn-lt"/>
                </a:rPr>
                <a:t> (Boolean Logic)</a:t>
              </a:r>
              <a:endParaRPr lang="vi-VN" sz="4000" dirty="0">
                <a:latin typeface="+mn-lt"/>
              </a:endParaRPr>
            </a:p>
            <a:p>
              <a:pPr algn="l">
                <a:lnSpc>
                  <a:spcPct val="150000"/>
                </a:lnSpc>
                <a:spcBef>
                  <a:spcPts val="5900"/>
                </a:spcBef>
                <a:defRPr sz="3000">
                  <a:solidFill>
                    <a:srgbClr val="5E7484"/>
                  </a:solidFill>
                  <a:latin typeface="+mn-lt"/>
                  <a:ea typeface="+mn-ea"/>
                  <a:cs typeface="+mn-cs"/>
                  <a:sym typeface="Helvetica"/>
                </a:defRPr>
              </a:pPr>
              <a:endParaRPr lang="vi-VN" sz="4000" dirty="0">
                <a:latin typeface="+mn-lt"/>
              </a:endParaRPr>
            </a:p>
            <a:p>
              <a:pPr algn="l">
                <a:spcBef>
                  <a:spcPts val="5900"/>
                </a:spcBef>
                <a:defRPr sz="3000">
                  <a:solidFill>
                    <a:srgbClr val="5E7484"/>
                  </a:solidFill>
                  <a:latin typeface="+mn-lt"/>
                  <a:ea typeface="+mn-ea"/>
                  <a:cs typeface="+mn-cs"/>
                  <a:sym typeface="Helvetica"/>
                </a:defRPr>
              </a:pPr>
              <a:r>
                <a:rPr lang="en-US" sz="4000" dirty="0">
                  <a:latin typeface="+mn-lt"/>
                </a:rPr>
                <a:t>Ranking</a:t>
              </a:r>
              <a:endParaRPr lang="vi-VN" sz="4000" dirty="0">
                <a:latin typeface="+mn-lt"/>
              </a:endParaRPr>
            </a:p>
            <a:p>
              <a:pPr algn="l">
                <a:spcBef>
                  <a:spcPts val="5900"/>
                </a:spcBef>
                <a:defRPr sz="3000">
                  <a:solidFill>
                    <a:srgbClr val="5E7484"/>
                  </a:solidFill>
                  <a:latin typeface="+mn-lt"/>
                  <a:ea typeface="+mn-ea"/>
                  <a:cs typeface="+mn-cs"/>
                  <a:sym typeface="Helvetica"/>
                </a:defRPr>
              </a:pPr>
              <a:endParaRPr dirty="0">
                <a:latin typeface="+mn-lt"/>
              </a:endParaRPr>
            </a:p>
          </p:txBody>
        </p:sp>
        <p:sp>
          <p:nvSpPr>
            <p:cNvPr id="192" name="Shape 192"/>
            <p:cNvSpPr/>
            <p:nvPr/>
          </p:nvSpPr>
          <p:spPr>
            <a:xfrm>
              <a:off x="90380" y="136375"/>
              <a:ext cx="650790" cy="5588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spcBef>
                  <a:spcPts val="5900"/>
                </a:spcBef>
                <a:defRPr sz="3000">
                  <a:solidFill>
                    <a:srgbClr val="FFFFFF"/>
                  </a:solidFill>
                  <a:latin typeface="+mn-lt"/>
                  <a:ea typeface="+mn-ea"/>
                  <a:cs typeface="+mn-cs"/>
                  <a:sym typeface="Helvetica"/>
                </a:defRPr>
              </a:lvl1pPr>
            </a:lstStyle>
            <a:p>
              <a:r>
                <a:rPr dirty="0"/>
                <a:t>3</a:t>
              </a:r>
            </a:p>
          </p:txBody>
        </p:sp>
        <p:sp>
          <p:nvSpPr>
            <p:cNvPr id="195" name="Shape 195"/>
            <p:cNvSpPr/>
            <p:nvPr/>
          </p:nvSpPr>
          <p:spPr>
            <a:xfrm>
              <a:off x="58594" y="2616329"/>
              <a:ext cx="650790" cy="5588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spcBef>
                  <a:spcPts val="5900"/>
                </a:spcBef>
                <a:defRPr sz="3000">
                  <a:solidFill>
                    <a:srgbClr val="FFFFFF"/>
                  </a:solidFill>
                  <a:latin typeface="+mn-lt"/>
                  <a:ea typeface="+mn-ea"/>
                  <a:cs typeface="+mn-cs"/>
                  <a:sym typeface="Helvetica"/>
                </a:defRPr>
              </a:lvl1pPr>
            </a:lstStyle>
            <a:p>
              <a:r>
                <a:rPr dirty="0"/>
                <a:t>4</a:t>
              </a:r>
            </a:p>
          </p:txBody>
        </p:sp>
      </p:grpSp>
      <p:grpSp>
        <p:nvGrpSpPr>
          <p:cNvPr id="205" name="Group 205"/>
          <p:cNvGrpSpPr/>
          <p:nvPr/>
        </p:nvGrpSpPr>
        <p:grpSpPr>
          <a:xfrm>
            <a:off x="16512193" y="5759254"/>
            <a:ext cx="730557" cy="3937879"/>
            <a:chOff x="90380" y="136375"/>
            <a:chExt cx="650790" cy="3038756"/>
          </a:xfrm>
        </p:grpSpPr>
        <p:sp>
          <p:nvSpPr>
            <p:cNvPr id="200" name="Shape 200"/>
            <p:cNvSpPr/>
            <p:nvPr/>
          </p:nvSpPr>
          <p:spPr>
            <a:xfrm>
              <a:off x="90380" y="136375"/>
              <a:ext cx="650790" cy="5588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spcBef>
                  <a:spcPts val="5900"/>
                </a:spcBef>
                <a:defRPr sz="3000">
                  <a:solidFill>
                    <a:srgbClr val="FFFFFF"/>
                  </a:solidFill>
                  <a:latin typeface="+mn-lt"/>
                  <a:ea typeface="+mn-ea"/>
                  <a:cs typeface="+mn-cs"/>
                  <a:sym typeface="Helvetica"/>
                </a:defRPr>
              </a:lvl1pPr>
            </a:lstStyle>
            <a:p>
              <a:r>
                <a:t>5</a:t>
              </a:r>
            </a:p>
          </p:txBody>
        </p:sp>
        <p:sp>
          <p:nvSpPr>
            <p:cNvPr id="203" name="Shape 203"/>
            <p:cNvSpPr/>
            <p:nvPr/>
          </p:nvSpPr>
          <p:spPr>
            <a:xfrm>
              <a:off x="151568" y="2610874"/>
              <a:ext cx="528412" cy="56425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spcBef>
                  <a:spcPts val="5900"/>
                </a:spcBef>
                <a:defRPr sz="3000">
                  <a:solidFill>
                    <a:srgbClr val="FFFFFF"/>
                  </a:solidFill>
                  <a:latin typeface="+mn-lt"/>
                  <a:ea typeface="+mn-ea"/>
                  <a:cs typeface="+mn-cs"/>
                  <a:sym typeface="Helvetica"/>
                </a:defRPr>
              </a:lvl1pPr>
            </a:lstStyle>
            <a:p>
              <a:r>
                <a:rPr dirty="0"/>
                <a:t>6</a:t>
              </a:r>
            </a:p>
          </p:txBody>
        </p:sp>
      </p:grpSp>
      <p:sp>
        <p:nvSpPr>
          <p:cNvPr id="28" name="Shape 183">
            <a:extLst>
              <a:ext uri="{FF2B5EF4-FFF2-40B4-BE49-F238E27FC236}">
                <a16:creationId xmlns:a16="http://schemas.microsoft.com/office/drawing/2014/main" id="{68417E24-06DF-414F-A59C-F16CAF2CA657}"/>
              </a:ext>
            </a:extLst>
          </p:cNvPr>
          <p:cNvSpPr/>
          <p:nvPr/>
        </p:nvSpPr>
        <p:spPr>
          <a:xfrm>
            <a:off x="8690384" y="5774415"/>
            <a:ext cx="1070236" cy="1044755"/>
          </a:xfrm>
          <a:prstGeom prst="ellipse">
            <a:avLst/>
          </a:prstGeom>
          <a:solidFill>
            <a:schemeClr val="accent1"/>
          </a:solidFill>
          <a:ln w="12700" cap="flat">
            <a:solidFill>
              <a:schemeClr val="accent1"/>
            </a:solidFill>
            <a:miter lim="400000"/>
          </a:ln>
          <a:effectLst/>
        </p:spPr>
        <p:txBody>
          <a:bodyPr wrap="square" lIns="50800" tIns="50800" rIns="50800" bIns="50800" numCol="1" anchor="ctr">
            <a:noAutofit/>
          </a:bodyPr>
          <a:lstStyle/>
          <a:p>
            <a:pPr>
              <a:defRPr sz="3200">
                <a:solidFill>
                  <a:srgbClr val="FFFFFF"/>
                </a:solidFill>
              </a:defRPr>
            </a:pPr>
            <a:r>
              <a:rPr lang="vi-VN" dirty="0">
                <a:solidFill>
                  <a:schemeClr val="bg1"/>
                </a:solidFill>
                <a:latin typeface="+mn-lt"/>
              </a:rPr>
              <a:t>3</a:t>
            </a:r>
            <a:endParaRPr dirty="0">
              <a:solidFill>
                <a:schemeClr val="bg1"/>
              </a:solidFill>
              <a:latin typeface="+mn-lt"/>
            </a:endParaRPr>
          </a:p>
        </p:txBody>
      </p:sp>
      <p:sp>
        <p:nvSpPr>
          <p:cNvPr id="29" name="Shape 183">
            <a:extLst>
              <a:ext uri="{FF2B5EF4-FFF2-40B4-BE49-F238E27FC236}">
                <a16:creationId xmlns:a16="http://schemas.microsoft.com/office/drawing/2014/main" id="{FE067C9A-8DD1-4077-80D4-6E11E6AD24BD}"/>
              </a:ext>
            </a:extLst>
          </p:cNvPr>
          <p:cNvSpPr/>
          <p:nvPr/>
        </p:nvSpPr>
        <p:spPr>
          <a:xfrm>
            <a:off x="8674637" y="8955422"/>
            <a:ext cx="1070236" cy="1044755"/>
          </a:xfrm>
          <a:prstGeom prst="ellipse">
            <a:avLst/>
          </a:prstGeom>
          <a:solidFill>
            <a:schemeClr val="accent1"/>
          </a:solidFill>
          <a:ln w="12700" cap="flat">
            <a:solidFill>
              <a:schemeClr val="accent1"/>
            </a:solidFill>
            <a:miter lim="400000"/>
          </a:ln>
          <a:effectLst/>
        </p:spPr>
        <p:txBody>
          <a:bodyPr wrap="square" lIns="50800" tIns="50800" rIns="50800" bIns="50800" numCol="1" anchor="ctr">
            <a:noAutofit/>
          </a:bodyPr>
          <a:lstStyle/>
          <a:p>
            <a:pPr>
              <a:defRPr sz="3200">
                <a:solidFill>
                  <a:srgbClr val="FFFFFF"/>
                </a:solidFill>
              </a:defRPr>
            </a:pPr>
            <a:r>
              <a:rPr lang="vi-VN" dirty="0">
                <a:solidFill>
                  <a:schemeClr val="bg1"/>
                </a:solidFill>
                <a:latin typeface="+mn-lt"/>
              </a:rPr>
              <a:t>4</a:t>
            </a:r>
            <a:endParaRPr dirty="0">
              <a:solidFill>
                <a:schemeClr val="bg1"/>
              </a:solidFill>
              <a:latin typeface="+mn-lt"/>
            </a:endParaRPr>
          </a:p>
        </p:txBody>
      </p:sp>
      <p:sp>
        <p:nvSpPr>
          <p:cNvPr id="30" name="Shape 183">
            <a:extLst>
              <a:ext uri="{FF2B5EF4-FFF2-40B4-BE49-F238E27FC236}">
                <a16:creationId xmlns:a16="http://schemas.microsoft.com/office/drawing/2014/main" id="{88738316-4F64-436D-8146-856674A5F6D8}"/>
              </a:ext>
            </a:extLst>
          </p:cNvPr>
          <p:cNvSpPr/>
          <p:nvPr/>
        </p:nvSpPr>
        <p:spPr>
          <a:xfrm>
            <a:off x="15926337" y="8955422"/>
            <a:ext cx="1070236" cy="1044755"/>
          </a:xfrm>
          <a:prstGeom prst="ellipse">
            <a:avLst/>
          </a:prstGeom>
          <a:solidFill>
            <a:schemeClr val="accent1"/>
          </a:solidFill>
          <a:ln w="12700" cap="flat">
            <a:solidFill>
              <a:schemeClr val="accent1"/>
            </a:solidFill>
            <a:miter lim="400000"/>
          </a:ln>
          <a:effectLst/>
        </p:spPr>
        <p:txBody>
          <a:bodyPr wrap="square" lIns="50800" tIns="50800" rIns="50800" bIns="50800" numCol="1" anchor="ctr">
            <a:noAutofit/>
          </a:bodyPr>
          <a:lstStyle/>
          <a:p>
            <a:pPr>
              <a:defRPr sz="3200">
                <a:solidFill>
                  <a:srgbClr val="FFFFFF"/>
                </a:solidFill>
              </a:defRPr>
            </a:pPr>
            <a:r>
              <a:rPr lang="vi-VN" dirty="0">
                <a:solidFill>
                  <a:schemeClr val="bg1"/>
                </a:solidFill>
                <a:latin typeface="+mn-lt"/>
              </a:rPr>
              <a:t>6</a:t>
            </a:r>
            <a:endParaRPr dirty="0">
              <a:solidFill>
                <a:schemeClr val="bg1"/>
              </a:solidFill>
              <a:latin typeface="+mn-lt"/>
            </a:endParaRPr>
          </a:p>
        </p:txBody>
      </p:sp>
      <p:sp>
        <p:nvSpPr>
          <p:cNvPr id="31" name="Shape 183">
            <a:extLst>
              <a:ext uri="{FF2B5EF4-FFF2-40B4-BE49-F238E27FC236}">
                <a16:creationId xmlns:a16="http://schemas.microsoft.com/office/drawing/2014/main" id="{8D33C162-8949-4178-8709-A91028BB4640}"/>
              </a:ext>
            </a:extLst>
          </p:cNvPr>
          <p:cNvSpPr/>
          <p:nvPr/>
        </p:nvSpPr>
        <p:spPr>
          <a:xfrm>
            <a:off x="15926337" y="5774415"/>
            <a:ext cx="1070236" cy="1044755"/>
          </a:xfrm>
          <a:prstGeom prst="ellipse">
            <a:avLst/>
          </a:prstGeom>
          <a:solidFill>
            <a:schemeClr val="accent1"/>
          </a:solidFill>
          <a:ln w="12700" cap="flat">
            <a:solidFill>
              <a:schemeClr val="accent1"/>
            </a:solidFill>
            <a:miter lim="400000"/>
          </a:ln>
          <a:effectLst/>
        </p:spPr>
        <p:txBody>
          <a:bodyPr wrap="square" lIns="50800" tIns="50800" rIns="50800" bIns="50800" numCol="1" anchor="ctr">
            <a:noAutofit/>
          </a:bodyPr>
          <a:lstStyle/>
          <a:p>
            <a:pPr>
              <a:defRPr sz="3200">
                <a:solidFill>
                  <a:srgbClr val="FFFFFF"/>
                </a:solidFill>
              </a:defRPr>
            </a:pPr>
            <a:r>
              <a:rPr lang="vi-VN" dirty="0">
                <a:solidFill>
                  <a:schemeClr val="bg1"/>
                </a:solidFill>
                <a:latin typeface="+mn-lt"/>
              </a:rPr>
              <a:t>5</a:t>
            </a:r>
            <a:endParaRPr dirty="0">
              <a:solidFill>
                <a:schemeClr val="bg1"/>
              </a:solidFill>
              <a:latin typeface="+mn-lt"/>
            </a:endParaRPr>
          </a:p>
        </p:txBody>
      </p:sp>
      <p:sp>
        <p:nvSpPr>
          <p:cNvPr id="24" name="Shape 190"/>
          <p:cNvSpPr/>
          <p:nvPr/>
        </p:nvSpPr>
        <p:spPr>
          <a:xfrm>
            <a:off x="17242750" y="5153534"/>
            <a:ext cx="5634979" cy="62196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200000"/>
              </a:lnSpc>
              <a:spcBef>
                <a:spcPts val="5900"/>
              </a:spcBef>
              <a:defRPr sz="3000">
                <a:solidFill>
                  <a:srgbClr val="5E7484"/>
                </a:solidFill>
                <a:latin typeface="+mn-lt"/>
                <a:ea typeface="+mn-ea"/>
                <a:cs typeface="+mn-cs"/>
                <a:sym typeface="Helvetica"/>
              </a:defRPr>
            </a:pPr>
            <a:r>
              <a:rPr lang="en-US" sz="4000" dirty="0" err="1">
                <a:latin typeface="+mn-lt"/>
              </a:rPr>
              <a:t>Cài</a:t>
            </a:r>
            <a:r>
              <a:rPr lang="en-US" sz="4000" dirty="0">
                <a:latin typeface="+mn-lt"/>
              </a:rPr>
              <a:t> </a:t>
            </a:r>
            <a:r>
              <a:rPr lang="en-US" sz="4000" dirty="0" err="1">
                <a:latin typeface="+mn-lt"/>
              </a:rPr>
              <a:t>đặt</a:t>
            </a:r>
            <a:r>
              <a:rPr lang="en-US" sz="4000" dirty="0">
                <a:latin typeface="+mn-lt"/>
              </a:rPr>
              <a:t> </a:t>
            </a:r>
            <a:endParaRPr lang="vi-VN" sz="4000" dirty="0">
              <a:latin typeface="+mn-lt"/>
            </a:endParaRPr>
          </a:p>
          <a:p>
            <a:pPr algn="l">
              <a:lnSpc>
                <a:spcPct val="150000"/>
              </a:lnSpc>
              <a:spcBef>
                <a:spcPts val="5900"/>
              </a:spcBef>
              <a:defRPr sz="3000">
                <a:solidFill>
                  <a:srgbClr val="5E7484"/>
                </a:solidFill>
                <a:latin typeface="+mn-lt"/>
                <a:ea typeface="+mn-ea"/>
                <a:cs typeface="+mn-cs"/>
                <a:sym typeface="Helvetica"/>
              </a:defRPr>
            </a:pPr>
            <a:endParaRPr lang="vi-VN" sz="4000" dirty="0">
              <a:latin typeface="+mn-lt"/>
            </a:endParaRPr>
          </a:p>
          <a:p>
            <a:pPr algn="l">
              <a:spcBef>
                <a:spcPts val="5900"/>
              </a:spcBef>
              <a:defRPr sz="3000">
                <a:solidFill>
                  <a:srgbClr val="5E7484"/>
                </a:solidFill>
                <a:latin typeface="+mn-lt"/>
                <a:ea typeface="+mn-ea"/>
                <a:cs typeface="+mn-cs"/>
                <a:sym typeface="Helvetica"/>
              </a:defRPr>
            </a:pPr>
            <a:r>
              <a:rPr lang="en-US" sz="4000" dirty="0" err="1">
                <a:latin typeface="+mn-lt"/>
              </a:rPr>
              <a:t>Kết</a:t>
            </a:r>
            <a:r>
              <a:rPr lang="en-US" sz="4000" dirty="0">
                <a:latin typeface="+mn-lt"/>
              </a:rPr>
              <a:t> </a:t>
            </a:r>
            <a:r>
              <a:rPr lang="en-US" sz="4000" dirty="0" err="1">
                <a:latin typeface="+mn-lt"/>
              </a:rPr>
              <a:t>luận</a:t>
            </a:r>
            <a:r>
              <a:rPr lang="en-US" sz="4000" dirty="0">
                <a:latin typeface="+mn-lt"/>
              </a:rPr>
              <a:t> </a:t>
            </a:r>
            <a:r>
              <a:rPr lang="en-US" sz="4000" dirty="0" err="1">
                <a:latin typeface="+mn-lt"/>
              </a:rPr>
              <a:t>và</a:t>
            </a:r>
            <a:r>
              <a:rPr lang="en-US" sz="4000" dirty="0">
                <a:latin typeface="+mn-lt"/>
              </a:rPr>
              <a:t> h</a:t>
            </a:r>
            <a:r>
              <a:rPr lang="vi-VN" sz="4000" dirty="0">
                <a:latin typeface="+mn-lt"/>
              </a:rPr>
              <a:t>ướn</a:t>
            </a:r>
            <a:r>
              <a:rPr lang="en-US" sz="4000" dirty="0">
                <a:latin typeface="+mn-lt"/>
              </a:rPr>
              <a:t>g </a:t>
            </a:r>
            <a:r>
              <a:rPr lang="en-US" sz="4000" dirty="0" err="1">
                <a:latin typeface="+mn-lt"/>
              </a:rPr>
              <a:t>phát</a:t>
            </a:r>
            <a:r>
              <a:rPr lang="en-US" sz="4000" dirty="0">
                <a:latin typeface="+mn-lt"/>
              </a:rPr>
              <a:t> </a:t>
            </a:r>
            <a:r>
              <a:rPr lang="en-US" sz="4000" dirty="0" err="1">
                <a:latin typeface="+mn-lt"/>
              </a:rPr>
              <a:t>triển</a:t>
            </a:r>
            <a:endParaRPr lang="vi-VN" sz="4000" dirty="0">
              <a:latin typeface="+mn-lt"/>
            </a:endParaRPr>
          </a:p>
          <a:p>
            <a:pPr algn="l">
              <a:spcBef>
                <a:spcPts val="5900"/>
              </a:spcBef>
              <a:defRPr sz="3000">
                <a:solidFill>
                  <a:srgbClr val="5E7484"/>
                </a:solidFill>
                <a:latin typeface="+mn-lt"/>
                <a:ea typeface="+mn-ea"/>
                <a:cs typeface="+mn-cs"/>
                <a:sym typeface="Helvetica"/>
              </a:defRPr>
            </a:pPr>
            <a:endParaRPr dirty="0">
              <a:latin typeface="+mn-lt"/>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Shape 754"/>
          <p:cNvSpPr/>
          <p:nvPr/>
        </p:nvSpPr>
        <p:spPr>
          <a:xfrm>
            <a:off x="-57259" y="5728958"/>
            <a:ext cx="24498517" cy="8000866"/>
          </a:xfrm>
          <a:prstGeom prst="rect">
            <a:avLst/>
          </a:prstGeom>
          <a:solidFill>
            <a:schemeClr val="accent1"/>
          </a:solidFill>
          <a:ln w="12700">
            <a:miter lim="400000"/>
          </a:ln>
        </p:spPr>
        <p:txBody>
          <a:bodyPr lIns="50800" tIns="50800" rIns="50800" bIns="50800" anchor="ctr"/>
          <a:lstStyle/>
          <a:p>
            <a:pPr>
              <a:defRPr sz="3200">
                <a:solidFill>
                  <a:srgbClr val="FFFFFF"/>
                </a:solidFill>
              </a:defRPr>
            </a:pPr>
            <a:endParaRPr/>
          </a:p>
        </p:txBody>
      </p:sp>
      <p:sp>
        <p:nvSpPr>
          <p:cNvPr id="755" name="Shape 755"/>
          <p:cNvSpPr/>
          <p:nvPr/>
        </p:nvSpPr>
        <p:spPr>
          <a:xfrm>
            <a:off x="563463" y="5731569"/>
            <a:ext cx="23264182" cy="73687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1"/>
                </a:lnTo>
              </a:path>
            </a:pathLst>
          </a:custGeom>
          <a:ln w="63500">
            <a:solidFill>
              <a:srgbClr val="FFFFFF">
                <a:alpha val="70000"/>
              </a:srgbClr>
            </a:solidFill>
            <a:miter lim="400000"/>
          </a:ln>
        </p:spPr>
        <p:txBody>
          <a:bodyPr lIns="50800" tIns="50800" rIns="50800" bIns="50800" anchor="ctr"/>
          <a:lstStyle/>
          <a:p>
            <a:pPr>
              <a:defRPr sz="3200"/>
            </a:pPr>
            <a:endParaRPr/>
          </a:p>
        </p:txBody>
      </p:sp>
      <p:sp>
        <p:nvSpPr>
          <p:cNvPr id="756" name="Shape 756"/>
          <p:cNvSpPr/>
          <p:nvPr/>
        </p:nvSpPr>
        <p:spPr>
          <a:xfrm>
            <a:off x="14156775" y="6367589"/>
            <a:ext cx="9725810" cy="379591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spcBef>
                <a:spcPts val="5900"/>
              </a:spcBef>
              <a:defRPr sz="3000">
                <a:solidFill>
                  <a:srgbClr val="FFFFFF"/>
                </a:solidFill>
                <a:latin typeface="+mn-lt"/>
                <a:ea typeface="+mn-ea"/>
                <a:cs typeface="+mn-cs"/>
                <a:sym typeface="Helvetica"/>
              </a:defRPr>
            </a:lvl1pPr>
          </a:lstStyle>
          <a:p>
            <a:r>
              <a:rPr lang="vi-VN" sz="4000" dirty="0" err="1"/>
              <a:t>Chúng</a:t>
            </a:r>
            <a:r>
              <a:rPr lang="vi-VN" sz="4000" dirty="0"/>
              <a:t> ta </a:t>
            </a:r>
            <a:r>
              <a:rPr lang="vi-VN" sz="4000" dirty="0" err="1"/>
              <a:t>đã</a:t>
            </a:r>
            <a:r>
              <a:rPr lang="vi-VN" sz="4000" dirty="0"/>
              <a:t> </a:t>
            </a:r>
            <a:r>
              <a:rPr lang="vi-VN" sz="4000" dirty="0" err="1"/>
              <a:t>hiểu</a:t>
            </a:r>
            <a:r>
              <a:rPr lang="vi-VN" sz="4000" dirty="0"/>
              <a:t> </a:t>
            </a:r>
            <a:r>
              <a:rPr lang="vi-VN" sz="4000" dirty="0" err="1"/>
              <a:t>được</a:t>
            </a:r>
            <a:r>
              <a:rPr lang="vi-VN" sz="4000" dirty="0"/>
              <a:t> </a:t>
            </a:r>
            <a:r>
              <a:rPr lang="vi-VN" sz="4000" dirty="0" err="1"/>
              <a:t>cách</a:t>
            </a:r>
            <a:r>
              <a:rPr lang="vi-VN" sz="4000" dirty="0"/>
              <a:t> </a:t>
            </a:r>
            <a:r>
              <a:rPr lang="vi-VN" sz="4000" dirty="0" err="1"/>
              <a:t>hoạt</a:t>
            </a:r>
            <a:r>
              <a:rPr lang="vi-VN" sz="4000" dirty="0"/>
              <a:t> </a:t>
            </a:r>
            <a:r>
              <a:rPr lang="vi-VN" sz="4000" dirty="0" err="1"/>
              <a:t>động</a:t>
            </a:r>
            <a:r>
              <a:rPr lang="vi-VN" sz="4000" dirty="0"/>
              <a:t> </a:t>
            </a:r>
            <a:r>
              <a:rPr lang="vi-VN" sz="4000" dirty="0" err="1"/>
              <a:t>của</a:t>
            </a:r>
            <a:r>
              <a:rPr lang="vi-VN" sz="4000" dirty="0"/>
              <a:t> </a:t>
            </a:r>
            <a:r>
              <a:rPr lang="vi-VN" sz="4000" dirty="0" err="1"/>
              <a:t>Full</a:t>
            </a:r>
            <a:r>
              <a:rPr lang="vi-VN" sz="4000" dirty="0"/>
              <a:t> </a:t>
            </a:r>
            <a:r>
              <a:rPr lang="vi-VN" sz="4000" dirty="0" err="1"/>
              <a:t>Text</a:t>
            </a:r>
            <a:r>
              <a:rPr lang="vi-VN" sz="4000" dirty="0"/>
              <a:t> </a:t>
            </a:r>
            <a:r>
              <a:rPr lang="vi-VN" sz="4000" dirty="0" err="1"/>
              <a:t>Search</a:t>
            </a:r>
            <a:r>
              <a:rPr lang="vi-VN" sz="4000" dirty="0"/>
              <a:t> </a:t>
            </a:r>
            <a:r>
              <a:rPr lang="vi-VN" sz="4000" dirty="0" err="1"/>
              <a:t>Engine</a:t>
            </a:r>
            <a:r>
              <a:rPr lang="vi-VN" sz="4000" dirty="0"/>
              <a:t>. Qua </a:t>
            </a:r>
            <a:r>
              <a:rPr lang="vi-VN" sz="4000" dirty="0" err="1"/>
              <a:t>đó</a:t>
            </a:r>
            <a:r>
              <a:rPr lang="vi-VN" sz="4000" dirty="0"/>
              <a:t> </a:t>
            </a:r>
            <a:r>
              <a:rPr lang="vi-VN" sz="4000" dirty="0" err="1"/>
              <a:t>các</a:t>
            </a:r>
            <a:r>
              <a:rPr lang="vi-VN" sz="4000" dirty="0"/>
              <a:t> </a:t>
            </a:r>
            <a:r>
              <a:rPr lang="vi-VN" sz="4000" dirty="0" err="1"/>
              <a:t>bạn</a:t>
            </a:r>
            <a:r>
              <a:rPr lang="vi-VN" sz="4000" dirty="0"/>
              <a:t> </a:t>
            </a:r>
            <a:r>
              <a:rPr lang="vi-VN" sz="4000" dirty="0" err="1"/>
              <a:t>chắc</a:t>
            </a:r>
            <a:r>
              <a:rPr lang="vi-VN" sz="4000" dirty="0"/>
              <a:t> </a:t>
            </a:r>
            <a:r>
              <a:rPr lang="vi-VN" sz="4000" dirty="0" err="1"/>
              <a:t>đã</a:t>
            </a:r>
            <a:r>
              <a:rPr lang="vi-VN" sz="4000" dirty="0"/>
              <a:t> </a:t>
            </a:r>
            <a:r>
              <a:rPr lang="vi-VN" sz="4000" dirty="0" err="1"/>
              <a:t>hình</a:t>
            </a:r>
            <a:r>
              <a:rPr lang="vi-VN" sz="4000" dirty="0"/>
              <a:t> dung ra </a:t>
            </a:r>
            <a:r>
              <a:rPr lang="vi-VN" sz="4000" dirty="0" err="1"/>
              <a:t>phần</a:t>
            </a:r>
            <a:r>
              <a:rPr lang="vi-VN" sz="4000" dirty="0"/>
              <a:t> </a:t>
            </a:r>
            <a:r>
              <a:rPr lang="vi-VN" sz="4000" dirty="0" err="1"/>
              <a:t>nào</a:t>
            </a:r>
            <a:r>
              <a:rPr lang="vi-VN" sz="4000" dirty="0"/>
              <a:t> khi </a:t>
            </a:r>
            <a:r>
              <a:rPr lang="vi-VN" sz="4000" dirty="0" err="1"/>
              <a:t>các</a:t>
            </a:r>
            <a:r>
              <a:rPr lang="vi-VN" sz="4000" dirty="0"/>
              <a:t> </a:t>
            </a:r>
            <a:r>
              <a:rPr lang="vi-VN" sz="4000" dirty="0" err="1"/>
              <a:t>bạn</a:t>
            </a:r>
            <a:r>
              <a:rPr lang="vi-VN" sz="4000" dirty="0"/>
              <a:t> </a:t>
            </a:r>
            <a:r>
              <a:rPr lang="vi-VN" sz="4000" dirty="0" err="1"/>
              <a:t>gõ</a:t>
            </a:r>
            <a:r>
              <a:rPr lang="vi-VN" sz="4000" dirty="0"/>
              <a:t> </a:t>
            </a:r>
            <a:r>
              <a:rPr lang="vi-VN" sz="4000" dirty="0" err="1"/>
              <a:t>một</a:t>
            </a:r>
            <a:r>
              <a:rPr lang="vi-VN" sz="4000" dirty="0"/>
              <a:t> câu </a:t>
            </a:r>
            <a:r>
              <a:rPr lang="vi-VN" sz="4000" dirty="0" err="1"/>
              <a:t>lệnh</a:t>
            </a:r>
            <a:r>
              <a:rPr lang="vi-VN" sz="4000" dirty="0"/>
              <a:t> </a:t>
            </a:r>
            <a:r>
              <a:rPr lang="vi-VN" sz="4000" dirty="0" err="1"/>
              <a:t>tìm</a:t>
            </a:r>
            <a:r>
              <a:rPr lang="vi-VN" sz="4000" dirty="0"/>
              <a:t> </a:t>
            </a:r>
            <a:r>
              <a:rPr lang="vi-VN" sz="4000" dirty="0" err="1"/>
              <a:t>kiếm</a:t>
            </a:r>
            <a:r>
              <a:rPr lang="vi-VN" sz="4000" dirty="0"/>
              <a:t> </a:t>
            </a:r>
            <a:r>
              <a:rPr lang="vi-VN" sz="4000" dirty="0" err="1"/>
              <a:t>vào</a:t>
            </a:r>
            <a:r>
              <a:rPr lang="vi-VN" sz="4000" dirty="0"/>
              <a:t> ô </a:t>
            </a:r>
            <a:r>
              <a:rPr lang="vi-VN" sz="4000" dirty="0" err="1"/>
              <a:t>tìm</a:t>
            </a:r>
            <a:r>
              <a:rPr lang="vi-VN" sz="4000" dirty="0"/>
              <a:t> </a:t>
            </a:r>
            <a:r>
              <a:rPr lang="vi-VN" sz="4000" dirty="0" err="1"/>
              <a:t>kiếm</a:t>
            </a:r>
            <a:r>
              <a:rPr lang="vi-VN" sz="4000" dirty="0"/>
              <a:t> </a:t>
            </a:r>
            <a:r>
              <a:rPr lang="vi-VN" sz="4000" dirty="0" err="1"/>
              <a:t>của</a:t>
            </a:r>
            <a:r>
              <a:rPr lang="vi-VN" sz="4000" dirty="0"/>
              <a:t> </a:t>
            </a:r>
            <a:r>
              <a:rPr lang="vi-VN" sz="4000" dirty="0" err="1"/>
              <a:t>Google</a:t>
            </a:r>
            <a:r>
              <a:rPr lang="vi-VN" sz="4000" dirty="0"/>
              <a:t>, </a:t>
            </a:r>
            <a:r>
              <a:rPr lang="vi-VN" sz="4000" dirty="0" err="1"/>
              <a:t>những</a:t>
            </a:r>
            <a:r>
              <a:rPr lang="vi-VN" sz="4000" dirty="0"/>
              <a:t> </a:t>
            </a:r>
            <a:r>
              <a:rPr lang="vi-VN" sz="4000" dirty="0" err="1"/>
              <a:t>gì</a:t>
            </a:r>
            <a:r>
              <a:rPr lang="vi-VN" sz="4000" dirty="0"/>
              <a:t> </a:t>
            </a:r>
            <a:r>
              <a:rPr lang="vi-VN" sz="4000" dirty="0" err="1"/>
              <a:t>sẽ</a:t>
            </a:r>
            <a:r>
              <a:rPr lang="vi-VN" sz="4000" dirty="0"/>
              <a:t> </a:t>
            </a:r>
            <a:r>
              <a:rPr lang="vi-VN" sz="4000" dirty="0" err="1"/>
              <a:t>xảy</a:t>
            </a:r>
            <a:r>
              <a:rPr lang="vi-VN" sz="4000" dirty="0"/>
              <a:t> ra </a:t>
            </a:r>
            <a:r>
              <a:rPr lang="vi-VN" sz="4000" dirty="0" err="1"/>
              <a:t>đằng</a:t>
            </a:r>
            <a:r>
              <a:rPr lang="vi-VN" sz="4000" dirty="0"/>
              <a:t> sau</a:t>
            </a:r>
            <a:endParaRPr sz="4000" dirty="0"/>
          </a:p>
        </p:txBody>
      </p:sp>
      <p:sp>
        <p:nvSpPr>
          <p:cNvPr id="757" name="Shape 757"/>
          <p:cNvSpPr/>
          <p:nvPr/>
        </p:nvSpPr>
        <p:spPr>
          <a:xfrm>
            <a:off x="14447226" y="1980527"/>
            <a:ext cx="9675755" cy="164147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a:defRPr sz="10000" b="1" cap="all">
                <a:solidFill>
                  <a:srgbClr val="2A3538"/>
                </a:solidFill>
                <a:latin typeface="+mn-lt"/>
                <a:ea typeface="+mn-ea"/>
                <a:cs typeface="+mn-cs"/>
                <a:sym typeface="Helvetica"/>
              </a:defRPr>
            </a:pPr>
            <a:r>
              <a:rPr lang="en-US" dirty="0">
                <a:solidFill>
                  <a:schemeClr val="accent1">
                    <a:lumMod val="75000"/>
                  </a:schemeClr>
                </a:solidFill>
                <a:latin typeface="+mn-lt"/>
              </a:rPr>
              <a:t>VI. </a:t>
            </a:r>
            <a:r>
              <a:rPr lang="vi-VN" dirty="0">
                <a:solidFill>
                  <a:schemeClr val="accent1">
                    <a:lumMod val="75000"/>
                  </a:schemeClr>
                </a:solidFill>
                <a:latin typeface="+mn-lt"/>
              </a:rPr>
              <a:t>Kết Luận</a:t>
            </a:r>
            <a:endParaRPr dirty="0">
              <a:solidFill>
                <a:schemeClr val="accent1">
                  <a:lumMod val="75000"/>
                </a:schemeClr>
              </a:solidFill>
              <a:latin typeface="+mn-lt"/>
            </a:endParaRPr>
          </a:p>
        </p:txBody>
      </p:sp>
      <p:grpSp>
        <p:nvGrpSpPr>
          <p:cNvPr id="763" name="Group 763"/>
          <p:cNvGrpSpPr/>
          <p:nvPr/>
        </p:nvGrpSpPr>
        <p:grpSpPr>
          <a:xfrm>
            <a:off x="20326370" y="12072092"/>
            <a:ext cx="3067658" cy="567561"/>
            <a:chOff x="0" y="0"/>
            <a:chExt cx="3067657" cy="567559"/>
          </a:xfrm>
        </p:grpSpPr>
        <p:sp>
          <p:nvSpPr>
            <p:cNvPr id="759" name="Shape 759"/>
            <p:cNvSpPr/>
            <p:nvPr/>
          </p:nvSpPr>
          <p:spPr>
            <a:xfrm>
              <a:off x="0" y="0"/>
              <a:ext cx="562942" cy="567559"/>
            </a:xfrm>
            <a:custGeom>
              <a:avLst/>
              <a:gdLst/>
              <a:ahLst/>
              <a:cxnLst>
                <a:cxn ang="0">
                  <a:pos x="wd2" y="hd2"/>
                </a:cxn>
                <a:cxn ang="5400000">
                  <a:pos x="wd2" y="hd2"/>
                </a:cxn>
                <a:cxn ang="10800000">
                  <a:pos x="wd2" y="hd2"/>
                </a:cxn>
                <a:cxn ang="16200000">
                  <a:pos x="wd2" y="hd2"/>
                </a:cxn>
              </a:cxnLst>
              <a:rect l="0" t="0" r="r" b="b"/>
              <a:pathLst>
                <a:path w="21600" h="21600" extrusionOk="0">
                  <a:moveTo>
                    <a:pt x="19356" y="0"/>
                  </a:moveTo>
                  <a:lnTo>
                    <a:pt x="2244" y="0"/>
                  </a:lnTo>
                  <a:cubicBezTo>
                    <a:pt x="1002" y="0"/>
                    <a:pt x="0" y="1040"/>
                    <a:pt x="0" y="2280"/>
                  </a:cubicBezTo>
                  <a:lnTo>
                    <a:pt x="0" y="19320"/>
                  </a:lnTo>
                  <a:cubicBezTo>
                    <a:pt x="0" y="20560"/>
                    <a:pt x="1002" y="21600"/>
                    <a:pt x="2244" y="21600"/>
                  </a:cubicBezTo>
                  <a:lnTo>
                    <a:pt x="19356" y="21600"/>
                  </a:lnTo>
                  <a:cubicBezTo>
                    <a:pt x="20558" y="21600"/>
                    <a:pt x="21600" y="20560"/>
                    <a:pt x="21600" y="19320"/>
                  </a:cubicBezTo>
                  <a:lnTo>
                    <a:pt x="21600" y="2280"/>
                  </a:lnTo>
                  <a:cubicBezTo>
                    <a:pt x="21600" y="1040"/>
                    <a:pt x="20558" y="0"/>
                    <a:pt x="19356" y="0"/>
                  </a:cubicBezTo>
                  <a:close/>
                  <a:moveTo>
                    <a:pt x="18314" y="2280"/>
                  </a:moveTo>
                  <a:lnTo>
                    <a:pt x="18314" y="5560"/>
                  </a:lnTo>
                  <a:lnTo>
                    <a:pt x="16230" y="5560"/>
                  </a:lnTo>
                  <a:cubicBezTo>
                    <a:pt x="15429" y="5560"/>
                    <a:pt x="15028" y="5960"/>
                    <a:pt x="15028" y="6600"/>
                  </a:cubicBezTo>
                  <a:lnTo>
                    <a:pt x="15028" y="8640"/>
                  </a:lnTo>
                  <a:lnTo>
                    <a:pt x="18314" y="8640"/>
                  </a:lnTo>
                  <a:lnTo>
                    <a:pt x="18314" y="11920"/>
                  </a:lnTo>
                  <a:lnTo>
                    <a:pt x="15028" y="11920"/>
                  </a:lnTo>
                  <a:lnTo>
                    <a:pt x="15028" y="19320"/>
                  </a:lnTo>
                  <a:lnTo>
                    <a:pt x="11942" y="19320"/>
                  </a:lnTo>
                  <a:lnTo>
                    <a:pt x="11942" y="11920"/>
                  </a:lnTo>
                  <a:lnTo>
                    <a:pt x="9658" y="11920"/>
                  </a:lnTo>
                  <a:lnTo>
                    <a:pt x="9658" y="8640"/>
                  </a:lnTo>
                  <a:lnTo>
                    <a:pt x="11942" y="8640"/>
                  </a:lnTo>
                  <a:lnTo>
                    <a:pt x="11942" y="5960"/>
                  </a:lnTo>
                  <a:cubicBezTo>
                    <a:pt x="11942" y="3920"/>
                    <a:pt x="13585" y="2280"/>
                    <a:pt x="15629" y="2280"/>
                  </a:cubicBezTo>
                  <a:lnTo>
                    <a:pt x="18314" y="2280"/>
                  </a:lnTo>
                  <a:close/>
                </a:path>
              </a:pathLst>
            </a:custGeom>
            <a:solidFill>
              <a:schemeClr val="accent2"/>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latin typeface="+mn-lt"/>
              </a:endParaRPr>
            </a:p>
          </p:txBody>
        </p:sp>
        <p:sp>
          <p:nvSpPr>
            <p:cNvPr id="760" name="Shape 760"/>
            <p:cNvSpPr/>
            <p:nvPr/>
          </p:nvSpPr>
          <p:spPr>
            <a:xfrm>
              <a:off x="1668270" y="0"/>
              <a:ext cx="562943" cy="567560"/>
            </a:xfrm>
            <a:custGeom>
              <a:avLst/>
              <a:gdLst/>
              <a:ahLst/>
              <a:cxnLst>
                <a:cxn ang="0">
                  <a:pos x="wd2" y="hd2"/>
                </a:cxn>
                <a:cxn ang="5400000">
                  <a:pos x="wd2" y="hd2"/>
                </a:cxn>
                <a:cxn ang="10800000">
                  <a:pos x="wd2" y="hd2"/>
                </a:cxn>
                <a:cxn ang="16200000">
                  <a:pos x="wd2" y="hd2"/>
                </a:cxn>
              </a:cxnLst>
              <a:rect l="0" t="0" r="r" b="b"/>
              <a:pathLst>
                <a:path w="21600" h="21600" extrusionOk="0">
                  <a:moveTo>
                    <a:pt x="10099" y="7400"/>
                  </a:moveTo>
                  <a:cubicBezTo>
                    <a:pt x="10099" y="6400"/>
                    <a:pt x="9257" y="4320"/>
                    <a:pt x="7814" y="4320"/>
                  </a:cubicBezTo>
                  <a:cubicBezTo>
                    <a:pt x="7013" y="4320"/>
                    <a:pt x="6372" y="4760"/>
                    <a:pt x="6372" y="6200"/>
                  </a:cubicBezTo>
                  <a:cubicBezTo>
                    <a:pt x="6372" y="7400"/>
                    <a:pt x="7013" y="9280"/>
                    <a:pt x="8456" y="9280"/>
                  </a:cubicBezTo>
                  <a:cubicBezTo>
                    <a:pt x="8456" y="9280"/>
                    <a:pt x="10099" y="9080"/>
                    <a:pt x="10099" y="7400"/>
                  </a:cubicBezTo>
                  <a:close/>
                  <a:moveTo>
                    <a:pt x="9257" y="12760"/>
                  </a:moveTo>
                  <a:lnTo>
                    <a:pt x="9057" y="12760"/>
                  </a:lnTo>
                  <a:cubicBezTo>
                    <a:pt x="8656" y="12760"/>
                    <a:pt x="7814" y="12960"/>
                    <a:pt x="7013" y="13160"/>
                  </a:cubicBezTo>
                  <a:cubicBezTo>
                    <a:pt x="6372" y="13400"/>
                    <a:pt x="5570" y="13800"/>
                    <a:pt x="5570" y="14800"/>
                  </a:cubicBezTo>
                  <a:cubicBezTo>
                    <a:pt x="5570" y="16040"/>
                    <a:pt x="6572" y="17280"/>
                    <a:pt x="8656" y="17280"/>
                  </a:cubicBezTo>
                  <a:cubicBezTo>
                    <a:pt x="10299" y="17280"/>
                    <a:pt x="11301" y="16240"/>
                    <a:pt x="11301" y="15240"/>
                  </a:cubicBezTo>
                  <a:cubicBezTo>
                    <a:pt x="11301" y="14400"/>
                    <a:pt x="10700" y="13800"/>
                    <a:pt x="9257" y="12760"/>
                  </a:cubicBezTo>
                  <a:close/>
                  <a:moveTo>
                    <a:pt x="19556" y="0"/>
                  </a:moveTo>
                  <a:lnTo>
                    <a:pt x="2244" y="0"/>
                  </a:lnTo>
                  <a:cubicBezTo>
                    <a:pt x="1042" y="0"/>
                    <a:pt x="0" y="1040"/>
                    <a:pt x="0" y="2280"/>
                  </a:cubicBezTo>
                  <a:lnTo>
                    <a:pt x="0" y="19360"/>
                  </a:lnTo>
                  <a:cubicBezTo>
                    <a:pt x="0" y="20560"/>
                    <a:pt x="1042" y="21600"/>
                    <a:pt x="2244" y="21600"/>
                  </a:cubicBezTo>
                  <a:lnTo>
                    <a:pt x="19556" y="21600"/>
                  </a:lnTo>
                  <a:cubicBezTo>
                    <a:pt x="20598" y="21600"/>
                    <a:pt x="21600" y="20560"/>
                    <a:pt x="21600" y="19360"/>
                  </a:cubicBezTo>
                  <a:lnTo>
                    <a:pt x="21600" y="2280"/>
                  </a:lnTo>
                  <a:cubicBezTo>
                    <a:pt x="21600" y="1040"/>
                    <a:pt x="20598" y="0"/>
                    <a:pt x="19556" y="0"/>
                  </a:cubicBezTo>
                  <a:close/>
                  <a:moveTo>
                    <a:pt x="7814" y="18520"/>
                  </a:moveTo>
                  <a:cubicBezTo>
                    <a:pt x="4729" y="18520"/>
                    <a:pt x="3286" y="16880"/>
                    <a:pt x="3286" y="15440"/>
                  </a:cubicBezTo>
                  <a:cubicBezTo>
                    <a:pt x="3286" y="14800"/>
                    <a:pt x="3486" y="13600"/>
                    <a:pt x="4929" y="12760"/>
                  </a:cubicBezTo>
                  <a:cubicBezTo>
                    <a:pt x="5771" y="12160"/>
                    <a:pt x="6773" y="11960"/>
                    <a:pt x="8215" y="11720"/>
                  </a:cubicBezTo>
                  <a:cubicBezTo>
                    <a:pt x="8015" y="11520"/>
                    <a:pt x="8015" y="11320"/>
                    <a:pt x="8015" y="10720"/>
                  </a:cubicBezTo>
                  <a:cubicBezTo>
                    <a:pt x="8015" y="10520"/>
                    <a:pt x="8015" y="10520"/>
                    <a:pt x="8015" y="10080"/>
                  </a:cubicBezTo>
                  <a:lnTo>
                    <a:pt x="7614" y="10080"/>
                  </a:lnTo>
                  <a:cubicBezTo>
                    <a:pt x="5570" y="10080"/>
                    <a:pt x="4128" y="8640"/>
                    <a:pt x="4128" y="7000"/>
                  </a:cubicBezTo>
                  <a:cubicBezTo>
                    <a:pt x="4128" y="5160"/>
                    <a:pt x="5570" y="3120"/>
                    <a:pt x="8656" y="3120"/>
                  </a:cubicBezTo>
                  <a:lnTo>
                    <a:pt x="13184" y="3120"/>
                  </a:lnTo>
                  <a:lnTo>
                    <a:pt x="12744" y="3520"/>
                  </a:lnTo>
                  <a:lnTo>
                    <a:pt x="11942" y="4320"/>
                  </a:lnTo>
                  <a:lnTo>
                    <a:pt x="11101" y="4320"/>
                  </a:lnTo>
                  <a:cubicBezTo>
                    <a:pt x="11541" y="4760"/>
                    <a:pt x="12142" y="5360"/>
                    <a:pt x="12142" y="6600"/>
                  </a:cubicBezTo>
                  <a:cubicBezTo>
                    <a:pt x="12142" y="8240"/>
                    <a:pt x="11301" y="8840"/>
                    <a:pt x="10499" y="9480"/>
                  </a:cubicBezTo>
                  <a:cubicBezTo>
                    <a:pt x="10299" y="9680"/>
                    <a:pt x="10099" y="9880"/>
                    <a:pt x="10099" y="10280"/>
                  </a:cubicBezTo>
                  <a:cubicBezTo>
                    <a:pt x="10099" y="10720"/>
                    <a:pt x="10299" y="10920"/>
                    <a:pt x="10499" y="10920"/>
                  </a:cubicBezTo>
                  <a:cubicBezTo>
                    <a:pt x="10499" y="11120"/>
                    <a:pt x="10700" y="11120"/>
                    <a:pt x="10900" y="11320"/>
                  </a:cubicBezTo>
                  <a:cubicBezTo>
                    <a:pt x="11742" y="11960"/>
                    <a:pt x="12984" y="12560"/>
                    <a:pt x="12984" y="14400"/>
                  </a:cubicBezTo>
                  <a:cubicBezTo>
                    <a:pt x="12984" y="16240"/>
                    <a:pt x="11541" y="18520"/>
                    <a:pt x="7814" y="18520"/>
                  </a:cubicBezTo>
                  <a:close/>
                  <a:moveTo>
                    <a:pt x="18314" y="10920"/>
                  </a:moveTo>
                  <a:lnTo>
                    <a:pt x="16270" y="10920"/>
                  </a:lnTo>
                  <a:lnTo>
                    <a:pt x="16270" y="12960"/>
                  </a:lnTo>
                  <a:lnTo>
                    <a:pt x="15228" y="12960"/>
                  </a:lnTo>
                  <a:lnTo>
                    <a:pt x="15228" y="10920"/>
                  </a:lnTo>
                  <a:lnTo>
                    <a:pt x="12984" y="10920"/>
                  </a:lnTo>
                  <a:lnTo>
                    <a:pt x="12984" y="9680"/>
                  </a:lnTo>
                  <a:lnTo>
                    <a:pt x="15228" y="9680"/>
                  </a:lnTo>
                  <a:lnTo>
                    <a:pt x="15228" y="7640"/>
                  </a:lnTo>
                  <a:lnTo>
                    <a:pt x="16270" y="7640"/>
                  </a:lnTo>
                  <a:lnTo>
                    <a:pt x="16270" y="9680"/>
                  </a:lnTo>
                  <a:lnTo>
                    <a:pt x="18314" y="9680"/>
                  </a:lnTo>
                  <a:lnTo>
                    <a:pt x="18314" y="10920"/>
                  </a:lnTo>
                  <a:close/>
                </a:path>
              </a:pathLst>
            </a:custGeom>
            <a:solidFill>
              <a:schemeClr val="accent2"/>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latin typeface="+mn-lt"/>
              </a:endParaRPr>
            </a:p>
          </p:txBody>
        </p:sp>
        <p:sp>
          <p:nvSpPr>
            <p:cNvPr id="761" name="Shape 761"/>
            <p:cNvSpPr/>
            <p:nvPr/>
          </p:nvSpPr>
          <p:spPr>
            <a:xfrm>
              <a:off x="2500097" y="0"/>
              <a:ext cx="567561" cy="567560"/>
            </a:xfrm>
            <a:custGeom>
              <a:avLst/>
              <a:gdLst/>
              <a:ahLst/>
              <a:cxnLst>
                <a:cxn ang="0">
                  <a:pos x="wd2" y="hd2"/>
                </a:cxn>
                <a:cxn ang="5400000">
                  <a:pos x="wd2" y="hd2"/>
                </a:cxn>
                <a:cxn ang="10800000">
                  <a:pos x="wd2" y="hd2"/>
                </a:cxn>
                <a:cxn ang="16200000">
                  <a:pos x="wd2" y="hd2"/>
                </a:cxn>
              </a:cxnLst>
              <a:rect l="0" t="0" r="r" b="b"/>
              <a:pathLst>
                <a:path w="21600" h="21600" extrusionOk="0">
                  <a:moveTo>
                    <a:pt x="19320" y="0"/>
                  </a:moveTo>
                  <a:lnTo>
                    <a:pt x="2080" y="0"/>
                  </a:lnTo>
                  <a:cubicBezTo>
                    <a:pt x="1040" y="0"/>
                    <a:pt x="0" y="1040"/>
                    <a:pt x="0" y="2280"/>
                  </a:cubicBezTo>
                  <a:lnTo>
                    <a:pt x="0" y="19360"/>
                  </a:lnTo>
                  <a:cubicBezTo>
                    <a:pt x="0" y="20560"/>
                    <a:pt x="1040" y="21600"/>
                    <a:pt x="2080" y="21600"/>
                  </a:cubicBezTo>
                  <a:lnTo>
                    <a:pt x="19320" y="21600"/>
                  </a:lnTo>
                  <a:cubicBezTo>
                    <a:pt x="20560" y="21600"/>
                    <a:pt x="21600" y="20560"/>
                    <a:pt x="21600" y="19360"/>
                  </a:cubicBezTo>
                  <a:lnTo>
                    <a:pt x="21600" y="2280"/>
                  </a:lnTo>
                  <a:cubicBezTo>
                    <a:pt x="21600" y="1040"/>
                    <a:pt x="20560" y="0"/>
                    <a:pt x="19320" y="0"/>
                  </a:cubicBezTo>
                  <a:close/>
                  <a:moveTo>
                    <a:pt x="10680" y="6600"/>
                  </a:moveTo>
                  <a:cubicBezTo>
                    <a:pt x="13160" y="6600"/>
                    <a:pt x="15000" y="8560"/>
                    <a:pt x="15000" y="10920"/>
                  </a:cubicBezTo>
                  <a:cubicBezTo>
                    <a:pt x="15000" y="13280"/>
                    <a:pt x="13080" y="15240"/>
                    <a:pt x="10680" y="15240"/>
                  </a:cubicBezTo>
                  <a:cubicBezTo>
                    <a:pt x="8320" y="15240"/>
                    <a:pt x="6400" y="13280"/>
                    <a:pt x="6400" y="10920"/>
                  </a:cubicBezTo>
                  <a:cubicBezTo>
                    <a:pt x="6400" y="8560"/>
                    <a:pt x="8440" y="6600"/>
                    <a:pt x="10680" y="6600"/>
                  </a:cubicBezTo>
                  <a:close/>
                  <a:moveTo>
                    <a:pt x="2680" y="19360"/>
                  </a:moveTo>
                  <a:cubicBezTo>
                    <a:pt x="2280" y="19360"/>
                    <a:pt x="2080" y="19120"/>
                    <a:pt x="2080" y="18920"/>
                  </a:cubicBezTo>
                  <a:lnTo>
                    <a:pt x="2080" y="9680"/>
                  </a:lnTo>
                  <a:lnTo>
                    <a:pt x="4320" y="9680"/>
                  </a:lnTo>
                  <a:cubicBezTo>
                    <a:pt x="4320" y="10080"/>
                    <a:pt x="4320" y="10520"/>
                    <a:pt x="4320" y="10920"/>
                  </a:cubicBezTo>
                  <a:cubicBezTo>
                    <a:pt x="4320" y="14400"/>
                    <a:pt x="7200" y="17280"/>
                    <a:pt x="10680" y="17280"/>
                  </a:cubicBezTo>
                  <a:cubicBezTo>
                    <a:pt x="14200" y="17280"/>
                    <a:pt x="17280" y="14400"/>
                    <a:pt x="17280" y="10920"/>
                  </a:cubicBezTo>
                  <a:cubicBezTo>
                    <a:pt x="17280" y="10520"/>
                    <a:pt x="17280" y="10080"/>
                    <a:pt x="17080" y="9680"/>
                  </a:cubicBezTo>
                  <a:lnTo>
                    <a:pt x="19320" y="9680"/>
                  </a:lnTo>
                  <a:lnTo>
                    <a:pt x="19320" y="18920"/>
                  </a:lnTo>
                  <a:cubicBezTo>
                    <a:pt x="19320" y="19120"/>
                    <a:pt x="19120" y="19360"/>
                    <a:pt x="18720" y="19360"/>
                  </a:cubicBezTo>
                  <a:lnTo>
                    <a:pt x="2680" y="19360"/>
                  </a:lnTo>
                  <a:close/>
                  <a:moveTo>
                    <a:pt x="19320" y="4960"/>
                  </a:moveTo>
                  <a:cubicBezTo>
                    <a:pt x="19320" y="5160"/>
                    <a:pt x="19120" y="5360"/>
                    <a:pt x="18720" y="5360"/>
                  </a:cubicBezTo>
                  <a:lnTo>
                    <a:pt x="16680" y="5360"/>
                  </a:lnTo>
                  <a:cubicBezTo>
                    <a:pt x="16240" y="5360"/>
                    <a:pt x="16040" y="5160"/>
                    <a:pt x="16040" y="4960"/>
                  </a:cubicBezTo>
                  <a:lnTo>
                    <a:pt x="16040" y="2680"/>
                  </a:lnTo>
                  <a:cubicBezTo>
                    <a:pt x="16040" y="2480"/>
                    <a:pt x="16240" y="2280"/>
                    <a:pt x="16680" y="2280"/>
                  </a:cubicBezTo>
                  <a:lnTo>
                    <a:pt x="18720" y="2280"/>
                  </a:lnTo>
                  <a:cubicBezTo>
                    <a:pt x="19120" y="2280"/>
                    <a:pt x="19320" y="2480"/>
                    <a:pt x="19320" y="2680"/>
                  </a:cubicBezTo>
                  <a:lnTo>
                    <a:pt x="19320" y="4960"/>
                  </a:lnTo>
                  <a:close/>
                </a:path>
              </a:pathLst>
            </a:custGeom>
            <a:solidFill>
              <a:schemeClr val="accent2"/>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latin typeface="+mn-lt"/>
              </a:endParaRPr>
            </a:p>
          </p:txBody>
        </p:sp>
        <p:sp>
          <p:nvSpPr>
            <p:cNvPr id="762" name="Shape 762"/>
            <p:cNvSpPr/>
            <p:nvPr/>
          </p:nvSpPr>
          <p:spPr>
            <a:xfrm>
              <a:off x="834135" y="2308"/>
              <a:ext cx="562943" cy="562943"/>
            </a:xfrm>
            <a:custGeom>
              <a:avLst/>
              <a:gdLst/>
              <a:ahLst/>
              <a:cxnLst>
                <a:cxn ang="0">
                  <a:pos x="wd2" y="hd2"/>
                </a:cxn>
                <a:cxn ang="5400000">
                  <a:pos x="wd2" y="hd2"/>
                </a:cxn>
                <a:cxn ang="10800000">
                  <a:pos x="wd2" y="hd2"/>
                </a:cxn>
                <a:cxn ang="16200000">
                  <a:pos x="wd2" y="hd2"/>
                </a:cxn>
              </a:cxnLst>
              <a:rect l="0" t="0" r="r" b="b"/>
              <a:pathLst>
                <a:path w="21600" h="21600" extrusionOk="0">
                  <a:moveTo>
                    <a:pt x="19556" y="0"/>
                  </a:moveTo>
                  <a:lnTo>
                    <a:pt x="2244" y="0"/>
                  </a:lnTo>
                  <a:cubicBezTo>
                    <a:pt x="1042" y="0"/>
                    <a:pt x="0" y="1002"/>
                    <a:pt x="0" y="2244"/>
                  </a:cubicBezTo>
                  <a:lnTo>
                    <a:pt x="0" y="19356"/>
                  </a:lnTo>
                  <a:cubicBezTo>
                    <a:pt x="0" y="20598"/>
                    <a:pt x="1042" y="21600"/>
                    <a:pt x="2244" y="21600"/>
                  </a:cubicBezTo>
                  <a:lnTo>
                    <a:pt x="19556" y="21600"/>
                  </a:lnTo>
                  <a:cubicBezTo>
                    <a:pt x="20598" y="21600"/>
                    <a:pt x="21600" y="20598"/>
                    <a:pt x="21600" y="19356"/>
                  </a:cubicBezTo>
                  <a:lnTo>
                    <a:pt x="21600" y="2244"/>
                  </a:lnTo>
                  <a:cubicBezTo>
                    <a:pt x="21600" y="1002"/>
                    <a:pt x="20598" y="0"/>
                    <a:pt x="19556" y="0"/>
                  </a:cubicBezTo>
                  <a:close/>
                  <a:moveTo>
                    <a:pt x="17072" y="7814"/>
                  </a:moveTo>
                  <a:cubicBezTo>
                    <a:pt x="16871" y="12744"/>
                    <a:pt x="13786" y="16270"/>
                    <a:pt x="9057" y="16471"/>
                  </a:cubicBezTo>
                  <a:cubicBezTo>
                    <a:pt x="7013" y="16671"/>
                    <a:pt x="5771" y="16030"/>
                    <a:pt x="4328" y="15228"/>
                  </a:cubicBezTo>
                  <a:cubicBezTo>
                    <a:pt x="5771" y="15429"/>
                    <a:pt x="7614" y="14827"/>
                    <a:pt x="8656" y="13986"/>
                  </a:cubicBezTo>
                  <a:cubicBezTo>
                    <a:pt x="7213" y="13986"/>
                    <a:pt x="6372" y="13184"/>
                    <a:pt x="5971" y="11942"/>
                  </a:cubicBezTo>
                  <a:cubicBezTo>
                    <a:pt x="6372" y="12142"/>
                    <a:pt x="6773" y="11942"/>
                    <a:pt x="7013" y="11942"/>
                  </a:cubicBezTo>
                  <a:cubicBezTo>
                    <a:pt x="5771" y="11501"/>
                    <a:pt x="4929" y="10900"/>
                    <a:pt x="4729" y="9057"/>
                  </a:cubicBezTo>
                  <a:cubicBezTo>
                    <a:pt x="5129" y="9257"/>
                    <a:pt x="5570" y="9458"/>
                    <a:pt x="5971" y="9458"/>
                  </a:cubicBezTo>
                  <a:cubicBezTo>
                    <a:pt x="5129" y="8856"/>
                    <a:pt x="4328" y="6773"/>
                    <a:pt x="5129" y="5530"/>
                  </a:cubicBezTo>
                  <a:cubicBezTo>
                    <a:pt x="6572" y="6973"/>
                    <a:pt x="8215" y="8416"/>
                    <a:pt x="11101" y="8616"/>
                  </a:cubicBezTo>
                  <a:cubicBezTo>
                    <a:pt x="10299" y="5530"/>
                    <a:pt x="14427" y="3887"/>
                    <a:pt x="16070" y="5971"/>
                  </a:cubicBezTo>
                  <a:cubicBezTo>
                    <a:pt x="16871" y="5771"/>
                    <a:pt x="17312" y="5530"/>
                    <a:pt x="17913" y="5330"/>
                  </a:cubicBezTo>
                  <a:cubicBezTo>
                    <a:pt x="17713" y="6171"/>
                    <a:pt x="17312" y="6572"/>
                    <a:pt x="16671" y="6973"/>
                  </a:cubicBezTo>
                  <a:cubicBezTo>
                    <a:pt x="17312" y="6773"/>
                    <a:pt x="17713" y="6773"/>
                    <a:pt x="18114" y="6572"/>
                  </a:cubicBezTo>
                  <a:cubicBezTo>
                    <a:pt x="18114" y="6973"/>
                    <a:pt x="17512" y="7414"/>
                    <a:pt x="17072" y="7814"/>
                  </a:cubicBezTo>
                  <a:close/>
                </a:path>
              </a:pathLst>
            </a:custGeom>
            <a:solidFill>
              <a:schemeClr val="accent2"/>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latin typeface="+mn-lt"/>
              </a:endParaRPr>
            </a:p>
          </p:txBody>
        </p:sp>
      </p:grpSp>
      <p:grpSp>
        <p:nvGrpSpPr>
          <p:cNvPr id="777" name="Group 777"/>
          <p:cNvGrpSpPr/>
          <p:nvPr/>
        </p:nvGrpSpPr>
        <p:grpSpPr>
          <a:xfrm>
            <a:off x="1149692" y="11994735"/>
            <a:ext cx="6470613" cy="696876"/>
            <a:chOff x="0" y="0"/>
            <a:chExt cx="6470612" cy="696875"/>
          </a:xfrm>
        </p:grpSpPr>
        <p:sp>
          <p:nvSpPr>
            <p:cNvPr id="764" name="Shape 764"/>
            <p:cNvSpPr/>
            <p:nvPr/>
          </p:nvSpPr>
          <p:spPr>
            <a:xfrm>
              <a:off x="707265" y="0"/>
              <a:ext cx="2514713"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l">
                <a:defRPr sz="1800" b="1">
                  <a:solidFill>
                    <a:srgbClr val="068D95"/>
                  </a:solidFill>
                  <a:latin typeface="+mn-lt"/>
                  <a:ea typeface="+mn-ea"/>
                  <a:cs typeface="+mn-cs"/>
                  <a:sym typeface="Helvetica"/>
                  <a:hlinkClick r:id="rId2"/>
                </a:defRPr>
              </a:lvl1pPr>
            </a:lstStyle>
            <a:p>
              <a:r>
                <a:rPr>
                  <a:hlinkClick r:id="rId2"/>
                </a:rPr>
                <a:t>WWW.SITE2MAX.PRO</a:t>
              </a:r>
            </a:p>
          </p:txBody>
        </p:sp>
        <p:sp>
          <p:nvSpPr>
            <p:cNvPr id="765" name="Shape 765"/>
            <p:cNvSpPr/>
            <p:nvPr/>
          </p:nvSpPr>
          <p:spPr>
            <a:xfrm>
              <a:off x="704449" y="315875"/>
              <a:ext cx="5766164"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1800">
                  <a:solidFill>
                    <a:srgbClr val="068D95"/>
                  </a:solidFill>
                  <a:latin typeface="+mn-lt"/>
                  <a:ea typeface="+mn-ea"/>
                  <a:cs typeface="+mn-cs"/>
                  <a:sym typeface="Helvetica"/>
                </a:defRPr>
              </a:lvl1pPr>
            </a:lstStyle>
            <a:p>
              <a:r>
                <a:rPr dirty="0">
                  <a:solidFill>
                    <a:schemeClr val="accent2"/>
                  </a:solidFill>
                </a:rPr>
                <a:t>Free PowerPoint &amp; KeyNote Templates</a:t>
              </a:r>
            </a:p>
          </p:txBody>
        </p:sp>
        <p:grpSp>
          <p:nvGrpSpPr>
            <p:cNvPr id="776" name="Group 776"/>
            <p:cNvGrpSpPr/>
            <p:nvPr/>
          </p:nvGrpSpPr>
          <p:grpSpPr>
            <a:xfrm>
              <a:off x="0" y="103781"/>
              <a:ext cx="591162" cy="508658"/>
              <a:chOff x="0" y="0"/>
              <a:chExt cx="591161" cy="508657"/>
            </a:xfrm>
          </p:grpSpPr>
          <p:sp>
            <p:nvSpPr>
              <p:cNvPr id="766" name="Shape 766"/>
              <p:cNvSpPr/>
              <p:nvPr/>
            </p:nvSpPr>
            <p:spPr>
              <a:xfrm>
                <a:off x="1493"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76" y="20289"/>
                    </a:moveTo>
                    <a:lnTo>
                      <a:pt x="0" y="1360"/>
                    </a:lnTo>
                    <a:cubicBezTo>
                      <a:pt x="-10" y="1007"/>
                      <a:pt x="120" y="664"/>
                      <a:pt x="360" y="410"/>
                    </a:cubicBezTo>
                    <a:cubicBezTo>
                      <a:pt x="733" y="16"/>
                      <a:pt x="1302" y="-107"/>
                      <a:pt x="1798" y="98"/>
                    </a:cubicBezTo>
                    <a:lnTo>
                      <a:pt x="20652" y="7385"/>
                    </a:lnTo>
                    <a:cubicBezTo>
                      <a:pt x="20896" y="7491"/>
                      <a:pt x="21105" y="7652"/>
                      <a:pt x="21269" y="7853"/>
                    </a:cubicBezTo>
                    <a:cubicBezTo>
                      <a:pt x="21398" y="8010"/>
                      <a:pt x="21500" y="8195"/>
                      <a:pt x="21541" y="8404"/>
                    </a:cubicBezTo>
                    <a:cubicBezTo>
                      <a:pt x="21590" y="8654"/>
                      <a:pt x="21546" y="8905"/>
                      <a:pt x="21446" y="9124"/>
                    </a:cubicBezTo>
                    <a:cubicBezTo>
                      <a:pt x="21331" y="9377"/>
                      <a:pt x="21139" y="9593"/>
                      <a:pt x="20887" y="9735"/>
                    </a:cubicBezTo>
                    <a:lnTo>
                      <a:pt x="1482" y="21324"/>
                    </a:lnTo>
                    <a:cubicBezTo>
                      <a:pt x="1182" y="21493"/>
                      <a:pt x="817" y="21484"/>
                      <a:pt x="525" y="21302"/>
                    </a:cubicBezTo>
                    <a:cubicBezTo>
                      <a:pt x="187" y="21090"/>
                      <a:pt x="9" y="20689"/>
                      <a:pt x="76" y="20289"/>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p>
            </p:txBody>
          </p:sp>
          <p:sp>
            <p:nvSpPr>
              <p:cNvPr id="767" name="Shape 767"/>
              <p:cNvSpPr/>
              <p:nvPr/>
            </p:nvSpPr>
            <p:spPr>
              <a:xfrm>
                <a:off x="1168" y="173768"/>
                <a:ext cx="128123" cy="101385"/>
              </a:xfrm>
              <a:custGeom>
                <a:avLst/>
                <a:gdLst/>
                <a:ahLst/>
                <a:cxnLst>
                  <a:cxn ang="0">
                    <a:pos x="wd2" y="hd2"/>
                  </a:cxn>
                  <a:cxn ang="5400000">
                    <a:pos x="wd2" y="hd2"/>
                  </a:cxn>
                  <a:cxn ang="10800000">
                    <a:pos x="wd2" y="hd2"/>
                  </a:cxn>
                  <a:cxn ang="16200000">
                    <a:pos x="wd2" y="hd2"/>
                  </a:cxn>
                </a:cxnLst>
                <a:rect l="0" t="0" r="r" b="b"/>
                <a:pathLst>
                  <a:path w="21059" h="20967" extrusionOk="0">
                    <a:moveTo>
                      <a:pt x="14" y="12680"/>
                    </a:moveTo>
                    <a:lnTo>
                      <a:pt x="14" y="19280"/>
                    </a:lnTo>
                    <a:cubicBezTo>
                      <a:pt x="-42" y="19719"/>
                      <a:pt x="74" y="20165"/>
                      <a:pt x="324" y="20481"/>
                    </a:cubicBezTo>
                    <a:cubicBezTo>
                      <a:pt x="757" y="21028"/>
                      <a:pt x="1418" y="21061"/>
                      <a:pt x="2007" y="20838"/>
                    </a:cubicBezTo>
                    <a:cubicBezTo>
                      <a:pt x="2230" y="20754"/>
                      <a:pt x="2445" y="20636"/>
                      <a:pt x="2647" y="20485"/>
                    </a:cubicBezTo>
                    <a:lnTo>
                      <a:pt x="19339" y="8413"/>
                    </a:lnTo>
                    <a:cubicBezTo>
                      <a:pt x="21016" y="7110"/>
                      <a:pt x="21558" y="4359"/>
                      <a:pt x="20559" y="2221"/>
                    </a:cubicBezTo>
                    <a:cubicBezTo>
                      <a:pt x="19637" y="250"/>
                      <a:pt x="17688" y="-539"/>
                      <a:pt x="16025" y="386"/>
                    </a:cubicBezTo>
                    <a:lnTo>
                      <a:pt x="710" y="11183"/>
                    </a:lnTo>
                    <a:cubicBezTo>
                      <a:pt x="471" y="11359"/>
                      <a:pt x="279" y="11620"/>
                      <a:pt x="157" y="11932"/>
                    </a:cubicBezTo>
                    <a:cubicBezTo>
                      <a:pt x="66" y="12165"/>
                      <a:pt x="17" y="12421"/>
                      <a:pt x="14" y="12680"/>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p>
            </p:txBody>
          </p:sp>
          <p:sp>
            <p:nvSpPr>
              <p:cNvPr id="768" name="Shape 768"/>
              <p:cNvSpPr/>
              <p:nvPr/>
            </p:nvSpPr>
            <p:spPr>
              <a:xfrm>
                <a:off x="0" y="228851"/>
                <a:ext cx="295414" cy="279807"/>
              </a:xfrm>
              <a:custGeom>
                <a:avLst/>
                <a:gdLst/>
                <a:ahLst/>
                <a:cxnLst>
                  <a:cxn ang="0">
                    <a:pos x="wd2" y="hd2"/>
                  </a:cxn>
                  <a:cxn ang="5400000">
                    <a:pos x="wd2" y="hd2"/>
                  </a:cxn>
                  <a:cxn ang="10800000">
                    <a:pos x="wd2" y="hd2"/>
                  </a:cxn>
                  <a:cxn ang="16200000">
                    <a:pos x="wd2" y="hd2"/>
                  </a:cxn>
                </a:cxnLst>
                <a:rect l="0" t="0" r="r" b="b"/>
                <a:pathLst>
                  <a:path w="21590" h="21107" extrusionOk="0">
                    <a:moveTo>
                      <a:pt x="471" y="7906"/>
                    </a:moveTo>
                    <a:lnTo>
                      <a:pt x="13581" y="457"/>
                    </a:lnTo>
                    <a:cubicBezTo>
                      <a:pt x="15392" y="-487"/>
                      <a:pt x="17599" y="70"/>
                      <a:pt x="18783" y="1769"/>
                    </a:cubicBezTo>
                    <a:cubicBezTo>
                      <a:pt x="20248" y="3871"/>
                      <a:pt x="19645" y="6818"/>
                      <a:pt x="17481" y="8128"/>
                    </a:cubicBezTo>
                    <a:lnTo>
                      <a:pt x="12198" y="11071"/>
                    </a:lnTo>
                    <a:cubicBezTo>
                      <a:pt x="11994" y="11210"/>
                      <a:pt x="11865" y="11441"/>
                      <a:pt x="11851" y="11693"/>
                    </a:cubicBezTo>
                    <a:cubicBezTo>
                      <a:pt x="11835" y="11962"/>
                      <a:pt x="11951" y="12221"/>
                      <a:pt x="12160" y="12383"/>
                    </a:cubicBezTo>
                    <a:lnTo>
                      <a:pt x="19975" y="16959"/>
                    </a:lnTo>
                    <a:cubicBezTo>
                      <a:pt x="20263" y="17139"/>
                      <a:pt x="20576" y="17273"/>
                      <a:pt x="20903" y="17355"/>
                    </a:cubicBezTo>
                    <a:cubicBezTo>
                      <a:pt x="21128" y="17412"/>
                      <a:pt x="21358" y="17444"/>
                      <a:pt x="21590" y="17451"/>
                    </a:cubicBezTo>
                    <a:lnTo>
                      <a:pt x="21590" y="21105"/>
                    </a:lnTo>
                    <a:cubicBezTo>
                      <a:pt x="21408" y="21113"/>
                      <a:pt x="21226" y="21099"/>
                      <a:pt x="21048" y="21063"/>
                    </a:cubicBezTo>
                    <a:cubicBezTo>
                      <a:pt x="20857" y="21025"/>
                      <a:pt x="20672" y="20963"/>
                      <a:pt x="20492" y="20889"/>
                    </a:cubicBezTo>
                    <a:cubicBezTo>
                      <a:pt x="20290" y="20804"/>
                      <a:pt x="20093" y="20703"/>
                      <a:pt x="19905" y="20586"/>
                    </a:cubicBezTo>
                    <a:lnTo>
                      <a:pt x="421" y="9395"/>
                    </a:lnTo>
                    <a:cubicBezTo>
                      <a:pt x="169" y="9255"/>
                      <a:pt x="9" y="8988"/>
                      <a:pt x="0" y="8693"/>
                    </a:cubicBezTo>
                    <a:cubicBezTo>
                      <a:pt x="-10" y="8357"/>
                      <a:pt x="175" y="8047"/>
                      <a:pt x="471" y="7906"/>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p>
            </p:txBody>
          </p:sp>
          <p:sp>
            <p:nvSpPr>
              <p:cNvPr id="769" name="Shape 769"/>
              <p:cNvSpPr/>
              <p:nvPr/>
            </p:nvSpPr>
            <p:spPr>
              <a:xfrm>
                <a:off x="189045" y="262322"/>
                <a:ext cx="45114" cy="45114"/>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p>
            </p:txBody>
          </p:sp>
          <p:sp>
            <p:nvSpPr>
              <p:cNvPr id="770" name="Shape 770"/>
              <p:cNvSpPr/>
              <p:nvPr/>
            </p:nvSpPr>
            <p:spPr>
              <a:xfrm>
                <a:off x="207835" y="56337"/>
                <a:ext cx="173029" cy="50731"/>
              </a:xfrm>
              <a:custGeom>
                <a:avLst/>
                <a:gdLst/>
                <a:ahLst/>
                <a:cxnLst>
                  <a:cxn ang="0">
                    <a:pos x="wd2" y="hd2"/>
                  </a:cxn>
                  <a:cxn ang="5400000">
                    <a:pos x="wd2" y="hd2"/>
                  </a:cxn>
                  <a:cxn ang="10800000">
                    <a:pos x="wd2" y="hd2"/>
                  </a:cxn>
                  <a:cxn ang="16200000">
                    <a:pos x="wd2" y="hd2"/>
                  </a:cxn>
                </a:cxnLst>
                <a:rect l="0" t="0" r="r" b="b"/>
                <a:pathLst>
                  <a:path w="21420" h="21513" extrusionOk="0">
                    <a:moveTo>
                      <a:pt x="675" y="0"/>
                    </a:moveTo>
                    <a:cubicBezTo>
                      <a:pt x="421" y="21"/>
                      <a:pt x="190" y="524"/>
                      <a:pt x="77" y="1306"/>
                    </a:cubicBezTo>
                    <a:cubicBezTo>
                      <a:pt x="-114" y="2623"/>
                      <a:pt x="64" y="4217"/>
                      <a:pt x="462" y="4762"/>
                    </a:cubicBezTo>
                    <a:lnTo>
                      <a:pt x="9181" y="20142"/>
                    </a:lnTo>
                    <a:cubicBezTo>
                      <a:pt x="9676" y="21045"/>
                      <a:pt x="10229" y="21516"/>
                      <a:pt x="10790" y="21513"/>
                    </a:cubicBezTo>
                    <a:cubicBezTo>
                      <a:pt x="11347" y="21509"/>
                      <a:pt x="11895" y="21039"/>
                      <a:pt x="12387" y="20142"/>
                    </a:cubicBezTo>
                    <a:lnTo>
                      <a:pt x="20939" y="4999"/>
                    </a:lnTo>
                    <a:cubicBezTo>
                      <a:pt x="21290" y="4534"/>
                      <a:pt x="21486" y="3254"/>
                      <a:pt x="21399" y="2003"/>
                    </a:cubicBezTo>
                    <a:cubicBezTo>
                      <a:pt x="21313" y="755"/>
                      <a:pt x="20971" y="-84"/>
                      <a:pt x="20598" y="36"/>
                    </a:cubicBezTo>
                    <a:lnTo>
                      <a:pt x="675" y="0"/>
                    </a:ln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p>
            </p:txBody>
          </p:sp>
          <p:sp>
            <p:nvSpPr>
              <p:cNvPr id="771" name="Shape 771"/>
              <p:cNvSpPr/>
              <p:nvPr/>
            </p:nvSpPr>
            <p:spPr>
              <a:xfrm>
                <a:off x="255606" y="392618"/>
                <a:ext cx="78502" cy="31973"/>
              </a:xfrm>
              <a:custGeom>
                <a:avLst/>
                <a:gdLst/>
                <a:ahLst/>
                <a:cxnLst>
                  <a:cxn ang="0">
                    <a:pos x="wd2" y="hd2"/>
                  </a:cxn>
                  <a:cxn ang="5400000">
                    <a:pos x="wd2" y="hd2"/>
                  </a:cxn>
                  <a:cxn ang="10800000">
                    <a:pos x="wd2" y="hd2"/>
                  </a:cxn>
                  <a:cxn ang="16200000">
                    <a:pos x="wd2" y="hd2"/>
                  </a:cxn>
                </a:cxnLst>
                <a:rect l="0" t="0" r="r" b="b"/>
                <a:pathLst>
                  <a:path w="21330" h="21540" extrusionOk="0">
                    <a:moveTo>
                      <a:pt x="1655" y="0"/>
                    </a:moveTo>
                    <a:lnTo>
                      <a:pt x="19650" y="0"/>
                    </a:lnTo>
                    <a:cubicBezTo>
                      <a:pt x="20512" y="239"/>
                      <a:pt x="21199" y="1904"/>
                      <a:pt x="21313" y="4037"/>
                    </a:cubicBezTo>
                    <a:cubicBezTo>
                      <a:pt x="21412" y="5877"/>
                      <a:pt x="21056" y="7685"/>
                      <a:pt x="20410" y="8623"/>
                    </a:cubicBezTo>
                    <a:lnTo>
                      <a:pt x="12944" y="20137"/>
                    </a:lnTo>
                    <a:cubicBezTo>
                      <a:pt x="12358" y="20996"/>
                      <a:pt x="11696" y="21476"/>
                      <a:pt x="11016" y="21534"/>
                    </a:cubicBezTo>
                    <a:cubicBezTo>
                      <a:pt x="10241" y="21600"/>
                      <a:pt x="9474" y="21115"/>
                      <a:pt x="8806" y="20137"/>
                    </a:cubicBezTo>
                    <a:lnTo>
                      <a:pt x="959" y="8655"/>
                    </a:lnTo>
                    <a:cubicBezTo>
                      <a:pt x="174" y="7554"/>
                      <a:pt x="-188" y="5229"/>
                      <a:pt x="96" y="3106"/>
                    </a:cubicBezTo>
                    <a:cubicBezTo>
                      <a:pt x="324" y="1400"/>
                      <a:pt x="934" y="184"/>
                      <a:pt x="1655" y="0"/>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p>
            </p:txBody>
          </p:sp>
          <p:sp>
            <p:nvSpPr>
              <p:cNvPr id="772" name="Shape 772"/>
              <p:cNvSpPr/>
              <p:nvPr/>
            </p:nvSpPr>
            <p:spPr>
              <a:xfrm>
                <a:off x="462326" y="173764"/>
                <a:ext cx="128122" cy="101385"/>
              </a:xfrm>
              <a:custGeom>
                <a:avLst/>
                <a:gdLst/>
                <a:ahLst/>
                <a:cxnLst>
                  <a:cxn ang="0">
                    <a:pos x="wd2" y="hd2"/>
                  </a:cxn>
                  <a:cxn ang="5400000">
                    <a:pos x="wd2" y="hd2"/>
                  </a:cxn>
                  <a:cxn ang="10800000">
                    <a:pos x="wd2" y="hd2"/>
                  </a:cxn>
                  <a:cxn ang="16200000">
                    <a:pos x="wd2" y="hd2"/>
                  </a:cxn>
                </a:cxnLst>
                <a:rect l="0" t="0" r="r" b="b"/>
                <a:pathLst>
                  <a:path w="21059" h="20967" extrusionOk="0">
                    <a:moveTo>
                      <a:pt x="21045" y="12680"/>
                    </a:moveTo>
                    <a:lnTo>
                      <a:pt x="21045" y="19280"/>
                    </a:lnTo>
                    <a:cubicBezTo>
                      <a:pt x="21101" y="19719"/>
                      <a:pt x="20985" y="20165"/>
                      <a:pt x="20735" y="20481"/>
                    </a:cubicBezTo>
                    <a:cubicBezTo>
                      <a:pt x="20302" y="21028"/>
                      <a:pt x="19641" y="21061"/>
                      <a:pt x="19052" y="20838"/>
                    </a:cubicBezTo>
                    <a:cubicBezTo>
                      <a:pt x="18829" y="20754"/>
                      <a:pt x="18614" y="20636"/>
                      <a:pt x="18412" y="20485"/>
                    </a:cubicBezTo>
                    <a:lnTo>
                      <a:pt x="1720" y="8413"/>
                    </a:lnTo>
                    <a:cubicBezTo>
                      <a:pt x="43" y="7110"/>
                      <a:pt x="-499" y="4359"/>
                      <a:pt x="500" y="2221"/>
                    </a:cubicBezTo>
                    <a:cubicBezTo>
                      <a:pt x="1422" y="250"/>
                      <a:pt x="3371" y="-539"/>
                      <a:pt x="5034" y="386"/>
                    </a:cubicBezTo>
                    <a:lnTo>
                      <a:pt x="20349" y="11183"/>
                    </a:lnTo>
                    <a:cubicBezTo>
                      <a:pt x="20588" y="11359"/>
                      <a:pt x="20780" y="11620"/>
                      <a:pt x="20902" y="11932"/>
                    </a:cubicBezTo>
                    <a:cubicBezTo>
                      <a:pt x="20993" y="12165"/>
                      <a:pt x="21042" y="12421"/>
                      <a:pt x="21045" y="12680"/>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p>
            </p:txBody>
          </p:sp>
          <p:sp>
            <p:nvSpPr>
              <p:cNvPr id="773" name="Shape 773"/>
              <p:cNvSpPr/>
              <p:nvPr/>
            </p:nvSpPr>
            <p:spPr>
              <a:xfrm>
                <a:off x="433839"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21485" y="20289"/>
                    </a:moveTo>
                    <a:lnTo>
                      <a:pt x="21561" y="1360"/>
                    </a:lnTo>
                    <a:cubicBezTo>
                      <a:pt x="21571" y="1007"/>
                      <a:pt x="21441" y="664"/>
                      <a:pt x="21201" y="410"/>
                    </a:cubicBezTo>
                    <a:cubicBezTo>
                      <a:pt x="20828" y="16"/>
                      <a:pt x="20259" y="-107"/>
                      <a:pt x="19763" y="98"/>
                    </a:cubicBezTo>
                    <a:lnTo>
                      <a:pt x="909" y="7385"/>
                    </a:lnTo>
                    <a:cubicBezTo>
                      <a:pt x="665" y="7491"/>
                      <a:pt x="456" y="7652"/>
                      <a:pt x="292" y="7853"/>
                    </a:cubicBezTo>
                    <a:cubicBezTo>
                      <a:pt x="163" y="8010"/>
                      <a:pt x="61" y="8195"/>
                      <a:pt x="20" y="8404"/>
                    </a:cubicBezTo>
                    <a:cubicBezTo>
                      <a:pt x="-29" y="8654"/>
                      <a:pt x="15" y="8905"/>
                      <a:pt x="115" y="9124"/>
                    </a:cubicBezTo>
                    <a:cubicBezTo>
                      <a:pt x="230" y="9377"/>
                      <a:pt x="422" y="9593"/>
                      <a:pt x="674" y="9735"/>
                    </a:cubicBezTo>
                    <a:lnTo>
                      <a:pt x="20079" y="21324"/>
                    </a:lnTo>
                    <a:cubicBezTo>
                      <a:pt x="20379" y="21493"/>
                      <a:pt x="20744" y="21484"/>
                      <a:pt x="21036" y="21302"/>
                    </a:cubicBezTo>
                    <a:cubicBezTo>
                      <a:pt x="21374" y="21090"/>
                      <a:pt x="21552" y="20689"/>
                      <a:pt x="21485" y="20289"/>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p>
            </p:txBody>
          </p:sp>
          <p:sp>
            <p:nvSpPr>
              <p:cNvPr id="774" name="Shape 774"/>
              <p:cNvSpPr/>
              <p:nvPr/>
            </p:nvSpPr>
            <p:spPr>
              <a:xfrm>
                <a:off x="293590" y="228849"/>
                <a:ext cx="295414" cy="279808"/>
              </a:xfrm>
              <a:custGeom>
                <a:avLst/>
                <a:gdLst/>
                <a:ahLst/>
                <a:cxnLst>
                  <a:cxn ang="0">
                    <a:pos x="wd2" y="hd2"/>
                  </a:cxn>
                  <a:cxn ang="5400000">
                    <a:pos x="wd2" y="hd2"/>
                  </a:cxn>
                  <a:cxn ang="10800000">
                    <a:pos x="wd2" y="hd2"/>
                  </a:cxn>
                  <a:cxn ang="16200000">
                    <a:pos x="wd2" y="hd2"/>
                  </a:cxn>
                </a:cxnLst>
                <a:rect l="0" t="0" r="r" b="b"/>
                <a:pathLst>
                  <a:path w="21590" h="21107" extrusionOk="0">
                    <a:moveTo>
                      <a:pt x="21119" y="7906"/>
                    </a:moveTo>
                    <a:lnTo>
                      <a:pt x="8009" y="457"/>
                    </a:lnTo>
                    <a:cubicBezTo>
                      <a:pt x="6198" y="-487"/>
                      <a:pt x="3991" y="70"/>
                      <a:pt x="2807" y="1769"/>
                    </a:cubicBezTo>
                    <a:cubicBezTo>
                      <a:pt x="1342" y="3871"/>
                      <a:pt x="1945" y="6818"/>
                      <a:pt x="4109" y="8128"/>
                    </a:cubicBezTo>
                    <a:lnTo>
                      <a:pt x="9392" y="11071"/>
                    </a:lnTo>
                    <a:cubicBezTo>
                      <a:pt x="9596" y="11210"/>
                      <a:pt x="9725" y="11441"/>
                      <a:pt x="9739" y="11693"/>
                    </a:cubicBezTo>
                    <a:cubicBezTo>
                      <a:pt x="9755" y="11962"/>
                      <a:pt x="9639" y="12221"/>
                      <a:pt x="9430" y="12383"/>
                    </a:cubicBezTo>
                    <a:lnTo>
                      <a:pt x="1615" y="16959"/>
                    </a:lnTo>
                    <a:cubicBezTo>
                      <a:pt x="1327" y="17139"/>
                      <a:pt x="1014" y="17273"/>
                      <a:pt x="687" y="17355"/>
                    </a:cubicBezTo>
                    <a:cubicBezTo>
                      <a:pt x="462" y="17412"/>
                      <a:pt x="232" y="17444"/>
                      <a:pt x="0" y="17451"/>
                    </a:cubicBezTo>
                    <a:lnTo>
                      <a:pt x="0" y="21105"/>
                    </a:lnTo>
                    <a:cubicBezTo>
                      <a:pt x="182" y="21113"/>
                      <a:pt x="364" y="21099"/>
                      <a:pt x="542" y="21063"/>
                    </a:cubicBezTo>
                    <a:cubicBezTo>
                      <a:pt x="733" y="21025"/>
                      <a:pt x="918" y="20963"/>
                      <a:pt x="1098" y="20889"/>
                    </a:cubicBezTo>
                    <a:cubicBezTo>
                      <a:pt x="1300" y="20804"/>
                      <a:pt x="1497" y="20703"/>
                      <a:pt x="1685" y="20586"/>
                    </a:cubicBezTo>
                    <a:lnTo>
                      <a:pt x="21169" y="9395"/>
                    </a:lnTo>
                    <a:cubicBezTo>
                      <a:pt x="21421" y="9255"/>
                      <a:pt x="21581" y="8988"/>
                      <a:pt x="21590" y="8693"/>
                    </a:cubicBezTo>
                    <a:cubicBezTo>
                      <a:pt x="21600" y="8357"/>
                      <a:pt x="21415" y="8047"/>
                      <a:pt x="21119" y="7906"/>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p>
            </p:txBody>
          </p:sp>
          <p:sp>
            <p:nvSpPr>
              <p:cNvPr id="775" name="Shape 775"/>
              <p:cNvSpPr/>
              <p:nvPr/>
            </p:nvSpPr>
            <p:spPr>
              <a:xfrm>
                <a:off x="354848" y="262322"/>
                <a:ext cx="45114" cy="45114"/>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p>
            </p:txBody>
          </p:sp>
        </p:grpSp>
      </p:grpSp>
      <p:pic>
        <p:nvPicPr>
          <p:cNvPr id="779" name="Computer_7.png"/>
          <p:cNvPicPr>
            <a:picLocks noChangeAspect="1"/>
          </p:cNvPicPr>
          <p:nvPr/>
        </p:nvPicPr>
        <p:blipFill>
          <a:blip r:embed="rId3">
            <a:extLst/>
          </a:blip>
          <a:stretch>
            <a:fillRect/>
          </a:stretch>
        </p:blipFill>
        <p:spPr>
          <a:xfrm>
            <a:off x="1132251" y="1084470"/>
            <a:ext cx="12125465" cy="10872149"/>
          </a:xfrm>
          <a:prstGeom prst="rect">
            <a:avLst/>
          </a:prstGeom>
          <a:ln w="12700" cap="flat">
            <a:noFill/>
            <a:miter lim="400000"/>
          </a:ln>
          <a:effectLst/>
        </p:spPr>
      </p:pic>
      <p:pic>
        <p:nvPicPr>
          <p:cNvPr id="4098" name="Picture 2" descr="Káº¿t quáº£ hÃ¬nh áº£nh cho full text search lÃ  gÃ¬">
            <a:extLst>
              <a:ext uri="{FF2B5EF4-FFF2-40B4-BE49-F238E27FC236}">
                <a16:creationId xmlns:a16="http://schemas.microsoft.com/office/drawing/2014/main" id="{D91CBD7E-7A30-4216-B8F6-D0E56B2AD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4073" y="1924600"/>
            <a:ext cx="10375641" cy="62206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Shape 754"/>
          <p:cNvSpPr/>
          <p:nvPr/>
        </p:nvSpPr>
        <p:spPr>
          <a:xfrm>
            <a:off x="-57259" y="5728958"/>
            <a:ext cx="24498517" cy="8000866"/>
          </a:xfrm>
          <a:prstGeom prst="rect">
            <a:avLst/>
          </a:prstGeom>
          <a:solidFill>
            <a:schemeClr val="accent1"/>
          </a:solidFill>
          <a:ln w="12700">
            <a:miter lim="400000"/>
          </a:ln>
        </p:spPr>
        <p:txBody>
          <a:bodyPr lIns="50800" tIns="50800" rIns="50800" bIns="50800" anchor="ctr"/>
          <a:lstStyle/>
          <a:p>
            <a:pPr>
              <a:defRPr sz="3200">
                <a:solidFill>
                  <a:srgbClr val="FFFFFF"/>
                </a:solidFill>
              </a:defRPr>
            </a:pPr>
            <a:endParaRPr/>
          </a:p>
        </p:txBody>
      </p:sp>
      <p:sp>
        <p:nvSpPr>
          <p:cNvPr id="755" name="Shape 755"/>
          <p:cNvSpPr/>
          <p:nvPr/>
        </p:nvSpPr>
        <p:spPr>
          <a:xfrm>
            <a:off x="563463" y="5731569"/>
            <a:ext cx="23264182" cy="73687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1"/>
                </a:lnTo>
              </a:path>
            </a:pathLst>
          </a:custGeom>
          <a:ln w="63500">
            <a:solidFill>
              <a:srgbClr val="FFFFFF">
                <a:alpha val="70000"/>
              </a:srgbClr>
            </a:solidFill>
            <a:miter lim="400000"/>
          </a:ln>
        </p:spPr>
        <p:txBody>
          <a:bodyPr lIns="50800" tIns="50800" rIns="50800" bIns="50800" anchor="ctr"/>
          <a:lstStyle/>
          <a:p>
            <a:pPr>
              <a:defRPr sz="3200"/>
            </a:pPr>
            <a:endParaRPr/>
          </a:p>
        </p:txBody>
      </p:sp>
      <p:sp>
        <p:nvSpPr>
          <p:cNvPr id="756" name="Shape 756"/>
          <p:cNvSpPr/>
          <p:nvPr/>
        </p:nvSpPr>
        <p:spPr>
          <a:xfrm>
            <a:off x="14101835" y="6542571"/>
            <a:ext cx="9725810" cy="53091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spcBef>
                <a:spcPts val="5900"/>
              </a:spcBef>
              <a:defRPr sz="3000">
                <a:solidFill>
                  <a:srgbClr val="FFFFFF"/>
                </a:solidFill>
                <a:latin typeface="+mn-lt"/>
                <a:ea typeface="+mn-ea"/>
                <a:cs typeface="+mn-cs"/>
                <a:sym typeface="Helvetica"/>
              </a:defRPr>
            </a:lvl1pPr>
          </a:lstStyle>
          <a:p>
            <a:r>
              <a:rPr lang="en-US" sz="4000" dirty="0" err="1"/>
              <a:t>Tiếp</a:t>
            </a:r>
            <a:r>
              <a:rPr lang="en-US" sz="4000" dirty="0"/>
              <a:t> </a:t>
            </a:r>
            <a:r>
              <a:rPr lang="en-US" sz="4000" dirty="0" err="1"/>
              <a:t>tục</a:t>
            </a:r>
            <a:r>
              <a:rPr lang="en-US" sz="4000" dirty="0"/>
              <a:t> </a:t>
            </a:r>
            <a:r>
              <a:rPr lang="en-US" sz="4000" dirty="0" err="1"/>
              <a:t>nghiên</a:t>
            </a:r>
            <a:r>
              <a:rPr lang="en-US" sz="4000" dirty="0"/>
              <a:t> </a:t>
            </a:r>
            <a:r>
              <a:rPr lang="en-US" sz="4000" dirty="0" err="1"/>
              <a:t>cứu</a:t>
            </a:r>
            <a:r>
              <a:rPr lang="en-US" sz="4000" dirty="0"/>
              <a:t> </a:t>
            </a:r>
            <a:r>
              <a:rPr lang="en-US" sz="4000" dirty="0" err="1"/>
              <a:t>về</a:t>
            </a:r>
            <a:r>
              <a:rPr lang="en-US" sz="4000" dirty="0"/>
              <a:t> </a:t>
            </a:r>
            <a:r>
              <a:rPr lang="en-US" sz="4000" dirty="0" err="1"/>
              <a:t>phần</a:t>
            </a:r>
            <a:r>
              <a:rPr lang="en-US" sz="4000" dirty="0"/>
              <a:t> Ranking </a:t>
            </a:r>
            <a:r>
              <a:rPr lang="en-US" sz="4000" dirty="0" err="1"/>
              <a:t>và</a:t>
            </a:r>
            <a:r>
              <a:rPr lang="en-US" sz="4000" dirty="0"/>
              <a:t> </a:t>
            </a:r>
            <a:r>
              <a:rPr lang="en-US" sz="4000" dirty="0" err="1"/>
              <a:t>đưa</a:t>
            </a:r>
            <a:r>
              <a:rPr lang="en-US" sz="4000" dirty="0"/>
              <a:t> </a:t>
            </a:r>
            <a:r>
              <a:rPr lang="en-US" sz="4000" dirty="0" err="1"/>
              <a:t>phần</a:t>
            </a:r>
            <a:r>
              <a:rPr lang="en-US" sz="4000" dirty="0"/>
              <a:t> Ranking </a:t>
            </a:r>
            <a:r>
              <a:rPr lang="en-US" sz="4000" dirty="0" err="1"/>
              <a:t>này</a:t>
            </a:r>
            <a:r>
              <a:rPr lang="en-US" sz="4000" dirty="0"/>
              <a:t> </a:t>
            </a:r>
            <a:r>
              <a:rPr lang="en-US" sz="4000" dirty="0" err="1"/>
              <a:t>vào</a:t>
            </a:r>
            <a:r>
              <a:rPr lang="en-US" sz="4000" dirty="0"/>
              <a:t> </a:t>
            </a:r>
            <a:r>
              <a:rPr lang="en-US" sz="4000" dirty="0" err="1"/>
              <a:t>thư</a:t>
            </a:r>
            <a:r>
              <a:rPr lang="en-US" sz="4000" dirty="0"/>
              <a:t> </a:t>
            </a:r>
            <a:r>
              <a:rPr lang="en-US" sz="4000" dirty="0" err="1"/>
              <a:t>viện</a:t>
            </a:r>
            <a:r>
              <a:rPr lang="en-US" sz="4000" dirty="0"/>
              <a:t>.</a:t>
            </a:r>
          </a:p>
          <a:p>
            <a:r>
              <a:rPr lang="en-US" sz="4000" dirty="0" err="1"/>
              <a:t>Tìm</a:t>
            </a:r>
            <a:r>
              <a:rPr lang="en-US" sz="4000" dirty="0"/>
              <a:t> </a:t>
            </a:r>
            <a:r>
              <a:rPr lang="en-US" sz="4000" dirty="0" err="1"/>
              <a:t>phương</a:t>
            </a:r>
            <a:r>
              <a:rPr lang="en-US" sz="4000" dirty="0"/>
              <a:t> </a:t>
            </a:r>
            <a:r>
              <a:rPr lang="en-US" sz="4000" dirty="0" err="1"/>
              <a:t>pháp</a:t>
            </a:r>
            <a:r>
              <a:rPr lang="en-US" sz="4000" dirty="0"/>
              <a:t> </a:t>
            </a:r>
            <a:r>
              <a:rPr lang="en-US" sz="4000" dirty="0" err="1"/>
              <a:t>lập</a:t>
            </a:r>
            <a:r>
              <a:rPr lang="en-US" sz="4000" dirty="0"/>
              <a:t> </a:t>
            </a:r>
            <a:r>
              <a:rPr lang="en-US" sz="4000" dirty="0" err="1"/>
              <a:t>trình</a:t>
            </a:r>
            <a:r>
              <a:rPr lang="en-US" sz="4000" dirty="0"/>
              <a:t> </a:t>
            </a:r>
            <a:r>
              <a:rPr lang="en-US" sz="4000" dirty="0" err="1"/>
              <a:t>để</a:t>
            </a:r>
            <a:r>
              <a:rPr lang="en-US" sz="4000" dirty="0"/>
              <a:t> </a:t>
            </a:r>
            <a:r>
              <a:rPr lang="en-US" sz="4000" dirty="0" err="1"/>
              <a:t>tối</a:t>
            </a:r>
            <a:r>
              <a:rPr lang="en-US" sz="4000" dirty="0"/>
              <a:t> </a:t>
            </a:r>
            <a:r>
              <a:rPr lang="en-US" sz="4000" dirty="0" err="1"/>
              <a:t>ưu</a:t>
            </a:r>
            <a:r>
              <a:rPr lang="en-US" sz="4000" dirty="0"/>
              <a:t> </a:t>
            </a:r>
            <a:r>
              <a:rPr lang="en-US" sz="4000" dirty="0" err="1"/>
              <a:t>hóa</a:t>
            </a:r>
            <a:r>
              <a:rPr lang="en-US" sz="4000" dirty="0"/>
              <a:t> </a:t>
            </a:r>
            <a:r>
              <a:rPr lang="en-US" sz="4000" dirty="0" err="1"/>
              <a:t>thời</a:t>
            </a:r>
            <a:r>
              <a:rPr lang="en-US" sz="4000" dirty="0"/>
              <a:t> </a:t>
            </a:r>
            <a:r>
              <a:rPr lang="en-US" sz="4000" dirty="0" err="1"/>
              <a:t>gian</a:t>
            </a:r>
            <a:r>
              <a:rPr lang="en-US" sz="4000" dirty="0"/>
              <a:t> </a:t>
            </a:r>
            <a:r>
              <a:rPr lang="en-US" sz="4000" dirty="0" err="1"/>
              <a:t>chạy</a:t>
            </a:r>
            <a:r>
              <a:rPr lang="en-US" sz="4000" dirty="0"/>
              <a:t> </a:t>
            </a:r>
            <a:r>
              <a:rPr lang="en-US" sz="4000" dirty="0" err="1"/>
              <a:t>của</a:t>
            </a:r>
            <a:r>
              <a:rPr lang="en-US" sz="4000" dirty="0"/>
              <a:t> </a:t>
            </a:r>
            <a:r>
              <a:rPr lang="en-US" sz="4000" dirty="0" err="1"/>
              <a:t>các</a:t>
            </a:r>
            <a:r>
              <a:rPr lang="en-US" sz="4000" dirty="0"/>
              <a:t> </a:t>
            </a:r>
            <a:r>
              <a:rPr lang="en-US" sz="4000" dirty="0" err="1"/>
              <a:t>phương</a:t>
            </a:r>
            <a:r>
              <a:rPr lang="en-US" sz="4000" dirty="0"/>
              <a:t> </a:t>
            </a:r>
            <a:r>
              <a:rPr lang="en-US" sz="4000" dirty="0" err="1"/>
              <a:t>thức</a:t>
            </a:r>
            <a:r>
              <a:rPr lang="en-US" sz="4000" dirty="0"/>
              <a:t> </a:t>
            </a:r>
            <a:r>
              <a:rPr lang="en-US" sz="4000" dirty="0" err="1"/>
              <a:t>FindAnd</a:t>
            </a:r>
            <a:r>
              <a:rPr lang="en-US" sz="4000" dirty="0"/>
              <a:t>() </a:t>
            </a:r>
            <a:r>
              <a:rPr lang="en-US" sz="4000" dirty="0" err="1"/>
              <a:t>và</a:t>
            </a:r>
            <a:r>
              <a:rPr lang="en-US" sz="4000" dirty="0"/>
              <a:t> </a:t>
            </a:r>
            <a:r>
              <a:rPr lang="en-US" sz="4000" dirty="0" err="1"/>
              <a:t>FindOr</a:t>
            </a:r>
            <a:r>
              <a:rPr lang="en-US" sz="4000" dirty="0"/>
              <a:t>()</a:t>
            </a:r>
          </a:p>
          <a:p>
            <a:endParaRPr lang="en-US" sz="4000" dirty="0"/>
          </a:p>
        </p:txBody>
      </p:sp>
      <p:sp>
        <p:nvSpPr>
          <p:cNvPr id="757" name="Shape 757"/>
          <p:cNvSpPr/>
          <p:nvPr/>
        </p:nvSpPr>
        <p:spPr>
          <a:xfrm>
            <a:off x="13698416" y="1272641"/>
            <a:ext cx="10424566" cy="305724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a:defRPr sz="10000" b="1" cap="all">
                <a:solidFill>
                  <a:srgbClr val="2A3538"/>
                </a:solidFill>
                <a:latin typeface="+mn-lt"/>
                <a:ea typeface="+mn-ea"/>
                <a:cs typeface="+mn-cs"/>
                <a:sym typeface="Helvetica"/>
              </a:defRPr>
            </a:pPr>
            <a:r>
              <a:rPr lang="en-US" sz="9600" b="1" cap="all" dirty="0">
                <a:solidFill>
                  <a:schemeClr val="accent1">
                    <a:lumMod val="75000"/>
                  </a:schemeClr>
                </a:solidFill>
                <a:sym typeface="Helvetica"/>
              </a:rPr>
              <a:t>H</a:t>
            </a:r>
            <a:r>
              <a:rPr lang="vi-VN" sz="9600" b="1" cap="all" dirty="0">
                <a:solidFill>
                  <a:schemeClr val="accent1">
                    <a:lumMod val="75000"/>
                  </a:schemeClr>
                </a:solidFill>
                <a:sym typeface="Helvetica"/>
              </a:rPr>
              <a:t>ướn</a:t>
            </a:r>
            <a:r>
              <a:rPr lang="en-US" sz="9600" b="1" cap="all" dirty="0">
                <a:solidFill>
                  <a:schemeClr val="accent1">
                    <a:lumMod val="75000"/>
                  </a:schemeClr>
                </a:solidFill>
                <a:sym typeface="Helvetica"/>
              </a:rPr>
              <a:t>g </a:t>
            </a:r>
            <a:r>
              <a:rPr lang="en-US" sz="9600" b="1" cap="all" dirty="0" err="1">
                <a:solidFill>
                  <a:schemeClr val="accent1">
                    <a:lumMod val="75000"/>
                  </a:schemeClr>
                </a:solidFill>
                <a:sym typeface="Helvetica"/>
              </a:rPr>
              <a:t>phát</a:t>
            </a:r>
            <a:r>
              <a:rPr lang="en-US" sz="9600" b="1" cap="all" dirty="0">
                <a:solidFill>
                  <a:schemeClr val="accent1">
                    <a:lumMod val="75000"/>
                  </a:schemeClr>
                </a:solidFill>
                <a:sym typeface="Helvetica"/>
              </a:rPr>
              <a:t> </a:t>
            </a:r>
            <a:r>
              <a:rPr lang="en-US" sz="9600" b="1" cap="all" dirty="0" err="1">
                <a:solidFill>
                  <a:schemeClr val="accent1">
                    <a:lumMod val="75000"/>
                  </a:schemeClr>
                </a:solidFill>
                <a:sym typeface="Helvetica"/>
              </a:rPr>
              <a:t>triển</a:t>
            </a:r>
            <a:endParaRPr dirty="0">
              <a:solidFill>
                <a:schemeClr val="accent1">
                  <a:lumMod val="75000"/>
                </a:schemeClr>
              </a:solidFill>
              <a:latin typeface="+mn-lt"/>
            </a:endParaRPr>
          </a:p>
        </p:txBody>
      </p:sp>
      <p:grpSp>
        <p:nvGrpSpPr>
          <p:cNvPr id="763" name="Group 763"/>
          <p:cNvGrpSpPr/>
          <p:nvPr/>
        </p:nvGrpSpPr>
        <p:grpSpPr>
          <a:xfrm>
            <a:off x="20326370" y="12072092"/>
            <a:ext cx="3067658" cy="567561"/>
            <a:chOff x="0" y="0"/>
            <a:chExt cx="3067657" cy="567559"/>
          </a:xfrm>
        </p:grpSpPr>
        <p:sp>
          <p:nvSpPr>
            <p:cNvPr id="759" name="Shape 759"/>
            <p:cNvSpPr/>
            <p:nvPr/>
          </p:nvSpPr>
          <p:spPr>
            <a:xfrm>
              <a:off x="0" y="0"/>
              <a:ext cx="562942" cy="567559"/>
            </a:xfrm>
            <a:custGeom>
              <a:avLst/>
              <a:gdLst/>
              <a:ahLst/>
              <a:cxnLst>
                <a:cxn ang="0">
                  <a:pos x="wd2" y="hd2"/>
                </a:cxn>
                <a:cxn ang="5400000">
                  <a:pos x="wd2" y="hd2"/>
                </a:cxn>
                <a:cxn ang="10800000">
                  <a:pos x="wd2" y="hd2"/>
                </a:cxn>
                <a:cxn ang="16200000">
                  <a:pos x="wd2" y="hd2"/>
                </a:cxn>
              </a:cxnLst>
              <a:rect l="0" t="0" r="r" b="b"/>
              <a:pathLst>
                <a:path w="21600" h="21600" extrusionOk="0">
                  <a:moveTo>
                    <a:pt x="19356" y="0"/>
                  </a:moveTo>
                  <a:lnTo>
                    <a:pt x="2244" y="0"/>
                  </a:lnTo>
                  <a:cubicBezTo>
                    <a:pt x="1002" y="0"/>
                    <a:pt x="0" y="1040"/>
                    <a:pt x="0" y="2280"/>
                  </a:cubicBezTo>
                  <a:lnTo>
                    <a:pt x="0" y="19320"/>
                  </a:lnTo>
                  <a:cubicBezTo>
                    <a:pt x="0" y="20560"/>
                    <a:pt x="1002" y="21600"/>
                    <a:pt x="2244" y="21600"/>
                  </a:cubicBezTo>
                  <a:lnTo>
                    <a:pt x="19356" y="21600"/>
                  </a:lnTo>
                  <a:cubicBezTo>
                    <a:pt x="20558" y="21600"/>
                    <a:pt x="21600" y="20560"/>
                    <a:pt x="21600" y="19320"/>
                  </a:cubicBezTo>
                  <a:lnTo>
                    <a:pt x="21600" y="2280"/>
                  </a:lnTo>
                  <a:cubicBezTo>
                    <a:pt x="21600" y="1040"/>
                    <a:pt x="20558" y="0"/>
                    <a:pt x="19356" y="0"/>
                  </a:cubicBezTo>
                  <a:close/>
                  <a:moveTo>
                    <a:pt x="18314" y="2280"/>
                  </a:moveTo>
                  <a:lnTo>
                    <a:pt x="18314" y="5560"/>
                  </a:lnTo>
                  <a:lnTo>
                    <a:pt x="16230" y="5560"/>
                  </a:lnTo>
                  <a:cubicBezTo>
                    <a:pt x="15429" y="5560"/>
                    <a:pt x="15028" y="5960"/>
                    <a:pt x="15028" y="6600"/>
                  </a:cubicBezTo>
                  <a:lnTo>
                    <a:pt x="15028" y="8640"/>
                  </a:lnTo>
                  <a:lnTo>
                    <a:pt x="18314" y="8640"/>
                  </a:lnTo>
                  <a:lnTo>
                    <a:pt x="18314" y="11920"/>
                  </a:lnTo>
                  <a:lnTo>
                    <a:pt x="15028" y="11920"/>
                  </a:lnTo>
                  <a:lnTo>
                    <a:pt x="15028" y="19320"/>
                  </a:lnTo>
                  <a:lnTo>
                    <a:pt x="11942" y="19320"/>
                  </a:lnTo>
                  <a:lnTo>
                    <a:pt x="11942" y="11920"/>
                  </a:lnTo>
                  <a:lnTo>
                    <a:pt x="9658" y="11920"/>
                  </a:lnTo>
                  <a:lnTo>
                    <a:pt x="9658" y="8640"/>
                  </a:lnTo>
                  <a:lnTo>
                    <a:pt x="11942" y="8640"/>
                  </a:lnTo>
                  <a:lnTo>
                    <a:pt x="11942" y="5960"/>
                  </a:lnTo>
                  <a:cubicBezTo>
                    <a:pt x="11942" y="3920"/>
                    <a:pt x="13585" y="2280"/>
                    <a:pt x="15629" y="2280"/>
                  </a:cubicBezTo>
                  <a:lnTo>
                    <a:pt x="18314" y="2280"/>
                  </a:lnTo>
                  <a:close/>
                </a:path>
              </a:pathLst>
            </a:custGeom>
            <a:solidFill>
              <a:schemeClr val="accent2"/>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latin typeface="+mn-lt"/>
              </a:endParaRPr>
            </a:p>
          </p:txBody>
        </p:sp>
        <p:sp>
          <p:nvSpPr>
            <p:cNvPr id="760" name="Shape 760"/>
            <p:cNvSpPr/>
            <p:nvPr/>
          </p:nvSpPr>
          <p:spPr>
            <a:xfrm>
              <a:off x="1668270" y="0"/>
              <a:ext cx="562943" cy="567560"/>
            </a:xfrm>
            <a:custGeom>
              <a:avLst/>
              <a:gdLst/>
              <a:ahLst/>
              <a:cxnLst>
                <a:cxn ang="0">
                  <a:pos x="wd2" y="hd2"/>
                </a:cxn>
                <a:cxn ang="5400000">
                  <a:pos x="wd2" y="hd2"/>
                </a:cxn>
                <a:cxn ang="10800000">
                  <a:pos x="wd2" y="hd2"/>
                </a:cxn>
                <a:cxn ang="16200000">
                  <a:pos x="wd2" y="hd2"/>
                </a:cxn>
              </a:cxnLst>
              <a:rect l="0" t="0" r="r" b="b"/>
              <a:pathLst>
                <a:path w="21600" h="21600" extrusionOk="0">
                  <a:moveTo>
                    <a:pt x="10099" y="7400"/>
                  </a:moveTo>
                  <a:cubicBezTo>
                    <a:pt x="10099" y="6400"/>
                    <a:pt x="9257" y="4320"/>
                    <a:pt x="7814" y="4320"/>
                  </a:cubicBezTo>
                  <a:cubicBezTo>
                    <a:pt x="7013" y="4320"/>
                    <a:pt x="6372" y="4760"/>
                    <a:pt x="6372" y="6200"/>
                  </a:cubicBezTo>
                  <a:cubicBezTo>
                    <a:pt x="6372" y="7400"/>
                    <a:pt x="7013" y="9280"/>
                    <a:pt x="8456" y="9280"/>
                  </a:cubicBezTo>
                  <a:cubicBezTo>
                    <a:pt x="8456" y="9280"/>
                    <a:pt x="10099" y="9080"/>
                    <a:pt x="10099" y="7400"/>
                  </a:cubicBezTo>
                  <a:close/>
                  <a:moveTo>
                    <a:pt x="9257" y="12760"/>
                  </a:moveTo>
                  <a:lnTo>
                    <a:pt x="9057" y="12760"/>
                  </a:lnTo>
                  <a:cubicBezTo>
                    <a:pt x="8656" y="12760"/>
                    <a:pt x="7814" y="12960"/>
                    <a:pt x="7013" y="13160"/>
                  </a:cubicBezTo>
                  <a:cubicBezTo>
                    <a:pt x="6372" y="13400"/>
                    <a:pt x="5570" y="13800"/>
                    <a:pt x="5570" y="14800"/>
                  </a:cubicBezTo>
                  <a:cubicBezTo>
                    <a:pt x="5570" y="16040"/>
                    <a:pt x="6572" y="17280"/>
                    <a:pt x="8656" y="17280"/>
                  </a:cubicBezTo>
                  <a:cubicBezTo>
                    <a:pt x="10299" y="17280"/>
                    <a:pt x="11301" y="16240"/>
                    <a:pt x="11301" y="15240"/>
                  </a:cubicBezTo>
                  <a:cubicBezTo>
                    <a:pt x="11301" y="14400"/>
                    <a:pt x="10700" y="13800"/>
                    <a:pt x="9257" y="12760"/>
                  </a:cubicBezTo>
                  <a:close/>
                  <a:moveTo>
                    <a:pt x="19556" y="0"/>
                  </a:moveTo>
                  <a:lnTo>
                    <a:pt x="2244" y="0"/>
                  </a:lnTo>
                  <a:cubicBezTo>
                    <a:pt x="1042" y="0"/>
                    <a:pt x="0" y="1040"/>
                    <a:pt x="0" y="2280"/>
                  </a:cubicBezTo>
                  <a:lnTo>
                    <a:pt x="0" y="19360"/>
                  </a:lnTo>
                  <a:cubicBezTo>
                    <a:pt x="0" y="20560"/>
                    <a:pt x="1042" y="21600"/>
                    <a:pt x="2244" y="21600"/>
                  </a:cubicBezTo>
                  <a:lnTo>
                    <a:pt x="19556" y="21600"/>
                  </a:lnTo>
                  <a:cubicBezTo>
                    <a:pt x="20598" y="21600"/>
                    <a:pt x="21600" y="20560"/>
                    <a:pt x="21600" y="19360"/>
                  </a:cubicBezTo>
                  <a:lnTo>
                    <a:pt x="21600" y="2280"/>
                  </a:lnTo>
                  <a:cubicBezTo>
                    <a:pt x="21600" y="1040"/>
                    <a:pt x="20598" y="0"/>
                    <a:pt x="19556" y="0"/>
                  </a:cubicBezTo>
                  <a:close/>
                  <a:moveTo>
                    <a:pt x="7814" y="18520"/>
                  </a:moveTo>
                  <a:cubicBezTo>
                    <a:pt x="4729" y="18520"/>
                    <a:pt x="3286" y="16880"/>
                    <a:pt x="3286" y="15440"/>
                  </a:cubicBezTo>
                  <a:cubicBezTo>
                    <a:pt x="3286" y="14800"/>
                    <a:pt x="3486" y="13600"/>
                    <a:pt x="4929" y="12760"/>
                  </a:cubicBezTo>
                  <a:cubicBezTo>
                    <a:pt x="5771" y="12160"/>
                    <a:pt x="6773" y="11960"/>
                    <a:pt x="8215" y="11720"/>
                  </a:cubicBezTo>
                  <a:cubicBezTo>
                    <a:pt x="8015" y="11520"/>
                    <a:pt x="8015" y="11320"/>
                    <a:pt x="8015" y="10720"/>
                  </a:cubicBezTo>
                  <a:cubicBezTo>
                    <a:pt x="8015" y="10520"/>
                    <a:pt x="8015" y="10520"/>
                    <a:pt x="8015" y="10080"/>
                  </a:cubicBezTo>
                  <a:lnTo>
                    <a:pt x="7614" y="10080"/>
                  </a:lnTo>
                  <a:cubicBezTo>
                    <a:pt x="5570" y="10080"/>
                    <a:pt x="4128" y="8640"/>
                    <a:pt x="4128" y="7000"/>
                  </a:cubicBezTo>
                  <a:cubicBezTo>
                    <a:pt x="4128" y="5160"/>
                    <a:pt x="5570" y="3120"/>
                    <a:pt x="8656" y="3120"/>
                  </a:cubicBezTo>
                  <a:lnTo>
                    <a:pt x="13184" y="3120"/>
                  </a:lnTo>
                  <a:lnTo>
                    <a:pt x="12744" y="3520"/>
                  </a:lnTo>
                  <a:lnTo>
                    <a:pt x="11942" y="4320"/>
                  </a:lnTo>
                  <a:lnTo>
                    <a:pt x="11101" y="4320"/>
                  </a:lnTo>
                  <a:cubicBezTo>
                    <a:pt x="11541" y="4760"/>
                    <a:pt x="12142" y="5360"/>
                    <a:pt x="12142" y="6600"/>
                  </a:cubicBezTo>
                  <a:cubicBezTo>
                    <a:pt x="12142" y="8240"/>
                    <a:pt x="11301" y="8840"/>
                    <a:pt x="10499" y="9480"/>
                  </a:cubicBezTo>
                  <a:cubicBezTo>
                    <a:pt x="10299" y="9680"/>
                    <a:pt x="10099" y="9880"/>
                    <a:pt x="10099" y="10280"/>
                  </a:cubicBezTo>
                  <a:cubicBezTo>
                    <a:pt x="10099" y="10720"/>
                    <a:pt x="10299" y="10920"/>
                    <a:pt x="10499" y="10920"/>
                  </a:cubicBezTo>
                  <a:cubicBezTo>
                    <a:pt x="10499" y="11120"/>
                    <a:pt x="10700" y="11120"/>
                    <a:pt x="10900" y="11320"/>
                  </a:cubicBezTo>
                  <a:cubicBezTo>
                    <a:pt x="11742" y="11960"/>
                    <a:pt x="12984" y="12560"/>
                    <a:pt x="12984" y="14400"/>
                  </a:cubicBezTo>
                  <a:cubicBezTo>
                    <a:pt x="12984" y="16240"/>
                    <a:pt x="11541" y="18520"/>
                    <a:pt x="7814" y="18520"/>
                  </a:cubicBezTo>
                  <a:close/>
                  <a:moveTo>
                    <a:pt x="18314" y="10920"/>
                  </a:moveTo>
                  <a:lnTo>
                    <a:pt x="16270" y="10920"/>
                  </a:lnTo>
                  <a:lnTo>
                    <a:pt x="16270" y="12960"/>
                  </a:lnTo>
                  <a:lnTo>
                    <a:pt x="15228" y="12960"/>
                  </a:lnTo>
                  <a:lnTo>
                    <a:pt x="15228" y="10920"/>
                  </a:lnTo>
                  <a:lnTo>
                    <a:pt x="12984" y="10920"/>
                  </a:lnTo>
                  <a:lnTo>
                    <a:pt x="12984" y="9680"/>
                  </a:lnTo>
                  <a:lnTo>
                    <a:pt x="15228" y="9680"/>
                  </a:lnTo>
                  <a:lnTo>
                    <a:pt x="15228" y="7640"/>
                  </a:lnTo>
                  <a:lnTo>
                    <a:pt x="16270" y="7640"/>
                  </a:lnTo>
                  <a:lnTo>
                    <a:pt x="16270" y="9680"/>
                  </a:lnTo>
                  <a:lnTo>
                    <a:pt x="18314" y="9680"/>
                  </a:lnTo>
                  <a:lnTo>
                    <a:pt x="18314" y="10920"/>
                  </a:lnTo>
                  <a:close/>
                </a:path>
              </a:pathLst>
            </a:custGeom>
            <a:solidFill>
              <a:schemeClr val="accent2"/>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latin typeface="+mn-lt"/>
              </a:endParaRPr>
            </a:p>
          </p:txBody>
        </p:sp>
        <p:sp>
          <p:nvSpPr>
            <p:cNvPr id="761" name="Shape 761"/>
            <p:cNvSpPr/>
            <p:nvPr/>
          </p:nvSpPr>
          <p:spPr>
            <a:xfrm>
              <a:off x="2500097" y="0"/>
              <a:ext cx="567561" cy="567560"/>
            </a:xfrm>
            <a:custGeom>
              <a:avLst/>
              <a:gdLst/>
              <a:ahLst/>
              <a:cxnLst>
                <a:cxn ang="0">
                  <a:pos x="wd2" y="hd2"/>
                </a:cxn>
                <a:cxn ang="5400000">
                  <a:pos x="wd2" y="hd2"/>
                </a:cxn>
                <a:cxn ang="10800000">
                  <a:pos x="wd2" y="hd2"/>
                </a:cxn>
                <a:cxn ang="16200000">
                  <a:pos x="wd2" y="hd2"/>
                </a:cxn>
              </a:cxnLst>
              <a:rect l="0" t="0" r="r" b="b"/>
              <a:pathLst>
                <a:path w="21600" h="21600" extrusionOk="0">
                  <a:moveTo>
                    <a:pt x="19320" y="0"/>
                  </a:moveTo>
                  <a:lnTo>
                    <a:pt x="2080" y="0"/>
                  </a:lnTo>
                  <a:cubicBezTo>
                    <a:pt x="1040" y="0"/>
                    <a:pt x="0" y="1040"/>
                    <a:pt x="0" y="2280"/>
                  </a:cubicBezTo>
                  <a:lnTo>
                    <a:pt x="0" y="19360"/>
                  </a:lnTo>
                  <a:cubicBezTo>
                    <a:pt x="0" y="20560"/>
                    <a:pt x="1040" y="21600"/>
                    <a:pt x="2080" y="21600"/>
                  </a:cubicBezTo>
                  <a:lnTo>
                    <a:pt x="19320" y="21600"/>
                  </a:lnTo>
                  <a:cubicBezTo>
                    <a:pt x="20560" y="21600"/>
                    <a:pt x="21600" y="20560"/>
                    <a:pt x="21600" y="19360"/>
                  </a:cubicBezTo>
                  <a:lnTo>
                    <a:pt x="21600" y="2280"/>
                  </a:lnTo>
                  <a:cubicBezTo>
                    <a:pt x="21600" y="1040"/>
                    <a:pt x="20560" y="0"/>
                    <a:pt x="19320" y="0"/>
                  </a:cubicBezTo>
                  <a:close/>
                  <a:moveTo>
                    <a:pt x="10680" y="6600"/>
                  </a:moveTo>
                  <a:cubicBezTo>
                    <a:pt x="13160" y="6600"/>
                    <a:pt x="15000" y="8560"/>
                    <a:pt x="15000" y="10920"/>
                  </a:cubicBezTo>
                  <a:cubicBezTo>
                    <a:pt x="15000" y="13280"/>
                    <a:pt x="13080" y="15240"/>
                    <a:pt x="10680" y="15240"/>
                  </a:cubicBezTo>
                  <a:cubicBezTo>
                    <a:pt x="8320" y="15240"/>
                    <a:pt x="6400" y="13280"/>
                    <a:pt x="6400" y="10920"/>
                  </a:cubicBezTo>
                  <a:cubicBezTo>
                    <a:pt x="6400" y="8560"/>
                    <a:pt x="8440" y="6600"/>
                    <a:pt x="10680" y="6600"/>
                  </a:cubicBezTo>
                  <a:close/>
                  <a:moveTo>
                    <a:pt x="2680" y="19360"/>
                  </a:moveTo>
                  <a:cubicBezTo>
                    <a:pt x="2280" y="19360"/>
                    <a:pt x="2080" y="19120"/>
                    <a:pt x="2080" y="18920"/>
                  </a:cubicBezTo>
                  <a:lnTo>
                    <a:pt x="2080" y="9680"/>
                  </a:lnTo>
                  <a:lnTo>
                    <a:pt x="4320" y="9680"/>
                  </a:lnTo>
                  <a:cubicBezTo>
                    <a:pt x="4320" y="10080"/>
                    <a:pt x="4320" y="10520"/>
                    <a:pt x="4320" y="10920"/>
                  </a:cubicBezTo>
                  <a:cubicBezTo>
                    <a:pt x="4320" y="14400"/>
                    <a:pt x="7200" y="17280"/>
                    <a:pt x="10680" y="17280"/>
                  </a:cubicBezTo>
                  <a:cubicBezTo>
                    <a:pt x="14200" y="17280"/>
                    <a:pt x="17280" y="14400"/>
                    <a:pt x="17280" y="10920"/>
                  </a:cubicBezTo>
                  <a:cubicBezTo>
                    <a:pt x="17280" y="10520"/>
                    <a:pt x="17280" y="10080"/>
                    <a:pt x="17080" y="9680"/>
                  </a:cubicBezTo>
                  <a:lnTo>
                    <a:pt x="19320" y="9680"/>
                  </a:lnTo>
                  <a:lnTo>
                    <a:pt x="19320" y="18920"/>
                  </a:lnTo>
                  <a:cubicBezTo>
                    <a:pt x="19320" y="19120"/>
                    <a:pt x="19120" y="19360"/>
                    <a:pt x="18720" y="19360"/>
                  </a:cubicBezTo>
                  <a:lnTo>
                    <a:pt x="2680" y="19360"/>
                  </a:lnTo>
                  <a:close/>
                  <a:moveTo>
                    <a:pt x="19320" y="4960"/>
                  </a:moveTo>
                  <a:cubicBezTo>
                    <a:pt x="19320" y="5160"/>
                    <a:pt x="19120" y="5360"/>
                    <a:pt x="18720" y="5360"/>
                  </a:cubicBezTo>
                  <a:lnTo>
                    <a:pt x="16680" y="5360"/>
                  </a:lnTo>
                  <a:cubicBezTo>
                    <a:pt x="16240" y="5360"/>
                    <a:pt x="16040" y="5160"/>
                    <a:pt x="16040" y="4960"/>
                  </a:cubicBezTo>
                  <a:lnTo>
                    <a:pt x="16040" y="2680"/>
                  </a:lnTo>
                  <a:cubicBezTo>
                    <a:pt x="16040" y="2480"/>
                    <a:pt x="16240" y="2280"/>
                    <a:pt x="16680" y="2280"/>
                  </a:cubicBezTo>
                  <a:lnTo>
                    <a:pt x="18720" y="2280"/>
                  </a:lnTo>
                  <a:cubicBezTo>
                    <a:pt x="19120" y="2280"/>
                    <a:pt x="19320" y="2480"/>
                    <a:pt x="19320" y="2680"/>
                  </a:cubicBezTo>
                  <a:lnTo>
                    <a:pt x="19320" y="4960"/>
                  </a:lnTo>
                  <a:close/>
                </a:path>
              </a:pathLst>
            </a:custGeom>
            <a:solidFill>
              <a:schemeClr val="accent2"/>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latin typeface="+mn-lt"/>
              </a:endParaRPr>
            </a:p>
          </p:txBody>
        </p:sp>
        <p:sp>
          <p:nvSpPr>
            <p:cNvPr id="762" name="Shape 762"/>
            <p:cNvSpPr/>
            <p:nvPr/>
          </p:nvSpPr>
          <p:spPr>
            <a:xfrm>
              <a:off x="834135" y="2308"/>
              <a:ext cx="562943" cy="562943"/>
            </a:xfrm>
            <a:custGeom>
              <a:avLst/>
              <a:gdLst/>
              <a:ahLst/>
              <a:cxnLst>
                <a:cxn ang="0">
                  <a:pos x="wd2" y="hd2"/>
                </a:cxn>
                <a:cxn ang="5400000">
                  <a:pos x="wd2" y="hd2"/>
                </a:cxn>
                <a:cxn ang="10800000">
                  <a:pos x="wd2" y="hd2"/>
                </a:cxn>
                <a:cxn ang="16200000">
                  <a:pos x="wd2" y="hd2"/>
                </a:cxn>
              </a:cxnLst>
              <a:rect l="0" t="0" r="r" b="b"/>
              <a:pathLst>
                <a:path w="21600" h="21600" extrusionOk="0">
                  <a:moveTo>
                    <a:pt x="19556" y="0"/>
                  </a:moveTo>
                  <a:lnTo>
                    <a:pt x="2244" y="0"/>
                  </a:lnTo>
                  <a:cubicBezTo>
                    <a:pt x="1042" y="0"/>
                    <a:pt x="0" y="1002"/>
                    <a:pt x="0" y="2244"/>
                  </a:cubicBezTo>
                  <a:lnTo>
                    <a:pt x="0" y="19356"/>
                  </a:lnTo>
                  <a:cubicBezTo>
                    <a:pt x="0" y="20598"/>
                    <a:pt x="1042" y="21600"/>
                    <a:pt x="2244" y="21600"/>
                  </a:cubicBezTo>
                  <a:lnTo>
                    <a:pt x="19556" y="21600"/>
                  </a:lnTo>
                  <a:cubicBezTo>
                    <a:pt x="20598" y="21600"/>
                    <a:pt x="21600" y="20598"/>
                    <a:pt x="21600" y="19356"/>
                  </a:cubicBezTo>
                  <a:lnTo>
                    <a:pt x="21600" y="2244"/>
                  </a:lnTo>
                  <a:cubicBezTo>
                    <a:pt x="21600" y="1002"/>
                    <a:pt x="20598" y="0"/>
                    <a:pt x="19556" y="0"/>
                  </a:cubicBezTo>
                  <a:close/>
                  <a:moveTo>
                    <a:pt x="17072" y="7814"/>
                  </a:moveTo>
                  <a:cubicBezTo>
                    <a:pt x="16871" y="12744"/>
                    <a:pt x="13786" y="16270"/>
                    <a:pt x="9057" y="16471"/>
                  </a:cubicBezTo>
                  <a:cubicBezTo>
                    <a:pt x="7013" y="16671"/>
                    <a:pt x="5771" y="16030"/>
                    <a:pt x="4328" y="15228"/>
                  </a:cubicBezTo>
                  <a:cubicBezTo>
                    <a:pt x="5771" y="15429"/>
                    <a:pt x="7614" y="14827"/>
                    <a:pt x="8656" y="13986"/>
                  </a:cubicBezTo>
                  <a:cubicBezTo>
                    <a:pt x="7213" y="13986"/>
                    <a:pt x="6372" y="13184"/>
                    <a:pt x="5971" y="11942"/>
                  </a:cubicBezTo>
                  <a:cubicBezTo>
                    <a:pt x="6372" y="12142"/>
                    <a:pt x="6773" y="11942"/>
                    <a:pt x="7013" y="11942"/>
                  </a:cubicBezTo>
                  <a:cubicBezTo>
                    <a:pt x="5771" y="11501"/>
                    <a:pt x="4929" y="10900"/>
                    <a:pt x="4729" y="9057"/>
                  </a:cubicBezTo>
                  <a:cubicBezTo>
                    <a:pt x="5129" y="9257"/>
                    <a:pt x="5570" y="9458"/>
                    <a:pt x="5971" y="9458"/>
                  </a:cubicBezTo>
                  <a:cubicBezTo>
                    <a:pt x="5129" y="8856"/>
                    <a:pt x="4328" y="6773"/>
                    <a:pt x="5129" y="5530"/>
                  </a:cubicBezTo>
                  <a:cubicBezTo>
                    <a:pt x="6572" y="6973"/>
                    <a:pt x="8215" y="8416"/>
                    <a:pt x="11101" y="8616"/>
                  </a:cubicBezTo>
                  <a:cubicBezTo>
                    <a:pt x="10299" y="5530"/>
                    <a:pt x="14427" y="3887"/>
                    <a:pt x="16070" y="5971"/>
                  </a:cubicBezTo>
                  <a:cubicBezTo>
                    <a:pt x="16871" y="5771"/>
                    <a:pt x="17312" y="5530"/>
                    <a:pt x="17913" y="5330"/>
                  </a:cubicBezTo>
                  <a:cubicBezTo>
                    <a:pt x="17713" y="6171"/>
                    <a:pt x="17312" y="6572"/>
                    <a:pt x="16671" y="6973"/>
                  </a:cubicBezTo>
                  <a:cubicBezTo>
                    <a:pt x="17312" y="6773"/>
                    <a:pt x="17713" y="6773"/>
                    <a:pt x="18114" y="6572"/>
                  </a:cubicBezTo>
                  <a:cubicBezTo>
                    <a:pt x="18114" y="6973"/>
                    <a:pt x="17512" y="7414"/>
                    <a:pt x="17072" y="7814"/>
                  </a:cubicBezTo>
                  <a:close/>
                </a:path>
              </a:pathLst>
            </a:custGeom>
            <a:solidFill>
              <a:schemeClr val="accent2"/>
            </a:solidFill>
            <a:ln w="12700" cap="flat">
              <a:noFill/>
              <a:miter lim="400000"/>
            </a:ln>
            <a:effectLst/>
          </p:spPr>
          <p:txBody>
            <a:bodyPr wrap="square" lIns="45719" tIns="45719" rIns="45719" bIns="45719" numCol="1" anchor="ctr">
              <a:noAutofit/>
            </a:bodyPr>
            <a:lstStyle/>
            <a:p>
              <a:pPr algn="l" defTabSz="457200">
                <a:defRPr sz="1800">
                  <a:solidFill>
                    <a:srgbClr val="323232"/>
                  </a:solidFill>
                  <a:latin typeface="Georgia"/>
                  <a:ea typeface="Georgia"/>
                  <a:cs typeface="Georgia"/>
                  <a:sym typeface="Georgia"/>
                </a:defRPr>
              </a:pPr>
              <a:endParaRPr>
                <a:latin typeface="+mn-lt"/>
              </a:endParaRPr>
            </a:p>
          </p:txBody>
        </p:sp>
      </p:grpSp>
      <p:grpSp>
        <p:nvGrpSpPr>
          <p:cNvPr id="777" name="Group 777"/>
          <p:cNvGrpSpPr/>
          <p:nvPr/>
        </p:nvGrpSpPr>
        <p:grpSpPr>
          <a:xfrm>
            <a:off x="1149692" y="11994735"/>
            <a:ext cx="6470613" cy="696876"/>
            <a:chOff x="0" y="0"/>
            <a:chExt cx="6470612" cy="696875"/>
          </a:xfrm>
        </p:grpSpPr>
        <p:sp>
          <p:nvSpPr>
            <p:cNvPr id="764" name="Shape 764"/>
            <p:cNvSpPr/>
            <p:nvPr/>
          </p:nvSpPr>
          <p:spPr>
            <a:xfrm>
              <a:off x="707265" y="0"/>
              <a:ext cx="2514713"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gn="l">
                <a:defRPr sz="1800" b="1">
                  <a:solidFill>
                    <a:srgbClr val="068D95"/>
                  </a:solidFill>
                  <a:latin typeface="+mn-lt"/>
                  <a:ea typeface="+mn-ea"/>
                  <a:cs typeface="+mn-cs"/>
                  <a:sym typeface="Helvetica"/>
                  <a:hlinkClick r:id="rId2"/>
                </a:defRPr>
              </a:lvl1pPr>
            </a:lstStyle>
            <a:p>
              <a:r>
                <a:rPr>
                  <a:hlinkClick r:id="rId2"/>
                </a:rPr>
                <a:t>WWW.SITE2MAX.PRO</a:t>
              </a:r>
            </a:p>
          </p:txBody>
        </p:sp>
        <p:sp>
          <p:nvSpPr>
            <p:cNvPr id="765" name="Shape 765"/>
            <p:cNvSpPr/>
            <p:nvPr/>
          </p:nvSpPr>
          <p:spPr>
            <a:xfrm>
              <a:off x="704449" y="315875"/>
              <a:ext cx="5766164" cy="38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1800">
                  <a:solidFill>
                    <a:srgbClr val="068D95"/>
                  </a:solidFill>
                  <a:latin typeface="+mn-lt"/>
                  <a:ea typeface="+mn-ea"/>
                  <a:cs typeface="+mn-cs"/>
                  <a:sym typeface="Helvetica"/>
                </a:defRPr>
              </a:lvl1pPr>
            </a:lstStyle>
            <a:p>
              <a:r>
                <a:rPr dirty="0">
                  <a:solidFill>
                    <a:schemeClr val="accent2"/>
                  </a:solidFill>
                </a:rPr>
                <a:t>Free PowerPoint &amp; KeyNote Templates</a:t>
              </a:r>
            </a:p>
          </p:txBody>
        </p:sp>
        <p:grpSp>
          <p:nvGrpSpPr>
            <p:cNvPr id="776" name="Group 776"/>
            <p:cNvGrpSpPr/>
            <p:nvPr/>
          </p:nvGrpSpPr>
          <p:grpSpPr>
            <a:xfrm>
              <a:off x="0" y="103781"/>
              <a:ext cx="591162" cy="508658"/>
              <a:chOff x="0" y="0"/>
              <a:chExt cx="591161" cy="508657"/>
            </a:xfrm>
          </p:grpSpPr>
          <p:sp>
            <p:nvSpPr>
              <p:cNvPr id="766" name="Shape 766"/>
              <p:cNvSpPr/>
              <p:nvPr/>
            </p:nvSpPr>
            <p:spPr>
              <a:xfrm>
                <a:off x="1493"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76" y="20289"/>
                    </a:moveTo>
                    <a:lnTo>
                      <a:pt x="0" y="1360"/>
                    </a:lnTo>
                    <a:cubicBezTo>
                      <a:pt x="-10" y="1007"/>
                      <a:pt x="120" y="664"/>
                      <a:pt x="360" y="410"/>
                    </a:cubicBezTo>
                    <a:cubicBezTo>
                      <a:pt x="733" y="16"/>
                      <a:pt x="1302" y="-107"/>
                      <a:pt x="1798" y="98"/>
                    </a:cubicBezTo>
                    <a:lnTo>
                      <a:pt x="20652" y="7385"/>
                    </a:lnTo>
                    <a:cubicBezTo>
                      <a:pt x="20896" y="7491"/>
                      <a:pt x="21105" y="7652"/>
                      <a:pt x="21269" y="7853"/>
                    </a:cubicBezTo>
                    <a:cubicBezTo>
                      <a:pt x="21398" y="8010"/>
                      <a:pt x="21500" y="8195"/>
                      <a:pt x="21541" y="8404"/>
                    </a:cubicBezTo>
                    <a:cubicBezTo>
                      <a:pt x="21590" y="8654"/>
                      <a:pt x="21546" y="8905"/>
                      <a:pt x="21446" y="9124"/>
                    </a:cubicBezTo>
                    <a:cubicBezTo>
                      <a:pt x="21331" y="9377"/>
                      <a:pt x="21139" y="9593"/>
                      <a:pt x="20887" y="9735"/>
                    </a:cubicBezTo>
                    <a:lnTo>
                      <a:pt x="1482" y="21324"/>
                    </a:lnTo>
                    <a:cubicBezTo>
                      <a:pt x="1182" y="21493"/>
                      <a:pt x="817" y="21484"/>
                      <a:pt x="525" y="21302"/>
                    </a:cubicBezTo>
                    <a:cubicBezTo>
                      <a:pt x="187" y="21090"/>
                      <a:pt x="9" y="20689"/>
                      <a:pt x="76" y="20289"/>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p>
            </p:txBody>
          </p:sp>
          <p:sp>
            <p:nvSpPr>
              <p:cNvPr id="767" name="Shape 767"/>
              <p:cNvSpPr/>
              <p:nvPr/>
            </p:nvSpPr>
            <p:spPr>
              <a:xfrm>
                <a:off x="1168" y="173768"/>
                <a:ext cx="128123" cy="101385"/>
              </a:xfrm>
              <a:custGeom>
                <a:avLst/>
                <a:gdLst/>
                <a:ahLst/>
                <a:cxnLst>
                  <a:cxn ang="0">
                    <a:pos x="wd2" y="hd2"/>
                  </a:cxn>
                  <a:cxn ang="5400000">
                    <a:pos x="wd2" y="hd2"/>
                  </a:cxn>
                  <a:cxn ang="10800000">
                    <a:pos x="wd2" y="hd2"/>
                  </a:cxn>
                  <a:cxn ang="16200000">
                    <a:pos x="wd2" y="hd2"/>
                  </a:cxn>
                </a:cxnLst>
                <a:rect l="0" t="0" r="r" b="b"/>
                <a:pathLst>
                  <a:path w="21059" h="20967" extrusionOk="0">
                    <a:moveTo>
                      <a:pt x="14" y="12680"/>
                    </a:moveTo>
                    <a:lnTo>
                      <a:pt x="14" y="19280"/>
                    </a:lnTo>
                    <a:cubicBezTo>
                      <a:pt x="-42" y="19719"/>
                      <a:pt x="74" y="20165"/>
                      <a:pt x="324" y="20481"/>
                    </a:cubicBezTo>
                    <a:cubicBezTo>
                      <a:pt x="757" y="21028"/>
                      <a:pt x="1418" y="21061"/>
                      <a:pt x="2007" y="20838"/>
                    </a:cubicBezTo>
                    <a:cubicBezTo>
                      <a:pt x="2230" y="20754"/>
                      <a:pt x="2445" y="20636"/>
                      <a:pt x="2647" y="20485"/>
                    </a:cubicBezTo>
                    <a:lnTo>
                      <a:pt x="19339" y="8413"/>
                    </a:lnTo>
                    <a:cubicBezTo>
                      <a:pt x="21016" y="7110"/>
                      <a:pt x="21558" y="4359"/>
                      <a:pt x="20559" y="2221"/>
                    </a:cubicBezTo>
                    <a:cubicBezTo>
                      <a:pt x="19637" y="250"/>
                      <a:pt x="17688" y="-539"/>
                      <a:pt x="16025" y="386"/>
                    </a:cubicBezTo>
                    <a:lnTo>
                      <a:pt x="710" y="11183"/>
                    </a:lnTo>
                    <a:cubicBezTo>
                      <a:pt x="471" y="11359"/>
                      <a:pt x="279" y="11620"/>
                      <a:pt x="157" y="11932"/>
                    </a:cubicBezTo>
                    <a:cubicBezTo>
                      <a:pt x="66" y="12165"/>
                      <a:pt x="17" y="12421"/>
                      <a:pt x="14" y="12680"/>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p>
            </p:txBody>
          </p:sp>
          <p:sp>
            <p:nvSpPr>
              <p:cNvPr id="768" name="Shape 768"/>
              <p:cNvSpPr/>
              <p:nvPr/>
            </p:nvSpPr>
            <p:spPr>
              <a:xfrm>
                <a:off x="0" y="228851"/>
                <a:ext cx="295414" cy="279807"/>
              </a:xfrm>
              <a:custGeom>
                <a:avLst/>
                <a:gdLst/>
                <a:ahLst/>
                <a:cxnLst>
                  <a:cxn ang="0">
                    <a:pos x="wd2" y="hd2"/>
                  </a:cxn>
                  <a:cxn ang="5400000">
                    <a:pos x="wd2" y="hd2"/>
                  </a:cxn>
                  <a:cxn ang="10800000">
                    <a:pos x="wd2" y="hd2"/>
                  </a:cxn>
                  <a:cxn ang="16200000">
                    <a:pos x="wd2" y="hd2"/>
                  </a:cxn>
                </a:cxnLst>
                <a:rect l="0" t="0" r="r" b="b"/>
                <a:pathLst>
                  <a:path w="21590" h="21107" extrusionOk="0">
                    <a:moveTo>
                      <a:pt x="471" y="7906"/>
                    </a:moveTo>
                    <a:lnTo>
                      <a:pt x="13581" y="457"/>
                    </a:lnTo>
                    <a:cubicBezTo>
                      <a:pt x="15392" y="-487"/>
                      <a:pt x="17599" y="70"/>
                      <a:pt x="18783" y="1769"/>
                    </a:cubicBezTo>
                    <a:cubicBezTo>
                      <a:pt x="20248" y="3871"/>
                      <a:pt x="19645" y="6818"/>
                      <a:pt x="17481" y="8128"/>
                    </a:cubicBezTo>
                    <a:lnTo>
                      <a:pt x="12198" y="11071"/>
                    </a:lnTo>
                    <a:cubicBezTo>
                      <a:pt x="11994" y="11210"/>
                      <a:pt x="11865" y="11441"/>
                      <a:pt x="11851" y="11693"/>
                    </a:cubicBezTo>
                    <a:cubicBezTo>
                      <a:pt x="11835" y="11962"/>
                      <a:pt x="11951" y="12221"/>
                      <a:pt x="12160" y="12383"/>
                    </a:cubicBezTo>
                    <a:lnTo>
                      <a:pt x="19975" y="16959"/>
                    </a:lnTo>
                    <a:cubicBezTo>
                      <a:pt x="20263" y="17139"/>
                      <a:pt x="20576" y="17273"/>
                      <a:pt x="20903" y="17355"/>
                    </a:cubicBezTo>
                    <a:cubicBezTo>
                      <a:pt x="21128" y="17412"/>
                      <a:pt x="21358" y="17444"/>
                      <a:pt x="21590" y="17451"/>
                    </a:cubicBezTo>
                    <a:lnTo>
                      <a:pt x="21590" y="21105"/>
                    </a:lnTo>
                    <a:cubicBezTo>
                      <a:pt x="21408" y="21113"/>
                      <a:pt x="21226" y="21099"/>
                      <a:pt x="21048" y="21063"/>
                    </a:cubicBezTo>
                    <a:cubicBezTo>
                      <a:pt x="20857" y="21025"/>
                      <a:pt x="20672" y="20963"/>
                      <a:pt x="20492" y="20889"/>
                    </a:cubicBezTo>
                    <a:cubicBezTo>
                      <a:pt x="20290" y="20804"/>
                      <a:pt x="20093" y="20703"/>
                      <a:pt x="19905" y="20586"/>
                    </a:cubicBezTo>
                    <a:lnTo>
                      <a:pt x="421" y="9395"/>
                    </a:lnTo>
                    <a:cubicBezTo>
                      <a:pt x="169" y="9255"/>
                      <a:pt x="9" y="8988"/>
                      <a:pt x="0" y="8693"/>
                    </a:cubicBezTo>
                    <a:cubicBezTo>
                      <a:pt x="-10" y="8357"/>
                      <a:pt x="175" y="8047"/>
                      <a:pt x="471" y="7906"/>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p>
            </p:txBody>
          </p:sp>
          <p:sp>
            <p:nvSpPr>
              <p:cNvPr id="769" name="Shape 769"/>
              <p:cNvSpPr/>
              <p:nvPr/>
            </p:nvSpPr>
            <p:spPr>
              <a:xfrm>
                <a:off x="189045" y="262322"/>
                <a:ext cx="45114" cy="45114"/>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p>
            </p:txBody>
          </p:sp>
          <p:sp>
            <p:nvSpPr>
              <p:cNvPr id="770" name="Shape 770"/>
              <p:cNvSpPr/>
              <p:nvPr/>
            </p:nvSpPr>
            <p:spPr>
              <a:xfrm>
                <a:off x="207835" y="56337"/>
                <a:ext cx="173029" cy="50731"/>
              </a:xfrm>
              <a:custGeom>
                <a:avLst/>
                <a:gdLst/>
                <a:ahLst/>
                <a:cxnLst>
                  <a:cxn ang="0">
                    <a:pos x="wd2" y="hd2"/>
                  </a:cxn>
                  <a:cxn ang="5400000">
                    <a:pos x="wd2" y="hd2"/>
                  </a:cxn>
                  <a:cxn ang="10800000">
                    <a:pos x="wd2" y="hd2"/>
                  </a:cxn>
                  <a:cxn ang="16200000">
                    <a:pos x="wd2" y="hd2"/>
                  </a:cxn>
                </a:cxnLst>
                <a:rect l="0" t="0" r="r" b="b"/>
                <a:pathLst>
                  <a:path w="21420" h="21513" extrusionOk="0">
                    <a:moveTo>
                      <a:pt x="675" y="0"/>
                    </a:moveTo>
                    <a:cubicBezTo>
                      <a:pt x="421" y="21"/>
                      <a:pt x="190" y="524"/>
                      <a:pt x="77" y="1306"/>
                    </a:cubicBezTo>
                    <a:cubicBezTo>
                      <a:pt x="-114" y="2623"/>
                      <a:pt x="64" y="4217"/>
                      <a:pt x="462" y="4762"/>
                    </a:cubicBezTo>
                    <a:lnTo>
                      <a:pt x="9181" y="20142"/>
                    </a:lnTo>
                    <a:cubicBezTo>
                      <a:pt x="9676" y="21045"/>
                      <a:pt x="10229" y="21516"/>
                      <a:pt x="10790" y="21513"/>
                    </a:cubicBezTo>
                    <a:cubicBezTo>
                      <a:pt x="11347" y="21509"/>
                      <a:pt x="11895" y="21039"/>
                      <a:pt x="12387" y="20142"/>
                    </a:cubicBezTo>
                    <a:lnTo>
                      <a:pt x="20939" y="4999"/>
                    </a:lnTo>
                    <a:cubicBezTo>
                      <a:pt x="21290" y="4534"/>
                      <a:pt x="21486" y="3254"/>
                      <a:pt x="21399" y="2003"/>
                    </a:cubicBezTo>
                    <a:cubicBezTo>
                      <a:pt x="21313" y="755"/>
                      <a:pt x="20971" y="-84"/>
                      <a:pt x="20598" y="36"/>
                    </a:cubicBezTo>
                    <a:lnTo>
                      <a:pt x="675" y="0"/>
                    </a:ln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p>
            </p:txBody>
          </p:sp>
          <p:sp>
            <p:nvSpPr>
              <p:cNvPr id="771" name="Shape 771"/>
              <p:cNvSpPr/>
              <p:nvPr/>
            </p:nvSpPr>
            <p:spPr>
              <a:xfrm>
                <a:off x="255606" y="392618"/>
                <a:ext cx="78502" cy="31973"/>
              </a:xfrm>
              <a:custGeom>
                <a:avLst/>
                <a:gdLst/>
                <a:ahLst/>
                <a:cxnLst>
                  <a:cxn ang="0">
                    <a:pos x="wd2" y="hd2"/>
                  </a:cxn>
                  <a:cxn ang="5400000">
                    <a:pos x="wd2" y="hd2"/>
                  </a:cxn>
                  <a:cxn ang="10800000">
                    <a:pos x="wd2" y="hd2"/>
                  </a:cxn>
                  <a:cxn ang="16200000">
                    <a:pos x="wd2" y="hd2"/>
                  </a:cxn>
                </a:cxnLst>
                <a:rect l="0" t="0" r="r" b="b"/>
                <a:pathLst>
                  <a:path w="21330" h="21540" extrusionOk="0">
                    <a:moveTo>
                      <a:pt x="1655" y="0"/>
                    </a:moveTo>
                    <a:lnTo>
                      <a:pt x="19650" y="0"/>
                    </a:lnTo>
                    <a:cubicBezTo>
                      <a:pt x="20512" y="239"/>
                      <a:pt x="21199" y="1904"/>
                      <a:pt x="21313" y="4037"/>
                    </a:cubicBezTo>
                    <a:cubicBezTo>
                      <a:pt x="21412" y="5877"/>
                      <a:pt x="21056" y="7685"/>
                      <a:pt x="20410" y="8623"/>
                    </a:cubicBezTo>
                    <a:lnTo>
                      <a:pt x="12944" y="20137"/>
                    </a:lnTo>
                    <a:cubicBezTo>
                      <a:pt x="12358" y="20996"/>
                      <a:pt x="11696" y="21476"/>
                      <a:pt x="11016" y="21534"/>
                    </a:cubicBezTo>
                    <a:cubicBezTo>
                      <a:pt x="10241" y="21600"/>
                      <a:pt x="9474" y="21115"/>
                      <a:pt x="8806" y="20137"/>
                    </a:cubicBezTo>
                    <a:lnTo>
                      <a:pt x="959" y="8655"/>
                    </a:lnTo>
                    <a:cubicBezTo>
                      <a:pt x="174" y="7554"/>
                      <a:pt x="-188" y="5229"/>
                      <a:pt x="96" y="3106"/>
                    </a:cubicBezTo>
                    <a:cubicBezTo>
                      <a:pt x="324" y="1400"/>
                      <a:pt x="934" y="184"/>
                      <a:pt x="1655" y="0"/>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p>
            </p:txBody>
          </p:sp>
          <p:sp>
            <p:nvSpPr>
              <p:cNvPr id="772" name="Shape 772"/>
              <p:cNvSpPr/>
              <p:nvPr/>
            </p:nvSpPr>
            <p:spPr>
              <a:xfrm>
                <a:off x="462326" y="173764"/>
                <a:ext cx="128122" cy="101385"/>
              </a:xfrm>
              <a:custGeom>
                <a:avLst/>
                <a:gdLst/>
                <a:ahLst/>
                <a:cxnLst>
                  <a:cxn ang="0">
                    <a:pos x="wd2" y="hd2"/>
                  </a:cxn>
                  <a:cxn ang="5400000">
                    <a:pos x="wd2" y="hd2"/>
                  </a:cxn>
                  <a:cxn ang="10800000">
                    <a:pos x="wd2" y="hd2"/>
                  </a:cxn>
                  <a:cxn ang="16200000">
                    <a:pos x="wd2" y="hd2"/>
                  </a:cxn>
                </a:cxnLst>
                <a:rect l="0" t="0" r="r" b="b"/>
                <a:pathLst>
                  <a:path w="21059" h="20967" extrusionOk="0">
                    <a:moveTo>
                      <a:pt x="21045" y="12680"/>
                    </a:moveTo>
                    <a:lnTo>
                      <a:pt x="21045" y="19280"/>
                    </a:lnTo>
                    <a:cubicBezTo>
                      <a:pt x="21101" y="19719"/>
                      <a:pt x="20985" y="20165"/>
                      <a:pt x="20735" y="20481"/>
                    </a:cubicBezTo>
                    <a:cubicBezTo>
                      <a:pt x="20302" y="21028"/>
                      <a:pt x="19641" y="21061"/>
                      <a:pt x="19052" y="20838"/>
                    </a:cubicBezTo>
                    <a:cubicBezTo>
                      <a:pt x="18829" y="20754"/>
                      <a:pt x="18614" y="20636"/>
                      <a:pt x="18412" y="20485"/>
                    </a:cubicBezTo>
                    <a:lnTo>
                      <a:pt x="1720" y="8413"/>
                    </a:lnTo>
                    <a:cubicBezTo>
                      <a:pt x="43" y="7110"/>
                      <a:pt x="-499" y="4359"/>
                      <a:pt x="500" y="2221"/>
                    </a:cubicBezTo>
                    <a:cubicBezTo>
                      <a:pt x="1422" y="250"/>
                      <a:pt x="3371" y="-539"/>
                      <a:pt x="5034" y="386"/>
                    </a:cubicBezTo>
                    <a:lnTo>
                      <a:pt x="20349" y="11183"/>
                    </a:lnTo>
                    <a:cubicBezTo>
                      <a:pt x="20588" y="11359"/>
                      <a:pt x="20780" y="11620"/>
                      <a:pt x="20902" y="11932"/>
                    </a:cubicBezTo>
                    <a:cubicBezTo>
                      <a:pt x="20993" y="12165"/>
                      <a:pt x="21042" y="12421"/>
                      <a:pt x="21045" y="12680"/>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p>
            </p:txBody>
          </p:sp>
          <p:sp>
            <p:nvSpPr>
              <p:cNvPr id="773" name="Shape 773"/>
              <p:cNvSpPr/>
              <p:nvPr/>
            </p:nvSpPr>
            <p:spPr>
              <a:xfrm>
                <a:off x="433839" y="0"/>
                <a:ext cx="157323" cy="152620"/>
              </a:xfrm>
              <a:custGeom>
                <a:avLst/>
                <a:gdLst/>
                <a:ahLst/>
                <a:cxnLst>
                  <a:cxn ang="0">
                    <a:pos x="wd2" y="hd2"/>
                  </a:cxn>
                  <a:cxn ang="5400000">
                    <a:pos x="wd2" y="hd2"/>
                  </a:cxn>
                  <a:cxn ang="10800000">
                    <a:pos x="wd2" y="hd2"/>
                  </a:cxn>
                  <a:cxn ang="16200000">
                    <a:pos x="wd2" y="hd2"/>
                  </a:cxn>
                </a:cxnLst>
                <a:rect l="0" t="0" r="r" b="b"/>
                <a:pathLst>
                  <a:path w="21561" h="21445" extrusionOk="0">
                    <a:moveTo>
                      <a:pt x="21485" y="20289"/>
                    </a:moveTo>
                    <a:lnTo>
                      <a:pt x="21561" y="1360"/>
                    </a:lnTo>
                    <a:cubicBezTo>
                      <a:pt x="21571" y="1007"/>
                      <a:pt x="21441" y="664"/>
                      <a:pt x="21201" y="410"/>
                    </a:cubicBezTo>
                    <a:cubicBezTo>
                      <a:pt x="20828" y="16"/>
                      <a:pt x="20259" y="-107"/>
                      <a:pt x="19763" y="98"/>
                    </a:cubicBezTo>
                    <a:lnTo>
                      <a:pt x="909" y="7385"/>
                    </a:lnTo>
                    <a:cubicBezTo>
                      <a:pt x="665" y="7491"/>
                      <a:pt x="456" y="7652"/>
                      <a:pt x="292" y="7853"/>
                    </a:cubicBezTo>
                    <a:cubicBezTo>
                      <a:pt x="163" y="8010"/>
                      <a:pt x="61" y="8195"/>
                      <a:pt x="20" y="8404"/>
                    </a:cubicBezTo>
                    <a:cubicBezTo>
                      <a:pt x="-29" y="8654"/>
                      <a:pt x="15" y="8905"/>
                      <a:pt x="115" y="9124"/>
                    </a:cubicBezTo>
                    <a:cubicBezTo>
                      <a:pt x="230" y="9377"/>
                      <a:pt x="422" y="9593"/>
                      <a:pt x="674" y="9735"/>
                    </a:cubicBezTo>
                    <a:lnTo>
                      <a:pt x="20079" y="21324"/>
                    </a:lnTo>
                    <a:cubicBezTo>
                      <a:pt x="20379" y="21493"/>
                      <a:pt x="20744" y="21484"/>
                      <a:pt x="21036" y="21302"/>
                    </a:cubicBezTo>
                    <a:cubicBezTo>
                      <a:pt x="21374" y="21090"/>
                      <a:pt x="21552" y="20689"/>
                      <a:pt x="21485" y="20289"/>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p>
            </p:txBody>
          </p:sp>
          <p:sp>
            <p:nvSpPr>
              <p:cNvPr id="774" name="Shape 774"/>
              <p:cNvSpPr/>
              <p:nvPr/>
            </p:nvSpPr>
            <p:spPr>
              <a:xfrm>
                <a:off x="293590" y="228849"/>
                <a:ext cx="295414" cy="279808"/>
              </a:xfrm>
              <a:custGeom>
                <a:avLst/>
                <a:gdLst/>
                <a:ahLst/>
                <a:cxnLst>
                  <a:cxn ang="0">
                    <a:pos x="wd2" y="hd2"/>
                  </a:cxn>
                  <a:cxn ang="5400000">
                    <a:pos x="wd2" y="hd2"/>
                  </a:cxn>
                  <a:cxn ang="10800000">
                    <a:pos x="wd2" y="hd2"/>
                  </a:cxn>
                  <a:cxn ang="16200000">
                    <a:pos x="wd2" y="hd2"/>
                  </a:cxn>
                </a:cxnLst>
                <a:rect l="0" t="0" r="r" b="b"/>
                <a:pathLst>
                  <a:path w="21590" h="21107" extrusionOk="0">
                    <a:moveTo>
                      <a:pt x="21119" y="7906"/>
                    </a:moveTo>
                    <a:lnTo>
                      <a:pt x="8009" y="457"/>
                    </a:lnTo>
                    <a:cubicBezTo>
                      <a:pt x="6198" y="-487"/>
                      <a:pt x="3991" y="70"/>
                      <a:pt x="2807" y="1769"/>
                    </a:cubicBezTo>
                    <a:cubicBezTo>
                      <a:pt x="1342" y="3871"/>
                      <a:pt x="1945" y="6818"/>
                      <a:pt x="4109" y="8128"/>
                    </a:cubicBezTo>
                    <a:lnTo>
                      <a:pt x="9392" y="11071"/>
                    </a:lnTo>
                    <a:cubicBezTo>
                      <a:pt x="9596" y="11210"/>
                      <a:pt x="9725" y="11441"/>
                      <a:pt x="9739" y="11693"/>
                    </a:cubicBezTo>
                    <a:cubicBezTo>
                      <a:pt x="9755" y="11962"/>
                      <a:pt x="9639" y="12221"/>
                      <a:pt x="9430" y="12383"/>
                    </a:cubicBezTo>
                    <a:lnTo>
                      <a:pt x="1615" y="16959"/>
                    </a:lnTo>
                    <a:cubicBezTo>
                      <a:pt x="1327" y="17139"/>
                      <a:pt x="1014" y="17273"/>
                      <a:pt x="687" y="17355"/>
                    </a:cubicBezTo>
                    <a:cubicBezTo>
                      <a:pt x="462" y="17412"/>
                      <a:pt x="232" y="17444"/>
                      <a:pt x="0" y="17451"/>
                    </a:cubicBezTo>
                    <a:lnTo>
                      <a:pt x="0" y="21105"/>
                    </a:lnTo>
                    <a:cubicBezTo>
                      <a:pt x="182" y="21113"/>
                      <a:pt x="364" y="21099"/>
                      <a:pt x="542" y="21063"/>
                    </a:cubicBezTo>
                    <a:cubicBezTo>
                      <a:pt x="733" y="21025"/>
                      <a:pt x="918" y="20963"/>
                      <a:pt x="1098" y="20889"/>
                    </a:cubicBezTo>
                    <a:cubicBezTo>
                      <a:pt x="1300" y="20804"/>
                      <a:pt x="1497" y="20703"/>
                      <a:pt x="1685" y="20586"/>
                    </a:cubicBezTo>
                    <a:lnTo>
                      <a:pt x="21169" y="9395"/>
                    </a:lnTo>
                    <a:cubicBezTo>
                      <a:pt x="21421" y="9255"/>
                      <a:pt x="21581" y="8988"/>
                      <a:pt x="21590" y="8693"/>
                    </a:cubicBezTo>
                    <a:cubicBezTo>
                      <a:pt x="21600" y="8357"/>
                      <a:pt x="21415" y="8047"/>
                      <a:pt x="21119" y="7906"/>
                    </a:cubicBezTo>
                    <a:close/>
                  </a:path>
                </a:pathLst>
              </a:custGeom>
              <a:solidFill>
                <a:schemeClr val="accent2"/>
              </a:solidFill>
              <a:ln w="12700" cap="flat">
                <a:noFill/>
                <a:miter lim="400000"/>
              </a:ln>
              <a:effectLst/>
            </p:spPr>
            <p:txBody>
              <a:bodyPr wrap="square" lIns="50800" tIns="50800" rIns="50800" bIns="50800" numCol="1" anchor="ctr">
                <a:noAutofit/>
              </a:bodyPr>
              <a:lstStyle/>
              <a:p>
                <a:pPr>
                  <a:defRPr sz="3200"/>
                </a:pPr>
                <a:endParaRPr/>
              </a:p>
            </p:txBody>
          </p:sp>
          <p:sp>
            <p:nvSpPr>
              <p:cNvPr id="775" name="Shape 775"/>
              <p:cNvSpPr/>
              <p:nvPr/>
            </p:nvSpPr>
            <p:spPr>
              <a:xfrm>
                <a:off x="354848" y="262322"/>
                <a:ext cx="45114" cy="45114"/>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a:p>
            </p:txBody>
          </p:sp>
        </p:grpSp>
      </p:grpSp>
      <p:pic>
        <p:nvPicPr>
          <p:cNvPr id="779" name="Computer_7.png"/>
          <p:cNvPicPr>
            <a:picLocks noChangeAspect="1"/>
          </p:cNvPicPr>
          <p:nvPr/>
        </p:nvPicPr>
        <p:blipFill>
          <a:blip r:embed="rId3">
            <a:extLst/>
          </a:blip>
          <a:stretch>
            <a:fillRect/>
          </a:stretch>
        </p:blipFill>
        <p:spPr>
          <a:xfrm>
            <a:off x="1132251" y="1084470"/>
            <a:ext cx="12125465" cy="10872149"/>
          </a:xfrm>
          <a:prstGeom prst="rect">
            <a:avLst/>
          </a:prstGeom>
          <a:ln w="12700" cap="flat">
            <a:noFill/>
            <a:miter lim="400000"/>
          </a:ln>
          <a:effectLst/>
        </p:spPr>
      </p:pic>
      <p:pic>
        <p:nvPicPr>
          <p:cNvPr id="8194" name="Picture 2" descr="Káº¿t quáº£ hÃ¬nh áº£nh cho HÆ°á»ng phÃ¡t triá»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9987" y="1934308"/>
            <a:ext cx="10349582" cy="6207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83428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Ã¬nh áº£nh cÃ³ liÃªn quan">
            <a:extLst>
              <a:ext uri="{FF2B5EF4-FFF2-40B4-BE49-F238E27FC236}">
                <a16:creationId xmlns:a16="http://schemas.microsoft.com/office/drawing/2014/main" id="{EA06B0D9-F81A-4F85-B6FA-9131020619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578"/>
          <a:stretch/>
        </p:blipFill>
        <p:spPr bwMode="auto">
          <a:xfrm>
            <a:off x="603379" y="573831"/>
            <a:ext cx="23177241" cy="125683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p:nvPr/>
        </p:nvSpPr>
        <p:spPr>
          <a:xfrm>
            <a:off x="9284677" y="1166411"/>
            <a:ext cx="14472138" cy="318035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a:defRPr sz="10000" b="1" cap="all">
                <a:solidFill>
                  <a:srgbClr val="2A3538"/>
                </a:solidFill>
                <a:latin typeface="+mn-lt"/>
                <a:ea typeface="+mn-ea"/>
                <a:cs typeface="+mn-cs"/>
                <a:sym typeface="Helvetica"/>
              </a:defRPr>
            </a:pPr>
            <a:r>
              <a:rPr lang="en-US" dirty="0">
                <a:solidFill>
                  <a:schemeClr val="accent1">
                    <a:lumMod val="75000"/>
                  </a:schemeClr>
                </a:solidFill>
                <a:latin typeface="+mn-lt"/>
              </a:rPr>
              <a:t>I. TỔNG QUAN VỀ Full-text search</a:t>
            </a:r>
            <a:endParaRPr dirty="0">
              <a:solidFill>
                <a:schemeClr val="accent1">
                  <a:lumMod val="75000"/>
                </a:schemeClr>
              </a:solidFill>
              <a:latin typeface="+mn-lt"/>
            </a:endParaRPr>
          </a:p>
        </p:txBody>
      </p:sp>
      <p:sp>
        <p:nvSpPr>
          <p:cNvPr id="279" name="Shape 279"/>
          <p:cNvSpPr/>
          <p:nvPr/>
        </p:nvSpPr>
        <p:spPr>
          <a:xfrm>
            <a:off x="10408896" y="5373680"/>
            <a:ext cx="13160231" cy="687367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spcBef>
                <a:spcPts val="5900"/>
              </a:spcBef>
              <a:defRPr sz="3000">
                <a:solidFill>
                  <a:srgbClr val="5E7484"/>
                </a:solidFill>
                <a:latin typeface="+mn-lt"/>
                <a:ea typeface="+mn-ea"/>
                <a:cs typeface="+mn-cs"/>
                <a:sym typeface="Helvetica"/>
              </a:defRPr>
            </a:lvl1pPr>
          </a:lstStyle>
          <a:p>
            <a:pPr>
              <a:spcBef>
                <a:spcPts val="0"/>
              </a:spcBef>
            </a:pPr>
            <a:r>
              <a:rPr lang="vi-VN" sz="4000" dirty="0"/>
              <a:t>	</a:t>
            </a:r>
            <a:r>
              <a:rPr lang="vi-VN" sz="4000" dirty="0" err="1"/>
              <a:t>Full</a:t>
            </a:r>
            <a:r>
              <a:rPr lang="vi-VN" sz="4000" dirty="0"/>
              <a:t> </a:t>
            </a:r>
            <a:r>
              <a:rPr lang="vi-VN" sz="4000" dirty="0" err="1"/>
              <a:t>Text</a:t>
            </a:r>
            <a:r>
              <a:rPr lang="vi-VN" sz="4000" dirty="0"/>
              <a:t> </a:t>
            </a:r>
            <a:r>
              <a:rPr lang="vi-VN" sz="4000" dirty="0" err="1"/>
              <a:t>Search</a:t>
            </a:r>
            <a:r>
              <a:rPr lang="vi-VN" sz="4000" dirty="0"/>
              <a:t> </a:t>
            </a:r>
            <a:r>
              <a:rPr lang="vi-VN" sz="4000" dirty="0" err="1"/>
              <a:t>Là</a:t>
            </a:r>
            <a:r>
              <a:rPr lang="vi-VN" sz="4000" dirty="0"/>
              <a:t> </a:t>
            </a:r>
            <a:r>
              <a:rPr lang="vi-VN" sz="4000" dirty="0" err="1"/>
              <a:t>một</a:t>
            </a:r>
            <a:r>
              <a:rPr lang="vi-VN" sz="4000" dirty="0"/>
              <a:t> </a:t>
            </a:r>
            <a:r>
              <a:rPr lang="vi-VN" sz="4000" dirty="0" err="1"/>
              <a:t>thuật</a:t>
            </a:r>
            <a:r>
              <a:rPr lang="vi-VN" sz="4000" dirty="0"/>
              <a:t> </a:t>
            </a:r>
            <a:r>
              <a:rPr lang="vi-VN" sz="4000" dirty="0" err="1"/>
              <a:t>ngữ</a:t>
            </a:r>
            <a:r>
              <a:rPr lang="vi-VN" sz="4000" dirty="0"/>
              <a:t> </a:t>
            </a:r>
            <a:r>
              <a:rPr lang="vi-VN" sz="4000" dirty="0" err="1"/>
              <a:t>tìm</a:t>
            </a:r>
            <a:r>
              <a:rPr lang="vi-VN" sz="4000" dirty="0"/>
              <a:t> </a:t>
            </a:r>
            <a:r>
              <a:rPr lang="vi-VN" sz="4000" dirty="0" err="1"/>
              <a:t>kiếm</a:t>
            </a:r>
            <a:r>
              <a:rPr lang="vi-VN" sz="4000" dirty="0"/>
              <a:t>, </a:t>
            </a:r>
            <a:r>
              <a:rPr lang="vi-VN" sz="4000" dirty="0" err="1"/>
              <a:t>đề</a:t>
            </a:r>
            <a:r>
              <a:rPr lang="vi-VN" sz="4000" dirty="0"/>
              <a:t> </a:t>
            </a:r>
            <a:r>
              <a:rPr lang="vi-VN" sz="4000" dirty="0" err="1"/>
              <a:t>cập</a:t>
            </a:r>
            <a:r>
              <a:rPr lang="vi-VN" sz="4000" dirty="0"/>
              <a:t> </a:t>
            </a:r>
            <a:r>
              <a:rPr lang="vi-VN" sz="4000" dirty="0" err="1"/>
              <a:t>đến</a:t>
            </a:r>
            <a:r>
              <a:rPr lang="vi-VN" sz="4000" dirty="0"/>
              <a:t>  </a:t>
            </a:r>
            <a:r>
              <a:rPr lang="vi-VN" sz="4000" dirty="0" err="1"/>
              <a:t>kĩ</a:t>
            </a:r>
            <a:r>
              <a:rPr lang="vi-VN" sz="4000" dirty="0"/>
              <a:t> </a:t>
            </a:r>
            <a:r>
              <a:rPr lang="vi-VN" sz="4000" dirty="0" err="1"/>
              <a:t>thuật</a:t>
            </a:r>
            <a:r>
              <a:rPr lang="vi-VN" sz="4000" dirty="0"/>
              <a:t> cho </a:t>
            </a:r>
            <a:r>
              <a:rPr lang="vi-VN" sz="4000" dirty="0" err="1"/>
              <a:t>việc</a:t>
            </a:r>
            <a:r>
              <a:rPr lang="vi-VN" sz="4000" dirty="0"/>
              <a:t> </a:t>
            </a:r>
            <a:r>
              <a:rPr lang="vi-VN" sz="4000" dirty="0" err="1"/>
              <a:t>tìm</a:t>
            </a:r>
            <a:r>
              <a:rPr lang="vi-VN" sz="4000" dirty="0"/>
              <a:t> </a:t>
            </a:r>
            <a:r>
              <a:rPr lang="vi-VN" sz="4000" dirty="0" err="1"/>
              <a:t>kiếm</a:t>
            </a:r>
            <a:r>
              <a:rPr lang="vi-VN" sz="4000" dirty="0"/>
              <a:t> </a:t>
            </a:r>
            <a:r>
              <a:rPr lang="vi-VN" sz="4000" dirty="0" err="1"/>
              <a:t>một</a:t>
            </a:r>
            <a:r>
              <a:rPr lang="vi-VN" sz="4000" dirty="0"/>
              <a:t> </a:t>
            </a:r>
            <a:r>
              <a:rPr lang="vi-VN" sz="4000" dirty="0" err="1"/>
              <a:t>tài</a:t>
            </a:r>
            <a:r>
              <a:rPr lang="vi-VN" sz="4000" dirty="0"/>
              <a:t> </a:t>
            </a:r>
            <a:r>
              <a:rPr lang="vi-VN" sz="4000" dirty="0" err="1"/>
              <a:t>liệu</a:t>
            </a:r>
            <a:r>
              <a:rPr lang="vi-VN" sz="4000" dirty="0"/>
              <a:t> </a:t>
            </a:r>
            <a:r>
              <a:rPr lang="vi-VN" sz="4000" dirty="0" err="1"/>
              <a:t>được</a:t>
            </a:r>
            <a:r>
              <a:rPr lang="vi-VN" sz="4000" dirty="0"/>
              <a:t> lưu </a:t>
            </a:r>
            <a:r>
              <a:rPr lang="vi-VN" sz="4000" dirty="0" err="1"/>
              <a:t>trữ</a:t>
            </a:r>
            <a:r>
              <a:rPr lang="vi-VN" sz="4000" dirty="0"/>
              <a:t> trên </a:t>
            </a:r>
            <a:r>
              <a:rPr lang="vi-VN" sz="4000" dirty="0" err="1"/>
              <a:t>máy</a:t>
            </a:r>
            <a:r>
              <a:rPr lang="vi-VN" sz="4000" dirty="0"/>
              <a:t> tinh </a:t>
            </a:r>
            <a:r>
              <a:rPr lang="vi-VN" sz="4000" dirty="0" err="1"/>
              <a:t>hoặc</a:t>
            </a:r>
            <a:r>
              <a:rPr lang="vi-VN" sz="4000" dirty="0"/>
              <a:t> </a:t>
            </a:r>
            <a:r>
              <a:rPr lang="vi-VN" sz="4000" dirty="0" err="1"/>
              <a:t>full</a:t>
            </a:r>
            <a:r>
              <a:rPr lang="vi-VN" sz="4000" dirty="0"/>
              <a:t> </a:t>
            </a:r>
            <a:r>
              <a:rPr lang="vi-VN" sz="4000" dirty="0" err="1"/>
              <a:t>text</a:t>
            </a:r>
            <a:r>
              <a:rPr lang="vi-VN" sz="4000" dirty="0"/>
              <a:t> </a:t>
            </a:r>
            <a:r>
              <a:rPr lang="vi-VN" sz="4000" dirty="0" err="1"/>
              <a:t>database</a:t>
            </a:r>
            <a:r>
              <a:rPr lang="vi-VN" sz="4000" dirty="0"/>
              <a:t> (cơ </a:t>
            </a:r>
            <a:r>
              <a:rPr lang="vi-VN" sz="4000" dirty="0" err="1"/>
              <a:t>sở</a:t>
            </a:r>
            <a:r>
              <a:rPr lang="vi-VN" sz="4000" dirty="0"/>
              <a:t> </a:t>
            </a:r>
            <a:r>
              <a:rPr lang="vi-VN" sz="4000" dirty="0" err="1"/>
              <a:t>dữ</a:t>
            </a:r>
            <a:r>
              <a:rPr lang="vi-VN" sz="4000" dirty="0"/>
              <a:t> </a:t>
            </a:r>
            <a:r>
              <a:rPr lang="vi-VN" sz="4000" dirty="0" err="1"/>
              <a:t>liệu</a:t>
            </a:r>
            <a:r>
              <a:rPr lang="vi-VN" sz="4000" dirty="0"/>
              <a:t> </a:t>
            </a:r>
            <a:r>
              <a:rPr lang="vi-VN" sz="4000" dirty="0" err="1"/>
              <a:t>chứa</a:t>
            </a:r>
            <a:r>
              <a:rPr lang="vi-VN" sz="4000" dirty="0"/>
              <a:t> </a:t>
            </a:r>
            <a:r>
              <a:rPr lang="vi-VN" sz="4000" dirty="0" err="1"/>
              <a:t>toàn</a:t>
            </a:r>
            <a:r>
              <a:rPr lang="vi-VN" sz="4000" dirty="0"/>
              <a:t> </a:t>
            </a:r>
            <a:r>
              <a:rPr lang="vi-VN" sz="4000" dirty="0" err="1"/>
              <a:t>bộ</a:t>
            </a:r>
            <a:r>
              <a:rPr lang="vi-VN" sz="4000" dirty="0"/>
              <a:t> </a:t>
            </a:r>
            <a:r>
              <a:rPr lang="vi-VN" sz="4000" dirty="0" err="1"/>
              <a:t>các</a:t>
            </a:r>
            <a:r>
              <a:rPr lang="vi-VN" sz="4000" dirty="0"/>
              <a:t> </a:t>
            </a:r>
            <a:r>
              <a:rPr lang="vi-VN" sz="4000" dirty="0" err="1"/>
              <a:t>kí</a:t>
            </a:r>
            <a:r>
              <a:rPr lang="vi-VN" sz="4000" dirty="0"/>
              <a:t> </a:t>
            </a:r>
            <a:r>
              <a:rPr lang="vi-VN" sz="4000" dirty="0" err="1"/>
              <a:t>tự</a:t>
            </a:r>
            <a:r>
              <a:rPr lang="vi-VN" sz="4000" dirty="0"/>
              <a:t> </a:t>
            </a:r>
            <a:r>
              <a:rPr lang="vi-VN" sz="4000" dirty="0" err="1"/>
              <a:t>text</a:t>
            </a:r>
            <a:r>
              <a:rPr lang="vi-VN" sz="4000" dirty="0"/>
              <a:t>)</a:t>
            </a:r>
          </a:p>
          <a:p>
            <a:pPr>
              <a:spcBef>
                <a:spcPts val="0"/>
              </a:spcBef>
            </a:pPr>
            <a:r>
              <a:rPr lang="vi-VN" sz="4000" dirty="0"/>
              <a:t>	</a:t>
            </a:r>
            <a:r>
              <a:rPr lang="vi-VN" sz="4000" dirty="0" err="1"/>
              <a:t>Full</a:t>
            </a:r>
            <a:r>
              <a:rPr lang="vi-VN" sz="4000" dirty="0"/>
              <a:t> </a:t>
            </a:r>
            <a:r>
              <a:rPr lang="vi-VN" sz="4000" dirty="0" err="1"/>
              <a:t>Text</a:t>
            </a:r>
            <a:r>
              <a:rPr lang="vi-VN" sz="4000" dirty="0"/>
              <a:t> </a:t>
            </a:r>
            <a:r>
              <a:rPr lang="vi-VN" sz="4000" dirty="0" err="1"/>
              <a:t>Search</a:t>
            </a:r>
            <a:r>
              <a:rPr lang="vi-VN" sz="4000" dirty="0"/>
              <a:t> </a:t>
            </a:r>
            <a:r>
              <a:rPr lang="vi-VN" sz="4000" dirty="0" err="1"/>
              <a:t>được</a:t>
            </a:r>
            <a:r>
              <a:rPr lang="vi-VN" sz="4000" dirty="0"/>
              <a:t> phân </a:t>
            </a:r>
            <a:r>
              <a:rPr lang="vi-VN" sz="4000" dirty="0" err="1"/>
              <a:t>biệt</a:t>
            </a:r>
            <a:r>
              <a:rPr lang="vi-VN" sz="4000" dirty="0"/>
              <a:t> </a:t>
            </a:r>
            <a:r>
              <a:rPr lang="vi-VN" sz="4000" dirty="0" err="1"/>
              <a:t>bằng</a:t>
            </a:r>
            <a:r>
              <a:rPr lang="vi-VN" sz="4000" dirty="0"/>
              <a:t> </a:t>
            </a:r>
            <a:r>
              <a:rPr lang="vi-VN" sz="4000" dirty="0" err="1"/>
              <a:t>cách</a:t>
            </a:r>
            <a:r>
              <a:rPr lang="vi-VN" sz="4000" dirty="0"/>
              <a:t> </a:t>
            </a:r>
            <a:r>
              <a:rPr lang="vi-VN" sz="4000" dirty="0" err="1"/>
              <a:t>tìm</a:t>
            </a:r>
            <a:r>
              <a:rPr lang="vi-VN" sz="4000" dirty="0"/>
              <a:t> </a:t>
            </a:r>
            <a:r>
              <a:rPr lang="vi-VN" sz="4000" dirty="0" err="1"/>
              <a:t>kiếm</a:t>
            </a:r>
            <a:r>
              <a:rPr lang="vi-VN" sz="4000" dirty="0"/>
              <a:t> </a:t>
            </a:r>
            <a:r>
              <a:rPr lang="vi-VN" sz="4000" dirty="0" err="1"/>
              <a:t>dựa</a:t>
            </a:r>
            <a:r>
              <a:rPr lang="vi-VN" sz="4000" dirty="0"/>
              <a:t> trên </a:t>
            </a:r>
            <a:r>
              <a:rPr lang="vi-VN" sz="4000" dirty="0" err="1"/>
              <a:t>metadata</a:t>
            </a:r>
            <a:r>
              <a:rPr lang="vi-VN" sz="4000" dirty="0"/>
              <a:t> (siêu </a:t>
            </a:r>
            <a:r>
              <a:rPr lang="vi-VN" sz="4000" dirty="0" err="1"/>
              <a:t>dữ</a:t>
            </a:r>
            <a:r>
              <a:rPr lang="vi-VN" sz="4000" dirty="0"/>
              <a:t> </a:t>
            </a:r>
            <a:r>
              <a:rPr lang="vi-VN" sz="4000" dirty="0" err="1"/>
              <a:t>liệu</a:t>
            </a:r>
            <a:r>
              <a:rPr lang="vi-VN" sz="4000" dirty="0"/>
              <a:t>) </a:t>
            </a:r>
            <a:r>
              <a:rPr lang="vi-VN" sz="4000" dirty="0" err="1"/>
              <a:t>hoặc</a:t>
            </a:r>
            <a:r>
              <a:rPr lang="vi-VN" sz="4000" dirty="0"/>
              <a:t> trên </a:t>
            </a:r>
            <a:r>
              <a:rPr lang="vi-VN" sz="4000" dirty="0" err="1"/>
              <a:t>các</a:t>
            </a:r>
            <a:r>
              <a:rPr lang="vi-VN" sz="4000" dirty="0"/>
              <a:t> </a:t>
            </a:r>
            <a:r>
              <a:rPr lang="vi-VN" sz="4000" dirty="0" err="1"/>
              <a:t>phần</a:t>
            </a:r>
            <a:r>
              <a:rPr lang="vi-VN" sz="4000" dirty="0"/>
              <a:t> </a:t>
            </a:r>
            <a:r>
              <a:rPr lang="vi-VN" sz="4000" dirty="0" err="1"/>
              <a:t>của</a:t>
            </a:r>
            <a:r>
              <a:rPr lang="vi-VN" sz="4000" dirty="0"/>
              <a:t> văn </a:t>
            </a:r>
            <a:r>
              <a:rPr lang="vi-VN" sz="4000" dirty="0" err="1"/>
              <a:t>bản</a:t>
            </a:r>
            <a:r>
              <a:rPr lang="vi-VN" sz="4000" dirty="0"/>
              <a:t> </a:t>
            </a:r>
            <a:r>
              <a:rPr lang="vi-VN" sz="4000" dirty="0" err="1"/>
              <a:t>gốc</a:t>
            </a:r>
            <a:r>
              <a:rPr lang="vi-VN" sz="4000" dirty="0"/>
              <a:t> </a:t>
            </a:r>
            <a:r>
              <a:rPr lang="vi-VN" sz="4000" dirty="0" err="1"/>
              <a:t>được</a:t>
            </a:r>
            <a:r>
              <a:rPr lang="vi-VN" sz="4000" dirty="0"/>
              <a:t> trinh </a:t>
            </a:r>
            <a:r>
              <a:rPr lang="vi-VN" sz="4000" dirty="0" err="1"/>
              <a:t>bày</a:t>
            </a:r>
            <a:r>
              <a:rPr lang="vi-VN" sz="4000" dirty="0"/>
              <a:t> trong </a:t>
            </a:r>
            <a:r>
              <a:rPr lang="vi-VN" sz="4000" dirty="0" err="1"/>
              <a:t>database</a:t>
            </a:r>
            <a:r>
              <a:rPr lang="vi-VN" sz="4000" dirty="0"/>
              <a:t>, </a:t>
            </a:r>
            <a:r>
              <a:rPr lang="vi-VN" sz="4000" dirty="0" err="1"/>
              <a:t>Vd</a:t>
            </a:r>
            <a:r>
              <a:rPr lang="vi-VN" sz="4000" dirty="0"/>
              <a:t>: Tiêu </a:t>
            </a:r>
            <a:r>
              <a:rPr lang="vi-VN" sz="4000" dirty="0" err="1"/>
              <a:t>đề</a:t>
            </a:r>
            <a:r>
              <a:rPr lang="vi-VN" sz="4000" dirty="0"/>
              <a:t>, </a:t>
            </a:r>
            <a:r>
              <a:rPr lang="vi-VN" sz="4000" dirty="0" err="1"/>
              <a:t>tóm</a:t>
            </a:r>
            <a:r>
              <a:rPr lang="vi-VN" sz="4000" dirty="0"/>
              <a:t> </a:t>
            </a:r>
            <a:r>
              <a:rPr lang="vi-VN" sz="4000" dirty="0" err="1"/>
              <a:t>tắt</a:t>
            </a:r>
            <a:r>
              <a:rPr lang="vi-VN" sz="4000" dirty="0"/>
              <a:t>,…</a:t>
            </a:r>
            <a:r>
              <a:rPr lang="vi-VN" sz="4000" dirty="0" err="1"/>
              <a:t>v..v</a:t>
            </a:r>
            <a:endParaRPr lang="vi-VN" sz="4000" dirty="0"/>
          </a:p>
          <a:p>
            <a:pPr>
              <a:spcBef>
                <a:spcPts val="0"/>
              </a:spcBef>
            </a:pPr>
            <a:r>
              <a:rPr lang="vi-VN" sz="4000" dirty="0"/>
              <a:t>	</a:t>
            </a:r>
            <a:r>
              <a:rPr lang="vi-VN" sz="4000" dirty="0" err="1"/>
              <a:t>Về</a:t>
            </a:r>
            <a:r>
              <a:rPr lang="vi-VN" sz="4000" dirty="0"/>
              <a:t> </a:t>
            </a:r>
            <a:r>
              <a:rPr lang="vi-VN" sz="4000" dirty="0" err="1"/>
              <a:t>mặt</a:t>
            </a:r>
            <a:r>
              <a:rPr lang="vi-VN" sz="4000" dirty="0"/>
              <a:t> cơ </a:t>
            </a:r>
            <a:r>
              <a:rPr lang="vi-VN" sz="4000" dirty="0" err="1"/>
              <a:t>bản</a:t>
            </a:r>
            <a:r>
              <a:rPr lang="vi-VN" sz="4000" dirty="0"/>
              <a:t>, </a:t>
            </a:r>
            <a:r>
              <a:rPr lang="vi-VN" sz="4000" dirty="0" err="1"/>
              <a:t>điều</a:t>
            </a:r>
            <a:r>
              <a:rPr lang="vi-VN" sz="4000" dirty="0"/>
              <a:t> </a:t>
            </a:r>
            <a:r>
              <a:rPr lang="vi-VN" sz="4000" dirty="0" err="1"/>
              <a:t>làm</a:t>
            </a:r>
            <a:r>
              <a:rPr lang="vi-VN" sz="4000" dirty="0"/>
              <a:t> nên </a:t>
            </a:r>
            <a:r>
              <a:rPr lang="vi-VN" sz="4000" dirty="0" err="1"/>
              <a:t>sự</a:t>
            </a:r>
            <a:r>
              <a:rPr lang="vi-VN" sz="4000" dirty="0"/>
              <a:t> </a:t>
            </a:r>
            <a:r>
              <a:rPr lang="vi-VN" sz="4000" dirty="0" err="1"/>
              <a:t>khác</a:t>
            </a:r>
            <a:r>
              <a:rPr lang="vi-VN" sz="4000" dirty="0"/>
              <a:t> </a:t>
            </a:r>
            <a:r>
              <a:rPr lang="vi-VN" sz="4000" dirty="0" err="1"/>
              <a:t>biệt</a:t>
            </a:r>
            <a:r>
              <a:rPr lang="vi-VN" sz="4000" dirty="0"/>
              <a:t> </a:t>
            </a:r>
            <a:r>
              <a:rPr lang="vi-VN" sz="4000" dirty="0" err="1"/>
              <a:t>giữa</a:t>
            </a:r>
            <a:r>
              <a:rPr lang="vi-VN" sz="4000" dirty="0"/>
              <a:t> </a:t>
            </a:r>
            <a:r>
              <a:rPr lang="vi-VN" sz="4000" dirty="0" err="1"/>
              <a:t>Full</a:t>
            </a:r>
            <a:r>
              <a:rPr lang="vi-VN" sz="4000" dirty="0"/>
              <a:t> </a:t>
            </a:r>
            <a:r>
              <a:rPr lang="vi-VN" sz="4000" dirty="0" err="1"/>
              <a:t>text</a:t>
            </a:r>
            <a:r>
              <a:rPr lang="vi-VN" sz="4000" dirty="0"/>
              <a:t> </a:t>
            </a:r>
            <a:r>
              <a:rPr lang="vi-VN" sz="4000" dirty="0" err="1"/>
              <a:t>search</a:t>
            </a:r>
            <a:r>
              <a:rPr lang="vi-VN" sz="4000" dirty="0"/>
              <a:t> </a:t>
            </a:r>
            <a:r>
              <a:rPr lang="vi-VN" sz="4000" dirty="0" err="1"/>
              <a:t>và</a:t>
            </a:r>
            <a:r>
              <a:rPr lang="vi-VN" sz="4000" dirty="0"/>
              <a:t> </a:t>
            </a:r>
            <a:r>
              <a:rPr lang="vi-VN" sz="4000" dirty="0" err="1"/>
              <a:t>các</a:t>
            </a:r>
            <a:r>
              <a:rPr lang="vi-VN" sz="4000" dirty="0"/>
              <a:t> </a:t>
            </a:r>
            <a:r>
              <a:rPr lang="vi-VN" sz="4000" dirty="0" err="1"/>
              <a:t>kĩ</a:t>
            </a:r>
            <a:r>
              <a:rPr lang="vi-VN" sz="4000" dirty="0"/>
              <a:t> </a:t>
            </a:r>
            <a:r>
              <a:rPr lang="vi-VN" sz="4000" dirty="0" err="1"/>
              <a:t>thuật</a:t>
            </a:r>
            <a:r>
              <a:rPr lang="vi-VN" sz="4000" dirty="0"/>
              <a:t> </a:t>
            </a:r>
            <a:r>
              <a:rPr lang="vi-VN" sz="4000" dirty="0" err="1"/>
              <a:t>search</a:t>
            </a:r>
            <a:r>
              <a:rPr lang="vi-VN" sz="4000" dirty="0"/>
              <a:t> thông </a:t>
            </a:r>
            <a:r>
              <a:rPr lang="vi-VN" sz="4000" dirty="0" err="1"/>
              <a:t>thường</a:t>
            </a:r>
            <a:r>
              <a:rPr lang="vi-VN" sz="4000" dirty="0"/>
              <a:t> </a:t>
            </a:r>
            <a:r>
              <a:rPr lang="vi-VN" sz="4000" dirty="0" err="1"/>
              <a:t>khác</a:t>
            </a:r>
            <a:r>
              <a:rPr lang="vi-VN" sz="4000" dirty="0"/>
              <a:t> </a:t>
            </a:r>
            <a:r>
              <a:rPr lang="vi-VN" sz="4000" dirty="0" err="1"/>
              <a:t>chính</a:t>
            </a:r>
            <a:r>
              <a:rPr lang="vi-VN" sz="4000" dirty="0"/>
              <a:t> </a:t>
            </a:r>
            <a:r>
              <a:rPr lang="vi-VN" sz="4000" dirty="0" err="1"/>
              <a:t>là</a:t>
            </a:r>
            <a:r>
              <a:rPr lang="vi-VN" sz="4000" dirty="0"/>
              <a:t> “</a:t>
            </a:r>
            <a:r>
              <a:rPr lang="vi-VN" sz="4000" dirty="0" err="1"/>
              <a:t>Inverted</a:t>
            </a:r>
            <a:r>
              <a:rPr lang="vi-VN" sz="4000" dirty="0"/>
              <a:t> </a:t>
            </a:r>
            <a:r>
              <a:rPr lang="vi-VN" sz="4000" dirty="0" err="1"/>
              <a:t>Index</a:t>
            </a:r>
            <a:r>
              <a:rPr lang="vi-VN" sz="4000" dirty="0"/>
              <a:t>”. </a:t>
            </a:r>
            <a:endParaRPr lang="vi-VN" dirty="0"/>
          </a:p>
        </p:txBody>
      </p:sp>
      <p:sp>
        <p:nvSpPr>
          <p:cNvPr id="292" name="Shape 292"/>
          <p:cNvSpPr/>
          <p:nvPr/>
        </p:nvSpPr>
        <p:spPr>
          <a:xfrm>
            <a:off x="3534964" y="4263833"/>
            <a:ext cx="639035" cy="712226"/>
          </a:xfrm>
          <a:custGeom>
            <a:avLst/>
            <a:gdLst/>
            <a:ahLst/>
            <a:cxnLst>
              <a:cxn ang="0">
                <a:pos x="wd2" y="hd2"/>
              </a:cxn>
              <a:cxn ang="5400000">
                <a:pos x="wd2" y="hd2"/>
              </a:cxn>
              <a:cxn ang="10800000">
                <a:pos x="wd2" y="hd2"/>
              </a:cxn>
              <a:cxn ang="16200000">
                <a:pos x="wd2" y="hd2"/>
              </a:cxn>
            </a:cxnLst>
            <a:rect l="0" t="0" r="r" b="b"/>
            <a:pathLst>
              <a:path w="21600" h="21600" extrusionOk="0">
                <a:moveTo>
                  <a:pt x="18125" y="16253"/>
                </a:moveTo>
                <a:lnTo>
                  <a:pt x="3710" y="16253"/>
                </a:lnTo>
                <a:lnTo>
                  <a:pt x="3710" y="13979"/>
                </a:lnTo>
                <a:lnTo>
                  <a:pt x="18125" y="13979"/>
                </a:lnTo>
                <a:lnTo>
                  <a:pt x="18125" y="16253"/>
                </a:lnTo>
                <a:close/>
                <a:moveTo>
                  <a:pt x="18125" y="11916"/>
                </a:moveTo>
                <a:lnTo>
                  <a:pt x="3710" y="11916"/>
                </a:lnTo>
                <a:lnTo>
                  <a:pt x="3710" y="9684"/>
                </a:lnTo>
                <a:lnTo>
                  <a:pt x="18125" y="9684"/>
                </a:lnTo>
                <a:lnTo>
                  <a:pt x="18125" y="11916"/>
                </a:lnTo>
                <a:close/>
                <a:moveTo>
                  <a:pt x="18125" y="7621"/>
                </a:moveTo>
                <a:lnTo>
                  <a:pt x="3710" y="7621"/>
                </a:lnTo>
                <a:lnTo>
                  <a:pt x="3710" y="5558"/>
                </a:lnTo>
                <a:lnTo>
                  <a:pt x="18125" y="5558"/>
                </a:lnTo>
                <a:lnTo>
                  <a:pt x="18125" y="7621"/>
                </a:lnTo>
                <a:close/>
                <a:moveTo>
                  <a:pt x="0" y="21600"/>
                </a:moveTo>
                <a:lnTo>
                  <a:pt x="1831" y="19958"/>
                </a:lnTo>
                <a:lnTo>
                  <a:pt x="3710" y="21600"/>
                </a:lnTo>
                <a:lnTo>
                  <a:pt x="5541" y="19958"/>
                </a:lnTo>
                <a:lnTo>
                  <a:pt x="7372" y="21600"/>
                </a:lnTo>
                <a:lnTo>
                  <a:pt x="9203" y="19958"/>
                </a:lnTo>
                <a:lnTo>
                  <a:pt x="10800" y="21600"/>
                </a:lnTo>
                <a:lnTo>
                  <a:pt x="12631" y="19958"/>
                </a:lnTo>
                <a:lnTo>
                  <a:pt x="14463" y="21600"/>
                </a:lnTo>
                <a:lnTo>
                  <a:pt x="16294" y="19958"/>
                </a:lnTo>
                <a:lnTo>
                  <a:pt x="18125" y="21600"/>
                </a:lnTo>
                <a:lnTo>
                  <a:pt x="19957" y="19958"/>
                </a:lnTo>
                <a:lnTo>
                  <a:pt x="21600" y="21600"/>
                </a:lnTo>
                <a:lnTo>
                  <a:pt x="21600" y="0"/>
                </a:lnTo>
                <a:lnTo>
                  <a:pt x="19957" y="1642"/>
                </a:lnTo>
                <a:lnTo>
                  <a:pt x="18125" y="0"/>
                </a:lnTo>
                <a:lnTo>
                  <a:pt x="16294" y="1642"/>
                </a:lnTo>
                <a:lnTo>
                  <a:pt x="14463" y="0"/>
                </a:lnTo>
                <a:lnTo>
                  <a:pt x="12631" y="1642"/>
                </a:lnTo>
                <a:lnTo>
                  <a:pt x="10800" y="0"/>
                </a:lnTo>
                <a:lnTo>
                  <a:pt x="9203" y="1642"/>
                </a:lnTo>
                <a:lnTo>
                  <a:pt x="7372" y="0"/>
                </a:lnTo>
                <a:lnTo>
                  <a:pt x="5541" y="1642"/>
                </a:lnTo>
                <a:lnTo>
                  <a:pt x="3710" y="0"/>
                </a:lnTo>
                <a:lnTo>
                  <a:pt x="1831" y="1642"/>
                </a:lnTo>
                <a:lnTo>
                  <a:pt x="0" y="0"/>
                </a:lnTo>
                <a:lnTo>
                  <a:pt x="0" y="21600"/>
                </a:lnTo>
                <a:close/>
              </a:path>
            </a:pathLst>
          </a:custGeom>
          <a:solidFill>
            <a:srgbClr val="FFFFFF"/>
          </a:solidFill>
          <a:ln w="12700">
            <a:miter lim="400000"/>
          </a:ln>
        </p:spPr>
        <p:txBody>
          <a:bodyPr lIns="45719" rIns="45719" anchor="ctr"/>
          <a:lstStyle/>
          <a:p>
            <a:pPr algn="l" defTabSz="914400">
              <a:defRPr sz="1800">
                <a:latin typeface="Roboto Regular"/>
                <a:ea typeface="Roboto Regular"/>
                <a:cs typeface="Roboto Regular"/>
                <a:sym typeface="Roboto Regular"/>
              </a:defRPr>
            </a:pPr>
            <a:endParaRPr>
              <a:latin typeface="+mn-lt"/>
            </a:endParaRPr>
          </a:p>
        </p:txBody>
      </p:sp>
      <p:sp>
        <p:nvSpPr>
          <p:cNvPr id="293" name="Shape 293"/>
          <p:cNvSpPr/>
          <p:nvPr/>
        </p:nvSpPr>
        <p:spPr>
          <a:xfrm>
            <a:off x="6112664" y="4371499"/>
            <a:ext cx="781476" cy="533983"/>
          </a:xfrm>
          <a:custGeom>
            <a:avLst/>
            <a:gdLst/>
            <a:ahLst/>
            <a:cxnLst>
              <a:cxn ang="0">
                <a:pos x="wd2" y="hd2"/>
              </a:cxn>
              <a:cxn ang="5400000">
                <a:pos x="wd2" y="hd2"/>
              </a:cxn>
              <a:cxn ang="10800000">
                <a:pos x="wd2" y="hd2"/>
              </a:cxn>
              <a:cxn ang="16200000">
                <a:pos x="wd2" y="hd2"/>
              </a:cxn>
            </a:cxnLst>
            <a:rect l="0" t="0" r="r" b="b"/>
            <a:pathLst>
              <a:path w="21600" h="21600" extrusionOk="0">
                <a:moveTo>
                  <a:pt x="10710" y="0"/>
                </a:moveTo>
                <a:cubicBezTo>
                  <a:pt x="5825" y="0"/>
                  <a:pt x="1520" y="4689"/>
                  <a:pt x="0" y="10958"/>
                </a:cubicBezTo>
                <a:cubicBezTo>
                  <a:pt x="1520" y="17227"/>
                  <a:pt x="5825" y="21600"/>
                  <a:pt x="10710" y="21600"/>
                </a:cubicBezTo>
                <a:cubicBezTo>
                  <a:pt x="15594" y="21600"/>
                  <a:pt x="19899" y="17227"/>
                  <a:pt x="21600" y="10958"/>
                </a:cubicBezTo>
                <a:cubicBezTo>
                  <a:pt x="19899" y="4689"/>
                  <a:pt x="15594" y="0"/>
                  <a:pt x="10710" y="0"/>
                </a:cubicBezTo>
                <a:close/>
                <a:moveTo>
                  <a:pt x="10710" y="18070"/>
                </a:moveTo>
                <a:cubicBezTo>
                  <a:pt x="7887" y="18070"/>
                  <a:pt x="5825" y="14909"/>
                  <a:pt x="5825" y="10958"/>
                </a:cubicBezTo>
                <a:cubicBezTo>
                  <a:pt x="5825" y="7007"/>
                  <a:pt x="7887" y="3846"/>
                  <a:pt x="10710" y="3846"/>
                </a:cubicBezTo>
                <a:cubicBezTo>
                  <a:pt x="13532" y="3846"/>
                  <a:pt x="15594" y="7007"/>
                  <a:pt x="15594" y="10958"/>
                </a:cubicBezTo>
                <a:cubicBezTo>
                  <a:pt x="15594" y="14909"/>
                  <a:pt x="13532" y="18070"/>
                  <a:pt x="10710" y="18070"/>
                </a:cubicBezTo>
                <a:close/>
                <a:moveTo>
                  <a:pt x="10710" y="6585"/>
                </a:moveTo>
                <a:cubicBezTo>
                  <a:pt x="9009" y="6585"/>
                  <a:pt x="7707" y="8482"/>
                  <a:pt x="7707" y="10958"/>
                </a:cubicBezTo>
                <a:cubicBezTo>
                  <a:pt x="7707" y="13381"/>
                  <a:pt x="9009" y="15067"/>
                  <a:pt x="10710" y="15067"/>
                </a:cubicBezTo>
                <a:cubicBezTo>
                  <a:pt x="12410" y="15067"/>
                  <a:pt x="13713" y="13381"/>
                  <a:pt x="13713" y="10958"/>
                </a:cubicBezTo>
                <a:cubicBezTo>
                  <a:pt x="13713" y="8482"/>
                  <a:pt x="12410" y="6585"/>
                  <a:pt x="10710" y="6585"/>
                </a:cubicBezTo>
                <a:close/>
              </a:path>
            </a:pathLst>
          </a:custGeom>
          <a:solidFill>
            <a:srgbClr val="FFFFFF"/>
          </a:solidFill>
          <a:ln w="12700">
            <a:miter lim="400000"/>
          </a:ln>
        </p:spPr>
        <p:txBody>
          <a:bodyPr lIns="45719" rIns="45719" anchor="ctr"/>
          <a:lstStyle/>
          <a:p>
            <a:pPr algn="l" defTabSz="914400">
              <a:defRPr sz="1800">
                <a:latin typeface="Roboto Regular"/>
                <a:ea typeface="Roboto Regular"/>
                <a:cs typeface="Roboto Regular"/>
                <a:sym typeface="Roboto Regular"/>
              </a:defRPr>
            </a:pPr>
            <a:endParaRPr>
              <a:latin typeface="+mn-lt"/>
            </a:endParaRPr>
          </a:p>
        </p:txBody>
      </p:sp>
      <p:sp>
        <p:nvSpPr>
          <p:cNvPr id="294" name="Shape 294"/>
          <p:cNvSpPr/>
          <p:nvPr/>
        </p:nvSpPr>
        <p:spPr>
          <a:xfrm>
            <a:off x="7384630" y="6495993"/>
            <a:ext cx="740410" cy="594398"/>
          </a:xfrm>
          <a:custGeom>
            <a:avLst/>
            <a:gdLst/>
            <a:ahLst/>
            <a:cxnLst>
              <a:cxn ang="0">
                <a:pos x="wd2" y="hd2"/>
              </a:cxn>
              <a:cxn ang="5400000">
                <a:pos x="wd2" y="hd2"/>
              </a:cxn>
              <a:cxn ang="10800000">
                <a:pos x="wd2" y="hd2"/>
              </a:cxn>
              <a:cxn ang="16200000">
                <a:pos x="wd2" y="hd2"/>
              </a:cxn>
            </a:cxnLst>
            <a:rect l="0" t="0" r="r" b="b"/>
            <a:pathLst>
              <a:path w="21600" h="21600" extrusionOk="0">
                <a:moveTo>
                  <a:pt x="17265" y="0"/>
                </a:moveTo>
                <a:lnTo>
                  <a:pt x="19355" y="5412"/>
                </a:lnTo>
                <a:lnTo>
                  <a:pt x="16258" y="5412"/>
                </a:lnTo>
                <a:lnTo>
                  <a:pt x="13974" y="0"/>
                </a:lnTo>
                <a:lnTo>
                  <a:pt x="11923" y="0"/>
                </a:lnTo>
                <a:lnTo>
                  <a:pt x="13974" y="5412"/>
                </a:lnTo>
                <a:lnTo>
                  <a:pt x="10684" y="5412"/>
                </a:lnTo>
                <a:lnTo>
                  <a:pt x="8632" y="0"/>
                </a:lnTo>
                <a:lnTo>
                  <a:pt x="6387" y="0"/>
                </a:lnTo>
                <a:lnTo>
                  <a:pt x="8632" y="5412"/>
                </a:lnTo>
                <a:lnTo>
                  <a:pt x="5342" y="5412"/>
                </a:lnTo>
                <a:lnTo>
                  <a:pt x="3290" y="0"/>
                </a:lnTo>
                <a:lnTo>
                  <a:pt x="2284" y="0"/>
                </a:lnTo>
                <a:cubicBezTo>
                  <a:pt x="1045" y="0"/>
                  <a:pt x="0" y="1305"/>
                  <a:pt x="0" y="2851"/>
                </a:cubicBezTo>
                <a:lnTo>
                  <a:pt x="0" y="19039"/>
                </a:lnTo>
                <a:cubicBezTo>
                  <a:pt x="0" y="20295"/>
                  <a:pt x="1045" y="21600"/>
                  <a:pt x="2284" y="21600"/>
                </a:cubicBezTo>
                <a:lnTo>
                  <a:pt x="19355" y="21600"/>
                </a:lnTo>
                <a:cubicBezTo>
                  <a:pt x="20555" y="21600"/>
                  <a:pt x="21600" y="20295"/>
                  <a:pt x="21600" y="19039"/>
                </a:cubicBezTo>
                <a:lnTo>
                  <a:pt x="21600" y="0"/>
                </a:lnTo>
                <a:lnTo>
                  <a:pt x="17265" y="0"/>
                </a:lnTo>
              </a:path>
            </a:pathLst>
          </a:custGeom>
          <a:solidFill>
            <a:srgbClr val="FFFFFF"/>
          </a:solidFill>
          <a:ln w="12700">
            <a:miter lim="400000"/>
          </a:ln>
        </p:spPr>
        <p:txBody>
          <a:bodyPr lIns="45719" rIns="45719" anchor="ctr"/>
          <a:lstStyle/>
          <a:p>
            <a:pPr algn="l" defTabSz="914400">
              <a:defRPr sz="1800">
                <a:latin typeface="Roboto Regular"/>
                <a:ea typeface="Roboto Regular"/>
                <a:cs typeface="Roboto Regular"/>
                <a:sym typeface="Roboto Regular"/>
              </a:defRPr>
            </a:pPr>
            <a:endParaRPr>
              <a:latin typeface="+mn-lt"/>
            </a:endParaRPr>
          </a:p>
        </p:txBody>
      </p:sp>
      <p:sp>
        <p:nvSpPr>
          <p:cNvPr id="295" name="Shape 295"/>
          <p:cNvSpPr/>
          <p:nvPr/>
        </p:nvSpPr>
        <p:spPr>
          <a:xfrm>
            <a:off x="3472917" y="8679428"/>
            <a:ext cx="734569" cy="664484"/>
          </a:xfrm>
          <a:custGeom>
            <a:avLst/>
            <a:gdLst/>
            <a:ahLst/>
            <a:cxnLst>
              <a:cxn ang="0">
                <a:pos x="wd2" y="hd2"/>
              </a:cxn>
              <a:cxn ang="5400000">
                <a:pos x="wd2" y="hd2"/>
              </a:cxn>
              <a:cxn ang="10800000">
                <a:pos x="wd2" y="hd2"/>
              </a:cxn>
              <a:cxn ang="16200000">
                <a:pos x="wd2" y="hd2"/>
              </a:cxn>
            </a:cxnLst>
            <a:rect l="0" t="0" r="r" b="b"/>
            <a:pathLst>
              <a:path w="21600" h="21600" extrusionOk="0">
                <a:moveTo>
                  <a:pt x="19959" y="2074"/>
                </a:moveTo>
                <a:lnTo>
                  <a:pt x="18085" y="0"/>
                </a:lnTo>
                <a:lnTo>
                  <a:pt x="16210" y="2074"/>
                </a:lnTo>
                <a:lnTo>
                  <a:pt x="14335" y="0"/>
                </a:lnTo>
                <a:lnTo>
                  <a:pt x="12694" y="2074"/>
                </a:lnTo>
                <a:lnTo>
                  <a:pt x="10820" y="0"/>
                </a:lnTo>
                <a:lnTo>
                  <a:pt x="8945" y="2074"/>
                </a:lnTo>
                <a:lnTo>
                  <a:pt x="7265" y="0"/>
                </a:lnTo>
                <a:lnTo>
                  <a:pt x="5429" y="2074"/>
                </a:lnTo>
                <a:lnTo>
                  <a:pt x="3554" y="0"/>
                </a:lnTo>
                <a:lnTo>
                  <a:pt x="1875" y="2074"/>
                </a:lnTo>
                <a:lnTo>
                  <a:pt x="0" y="0"/>
                </a:lnTo>
                <a:lnTo>
                  <a:pt x="0" y="19310"/>
                </a:lnTo>
                <a:cubicBezTo>
                  <a:pt x="0" y="20434"/>
                  <a:pt x="1055" y="21600"/>
                  <a:pt x="2109" y="21600"/>
                </a:cubicBezTo>
                <a:lnTo>
                  <a:pt x="19530" y="21600"/>
                </a:lnTo>
                <a:cubicBezTo>
                  <a:pt x="20780" y="21600"/>
                  <a:pt x="21600" y="20434"/>
                  <a:pt x="21600" y="19310"/>
                </a:cubicBezTo>
                <a:lnTo>
                  <a:pt x="21600" y="0"/>
                </a:lnTo>
                <a:lnTo>
                  <a:pt x="19959" y="2074"/>
                </a:lnTo>
                <a:close/>
                <a:moveTo>
                  <a:pt x="10820" y="19310"/>
                </a:moveTo>
                <a:lnTo>
                  <a:pt x="2109" y="19310"/>
                </a:lnTo>
                <a:lnTo>
                  <a:pt x="2109" y="10800"/>
                </a:lnTo>
                <a:lnTo>
                  <a:pt x="10820" y="10800"/>
                </a:lnTo>
                <a:lnTo>
                  <a:pt x="10820" y="19310"/>
                </a:lnTo>
                <a:close/>
                <a:moveTo>
                  <a:pt x="19530" y="19310"/>
                </a:moveTo>
                <a:lnTo>
                  <a:pt x="11835" y="19310"/>
                </a:lnTo>
                <a:lnTo>
                  <a:pt x="11835" y="17928"/>
                </a:lnTo>
                <a:lnTo>
                  <a:pt x="19530" y="17928"/>
                </a:lnTo>
                <a:lnTo>
                  <a:pt x="19530" y="19310"/>
                </a:lnTo>
                <a:close/>
                <a:moveTo>
                  <a:pt x="19530" y="16762"/>
                </a:moveTo>
                <a:lnTo>
                  <a:pt x="11835" y="16762"/>
                </a:lnTo>
                <a:lnTo>
                  <a:pt x="11835" y="15638"/>
                </a:lnTo>
                <a:lnTo>
                  <a:pt x="19530" y="15638"/>
                </a:lnTo>
                <a:lnTo>
                  <a:pt x="19530" y="16762"/>
                </a:lnTo>
                <a:close/>
                <a:moveTo>
                  <a:pt x="19530" y="14472"/>
                </a:moveTo>
                <a:lnTo>
                  <a:pt x="11835" y="14472"/>
                </a:lnTo>
                <a:lnTo>
                  <a:pt x="11835" y="13090"/>
                </a:lnTo>
                <a:lnTo>
                  <a:pt x="19530" y="13090"/>
                </a:lnTo>
                <a:lnTo>
                  <a:pt x="19530" y="14472"/>
                </a:lnTo>
                <a:close/>
                <a:moveTo>
                  <a:pt x="19530" y="11966"/>
                </a:moveTo>
                <a:lnTo>
                  <a:pt x="11835" y="11966"/>
                </a:lnTo>
                <a:lnTo>
                  <a:pt x="11835" y="10800"/>
                </a:lnTo>
                <a:lnTo>
                  <a:pt x="19530" y="10800"/>
                </a:lnTo>
                <a:lnTo>
                  <a:pt x="19530" y="11966"/>
                </a:lnTo>
                <a:close/>
                <a:moveTo>
                  <a:pt x="19530" y="9677"/>
                </a:moveTo>
                <a:lnTo>
                  <a:pt x="2109" y="9677"/>
                </a:lnTo>
                <a:lnTo>
                  <a:pt x="2109" y="6005"/>
                </a:lnTo>
                <a:lnTo>
                  <a:pt x="19530" y="6005"/>
                </a:lnTo>
                <a:lnTo>
                  <a:pt x="19530" y="9677"/>
                </a:lnTo>
                <a:close/>
              </a:path>
            </a:pathLst>
          </a:custGeom>
          <a:solidFill>
            <a:srgbClr val="FFFFFF"/>
          </a:solidFill>
          <a:ln w="12700">
            <a:miter lim="400000"/>
          </a:ln>
        </p:spPr>
        <p:txBody>
          <a:bodyPr lIns="45719" rIns="45719" anchor="ctr"/>
          <a:lstStyle/>
          <a:p>
            <a:pPr algn="l" defTabSz="914400">
              <a:defRPr sz="1800">
                <a:latin typeface="Roboto Regular"/>
                <a:ea typeface="Roboto Regular"/>
                <a:cs typeface="Roboto Regular"/>
                <a:sym typeface="Roboto Regular"/>
              </a:defRPr>
            </a:pPr>
            <a:endParaRPr>
              <a:latin typeface="+mn-lt"/>
            </a:endParaRPr>
          </a:p>
        </p:txBody>
      </p:sp>
      <p:sp>
        <p:nvSpPr>
          <p:cNvPr id="296" name="Shape 296"/>
          <p:cNvSpPr/>
          <p:nvPr/>
        </p:nvSpPr>
        <p:spPr>
          <a:xfrm>
            <a:off x="6112228" y="8620568"/>
            <a:ext cx="788633" cy="795559"/>
          </a:xfrm>
          <a:custGeom>
            <a:avLst/>
            <a:gdLst/>
            <a:ahLst/>
            <a:cxnLst>
              <a:cxn ang="0">
                <a:pos x="wd2" y="hd2"/>
              </a:cxn>
              <a:cxn ang="5400000">
                <a:pos x="wd2" y="hd2"/>
              </a:cxn>
              <a:cxn ang="10800000">
                <a:pos x="wd2" y="hd2"/>
              </a:cxn>
              <a:cxn ang="16200000">
                <a:pos x="wd2" y="hd2"/>
              </a:cxn>
            </a:cxnLst>
            <a:rect l="0" t="0" r="r" b="b"/>
            <a:pathLst>
              <a:path w="21600" h="21600" extrusionOk="0">
                <a:moveTo>
                  <a:pt x="21600" y="4286"/>
                </a:moveTo>
                <a:lnTo>
                  <a:pt x="16675" y="0"/>
                </a:lnTo>
                <a:lnTo>
                  <a:pt x="15206" y="1629"/>
                </a:lnTo>
                <a:lnTo>
                  <a:pt x="20174" y="5700"/>
                </a:lnTo>
                <a:lnTo>
                  <a:pt x="21600" y="4286"/>
                </a:lnTo>
                <a:close/>
                <a:moveTo>
                  <a:pt x="6394" y="1629"/>
                </a:moveTo>
                <a:lnTo>
                  <a:pt x="4925" y="214"/>
                </a:lnTo>
                <a:lnTo>
                  <a:pt x="0" y="4286"/>
                </a:lnTo>
                <a:lnTo>
                  <a:pt x="1469" y="5700"/>
                </a:lnTo>
                <a:lnTo>
                  <a:pt x="6394" y="1629"/>
                </a:lnTo>
                <a:close/>
                <a:moveTo>
                  <a:pt x="11318" y="6729"/>
                </a:moveTo>
                <a:lnTo>
                  <a:pt x="9677" y="6729"/>
                </a:lnTo>
                <a:lnTo>
                  <a:pt x="9677" y="13071"/>
                </a:lnTo>
                <a:lnTo>
                  <a:pt x="14818" y="16114"/>
                </a:lnTo>
                <a:lnTo>
                  <a:pt x="15638" y="14871"/>
                </a:lnTo>
                <a:lnTo>
                  <a:pt x="11318" y="12257"/>
                </a:lnTo>
                <a:lnTo>
                  <a:pt x="11318" y="6729"/>
                </a:lnTo>
                <a:close/>
                <a:moveTo>
                  <a:pt x="10714" y="2443"/>
                </a:moveTo>
                <a:cubicBezTo>
                  <a:pt x="5357" y="2443"/>
                  <a:pt x="1037" y="6729"/>
                  <a:pt x="1037" y="12043"/>
                </a:cubicBezTo>
                <a:cubicBezTo>
                  <a:pt x="1037" y="17357"/>
                  <a:pt x="5270" y="21600"/>
                  <a:pt x="10714" y="21600"/>
                </a:cubicBezTo>
                <a:cubicBezTo>
                  <a:pt x="16157" y="21600"/>
                  <a:pt x="20347" y="17357"/>
                  <a:pt x="20347" y="12043"/>
                </a:cubicBezTo>
                <a:cubicBezTo>
                  <a:pt x="20347" y="6729"/>
                  <a:pt x="16243" y="2443"/>
                  <a:pt x="10714" y="2443"/>
                </a:cubicBezTo>
                <a:close/>
                <a:moveTo>
                  <a:pt x="10714" y="19371"/>
                </a:moveTo>
                <a:cubicBezTo>
                  <a:pt x="6610" y="19371"/>
                  <a:pt x="3283" y="16200"/>
                  <a:pt x="3283" y="12043"/>
                </a:cubicBezTo>
                <a:cubicBezTo>
                  <a:pt x="3283" y="7843"/>
                  <a:pt x="6480" y="4500"/>
                  <a:pt x="10714" y="4500"/>
                </a:cubicBezTo>
                <a:cubicBezTo>
                  <a:pt x="14904" y="4500"/>
                  <a:pt x="18317" y="7843"/>
                  <a:pt x="18317" y="12043"/>
                </a:cubicBezTo>
                <a:cubicBezTo>
                  <a:pt x="18317" y="16200"/>
                  <a:pt x="15034" y="19371"/>
                  <a:pt x="10714" y="19371"/>
                </a:cubicBezTo>
                <a:close/>
              </a:path>
            </a:pathLst>
          </a:custGeom>
          <a:solidFill>
            <a:srgbClr val="FFFFFF"/>
          </a:solidFill>
          <a:ln w="12700">
            <a:miter lim="400000"/>
          </a:ln>
        </p:spPr>
        <p:txBody>
          <a:bodyPr lIns="45719" rIns="45719" anchor="ctr"/>
          <a:lstStyle/>
          <a:p>
            <a:pPr algn="l" defTabSz="914400">
              <a:defRPr sz="1800">
                <a:latin typeface="Roboto Regular"/>
                <a:ea typeface="Roboto Regular"/>
                <a:cs typeface="Roboto Regular"/>
                <a:sym typeface="Roboto Regular"/>
              </a:defRPr>
            </a:pPr>
            <a:endParaRPr>
              <a:latin typeface="+mn-lt"/>
            </a:endParaRPr>
          </a:p>
        </p:txBody>
      </p:sp>
      <p:pic>
        <p:nvPicPr>
          <p:cNvPr id="1026" name="Picture 2" descr="Káº¿t quáº£ hÃ¬nh áº£nh cho full text search lÃ  gÃ¬">
            <a:extLst>
              <a:ext uri="{FF2B5EF4-FFF2-40B4-BE49-F238E27FC236}">
                <a16:creationId xmlns:a16="http://schemas.microsoft.com/office/drawing/2014/main" id="{68C4A57A-7B2C-4E2E-9E28-D2F1EE9FC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826" y="3803688"/>
            <a:ext cx="6573405" cy="65734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9000" dirty="0"/>
              <a:t>Full-text search </a:t>
            </a:r>
            <a:r>
              <a:rPr lang="en-US" sz="9000" dirty="0" err="1"/>
              <a:t>và</a:t>
            </a:r>
            <a:r>
              <a:rPr lang="en-US" sz="9000" dirty="0"/>
              <a:t> </a:t>
            </a:r>
            <a:r>
              <a:rPr lang="en-US" sz="9000" dirty="0" err="1"/>
              <a:t>không</a:t>
            </a:r>
            <a:r>
              <a:rPr lang="en-US" sz="9000" dirty="0"/>
              <a:t> full text search</a:t>
            </a:r>
          </a:p>
        </p:txBody>
      </p:sp>
      <p:sp>
        <p:nvSpPr>
          <p:cNvPr id="3" name="Text Placeholder 2"/>
          <p:cNvSpPr>
            <a:spLocks noGrp="1"/>
          </p:cNvSpPr>
          <p:nvPr>
            <p:ph type="body" idx="1"/>
          </p:nvPr>
        </p:nvSpPr>
        <p:spPr>
          <a:xfrm>
            <a:off x="1689100" y="3886200"/>
            <a:ext cx="21005800" cy="4779108"/>
          </a:xfrm>
        </p:spPr>
        <p:txBody>
          <a:bodyPr/>
          <a:lstStyle/>
          <a:p>
            <a:r>
              <a:rPr lang="en-US" dirty="0" err="1"/>
              <a:t>Với</a:t>
            </a:r>
            <a:r>
              <a:rPr lang="en-US" dirty="0"/>
              <a:t> </a:t>
            </a:r>
            <a:r>
              <a:rPr lang="en-US" dirty="0" err="1"/>
              <a:t>mỗi</a:t>
            </a:r>
            <a:r>
              <a:rPr lang="en-US" dirty="0"/>
              <a:t> Document </a:t>
            </a:r>
            <a:r>
              <a:rPr lang="en-US" dirty="0" err="1"/>
              <a:t>chúng</a:t>
            </a:r>
            <a:r>
              <a:rPr lang="en-US" dirty="0"/>
              <a:t> ta </a:t>
            </a:r>
            <a:r>
              <a:rPr lang="en-US" dirty="0" err="1"/>
              <a:t>sẽ</a:t>
            </a:r>
            <a:r>
              <a:rPr lang="en-US" dirty="0"/>
              <a:t> </a:t>
            </a:r>
            <a:r>
              <a:rPr lang="en-US" dirty="0" err="1"/>
              <a:t>có</a:t>
            </a:r>
            <a:r>
              <a:rPr lang="en-US" dirty="0"/>
              <a:t> “</a:t>
            </a:r>
            <a:r>
              <a:rPr lang="en-US" dirty="0" err="1"/>
              <a:t>Tiêu</a:t>
            </a:r>
            <a:r>
              <a:rPr lang="en-US" dirty="0"/>
              <a:t> </a:t>
            </a:r>
            <a:r>
              <a:rPr lang="en-US" dirty="0" err="1"/>
              <a:t>đề</a:t>
            </a:r>
            <a:r>
              <a:rPr lang="en-US" dirty="0"/>
              <a:t>” </a:t>
            </a:r>
            <a:r>
              <a:rPr lang="en-US" dirty="0" err="1"/>
              <a:t>và</a:t>
            </a:r>
            <a:r>
              <a:rPr lang="en-US" dirty="0"/>
              <a:t> “</a:t>
            </a:r>
            <a:r>
              <a:rPr lang="en-US" dirty="0" err="1"/>
              <a:t>Bài</a:t>
            </a:r>
            <a:r>
              <a:rPr lang="en-US" dirty="0"/>
              <a:t> </a:t>
            </a:r>
            <a:r>
              <a:rPr lang="en-US" dirty="0" err="1"/>
              <a:t>viết</a:t>
            </a:r>
            <a:r>
              <a:rPr lang="en-US" dirty="0"/>
              <a:t>”. </a:t>
            </a:r>
            <a:r>
              <a:rPr lang="en-US" dirty="0" err="1"/>
              <a:t>Nếu</a:t>
            </a:r>
            <a:r>
              <a:rPr lang="en-US" dirty="0"/>
              <a:t> </a:t>
            </a:r>
            <a:r>
              <a:rPr lang="en-US" dirty="0" err="1"/>
              <a:t>khi</a:t>
            </a:r>
            <a:r>
              <a:rPr lang="en-US" dirty="0"/>
              <a:t> search, ta </a:t>
            </a:r>
            <a:r>
              <a:rPr lang="en-US" dirty="0" err="1"/>
              <a:t>chỉ</a:t>
            </a:r>
            <a:r>
              <a:rPr lang="en-US" dirty="0"/>
              <a:t> </a:t>
            </a:r>
            <a:r>
              <a:rPr lang="en-US" dirty="0" err="1"/>
              <a:t>cho</a:t>
            </a:r>
            <a:r>
              <a:rPr lang="en-US" dirty="0"/>
              <a:t> search </a:t>
            </a:r>
            <a:r>
              <a:rPr lang="en-US" dirty="0" err="1"/>
              <a:t>Tiêu</a:t>
            </a:r>
            <a:r>
              <a:rPr lang="en-US" dirty="0"/>
              <a:t> </a:t>
            </a:r>
            <a:r>
              <a:rPr lang="en-US" dirty="0" err="1"/>
              <a:t>đề</a:t>
            </a:r>
            <a:r>
              <a:rPr lang="en-US" dirty="0"/>
              <a:t> </a:t>
            </a:r>
            <a:r>
              <a:rPr lang="en-US" dirty="0" err="1"/>
              <a:t>và</a:t>
            </a:r>
            <a:r>
              <a:rPr lang="en-US" dirty="0"/>
              <a:t> </a:t>
            </a:r>
            <a:r>
              <a:rPr lang="en-US" dirty="0" err="1"/>
              <a:t>không</a:t>
            </a:r>
            <a:r>
              <a:rPr lang="en-US" dirty="0"/>
              <a:t> </a:t>
            </a:r>
            <a:r>
              <a:rPr lang="en-US" dirty="0" err="1"/>
              <a:t>cho</a:t>
            </a:r>
            <a:r>
              <a:rPr lang="en-US" dirty="0"/>
              <a:t> search </a:t>
            </a:r>
            <a:r>
              <a:rPr lang="en-US" dirty="0" err="1"/>
              <a:t>bài</a:t>
            </a:r>
            <a:r>
              <a:rPr lang="en-US" dirty="0"/>
              <a:t> </a:t>
            </a:r>
            <a:r>
              <a:rPr lang="en-US" dirty="0" err="1"/>
              <a:t>viết</a:t>
            </a:r>
            <a:r>
              <a:rPr lang="en-US" dirty="0"/>
              <a:t> </a:t>
            </a:r>
            <a:r>
              <a:rPr lang="en-US" dirty="0" err="1"/>
              <a:t>thì</a:t>
            </a:r>
            <a:r>
              <a:rPr lang="en-US" dirty="0"/>
              <a:t> </a:t>
            </a:r>
            <a:r>
              <a:rPr lang="en-US" dirty="0" err="1"/>
              <a:t>đó</a:t>
            </a:r>
            <a:r>
              <a:rPr lang="en-US" dirty="0"/>
              <a:t> </a:t>
            </a:r>
            <a:r>
              <a:rPr lang="en-US" dirty="0" err="1"/>
              <a:t>không</a:t>
            </a:r>
            <a:r>
              <a:rPr lang="en-US" dirty="0"/>
              <a:t> </a:t>
            </a:r>
            <a:r>
              <a:rPr lang="en-US" dirty="0" err="1"/>
              <a:t>phải</a:t>
            </a:r>
            <a:r>
              <a:rPr lang="en-US" dirty="0"/>
              <a:t> Full-text search.</a:t>
            </a:r>
          </a:p>
          <a:p>
            <a:r>
              <a:rPr lang="en-US" dirty="0" err="1"/>
              <a:t>Nếu</a:t>
            </a:r>
            <a:r>
              <a:rPr lang="en-US" dirty="0"/>
              <a:t> ta </a:t>
            </a:r>
            <a:r>
              <a:rPr lang="en-US" dirty="0" err="1"/>
              <a:t>cho</a:t>
            </a:r>
            <a:r>
              <a:rPr lang="en-US" dirty="0"/>
              <a:t> search ở </a:t>
            </a:r>
            <a:r>
              <a:rPr lang="en-US" dirty="0" err="1"/>
              <a:t>cả</a:t>
            </a:r>
            <a:r>
              <a:rPr lang="en-US" dirty="0"/>
              <a:t> </a:t>
            </a:r>
            <a:r>
              <a:rPr lang="en-US" dirty="0" err="1"/>
              <a:t>thân</a:t>
            </a:r>
            <a:r>
              <a:rPr lang="en-US" dirty="0"/>
              <a:t> </a:t>
            </a:r>
            <a:r>
              <a:rPr lang="en-US" dirty="0" err="1"/>
              <a:t>bài</a:t>
            </a:r>
            <a:r>
              <a:rPr lang="en-US" dirty="0"/>
              <a:t> </a:t>
            </a:r>
            <a:r>
              <a:rPr lang="en-US" dirty="0" err="1"/>
              <a:t>thì</a:t>
            </a:r>
            <a:r>
              <a:rPr lang="en-US" dirty="0"/>
              <a:t> </a:t>
            </a:r>
            <a:r>
              <a:rPr lang="en-US" dirty="0" err="1"/>
              <a:t>đó</a:t>
            </a:r>
            <a:r>
              <a:rPr lang="en-US" dirty="0"/>
              <a:t> </a:t>
            </a:r>
            <a:r>
              <a:rPr lang="en-US" dirty="0" err="1"/>
              <a:t>mới</a:t>
            </a:r>
            <a:r>
              <a:rPr lang="en-US" dirty="0"/>
              <a:t> </a:t>
            </a:r>
            <a:r>
              <a:rPr lang="en-US" dirty="0" err="1"/>
              <a:t>là</a:t>
            </a:r>
            <a:r>
              <a:rPr lang="en-US" dirty="0"/>
              <a:t> full-text search. </a:t>
            </a:r>
            <a:r>
              <a:rPr lang="en-US" dirty="0" err="1"/>
              <a:t>Nói</a:t>
            </a:r>
            <a:r>
              <a:rPr lang="en-US" dirty="0"/>
              <a:t> </a:t>
            </a:r>
            <a:r>
              <a:rPr lang="en-US" dirty="0" err="1"/>
              <a:t>cách</a:t>
            </a:r>
            <a:r>
              <a:rPr lang="en-US" dirty="0"/>
              <a:t> </a:t>
            </a:r>
            <a:r>
              <a:rPr lang="en-US" dirty="0" err="1"/>
              <a:t>khác</a:t>
            </a:r>
            <a:r>
              <a:rPr lang="en-US" dirty="0"/>
              <a:t> Full-text search </a:t>
            </a:r>
            <a:r>
              <a:rPr lang="en-US" dirty="0" err="1"/>
              <a:t>cho</a:t>
            </a:r>
            <a:r>
              <a:rPr lang="en-US" dirty="0"/>
              <a:t> </a:t>
            </a:r>
            <a:r>
              <a:rPr lang="en-US" dirty="0" err="1"/>
              <a:t>phép</a:t>
            </a:r>
            <a:r>
              <a:rPr lang="en-US" dirty="0"/>
              <a:t> ta search </a:t>
            </a:r>
            <a:r>
              <a:rPr lang="en-US" dirty="0" err="1"/>
              <a:t>toàn</a:t>
            </a:r>
            <a:r>
              <a:rPr lang="en-US" dirty="0"/>
              <a:t> </a:t>
            </a:r>
            <a:r>
              <a:rPr lang="en-US" dirty="0" err="1"/>
              <a:t>bộ</a:t>
            </a:r>
            <a:r>
              <a:rPr lang="en-US" dirty="0"/>
              <a:t> </a:t>
            </a:r>
            <a:r>
              <a:rPr lang="en-US" dirty="0" err="1"/>
              <a:t>văn</a:t>
            </a:r>
            <a:r>
              <a:rPr lang="en-US" dirty="0"/>
              <a:t> </a:t>
            </a:r>
            <a:r>
              <a:rPr lang="en-US" dirty="0" err="1"/>
              <a:t>bản</a:t>
            </a:r>
            <a:r>
              <a:rPr lang="en-US" dirty="0"/>
              <a:t> </a:t>
            </a:r>
            <a:r>
              <a:rPr lang="en-US" dirty="0" err="1"/>
              <a:t>thay</a:t>
            </a:r>
            <a:r>
              <a:rPr lang="en-US" dirty="0"/>
              <a:t> </a:t>
            </a:r>
            <a:r>
              <a:rPr lang="en-US" dirty="0" err="1"/>
              <a:t>vì</a:t>
            </a:r>
            <a:r>
              <a:rPr lang="en-US" dirty="0"/>
              <a:t> </a:t>
            </a:r>
            <a:r>
              <a:rPr lang="en-US" dirty="0" err="1"/>
              <a:t>chỉ</a:t>
            </a:r>
            <a:r>
              <a:rPr lang="en-US" dirty="0"/>
              <a:t> </a:t>
            </a:r>
            <a:r>
              <a:rPr lang="en-US" dirty="0" err="1"/>
              <a:t>một</a:t>
            </a:r>
            <a:r>
              <a:rPr lang="en-US" dirty="0"/>
              <a:t> </a:t>
            </a:r>
            <a:r>
              <a:rPr lang="en-US" dirty="0" err="1"/>
              <a:t>phần</a:t>
            </a:r>
            <a:r>
              <a:rPr lang="en-US" dirty="0"/>
              <a:t> </a:t>
            </a:r>
            <a:r>
              <a:rPr lang="en-US" dirty="0" err="1"/>
              <a:t>văn</a:t>
            </a:r>
            <a:r>
              <a:rPr lang="en-US" dirty="0"/>
              <a:t> </a:t>
            </a:r>
            <a:r>
              <a:rPr lang="en-US" dirty="0" err="1"/>
              <a:t>bản</a:t>
            </a:r>
            <a:r>
              <a:rPr lang="en-US" dirty="0"/>
              <a:t>. </a:t>
            </a:r>
          </a:p>
          <a:p>
            <a:r>
              <a:rPr lang="en-US" dirty="0" err="1"/>
              <a:t>Ví</a:t>
            </a:r>
            <a:r>
              <a:rPr lang="en-US" dirty="0"/>
              <a:t> </a:t>
            </a:r>
            <a:r>
              <a:rPr lang="en-US" dirty="0" err="1"/>
              <a:t>dụ</a:t>
            </a:r>
            <a:r>
              <a:rPr lang="en-US" dirty="0"/>
              <a:t> </a:t>
            </a:r>
            <a:r>
              <a:rPr lang="en-US" dirty="0" err="1"/>
              <a:t>về</a:t>
            </a:r>
            <a:r>
              <a:rPr lang="en-US" dirty="0"/>
              <a:t> search </a:t>
            </a:r>
            <a:r>
              <a:rPr lang="en-US" dirty="0" err="1"/>
              <a:t>cả</a:t>
            </a:r>
            <a:r>
              <a:rPr lang="en-US" dirty="0"/>
              <a:t> </a:t>
            </a:r>
            <a:r>
              <a:rPr lang="en-US" dirty="0" err="1"/>
              <a:t>tiêu</a:t>
            </a:r>
            <a:r>
              <a:rPr lang="en-US" dirty="0"/>
              <a:t> </a:t>
            </a:r>
            <a:r>
              <a:rPr lang="en-US" dirty="0" err="1"/>
              <a:t>đề</a:t>
            </a:r>
            <a:r>
              <a:rPr lang="en-US" dirty="0"/>
              <a:t> </a:t>
            </a:r>
            <a:r>
              <a:rPr lang="en-US" dirty="0" err="1"/>
              <a:t>và</a:t>
            </a:r>
            <a:r>
              <a:rPr lang="en-US" dirty="0"/>
              <a:t> </a:t>
            </a:r>
            <a:r>
              <a:rPr lang="en-US" dirty="0" err="1"/>
              <a:t>nội</a:t>
            </a:r>
            <a:r>
              <a:rPr lang="en-US" dirty="0"/>
              <a:t> dung -&gt;&gt;&gt;&gt;</a:t>
            </a:r>
          </a:p>
        </p:txBody>
      </p:sp>
      <p:pic>
        <p:nvPicPr>
          <p:cNvPr id="1026" name="Picture 2" descr="Káº¿t quáº£ hÃ¬nh áº£nh cho full text 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1468" y="7397262"/>
            <a:ext cx="9006009" cy="5577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30184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0000" dirty="0"/>
              <a:t>Term search </a:t>
            </a:r>
            <a:r>
              <a:rPr lang="en-US" sz="10000" dirty="0" err="1"/>
              <a:t>và</a:t>
            </a:r>
            <a:r>
              <a:rPr lang="en-US" sz="10000" dirty="0"/>
              <a:t> full-text search</a:t>
            </a:r>
          </a:p>
        </p:txBody>
      </p:sp>
      <p:sp>
        <p:nvSpPr>
          <p:cNvPr id="3" name="Text Placeholder 2"/>
          <p:cNvSpPr>
            <a:spLocks noGrp="1"/>
          </p:cNvSpPr>
          <p:nvPr>
            <p:ph type="body" idx="1"/>
          </p:nvPr>
        </p:nvSpPr>
        <p:spPr>
          <a:xfrm>
            <a:off x="1689100" y="3238500"/>
            <a:ext cx="9740900" cy="9207500"/>
          </a:xfrm>
        </p:spPr>
        <p:txBody>
          <a:bodyPr/>
          <a:lstStyle/>
          <a:p>
            <a:r>
              <a:rPr lang="en-US" dirty="0" err="1"/>
              <a:t>Ví</a:t>
            </a:r>
            <a:r>
              <a:rPr lang="en-US" dirty="0"/>
              <a:t> </a:t>
            </a:r>
            <a:r>
              <a:rPr lang="en-US" dirty="0" err="1"/>
              <a:t>dụ</a:t>
            </a:r>
            <a:r>
              <a:rPr lang="en-US" dirty="0"/>
              <a:t> </a:t>
            </a:r>
            <a:r>
              <a:rPr lang="en-US" dirty="0" err="1"/>
              <a:t>có</a:t>
            </a:r>
            <a:r>
              <a:rPr lang="en-US" dirty="0"/>
              <a:t> </a:t>
            </a:r>
            <a:r>
              <a:rPr lang="en-US" dirty="0" err="1"/>
              <a:t>văn</a:t>
            </a:r>
            <a:r>
              <a:rPr lang="en-US" dirty="0"/>
              <a:t> </a:t>
            </a:r>
            <a:r>
              <a:rPr lang="en-US" dirty="0" err="1"/>
              <a:t>bản</a:t>
            </a:r>
            <a:r>
              <a:rPr lang="en-US" dirty="0"/>
              <a:t>: </a:t>
            </a:r>
            <a:r>
              <a:rPr lang="en-US" dirty="0" err="1"/>
              <a:t>Tôi</a:t>
            </a:r>
            <a:r>
              <a:rPr lang="en-US" dirty="0"/>
              <a:t> </a:t>
            </a:r>
            <a:r>
              <a:rPr lang="en-US" dirty="0" err="1"/>
              <a:t>tên</a:t>
            </a:r>
            <a:r>
              <a:rPr lang="en-US" dirty="0"/>
              <a:t> </a:t>
            </a:r>
            <a:r>
              <a:rPr lang="en-US" dirty="0" err="1"/>
              <a:t>là</a:t>
            </a:r>
            <a:r>
              <a:rPr lang="en-US" dirty="0"/>
              <a:t> </a:t>
            </a:r>
            <a:r>
              <a:rPr lang="en-US" dirty="0" err="1"/>
              <a:t>Tiên</a:t>
            </a:r>
            <a:r>
              <a:rPr lang="en-US" dirty="0"/>
              <a:t>. </a:t>
            </a:r>
          </a:p>
          <a:p>
            <a:r>
              <a:rPr lang="en-US" dirty="0"/>
              <a:t>	</a:t>
            </a:r>
            <a:r>
              <a:rPr lang="en-US" dirty="0" err="1"/>
              <a:t>Nếu</a:t>
            </a:r>
            <a:r>
              <a:rPr lang="en-US" dirty="0"/>
              <a:t> ta search “</a:t>
            </a:r>
            <a:r>
              <a:rPr lang="en-US" dirty="0" err="1"/>
              <a:t>tên</a:t>
            </a:r>
            <a:r>
              <a:rPr lang="en-US" dirty="0"/>
              <a:t> </a:t>
            </a:r>
            <a:r>
              <a:rPr lang="en-US" dirty="0" err="1"/>
              <a:t>là</a:t>
            </a:r>
            <a:r>
              <a:rPr lang="en-US" dirty="0"/>
              <a:t> </a:t>
            </a:r>
            <a:r>
              <a:rPr lang="en-US" dirty="0" err="1"/>
              <a:t>Tiên</a:t>
            </a:r>
            <a:r>
              <a:rPr lang="en-US" dirty="0"/>
              <a:t>” </a:t>
            </a:r>
            <a:r>
              <a:rPr lang="en-US" dirty="0" err="1"/>
              <a:t>đương</a:t>
            </a:r>
            <a:r>
              <a:rPr lang="en-US" dirty="0"/>
              <a:t> </a:t>
            </a:r>
            <a:r>
              <a:rPr lang="en-US" dirty="0" err="1"/>
              <a:t>nhiên</a:t>
            </a:r>
            <a:r>
              <a:rPr lang="en-US" dirty="0"/>
              <a:t> </a:t>
            </a:r>
            <a:r>
              <a:rPr lang="en-US" dirty="0" err="1"/>
              <a:t>sẽ</a:t>
            </a:r>
            <a:r>
              <a:rPr lang="en-US" dirty="0"/>
              <a:t> </a:t>
            </a:r>
            <a:r>
              <a:rPr lang="en-US" dirty="0" err="1"/>
              <a:t>ra</a:t>
            </a:r>
            <a:r>
              <a:rPr lang="en-US" dirty="0"/>
              <a:t> </a:t>
            </a:r>
            <a:r>
              <a:rPr lang="en-US" dirty="0" err="1"/>
              <a:t>văn</a:t>
            </a:r>
            <a:r>
              <a:rPr lang="en-US" dirty="0"/>
              <a:t> </a:t>
            </a:r>
            <a:r>
              <a:rPr lang="en-US" dirty="0" err="1"/>
              <a:t>bản</a:t>
            </a:r>
            <a:r>
              <a:rPr lang="en-US" dirty="0"/>
              <a:t> </a:t>
            </a:r>
            <a:r>
              <a:rPr lang="en-US" dirty="0" err="1"/>
              <a:t>trên</a:t>
            </a:r>
            <a:r>
              <a:rPr lang="en-US" dirty="0"/>
              <a:t>. </a:t>
            </a:r>
            <a:r>
              <a:rPr lang="en-US" dirty="0" err="1"/>
              <a:t>Nếu</a:t>
            </a:r>
            <a:r>
              <a:rPr lang="en-US" dirty="0"/>
              <a:t> search “</a:t>
            </a:r>
            <a:r>
              <a:rPr lang="en-US" dirty="0" err="1"/>
              <a:t>Tiên</a:t>
            </a:r>
            <a:r>
              <a:rPr lang="en-US" dirty="0"/>
              <a:t> </a:t>
            </a:r>
            <a:r>
              <a:rPr lang="en-US" dirty="0" err="1"/>
              <a:t>tên</a:t>
            </a:r>
            <a:r>
              <a:rPr lang="en-US" dirty="0"/>
              <a:t> </a:t>
            </a:r>
            <a:r>
              <a:rPr lang="en-US" dirty="0" err="1"/>
              <a:t>là</a:t>
            </a:r>
            <a:r>
              <a:rPr lang="en-US" dirty="0"/>
              <a:t>” </a:t>
            </a:r>
            <a:r>
              <a:rPr lang="en-US" dirty="0" err="1"/>
              <a:t>hoặc</a:t>
            </a:r>
            <a:r>
              <a:rPr lang="en-US" dirty="0"/>
              <a:t> “</a:t>
            </a:r>
            <a:r>
              <a:rPr lang="en-US" dirty="0" err="1"/>
              <a:t>là</a:t>
            </a:r>
            <a:r>
              <a:rPr lang="en-US" dirty="0"/>
              <a:t> </a:t>
            </a:r>
            <a:r>
              <a:rPr lang="en-US" dirty="0" err="1"/>
              <a:t>tên</a:t>
            </a:r>
            <a:r>
              <a:rPr lang="en-US" dirty="0"/>
              <a:t> </a:t>
            </a:r>
            <a:r>
              <a:rPr lang="en-US" dirty="0" err="1"/>
              <a:t>Tiên</a:t>
            </a:r>
            <a:r>
              <a:rPr lang="en-US" dirty="0"/>
              <a:t>” </a:t>
            </a:r>
            <a:r>
              <a:rPr lang="en-US" dirty="0" err="1"/>
              <a:t>mà</a:t>
            </a:r>
            <a:r>
              <a:rPr lang="en-US" dirty="0"/>
              <a:t> </a:t>
            </a:r>
            <a:r>
              <a:rPr lang="en-US" dirty="0" err="1"/>
              <a:t>vẫn</a:t>
            </a:r>
            <a:r>
              <a:rPr lang="en-US" dirty="0"/>
              <a:t> </a:t>
            </a:r>
            <a:r>
              <a:rPr lang="en-US" dirty="0" err="1"/>
              <a:t>ra</a:t>
            </a:r>
            <a:r>
              <a:rPr lang="en-US" dirty="0"/>
              <a:t> </a:t>
            </a:r>
            <a:r>
              <a:rPr lang="en-US" dirty="0" err="1"/>
              <a:t>thì</a:t>
            </a:r>
            <a:r>
              <a:rPr lang="en-US" dirty="0"/>
              <a:t> </a:t>
            </a:r>
            <a:r>
              <a:rPr lang="en-US" dirty="0" err="1"/>
              <a:t>đó</a:t>
            </a:r>
            <a:r>
              <a:rPr lang="en-US" dirty="0"/>
              <a:t> </a:t>
            </a:r>
            <a:r>
              <a:rPr lang="en-US" dirty="0" err="1"/>
              <a:t>là</a:t>
            </a:r>
            <a:r>
              <a:rPr lang="en-US" dirty="0"/>
              <a:t> Full-text search. </a:t>
            </a:r>
            <a:r>
              <a:rPr lang="en-US" dirty="0" err="1"/>
              <a:t>Nếu</a:t>
            </a:r>
            <a:r>
              <a:rPr lang="en-US" dirty="0"/>
              <a:t> </a:t>
            </a:r>
            <a:r>
              <a:rPr lang="en-US" dirty="0" err="1"/>
              <a:t>không</a:t>
            </a:r>
            <a:r>
              <a:rPr lang="en-US" dirty="0"/>
              <a:t> </a:t>
            </a:r>
            <a:r>
              <a:rPr lang="en-US" dirty="0" err="1"/>
              <a:t>ra</a:t>
            </a:r>
            <a:r>
              <a:rPr lang="en-US" dirty="0"/>
              <a:t> </a:t>
            </a:r>
            <a:r>
              <a:rPr lang="en-US" dirty="0" err="1"/>
              <a:t>thì</a:t>
            </a:r>
            <a:r>
              <a:rPr lang="en-US" dirty="0"/>
              <a:t> </a:t>
            </a:r>
            <a:r>
              <a:rPr lang="en-US" dirty="0" err="1"/>
              <a:t>đó</a:t>
            </a:r>
            <a:r>
              <a:rPr lang="en-US" dirty="0"/>
              <a:t> </a:t>
            </a:r>
            <a:r>
              <a:rPr lang="en-US" dirty="0" err="1"/>
              <a:t>chỉ</a:t>
            </a:r>
            <a:r>
              <a:rPr lang="en-US" dirty="0"/>
              <a:t> </a:t>
            </a:r>
            <a:r>
              <a:rPr lang="en-US" dirty="0" err="1"/>
              <a:t>là</a:t>
            </a:r>
            <a:r>
              <a:rPr lang="en-US" dirty="0"/>
              <a:t> Term search. Term search </a:t>
            </a:r>
            <a:r>
              <a:rPr lang="en-US" dirty="0" err="1"/>
              <a:t>thường</a:t>
            </a:r>
            <a:r>
              <a:rPr lang="en-US" dirty="0"/>
              <a:t> </a:t>
            </a:r>
            <a:r>
              <a:rPr lang="en-US" dirty="0" err="1"/>
              <a:t>dùng</a:t>
            </a:r>
            <a:r>
              <a:rPr lang="en-US" dirty="0"/>
              <a:t> </a:t>
            </a:r>
            <a:r>
              <a:rPr lang="en-US" dirty="0" err="1"/>
              <a:t>để</a:t>
            </a:r>
            <a:r>
              <a:rPr lang="en-US" dirty="0"/>
              <a:t> search keyword. </a:t>
            </a:r>
          </a:p>
          <a:p>
            <a:r>
              <a:rPr lang="en-US" dirty="0"/>
              <a:t>	</a:t>
            </a:r>
            <a:r>
              <a:rPr lang="en-US" dirty="0" err="1"/>
              <a:t>Nghĩa</a:t>
            </a:r>
            <a:r>
              <a:rPr lang="en-US" dirty="0"/>
              <a:t> </a:t>
            </a:r>
            <a:r>
              <a:rPr lang="en-US" dirty="0" err="1"/>
              <a:t>là</a:t>
            </a:r>
            <a:r>
              <a:rPr lang="en-US" dirty="0"/>
              <a:t> Full-text search </a:t>
            </a:r>
            <a:r>
              <a:rPr lang="en-US" dirty="0" err="1"/>
              <a:t>cao</a:t>
            </a:r>
            <a:r>
              <a:rPr lang="en-US" dirty="0"/>
              <a:t> </a:t>
            </a:r>
            <a:r>
              <a:rPr lang="en-US" dirty="0" err="1"/>
              <a:t>cấp</a:t>
            </a:r>
            <a:r>
              <a:rPr lang="en-US" dirty="0"/>
              <a:t> </a:t>
            </a:r>
            <a:r>
              <a:rPr lang="en-US" dirty="0" err="1"/>
              <a:t>hơn</a:t>
            </a:r>
            <a:r>
              <a:rPr lang="en-US" dirty="0"/>
              <a:t>. </a:t>
            </a:r>
            <a:r>
              <a:rPr lang="en-US" dirty="0" err="1"/>
              <a:t>Dù</a:t>
            </a:r>
            <a:r>
              <a:rPr lang="en-US" dirty="0"/>
              <a:t> </a:t>
            </a:r>
            <a:r>
              <a:rPr lang="en-US" dirty="0" err="1"/>
              <a:t>đảo</a:t>
            </a:r>
            <a:r>
              <a:rPr lang="en-US" dirty="0"/>
              <a:t> </a:t>
            </a:r>
            <a:r>
              <a:rPr lang="en-US" dirty="0" err="1"/>
              <a:t>các</a:t>
            </a:r>
            <a:r>
              <a:rPr lang="en-US" dirty="0"/>
              <a:t> </a:t>
            </a:r>
            <a:r>
              <a:rPr lang="en-US" dirty="0" err="1"/>
              <a:t>vị</a:t>
            </a:r>
            <a:r>
              <a:rPr lang="en-US" dirty="0"/>
              <a:t> </a:t>
            </a:r>
            <a:r>
              <a:rPr lang="en-US" dirty="0" err="1"/>
              <a:t>trí</a:t>
            </a:r>
            <a:r>
              <a:rPr lang="en-US" dirty="0"/>
              <a:t> </a:t>
            </a:r>
            <a:r>
              <a:rPr lang="en-US" dirty="0" err="1"/>
              <a:t>thì</a:t>
            </a:r>
            <a:r>
              <a:rPr lang="en-US" dirty="0"/>
              <a:t> </a:t>
            </a:r>
            <a:r>
              <a:rPr lang="en-US" dirty="0" err="1"/>
              <a:t>nó</a:t>
            </a:r>
            <a:r>
              <a:rPr lang="en-US" dirty="0"/>
              <a:t> </a:t>
            </a:r>
            <a:r>
              <a:rPr lang="en-US" dirty="0" err="1"/>
              <a:t>vẫn</a:t>
            </a:r>
            <a:r>
              <a:rPr lang="en-US" dirty="0"/>
              <a:t> </a:t>
            </a:r>
            <a:r>
              <a:rPr lang="en-US" dirty="0" err="1"/>
              <a:t>hiểu</a:t>
            </a:r>
            <a:r>
              <a:rPr lang="en-US" dirty="0"/>
              <a:t> </a:t>
            </a:r>
            <a:r>
              <a:rPr lang="en-US" dirty="0" err="1"/>
              <a:t>đó</a:t>
            </a:r>
            <a:r>
              <a:rPr lang="en-US" dirty="0"/>
              <a:t> </a:t>
            </a:r>
            <a:r>
              <a:rPr lang="en-US" dirty="0" err="1"/>
              <a:t>cùng</a:t>
            </a:r>
            <a:r>
              <a:rPr lang="en-US" dirty="0"/>
              <a:t> </a:t>
            </a:r>
            <a:r>
              <a:rPr lang="en-US" dirty="0" err="1"/>
              <a:t>thuộc</a:t>
            </a:r>
            <a:r>
              <a:rPr lang="en-US" dirty="0"/>
              <a:t> </a:t>
            </a:r>
            <a:r>
              <a:rPr lang="en-US" dirty="0" err="1"/>
              <a:t>văn</a:t>
            </a:r>
            <a:r>
              <a:rPr lang="en-US" dirty="0"/>
              <a:t> </a:t>
            </a:r>
            <a:r>
              <a:rPr lang="en-US" dirty="0" err="1"/>
              <a:t>bản</a:t>
            </a:r>
            <a:r>
              <a:rPr lang="en-US" dirty="0"/>
              <a:t> ban </a:t>
            </a:r>
            <a:r>
              <a:rPr lang="en-US" dirty="0" err="1"/>
              <a:t>đầu</a:t>
            </a:r>
            <a:r>
              <a:rPr lang="en-US" dirty="0"/>
              <a:t>.</a:t>
            </a:r>
          </a:p>
          <a:p>
            <a:r>
              <a:rPr lang="en-US" dirty="0" err="1"/>
              <a:t>Để</a:t>
            </a:r>
            <a:r>
              <a:rPr lang="en-US" dirty="0"/>
              <a:t> </a:t>
            </a:r>
            <a:r>
              <a:rPr lang="en-US" dirty="0" err="1"/>
              <a:t>làm</a:t>
            </a:r>
            <a:r>
              <a:rPr lang="en-US" dirty="0"/>
              <a:t> </a:t>
            </a:r>
            <a:r>
              <a:rPr lang="en-US" dirty="0" err="1"/>
              <a:t>được</a:t>
            </a:r>
            <a:r>
              <a:rPr lang="en-US" dirty="0"/>
              <a:t> </a:t>
            </a:r>
            <a:r>
              <a:rPr lang="en-US" dirty="0" err="1"/>
              <a:t>như</a:t>
            </a:r>
            <a:r>
              <a:rPr lang="en-US" dirty="0"/>
              <a:t> </a:t>
            </a:r>
            <a:r>
              <a:rPr lang="en-US" dirty="0" err="1"/>
              <a:t>vậy</a:t>
            </a:r>
            <a:r>
              <a:rPr lang="en-US" dirty="0"/>
              <a:t>, ta </a:t>
            </a:r>
            <a:r>
              <a:rPr lang="en-US" dirty="0" err="1"/>
              <a:t>cần</a:t>
            </a:r>
            <a:r>
              <a:rPr lang="en-US" dirty="0"/>
              <a:t> </a:t>
            </a:r>
            <a:r>
              <a:rPr lang="en-US" dirty="0" err="1"/>
              <a:t>phải</a:t>
            </a:r>
            <a:r>
              <a:rPr lang="en-US" dirty="0"/>
              <a:t> </a:t>
            </a:r>
            <a:r>
              <a:rPr lang="en-US" dirty="0" err="1"/>
              <a:t>có</a:t>
            </a:r>
            <a:r>
              <a:rPr lang="en-US" dirty="0"/>
              <a:t> Inverted Index </a:t>
            </a:r>
          </a:p>
          <a:p>
            <a:endParaRPr lang="en-US" dirty="0"/>
          </a:p>
        </p:txBody>
      </p:sp>
      <p:pic>
        <p:nvPicPr>
          <p:cNvPr id="2050" name="Picture 2" descr="Káº¿t quáº£ hÃ¬nh áº£nh cho term 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6790" y="4466493"/>
            <a:ext cx="762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67145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25" name="Shape 325"/>
          <p:cNvSpPr/>
          <p:nvPr/>
        </p:nvSpPr>
        <p:spPr>
          <a:xfrm>
            <a:off x="4895753" y="652860"/>
            <a:ext cx="14115703" cy="164147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a:defRPr sz="10000" b="1" cap="all">
                <a:solidFill>
                  <a:srgbClr val="FFFFFF"/>
                </a:solidFill>
                <a:latin typeface="+mn-lt"/>
                <a:ea typeface="+mn-ea"/>
                <a:cs typeface="+mn-cs"/>
                <a:sym typeface="Helvetica"/>
              </a:defRPr>
            </a:pPr>
            <a:r>
              <a:rPr lang="vi-VN" dirty="0" err="1">
                <a:latin typeface="+mn-lt"/>
              </a:rPr>
              <a:t>Inverted</a:t>
            </a:r>
            <a:r>
              <a:rPr lang="vi-VN" dirty="0">
                <a:latin typeface="+mn-lt"/>
              </a:rPr>
              <a:t> </a:t>
            </a:r>
            <a:r>
              <a:rPr lang="vi-VN" dirty="0" err="1">
                <a:latin typeface="+mn-lt"/>
              </a:rPr>
              <a:t>Index</a:t>
            </a:r>
            <a:endParaRPr dirty="0">
              <a:latin typeface="+mn-lt"/>
            </a:endParaRPr>
          </a:p>
        </p:txBody>
      </p:sp>
      <p:sp>
        <p:nvSpPr>
          <p:cNvPr id="2" name="Hình chữ nhật 1">
            <a:extLst>
              <a:ext uri="{FF2B5EF4-FFF2-40B4-BE49-F238E27FC236}">
                <a16:creationId xmlns:a16="http://schemas.microsoft.com/office/drawing/2014/main" id="{F091505B-EA34-4052-822B-EB2F3518A38E}"/>
              </a:ext>
            </a:extLst>
          </p:cNvPr>
          <p:cNvSpPr/>
          <p:nvPr/>
        </p:nvSpPr>
        <p:spPr>
          <a:xfrm>
            <a:off x="2227761" y="2311160"/>
            <a:ext cx="16078900" cy="1323439"/>
          </a:xfrm>
          <a:prstGeom prst="rect">
            <a:avLst/>
          </a:prstGeom>
        </p:spPr>
        <p:txBody>
          <a:bodyPr wrap="square">
            <a:spAutoFit/>
          </a:bodyPr>
          <a:lstStyle/>
          <a:p>
            <a:r>
              <a:rPr lang="vi-VN" sz="4000" dirty="0">
                <a:solidFill>
                  <a:schemeClr val="bg1"/>
                </a:solidFill>
                <a:latin typeface="Open Sans"/>
              </a:rPr>
              <a:t>Inverted Index là một cấu trúc dữ liệu, nhằm mục đích </a:t>
            </a:r>
            <a:r>
              <a:rPr lang="en-US" sz="4000" dirty="0">
                <a:solidFill>
                  <a:schemeClr val="bg1"/>
                </a:solidFill>
                <a:latin typeface="Open Sans"/>
              </a:rPr>
              <a:t>map(</a:t>
            </a:r>
            <a:r>
              <a:rPr lang="en-US" sz="4000" dirty="0" err="1">
                <a:solidFill>
                  <a:schemeClr val="bg1"/>
                </a:solidFill>
                <a:latin typeface="Open Sans"/>
              </a:rPr>
              <a:t>ánh</a:t>
            </a:r>
            <a:r>
              <a:rPr lang="en-US" sz="4000" dirty="0">
                <a:solidFill>
                  <a:schemeClr val="bg1"/>
                </a:solidFill>
                <a:latin typeface="Open Sans"/>
              </a:rPr>
              <a:t> </a:t>
            </a:r>
            <a:r>
              <a:rPr lang="en-US" sz="4000" dirty="0" err="1">
                <a:solidFill>
                  <a:schemeClr val="bg1"/>
                </a:solidFill>
                <a:latin typeface="Open Sans"/>
              </a:rPr>
              <a:t>xạ</a:t>
            </a:r>
            <a:r>
              <a:rPr lang="en-US" sz="4000" dirty="0">
                <a:solidFill>
                  <a:schemeClr val="bg1"/>
                </a:solidFill>
                <a:latin typeface="Open Sans"/>
              </a:rPr>
              <a:t>) </a:t>
            </a:r>
            <a:r>
              <a:rPr lang="vi-VN" sz="4000" dirty="0">
                <a:solidFill>
                  <a:schemeClr val="bg1"/>
                </a:solidFill>
                <a:latin typeface="Open Sans"/>
              </a:rPr>
              <a:t>giữa các đoạn text , và các document chứa đoạn text đó</a:t>
            </a:r>
            <a:endParaRPr lang="vi-VN" sz="4000" dirty="0">
              <a:solidFill>
                <a:schemeClr val="bg1"/>
              </a:solidFill>
            </a:endParaRPr>
          </a:p>
        </p:txBody>
      </p:sp>
      <p:graphicFrame>
        <p:nvGraphicFramePr>
          <p:cNvPr id="4" name="Bảng 3">
            <a:extLst>
              <a:ext uri="{FF2B5EF4-FFF2-40B4-BE49-F238E27FC236}">
                <a16:creationId xmlns:a16="http://schemas.microsoft.com/office/drawing/2014/main" id="{5D50D150-05C0-48D6-BF9B-5C78C0E4F6AC}"/>
              </a:ext>
            </a:extLst>
          </p:cNvPr>
          <p:cNvGraphicFramePr>
            <a:graphicFrameLocks noGrp="1"/>
          </p:cNvGraphicFramePr>
          <p:nvPr>
            <p:extLst>
              <p:ext uri="{D42A27DB-BD31-4B8C-83A1-F6EECF244321}">
                <p14:modId xmlns:p14="http://schemas.microsoft.com/office/powerpoint/2010/main" val="4100413741"/>
              </p:ext>
            </p:extLst>
          </p:nvPr>
        </p:nvGraphicFramePr>
        <p:xfrm>
          <a:off x="2220591" y="4795533"/>
          <a:ext cx="8304245" cy="2064068"/>
        </p:xfrm>
        <a:graphic>
          <a:graphicData uri="http://schemas.openxmlformats.org/drawingml/2006/table">
            <a:tbl>
              <a:tblPr firstRow="1" bandRow="1">
                <a:tableStyleId>{5940675A-B579-460E-94D1-54222C63F5DA}</a:tableStyleId>
              </a:tblPr>
              <a:tblGrid>
                <a:gridCol w="653143">
                  <a:extLst>
                    <a:ext uri="{9D8B030D-6E8A-4147-A177-3AD203B41FA5}">
                      <a16:colId xmlns:a16="http://schemas.microsoft.com/office/drawing/2014/main" val="2500869829"/>
                    </a:ext>
                  </a:extLst>
                </a:gridCol>
                <a:gridCol w="7651102">
                  <a:extLst>
                    <a:ext uri="{9D8B030D-6E8A-4147-A177-3AD203B41FA5}">
                      <a16:colId xmlns:a16="http://schemas.microsoft.com/office/drawing/2014/main" val="4290231828"/>
                    </a:ext>
                  </a:extLst>
                </a:gridCol>
              </a:tblGrid>
              <a:tr h="1336212">
                <a:tc>
                  <a:txBody>
                    <a:bodyPr/>
                    <a:lstStyle/>
                    <a:p>
                      <a:pPr>
                        <a:lnSpc>
                          <a:spcPct val="150000"/>
                        </a:lnSpc>
                      </a:pPr>
                      <a:r>
                        <a:rPr lang="vi-VN" sz="3000" dirty="0">
                          <a:solidFill>
                            <a:schemeClr val="tx1"/>
                          </a:solidFill>
                        </a:rPr>
                        <a:t>1</a:t>
                      </a:r>
                      <a:endParaRPr lang="en-US" sz="3000" dirty="0">
                        <a:solidFill>
                          <a:schemeClr val="tx1"/>
                        </a:solidFill>
                      </a:endParaRPr>
                    </a:p>
                    <a:p>
                      <a:pPr>
                        <a:lnSpc>
                          <a:spcPct val="150000"/>
                        </a:lnSpc>
                      </a:pPr>
                      <a:r>
                        <a:rPr lang="en-US" sz="3000" dirty="0">
                          <a:solidFill>
                            <a:schemeClr val="tx1"/>
                          </a:solidFill>
                        </a:rPr>
                        <a:t>2</a:t>
                      </a:r>
                    </a:p>
                    <a:p>
                      <a:pPr>
                        <a:lnSpc>
                          <a:spcPct val="150000"/>
                        </a:lnSpc>
                      </a:pPr>
                      <a:r>
                        <a:rPr lang="en-US" sz="3000" dirty="0">
                          <a:solidFill>
                            <a:schemeClr val="tx1"/>
                          </a:solidFill>
                        </a:rPr>
                        <a:t>3</a:t>
                      </a:r>
                      <a:endParaRPr lang="vi-VN" sz="3000" dirty="0">
                        <a:solidFill>
                          <a:schemeClr val="tx1"/>
                        </a:solidFill>
                      </a:endParaRPr>
                    </a:p>
                  </a:txBody>
                  <a:tcPr>
                    <a:solidFill>
                      <a:schemeClr val="bg2">
                        <a:lumMod val="75000"/>
                      </a:schemeClr>
                    </a:solidFill>
                  </a:tcPr>
                </a:tc>
                <a:tc>
                  <a:txBody>
                    <a:bodyPr/>
                    <a:lstStyle/>
                    <a:p>
                      <a:pPr algn="l">
                        <a:lnSpc>
                          <a:spcPct val="150000"/>
                        </a:lnSpc>
                      </a:pPr>
                      <a:r>
                        <a:rPr lang="vi-VN" dirty="0"/>
                        <a:t> </a:t>
                      </a:r>
                      <a:r>
                        <a:rPr lang="en-US" sz="2800" b="0" i="0" u="none" strike="noStrike" cap="none" spc="0" baseline="0" dirty="0">
                          <a:ln>
                            <a:noFill/>
                          </a:ln>
                          <a:solidFill>
                            <a:schemeClr val="tx1"/>
                          </a:solidFill>
                          <a:effectLst/>
                          <a:uFillTx/>
                          <a:latin typeface="+mn-lt"/>
                          <a:ea typeface="+mn-ea"/>
                          <a:cs typeface="+mn-cs"/>
                          <a:sym typeface="Helvetica Light"/>
                        </a:rPr>
                        <a:t>D1</a:t>
                      </a:r>
                      <a:r>
                        <a:rPr lang="en-US" sz="2800" dirty="0">
                          <a:solidFill>
                            <a:schemeClr val="tx1"/>
                          </a:solidFill>
                          <a:effectLst/>
                        </a:rPr>
                        <a:t> </a:t>
                      </a:r>
                      <a:r>
                        <a:rPr lang="en-US" sz="2800" b="1" i="0" u="none" strike="noStrike" cap="none" spc="0" baseline="0" dirty="0">
                          <a:ln>
                            <a:noFill/>
                          </a:ln>
                          <a:solidFill>
                            <a:schemeClr val="tx1"/>
                          </a:solidFill>
                          <a:effectLst/>
                          <a:uFillTx/>
                          <a:latin typeface="+mn-lt"/>
                          <a:ea typeface="+mn-ea"/>
                          <a:cs typeface="+mn-cs"/>
                          <a:sym typeface="Helvetica Light"/>
                        </a:rPr>
                        <a:t>=</a:t>
                      </a:r>
                      <a:r>
                        <a:rPr lang="en-US" sz="2800" dirty="0">
                          <a:solidFill>
                            <a:schemeClr val="tx1"/>
                          </a:solidFill>
                          <a:effectLst/>
                        </a:rPr>
                        <a:t> “</a:t>
                      </a:r>
                      <a:r>
                        <a:rPr lang="en-US" sz="2800" dirty="0" err="1">
                          <a:solidFill>
                            <a:schemeClr val="tx1"/>
                          </a:solidFill>
                          <a:effectLst/>
                        </a:rPr>
                        <a:t>Tên</a:t>
                      </a:r>
                      <a:r>
                        <a:rPr lang="en-US" sz="2800" dirty="0">
                          <a:solidFill>
                            <a:schemeClr val="tx1"/>
                          </a:solidFill>
                          <a:effectLst/>
                        </a:rPr>
                        <a:t> </a:t>
                      </a:r>
                      <a:r>
                        <a:rPr lang="en-US" sz="2800" dirty="0" err="1">
                          <a:solidFill>
                            <a:schemeClr val="tx1"/>
                          </a:solidFill>
                          <a:effectLst/>
                        </a:rPr>
                        <a:t>là</a:t>
                      </a:r>
                      <a:r>
                        <a:rPr lang="en-US" sz="2800" dirty="0">
                          <a:solidFill>
                            <a:schemeClr val="tx1"/>
                          </a:solidFill>
                          <a:effectLst/>
                        </a:rPr>
                        <a:t> </a:t>
                      </a:r>
                      <a:r>
                        <a:rPr lang="en-US" sz="2800" dirty="0" err="1">
                          <a:solidFill>
                            <a:schemeClr val="tx1"/>
                          </a:solidFill>
                          <a:effectLst/>
                        </a:rPr>
                        <a:t>Tiên</a:t>
                      </a:r>
                      <a:r>
                        <a:rPr lang="en-US" sz="2800" dirty="0">
                          <a:solidFill>
                            <a:schemeClr val="tx1"/>
                          </a:solidFill>
                          <a:effectLst/>
                        </a:rPr>
                        <a:t>" </a:t>
                      </a:r>
                    </a:p>
                    <a:p>
                      <a:pPr algn="l">
                        <a:lnSpc>
                          <a:spcPct val="150000"/>
                        </a:lnSpc>
                      </a:pPr>
                      <a:r>
                        <a:rPr lang="en-US" sz="2800" b="0" i="0" u="none" strike="noStrike" cap="none" spc="0" baseline="0" dirty="0">
                          <a:ln>
                            <a:noFill/>
                          </a:ln>
                          <a:solidFill>
                            <a:schemeClr val="tx1"/>
                          </a:solidFill>
                          <a:effectLst/>
                          <a:uFillTx/>
                          <a:latin typeface="+mn-lt"/>
                          <a:ea typeface="+mn-ea"/>
                          <a:cs typeface="+mn-cs"/>
                          <a:sym typeface="Helvetica Light"/>
                        </a:rPr>
                        <a:t> D2</a:t>
                      </a:r>
                      <a:r>
                        <a:rPr lang="en-US" sz="2800" dirty="0">
                          <a:solidFill>
                            <a:schemeClr val="tx1"/>
                          </a:solidFill>
                          <a:effectLst/>
                        </a:rPr>
                        <a:t> </a:t>
                      </a:r>
                      <a:r>
                        <a:rPr lang="en-US" sz="2800" b="1" i="0" u="none" strike="noStrike" cap="none" spc="0" baseline="0" dirty="0">
                          <a:ln>
                            <a:noFill/>
                          </a:ln>
                          <a:solidFill>
                            <a:schemeClr val="tx1"/>
                          </a:solidFill>
                          <a:effectLst/>
                          <a:uFillTx/>
                          <a:latin typeface="+mn-lt"/>
                          <a:ea typeface="+mn-ea"/>
                          <a:cs typeface="+mn-cs"/>
                          <a:sym typeface="Helvetica Light"/>
                        </a:rPr>
                        <a:t>=</a:t>
                      </a:r>
                      <a:r>
                        <a:rPr lang="en-US" sz="2800" dirty="0">
                          <a:solidFill>
                            <a:schemeClr val="tx1"/>
                          </a:solidFill>
                          <a:effectLst/>
                        </a:rPr>
                        <a:t> “</a:t>
                      </a:r>
                      <a:r>
                        <a:rPr lang="en-US" sz="2800" dirty="0" err="1">
                          <a:solidFill>
                            <a:schemeClr val="tx1"/>
                          </a:solidFill>
                          <a:effectLst/>
                        </a:rPr>
                        <a:t>Tên</a:t>
                      </a:r>
                      <a:r>
                        <a:rPr lang="en-US" sz="2800" dirty="0">
                          <a:solidFill>
                            <a:schemeClr val="tx1"/>
                          </a:solidFill>
                          <a:effectLst/>
                        </a:rPr>
                        <a:t> </a:t>
                      </a:r>
                      <a:r>
                        <a:rPr lang="en-US" sz="2800" dirty="0" err="1">
                          <a:solidFill>
                            <a:schemeClr val="tx1"/>
                          </a:solidFill>
                          <a:effectLst/>
                        </a:rPr>
                        <a:t>tôi</a:t>
                      </a:r>
                      <a:r>
                        <a:rPr lang="en-US" sz="2800" dirty="0">
                          <a:solidFill>
                            <a:schemeClr val="tx1"/>
                          </a:solidFill>
                          <a:effectLst/>
                        </a:rPr>
                        <a:t> </a:t>
                      </a:r>
                      <a:r>
                        <a:rPr lang="en-US" sz="2800" dirty="0" err="1">
                          <a:solidFill>
                            <a:schemeClr val="tx1"/>
                          </a:solidFill>
                          <a:effectLst/>
                        </a:rPr>
                        <a:t>là</a:t>
                      </a:r>
                      <a:r>
                        <a:rPr lang="en-US" sz="2800" dirty="0">
                          <a:solidFill>
                            <a:schemeClr val="tx1"/>
                          </a:solidFill>
                          <a:effectLst/>
                        </a:rPr>
                        <a:t> Mai" </a:t>
                      </a:r>
                    </a:p>
                    <a:p>
                      <a:pPr algn="l">
                        <a:lnSpc>
                          <a:spcPct val="150000"/>
                        </a:lnSpc>
                      </a:pPr>
                      <a:r>
                        <a:rPr lang="en-US" sz="2800" b="0" i="0" u="none" strike="noStrike" cap="none" spc="0" baseline="0" dirty="0">
                          <a:ln>
                            <a:noFill/>
                          </a:ln>
                          <a:solidFill>
                            <a:schemeClr val="tx1"/>
                          </a:solidFill>
                          <a:effectLst/>
                          <a:uFillTx/>
                          <a:latin typeface="+mn-lt"/>
                          <a:ea typeface="+mn-ea"/>
                          <a:cs typeface="+mn-cs"/>
                          <a:sym typeface="Helvetica Light"/>
                        </a:rPr>
                        <a:t> D3</a:t>
                      </a:r>
                      <a:r>
                        <a:rPr lang="en-US" sz="2800" dirty="0">
                          <a:solidFill>
                            <a:schemeClr val="tx1"/>
                          </a:solidFill>
                          <a:effectLst/>
                        </a:rPr>
                        <a:t> </a:t>
                      </a:r>
                      <a:r>
                        <a:rPr lang="en-US" sz="2800" b="1" i="0" u="none" strike="noStrike" cap="none" spc="0" baseline="0" dirty="0">
                          <a:ln>
                            <a:noFill/>
                          </a:ln>
                          <a:solidFill>
                            <a:schemeClr val="tx1"/>
                          </a:solidFill>
                          <a:effectLst/>
                          <a:uFillTx/>
                          <a:latin typeface="+mn-lt"/>
                          <a:ea typeface="+mn-ea"/>
                          <a:cs typeface="+mn-cs"/>
                          <a:sym typeface="Helvetica Light"/>
                        </a:rPr>
                        <a:t>=</a:t>
                      </a:r>
                      <a:r>
                        <a:rPr lang="en-US" sz="2800" dirty="0">
                          <a:solidFill>
                            <a:schemeClr val="tx1"/>
                          </a:solidFill>
                          <a:effectLst/>
                        </a:rPr>
                        <a:t> “ Mai Anh"</a:t>
                      </a:r>
                      <a:endParaRPr lang="vi-VN" sz="2800" dirty="0">
                        <a:solidFill>
                          <a:schemeClr val="tx1"/>
                        </a:solidFill>
                      </a:endParaRPr>
                    </a:p>
                  </a:txBody>
                  <a:tcPr>
                    <a:solidFill>
                      <a:schemeClr val="tx1">
                        <a:lumMod val="25000"/>
                        <a:lumOff val="75000"/>
                      </a:schemeClr>
                    </a:solidFill>
                  </a:tcPr>
                </a:tc>
                <a:extLst>
                  <a:ext uri="{0D108BD9-81ED-4DB2-BD59-A6C34878D82A}">
                    <a16:rowId xmlns:a16="http://schemas.microsoft.com/office/drawing/2014/main" val="824982911"/>
                  </a:ext>
                </a:extLst>
              </a:tr>
            </a:tbl>
          </a:graphicData>
        </a:graphic>
      </p:graphicFrame>
      <p:graphicFrame>
        <p:nvGraphicFramePr>
          <p:cNvPr id="6" name="Bảng 5">
            <a:extLst>
              <a:ext uri="{FF2B5EF4-FFF2-40B4-BE49-F238E27FC236}">
                <a16:creationId xmlns:a16="http://schemas.microsoft.com/office/drawing/2014/main" id="{E68CE034-EE27-4346-8EE0-26F464F55DC8}"/>
              </a:ext>
            </a:extLst>
          </p:cNvPr>
          <p:cNvGraphicFramePr>
            <a:graphicFrameLocks noGrp="1"/>
          </p:cNvGraphicFramePr>
          <p:nvPr>
            <p:extLst>
              <p:ext uri="{D42A27DB-BD31-4B8C-83A1-F6EECF244321}">
                <p14:modId xmlns:p14="http://schemas.microsoft.com/office/powerpoint/2010/main" val="2352090080"/>
              </p:ext>
            </p:extLst>
          </p:nvPr>
        </p:nvGraphicFramePr>
        <p:xfrm>
          <a:off x="12997619" y="6197395"/>
          <a:ext cx="10129470" cy="3852863"/>
        </p:xfrm>
        <a:graphic>
          <a:graphicData uri="http://schemas.openxmlformats.org/drawingml/2006/table">
            <a:tbl>
              <a:tblPr firstRow="1" bandRow="1">
                <a:tableStyleId>{5940675A-B579-460E-94D1-54222C63F5DA}</a:tableStyleId>
              </a:tblPr>
              <a:tblGrid>
                <a:gridCol w="615532">
                  <a:extLst>
                    <a:ext uri="{9D8B030D-6E8A-4147-A177-3AD203B41FA5}">
                      <a16:colId xmlns:a16="http://schemas.microsoft.com/office/drawing/2014/main" val="2661989619"/>
                    </a:ext>
                  </a:extLst>
                </a:gridCol>
                <a:gridCol w="9513938">
                  <a:extLst>
                    <a:ext uri="{9D8B030D-6E8A-4147-A177-3AD203B41FA5}">
                      <a16:colId xmlns:a16="http://schemas.microsoft.com/office/drawing/2014/main" val="2030525589"/>
                    </a:ext>
                  </a:extLst>
                </a:gridCol>
              </a:tblGrid>
              <a:tr h="3781667">
                <a:tc>
                  <a:txBody>
                    <a:bodyPr/>
                    <a:lstStyle/>
                    <a:p>
                      <a:pPr>
                        <a:lnSpc>
                          <a:spcPct val="150000"/>
                        </a:lnSpc>
                      </a:pPr>
                      <a:r>
                        <a:rPr lang="en-US" sz="2800" dirty="0"/>
                        <a:t>1</a:t>
                      </a:r>
                    </a:p>
                    <a:p>
                      <a:pPr>
                        <a:lnSpc>
                          <a:spcPct val="150000"/>
                        </a:lnSpc>
                      </a:pPr>
                      <a:r>
                        <a:rPr lang="en-US" sz="2800" dirty="0"/>
                        <a:t>2</a:t>
                      </a:r>
                    </a:p>
                    <a:p>
                      <a:pPr>
                        <a:lnSpc>
                          <a:spcPct val="150000"/>
                        </a:lnSpc>
                      </a:pPr>
                      <a:r>
                        <a:rPr lang="en-US" sz="2800" dirty="0"/>
                        <a:t>3</a:t>
                      </a:r>
                    </a:p>
                    <a:p>
                      <a:pPr>
                        <a:lnSpc>
                          <a:spcPct val="150000"/>
                        </a:lnSpc>
                      </a:pPr>
                      <a:r>
                        <a:rPr lang="en-US" sz="2800" dirty="0"/>
                        <a:t>4</a:t>
                      </a:r>
                    </a:p>
                    <a:p>
                      <a:pPr>
                        <a:lnSpc>
                          <a:spcPct val="150000"/>
                        </a:lnSpc>
                      </a:pPr>
                      <a:r>
                        <a:rPr lang="en-US" sz="2800" dirty="0"/>
                        <a:t>5</a:t>
                      </a:r>
                    </a:p>
                    <a:p>
                      <a:pPr>
                        <a:lnSpc>
                          <a:spcPct val="150000"/>
                        </a:lnSpc>
                      </a:pPr>
                      <a:r>
                        <a:rPr lang="en-US" sz="2800" dirty="0"/>
                        <a:t>6</a:t>
                      </a:r>
                    </a:p>
                  </a:txBody>
                  <a:tcPr>
                    <a:solidFill>
                      <a:schemeClr val="bg2">
                        <a:lumMod val="75000"/>
                      </a:schemeClr>
                    </a:solidFill>
                  </a:tcPr>
                </a:tc>
                <a:tc>
                  <a:txBody>
                    <a:bodyPr/>
                    <a:lstStyle/>
                    <a:p>
                      <a:pPr algn="l">
                        <a:lnSpc>
                          <a:spcPct val="150000"/>
                        </a:lnSpc>
                      </a:pPr>
                      <a:r>
                        <a:rPr lang="en-US" sz="2800" dirty="0"/>
                        <a:t>“</a:t>
                      </a:r>
                      <a:r>
                        <a:rPr lang="en-US" sz="2800" dirty="0" err="1"/>
                        <a:t>tên</a:t>
                      </a:r>
                      <a:r>
                        <a:rPr lang="en-US" sz="2800" dirty="0"/>
                        <a:t>” =&gt; {D1,D2}</a:t>
                      </a:r>
                    </a:p>
                    <a:p>
                      <a:pPr algn="l">
                        <a:lnSpc>
                          <a:spcPct val="150000"/>
                        </a:lnSpc>
                      </a:pPr>
                      <a:r>
                        <a:rPr lang="en-US" sz="2800" dirty="0"/>
                        <a:t>“</a:t>
                      </a:r>
                      <a:r>
                        <a:rPr lang="en-US" sz="2800" dirty="0" err="1"/>
                        <a:t>là</a:t>
                      </a:r>
                      <a:r>
                        <a:rPr lang="en-US" sz="2800" dirty="0"/>
                        <a:t>” =&gt; {D1,D2}</a:t>
                      </a:r>
                    </a:p>
                    <a:p>
                      <a:pPr algn="l">
                        <a:lnSpc>
                          <a:spcPct val="150000"/>
                        </a:lnSpc>
                      </a:pPr>
                      <a:r>
                        <a:rPr lang="en-US" sz="2800" dirty="0"/>
                        <a:t>“</a:t>
                      </a:r>
                      <a:r>
                        <a:rPr lang="en-US" sz="2800" dirty="0" err="1"/>
                        <a:t>tôi</a:t>
                      </a:r>
                      <a:r>
                        <a:rPr lang="en-US" sz="2800" dirty="0"/>
                        <a:t>” =&gt; {D2}</a:t>
                      </a:r>
                    </a:p>
                    <a:p>
                      <a:pPr algn="l">
                        <a:lnSpc>
                          <a:spcPct val="150000"/>
                        </a:lnSpc>
                      </a:pPr>
                      <a:r>
                        <a:rPr lang="en-US" sz="2800" dirty="0"/>
                        <a:t>“Mai” =&gt; {D2, D3}</a:t>
                      </a:r>
                    </a:p>
                    <a:p>
                      <a:pPr algn="l">
                        <a:lnSpc>
                          <a:spcPct val="150000"/>
                        </a:lnSpc>
                      </a:pPr>
                      <a:r>
                        <a:rPr lang="en-US" sz="2800" dirty="0"/>
                        <a:t>“</a:t>
                      </a:r>
                      <a:r>
                        <a:rPr lang="en-US" sz="2800" dirty="0" err="1"/>
                        <a:t>Tiên</a:t>
                      </a:r>
                      <a:r>
                        <a:rPr lang="en-US" sz="2800" dirty="0"/>
                        <a:t>” =&gt;{D1}</a:t>
                      </a:r>
                    </a:p>
                    <a:p>
                      <a:pPr algn="l">
                        <a:lnSpc>
                          <a:spcPct val="150000"/>
                        </a:lnSpc>
                      </a:pPr>
                      <a:r>
                        <a:rPr lang="en-US" sz="2800" dirty="0"/>
                        <a:t>“Anh” =&gt;{D3}</a:t>
                      </a:r>
                    </a:p>
                  </a:txBody>
                  <a:tcPr>
                    <a:solidFill>
                      <a:schemeClr val="tx1">
                        <a:lumMod val="25000"/>
                        <a:lumOff val="75000"/>
                      </a:schemeClr>
                    </a:solidFill>
                  </a:tcPr>
                </a:tc>
                <a:extLst>
                  <a:ext uri="{0D108BD9-81ED-4DB2-BD59-A6C34878D82A}">
                    <a16:rowId xmlns:a16="http://schemas.microsoft.com/office/drawing/2014/main" val="3453898019"/>
                  </a:ext>
                </a:extLst>
              </a:tr>
            </a:tbl>
          </a:graphicData>
        </a:graphic>
      </p:graphicFrame>
      <p:sp>
        <p:nvSpPr>
          <p:cNvPr id="10" name="Hộp Văn bản 9">
            <a:extLst>
              <a:ext uri="{FF2B5EF4-FFF2-40B4-BE49-F238E27FC236}">
                <a16:creationId xmlns:a16="http://schemas.microsoft.com/office/drawing/2014/main" id="{FF335AA9-BF35-41D6-978F-6C59829F94DF}"/>
              </a:ext>
            </a:extLst>
          </p:cNvPr>
          <p:cNvSpPr txBox="1"/>
          <p:nvPr/>
        </p:nvSpPr>
        <p:spPr>
          <a:xfrm>
            <a:off x="-831670" y="4004248"/>
            <a:ext cx="757428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vi-VN" sz="4400" b="1" dirty="0" err="1">
                <a:solidFill>
                  <a:schemeClr val="bg1"/>
                </a:solidFill>
                <a:effectLst>
                  <a:outerShdw blurRad="38100" dist="38100" dir="2700000" algn="tl">
                    <a:srgbClr val="000000">
                      <a:alpha val="43137"/>
                    </a:srgbClr>
                  </a:outerShdw>
                </a:effectLst>
              </a:rPr>
              <a:t>Ví</a:t>
            </a:r>
            <a:r>
              <a:rPr lang="vi-VN" sz="4400" b="1" dirty="0">
                <a:solidFill>
                  <a:schemeClr val="bg1"/>
                </a:solidFill>
                <a:effectLst>
                  <a:outerShdw blurRad="38100" dist="38100" dir="2700000" algn="tl">
                    <a:srgbClr val="000000">
                      <a:alpha val="43137"/>
                    </a:srgbClr>
                  </a:outerShdw>
                </a:effectLst>
              </a:rPr>
              <a:t> </a:t>
            </a:r>
            <a:r>
              <a:rPr lang="vi-VN" sz="4400" b="1" dirty="0" err="1">
                <a:solidFill>
                  <a:schemeClr val="bg1"/>
                </a:solidFill>
                <a:effectLst>
                  <a:outerShdw blurRad="38100" dist="38100" dir="2700000" algn="tl">
                    <a:srgbClr val="000000">
                      <a:alpha val="43137"/>
                    </a:srgbClr>
                  </a:outerShdw>
                </a:effectLst>
              </a:rPr>
              <a:t>Dụ</a:t>
            </a:r>
            <a:r>
              <a:rPr lang="vi-VN" sz="4400" dirty="0">
                <a:solidFill>
                  <a:schemeClr val="bg1"/>
                </a:solidFill>
              </a:rPr>
              <a:t>:</a:t>
            </a:r>
            <a:endParaRPr kumimoji="0" lang="vi-VN" sz="4400" b="0" i="0" u="none" strike="noStrike" cap="none" spc="0" normalizeH="0" baseline="0" dirty="0">
              <a:ln>
                <a:noFill/>
              </a:ln>
              <a:solidFill>
                <a:schemeClr val="bg1"/>
              </a:solidFill>
              <a:effectLst/>
              <a:uFillTx/>
              <a:sym typeface="Helvetica Light"/>
            </a:endParaRPr>
          </a:p>
        </p:txBody>
      </p:sp>
      <p:sp>
        <p:nvSpPr>
          <p:cNvPr id="11" name="Hộp Văn bản 10">
            <a:extLst>
              <a:ext uri="{FF2B5EF4-FFF2-40B4-BE49-F238E27FC236}">
                <a16:creationId xmlns:a16="http://schemas.microsoft.com/office/drawing/2014/main" id="{BA8310E5-2C67-40EE-898A-0A021DF509A6}"/>
              </a:ext>
            </a:extLst>
          </p:cNvPr>
          <p:cNvSpPr txBox="1"/>
          <p:nvPr/>
        </p:nvSpPr>
        <p:spPr>
          <a:xfrm>
            <a:off x="11917135" y="5417694"/>
            <a:ext cx="7856375"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vi-VN" sz="4400" b="1" dirty="0" err="1">
                <a:solidFill>
                  <a:schemeClr val="bg1"/>
                </a:solidFill>
                <a:effectLst>
                  <a:outerShdw blurRad="38100" dist="38100" dir="2700000" algn="tl">
                    <a:srgbClr val="000000">
                      <a:alpha val="43137"/>
                    </a:srgbClr>
                  </a:outerShdw>
                </a:effectLst>
              </a:rPr>
              <a:t>Dạng</a:t>
            </a:r>
            <a:r>
              <a:rPr kumimoji="0" lang="vi-VN" sz="4400" b="1" i="0" u="none" strike="noStrike" cap="none" spc="0" normalizeH="0" baseline="0" dirty="0">
                <a:ln>
                  <a:noFill/>
                </a:ln>
                <a:solidFill>
                  <a:schemeClr val="bg1"/>
                </a:solidFill>
                <a:effectLst>
                  <a:outerShdw blurRad="38100" dist="38100" dir="2700000" algn="tl">
                    <a:srgbClr val="000000">
                      <a:alpha val="43137"/>
                    </a:srgbClr>
                  </a:outerShdw>
                </a:effectLst>
                <a:uFillTx/>
                <a:latin typeface="Helvetica Light"/>
                <a:ea typeface="Helvetica Light"/>
                <a:cs typeface="Helvetica Light"/>
                <a:sym typeface="Helvetica Light"/>
              </a:rPr>
              <a:t> </a:t>
            </a:r>
            <a:r>
              <a:rPr lang="vi-VN" sz="4400" b="1" dirty="0" err="1">
                <a:solidFill>
                  <a:schemeClr val="bg1"/>
                </a:solidFill>
                <a:effectLst>
                  <a:outerShdw blurRad="38100" dist="38100" dir="2700000" algn="tl">
                    <a:srgbClr val="000000">
                      <a:alpha val="43137"/>
                    </a:srgbClr>
                  </a:outerShdw>
                </a:effectLst>
              </a:rPr>
              <a:t>i</a:t>
            </a:r>
            <a:r>
              <a:rPr kumimoji="0" lang="vi-VN" sz="4400" b="1" i="0" u="none" strike="noStrike" cap="none" spc="0" normalizeH="0" baseline="0" dirty="0" err="1">
                <a:ln>
                  <a:noFill/>
                </a:ln>
                <a:solidFill>
                  <a:schemeClr val="bg1"/>
                </a:solidFill>
                <a:effectLst>
                  <a:outerShdw blurRad="38100" dist="38100" dir="2700000" algn="tl">
                    <a:srgbClr val="000000">
                      <a:alpha val="43137"/>
                    </a:srgbClr>
                  </a:outerShdw>
                </a:effectLst>
                <a:uFillTx/>
                <a:latin typeface="Helvetica Light"/>
                <a:ea typeface="Helvetica Light"/>
                <a:cs typeface="Helvetica Light"/>
                <a:sym typeface="Helvetica Light"/>
              </a:rPr>
              <a:t>nverted</a:t>
            </a:r>
            <a:r>
              <a:rPr kumimoji="0" lang="vi-VN" sz="4400" b="1" i="0" u="none" strike="noStrike" cap="none" spc="0" normalizeH="0" baseline="0" dirty="0">
                <a:ln>
                  <a:noFill/>
                </a:ln>
                <a:solidFill>
                  <a:schemeClr val="bg1"/>
                </a:solidFill>
                <a:effectLst>
                  <a:outerShdw blurRad="38100" dist="38100" dir="2700000" algn="tl">
                    <a:srgbClr val="000000">
                      <a:alpha val="43137"/>
                    </a:srgbClr>
                  </a:outerShdw>
                </a:effectLst>
                <a:uFillTx/>
                <a:latin typeface="Helvetica Light"/>
                <a:ea typeface="Helvetica Light"/>
                <a:cs typeface="Helvetica Light"/>
                <a:sym typeface="Helvetica Light"/>
              </a:rPr>
              <a:t> </a:t>
            </a:r>
            <a:r>
              <a:rPr kumimoji="0" lang="vi-VN" sz="4400" b="1" i="0" u="none" strike="noStrike" cap="none" spc="0" normalizeH="0" baseline="0" dirty="0" err="1">
                <a:ln>
                  <a:noFill/>
                </a:ln>
                <a:solidFill>
                  <a:schemeClr val="bg1"/>
                </a:solidFill>
                <a:effectLst>
                  <a:outerShdw blurRad="38100" dist="38100" dir="2700000" algn="tl">
                    <a:srgbClr val="000000">
                      <a:alpha val="43137"/>
                    </a:srgbClr>
                  </a:outerShdw>
                </a:effectLst>
                <a:uFillTx/>
                <a:latin typeface="Helvetica Light"/>
                <a:ea typeface="Helvetica Light"/>
                <a:cs typeface="Helvetica Light"/>
                <a:sym typeface="Helvetica Light"/>
              </a:rPr>
              <a:t>index</a:t>
            </a:r>
            <a:r>
              <a:rPr kumimoji="0" lang="vi-VN" sz="4400" b="1" i="0" u="none" strike="noStrike" cap="none" spc="0" normalizeH="0" baseline="0" dirty="0">
                <a:ln>
                  <a:noFill/>
                </a:ln>
                <a:solidFill>
                  <a:schemeClr val="bg1"/>
                </a:solidFill>
                <a:effectLst>
                  <a:outerShdw blurRad="38100" dist="38100" dir="2700000" algn="tl">
                    <a:srgbClr val="000000">
                      <a:alpha val="43137"/>
                    </a:srgbClr>
                  </a:outerShdw>
                </a:effectLst>
                <a:uFillTx/>
                <a:latin typeface="Helvetica Light"/>
                <a:ea typeface="Helvetica Light"/>
                <a:cs typeface="Helvetica Light"/>
                <a:sym typeface="Helvetica Light"/>
              </a:rPr>
              <a:t> :</a:t>
            </a:r>
          </a:p>
        </p:txBody>
      </p:sp>
      <p:sp>
        <p:nvSpPr>
          <p:cNvPr id="19" name="Mũi tên: Phải 18">
            <a:extLst>
              <a:ext uri="{FF2B5EF4-FFF2-40B4-BE49-F238E27FC236}">
                <a16:creationId xmlns:a16="http://schemas.microsoft.com/office/drawing/2014/main" id="{D792B0BD-DB16-4CB6-8A16-4D73DB47BD3C}"/>
              </a:ext>
            </a:extLst>
          </p:cNvPr>
          <p:cNvSpPr/>
          <p:nvPr/>
        </p:nvSpPr>
        <p:spPr>
          <a:xfrm>
            <a:off x="11436998" y="6529273"/>
            <a:ext cx="1134447" cy="330018"/>
          </a:xfrm>
          <a:prstGeom prst="right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vi-V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0" name="Mũi tên: Phải 19">
            <a:extLst>
              <a:ext uri="{FF2B5EF4-FFF2-40B4-BE49-F238E27FC236}">
                <a16:creationId xmlns:a16="http://schemas.microsoft.com/office/drawing/2014/main" id="{FCB586A3-80CA-4823-8177-A7A88A1AE752}"/>
              </a:ext>
            </a:extLst>
          </p:cNvPr>
          <p:cNvSpPr/>
          <p:nvPr/>
        </p:nvSpPr>
        <p:spPr>
          <a:xfrm>
            <a:off x="11436998" y="7077339"/>
            <a:ext cx="1134447" cy="330018"/>
          </a:xfrm>
          <a:prstGeom prst="right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vi-V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3" name="Mũi tên: Phải 22">
            <a:extLst>
              <a:ext uri="{FF2B5EF4-FFF2-40B4-BE49-F238E27FC236}">
                <a16:creationId xmlns:a16="http://schemas.microsoft.com/office/drawing/2014/main" id="{9D0F0B01-0311-45BF-A800-EE2077448912}"/>
              </a:ext>
            </a:extLst>
          </p:cNvPr>
          <p:cNvSpPr/>
          <p:nvPr/>
        </p:nvSpPr>
        <p:spPr>
          <a:xfrm>
            <a:off x="11386382" y="9010032"/>
            <a:ext cx="1134447" cy="330018"/>
          </a:xfrm>
          <a:prstGeom prst="right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vi-V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Rectangle 4">
            <a:extLst>
              <a:ext uri="{FF2B5EF4-FFF2-40B4-BE49-F238E27FC236}">
                <a16:creationId xmlns:a16="http://schemas.microsoft.com/office/drawing/2014/main" id="{FDF34E96-2E7B-45B5-8492-361EA8BC3AE6}"/>
              </a:ext>
            </a:extLst>
          </p:cNvPr>
          <p:cNvSpPr>
            <a:spLocks noChangeArrowheads="1"/>
          </p:cNvSpPr>
          <p:nvPr/>
        </p:nvSpPr>
        <p:spPr bwMode="auto">
          <a:xfrm>
            <a:off x="1873120" y="8784292"/>
            <a:ext cx="1031888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l" defTabSz="914400" eaLnBrk="0" fontAlgn="base">
              <a:spcBef>
                <a:spcPct val="30000"/>
              </a:spcBef>
              <a:spcAft>
                <a:spcPct val="0"/>
              </a:spcAft>
            </a:pPr>
            <a:r>
              <a:rPr kumimoji="0" lang="vi-VN" altLang="vi-VN" sz="4000" b="0" i="0" u="none" strike="noStrike" cap="none" normalizeH="0" baseline="0" dirty="0">
                <a:ln>
                  <a:noFill/>
                </a:ln>
                <a:solidFill>
                  <a:schemeClr val="bg1"/>
                </a:solidFill>
                <a:effectLst/>
                <a:latin typeface="Menlo"/>
              </a:rPr>
              <a:t>{</a:t>
            </a:r>
            <a:r>
              <a:rPr kumimoji="0" lang="vi-VN" altLang="vi-VN" sz="4000" b="0" i="0" u="none" strike="noStrike" cap="none" normalizeH="0" baseline="0" dirty="0">
                <a:ln>
                  <a:noFill/>
                </a:ln>
                <a:solidFill>
                  <a:srgbClr val="00B0F0"/>
                </a:solidFill>
                <a:effectLst/>
                <a:latin typeface="Arial" panose="020B0604020202020204" pitchFamily="34" charset="0"/>
              </a:rPr>
              <a:t>D1</a:t>
            </a:r>
            <a:r>
              <a:rPr kumimoji="0" lang="vi-VN" altLang="vi-VN" sz="4000" b="0" i="0" u="none" strike="noStrike" cap="none" normalizeH="0" baseline="0" dirty="0">
                <a:ln>
                  <a:noFill/>
                </a:ln>
                <a:solidFill>
                  <a:srgbClr val="00B0F0"/>
                </a:solidFill>
                <a:effectLst/>
                <a:latin typeface="Menlo"/>
              </a:rPr>
              <a:t>, </a:t>
            </a:r>
            <a:r>
              <a:rPr kumimoji="0" lang="vi-VN" altLang="vi-VN" sz="4000" b="0" i="0" u="none" strike="noStrike" cap="none" normalizeH="0" baseline="0" dirty="0">
                <a:ln>
                  <a:noFill/>
                </a:ln>
                <a:solidFill>
                  <a:srgbClr val="00B0F0"/>
                </a:solidFill>
                <a:effectLst/>
                <a:latin typeface="Arial" panose="020B0604020202020204" pitchFamily="34" charset="0"/>
              </a:rPr>
              <a:t>D2</a:t>
            </a:r>
            <a:r>
              <a:rPr kumimoji="0" lang="vi-VN" altLang="vi-VN" sz="4000" b="0" i="0" u="none" strike="noStrike" cap="none" normalizeH="0" baseline="0" dirty="0">
                <a:ln>
                  <a:noFill/>
                </a:ln>
                <a:solidFill>
                  <a:schemeClr val="bg1"/>
                </a:solidFill>
                <a:effectLst/>
                <a:latin typeface="Menlo"/>
              </a:rPr>
              <a:t>} </a:t>
            </a:r>
            <a:r>
              <a:rPr kumimoji="0" lang="vi-VN" altLang="vi-VN" sz="4000" b="0" i="0" u="none" strike="noStrike" cap="none" normalizeH="0" baseline="0" dirty="0" err="1">
                <a:ln>
                  <a:noFill/>
                </a:ln>
                <a:solidFill>
                  <a:schemeClr val="bg1"/>
                </a:solidFill>
                <a:effectLst/>
                <a:latin typeface="Menlo"/>
              </a:rPr>
              <a:t>union</a:t>
            </a:r>
            <a:r>
              <a:rPr kumimoji="0" lang="vi-VN" altLang="vi-VN" sz="4000" b="0" i="0" u="none" strike="noStrike" cap="none" normalizeH="0" baseline="0" dirty="0">
                <a:ln>
                  <a:noFill/>
                </a:ln>
                <a:solidFill>
                  <a:schemeClr val="bg1"/>
                </a:solidFill>
                <a:effectLst/>
                <a:latin typeface="Menlo"/>
              </a:rPr>
              <a:t> {</a:t>
            </a:r>
            <a:r>
              <a:rPr kumimoji="0" lang="vi-VN" altLang="vi-VN" sz="4000" b="0" i="0" u="none" strike="noStrike" cap="none" normalizeH="0" baseline="0" dirty="0">
                <a:ln>
                  <a:noFill/>
                </a:ln>
                <a:solidFill>
                  <a:srgbClr val="00B0F0"/>
                </a:solidFill>
                <a:effectLst/>
                <a:latin typeface="Arial" panose="020B0604020202020204" pitchFamily="34" charset="0"/>
              </a:rPr>
              <a:t>D1</a:t>
            </a:r>
            <a:r>
              <a:rPr kumimoji="0" lang="vi-VN" altLang="vi-VN" sz="4000" b="0" i="0" u="none" strike="noStrike" cap="none" normalizeH="0" baseline="0" dirty="0">
                <a:ln>
                  <a:noFill/>
                </a:ln>
                <a:solidFill>
                  <a:srgbClr val="00B0F0"/>
                </a:solidFill>
                <a:effectLst/>
                <a:latin typeface="Menlo"/>
              </a:rPr>
              <a:t>, </a:t>
            </a:r>
            <a:r>
              <a:rPr kumimoji="0" lang="vi-VN" altLang="vi-VN" sz="4000" b="0" i="0" u="none" strike="noStrike" cap="none" normalizeH="0" baseline="0" dirty="0">
                <a:ln>
                  <a:noFill/>
                </a:ln>
                <a:solidFill>
                  <a:srgbClr val="00B0F0"/>
                </a:solidFill>
                <a:effectLst/>
                <a:latin typeface="Arial" panose="020B0604020202020204" pitchFamily="34" charset="0"/>
              </a:rPr>
              <a:t>D2</a:t>
            </a:r>
            <a:r>
              <a:rPr lang="vi-VN" altLang="vi-VN" sz="4000" dirty="0">
                <a:solidFill>
                  <a:schemeClr val="bg1"/>
                </a:solidFill>
                <a:latin typeface="Menlo"/>
              </a:rPr>
              <a:t>} </a:t>
            </a:r>
            <a:r>
              <a:rPr kumimoji="0" lang="vi-VN" altLang="vi-VN" sz="4000" b="0" i="0" u="none" strike="noStrike" cap="none" normalizeH="0" baseline="0" dirty="0" err="1">
                <a:ln>
                  <a:noFill/>
                </a:ln>
                <a:solidFill>
                  <a:schemeClr val="bg1"/>
                </a:solidFill>
                <a:effectLst/>
                <a:latin typeface="Menlo"/>
              </a:rPr>
              <a:t>union</a:t>
            </a:r>
            <a:r>
              <a:rPr kumimoji="0" lang="vi-VN" altLang="vi-VN" sz="4000" b="0" i="0" u="none" strike="noStrike" cap="none" normalizeH="0" baseline="0" dirty="0">
                <a:ln>
                  <a:noFill/>
                </a:ln>
                <a:solidFill>
                  <a:schemeClr val="bg1"/>
                </a:solidFill>
                <a:effectLst/>
                <a:latin typeface="Menlo"/>
              </a:rPr>
              <a:t> {</a:t>
            </a:r>
            <a:r>
              <a:rPr kumimoji="0" lang="vi-VN" altLang="vi-VN" sz="4000" b="0" i="0" u="none" strike="noStrike" cap="none" normalizeH="0" baseline="0" dirty="0">
                <a:ln>
                  <a:noFill/>
                </a:ln>
                <a:solidFill>
                  <a:srgbClr val="00B0F0"/>
                </a:solidFill>
                <a:effectLst/>
                <a:latin typeface="Arial" panose="020B0604020202020204" pitchFamily="34" charset="0"/>
              </a:rPr>
              <a:t>D1</a:t>
            </a:r>
            <a:r>
              <a:rPr kumimoji="0" lang="vi-VN" altLang="vi-VN" sz="4000" b="0" i="0" u="none" strike="noStrike" cap="none" normalizeH="0" baseline="0" dirty="0">
                <a:ln>
                  <a:noFill/>
                </a:ln>
                <a:solidFill>
                  <a:schemeClr val="bg1"/>
                </a:solidFill>
                <a:effectLst/>
                <a:latin typeface="Menlo"/>
              </a:rPr>
              <a:t>} </a:t>
            </a:r>
            <a:r>
              <a:rPr kumimoji="0" lang="vi-VN" altLang="vi-VN" sz="4000" b="1" i="0" u="none" strike="noStrike" cap="none" normalizeH="0" baseline="0" dirty="0">
                <a:ln>
                  <a:noFill/>
                </a:ln>
                <a:solidFill>
                  <a:schemeClr val="bg1"/>
                </a:solidFill>
                <a:effectLst/>
                <a:latin typeface="Arial" panose="020B0604020202020204" pitchFamily="34" charset="0"/>
              </a:rPr>
              <a:t>=</a:t>
            </a:r>
            <a:r>
              <a:rPr kumimoji="0" lang="vi-VN" altLang="vi-VN" sz="4000" b="0" i="0" u="none" strike="noStrike" cap="none" normalizeH="0" baseline="0" dirty="0">
                <a:ln>
                  <a:noFill/>
                </a:ln>
                <a:solidFill>
                  <a:schemeClr val="bg1"/>
                </a:solidFill>
                <a:effectLst/>
                <a:latin typeface="Menlo"/>
              </a:rPr>
              <a:t> {</a:t>
            </a:r>
            <a:r>
              <a:rPr kumimoji="0" lang="vi-VN" altLang="vi-VN" sz="4000" b="0" i="0" u="none" strike="noStrike" cap="none" normalizeH="0" baseline="0" dirty="0">
                <a:ln>
                  <a:noFill/>
                </a:ln>
                <a:solidFill>
                  <a:srgbClr val="00B0F0"/>
                </a:solidFill>
                <a:effectLst/>
                <a:latin typeface="Arial" panose="020B0604020202020204" pitchFamily="34" charset="0"/>
              </a:rPr>
              <a:t>D1</a:t>
            </a:r>
            <a:r>
              <a:rPr kumimoji="0" lang="vi-VN" altLang="vi-VN" sz="4000" b="0" i="0" u="none" strike="noStrike" cap="none" normalizeH="0" baseline="0" dirty="0">
                <a:ln>
                  <a:noFill/>
                </a:ln>
                <a:solidFill>
                  <a:schemeClr val="bg1"/>
                </a:solidFill>
                <a:effectLst/>
                <a:latin typeface="Menlo"/>
              </a:rPr>
              <a:t>}</a:t>
            </a:r>
            <a:r>
              <a:rPr kumimoji="0" lang="vi-VN" altLang="vi-VN" sz="4000" b="0" i="0" u="none" strike="noStrike" cap="none" normalizeH="0" baseline="0" dirty="0">
                <a:ln>
                  <a:noFill/>
                </a:ln>
                <a:solidFill>
                  <a:schemeClr val="bg1"/>
                </a:solidFill>
                <a:effectLst/>
              </a:rPr>
              <a:t> </a:t>
            </a:r>
            <a:endParaRPr kumimoji="0" lang="vi-VN" altLang="vi-VN" sz="4000" b="0" i="0" u="none" strike="noStrike" cap="none" normalizeH="0" baseline="0" dirty="0">
              <a:ln>
                <a:noFill/>
              </a:ln>
              <a:solidFill>
                <a:schemeClr val="bg1"/>
              </a:solidFill>
              <a:effectLst/>
              <a:latin typeface="Arial" panose="020B0604020202020204" pitchFamily="34" charset="0"/>
            </a:endParaRPr>
          </a:p>
        </p:txBody>
      </p:sp>
      <p:sp>
        <p:nvSpPr>
          <p:cNvPr id="29" name="Hộp Văn bản 28">
            <a:extLst>
              <a:ext uri="{FF2B5EF4-FFF2-40B4-BE49-F238E27FC236}">
                <a16:creationId xmlns:a16="http://schemas.microsoft.com/office/drawing/2014/main" id="{0618977E-5ABE-4ACB-A71A-E9757536A7D6}"/>
              </a:ext>
            </a:extLst>
          </p:cNvPr>
          <p:cNvSpPr txBox="1"/>
          <p:nvPr/>
        </p:nvSpPr>
        <p:spPr>
          <a:xfrm>
            <a:off x="2695070" y="7869394"/>
            <a:ext cx="7355285"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vi-VN" sz="4000" dirty="0">
                <a:solidFill>
                  <a:schemeClr val="bg1"/>
                </a:solidFill>
              </a:rPr>
              <a:t>Truy </a:t>
            </a:r>
            <a:r>
              <a:rPr lang="vi-VN" sz="4000" dirty="0" err="1">
                <a:solidFill>
                  <a:schemeClr val="bg1"/>
                </a:solidFill>
              </a:rPr>
              <a:t>vấn</a:t>
            </a:r>
            <a:r>
              <a:rPr lang="vi-VN" sz="4000" dirty="0">
                <a:solidFill>
                  <a:schemeClr val="bg1"/>
                </a:solidFill>
              </a:rPr>
              <a:t> </a:t>
            </a:r>
            <a:r>
              <a:rPr lang="vi-VN" sz="4000" dirty="0" err="1">
                <a:solidFill>
                  <a:schemeClr val="bg1"/>
                </a:solidFill>
              </a:rPr>
              <a:t>cụm</a:t>
            </a:r>
            <a:r>
              <a:rPr lang="vi-VN" sz="4000" dirty="0">
                <a:solidFill>
                  <a:schemeClr val="bg1"/>
                </a:solidFill>
              </a:rPr>
              <a:t> </a:t>
            </a:r>
            <a:r>
              <a:rPr lang="vi-VN" sz="4000" dirty="0" err="1">
                <a:solidFill>
                  <a:schemeClr val="bg1"/>
                </a:solidFill>
              </a:rPr>
              <a:t>từ</a:t>
            </a:r>
            <a:r>
              <a:rPr lang="vi-VN" sz="4000" dirty="0">
                <a:solidFill>
                  <a:schemeClr val="bg1"/>
                </a:solidFill>
              </a:rPr>
              <a:t>” Tên </a:t>
            </a:r>
            <a:r>
              <a:rPr lang="vi-VN" sz="4000" dirty="0" err="1">
                <a:solidFill>
                  <a:schemeClr val="bg1"/>
                </a:solidFill>
              </a:rPr>
              <a:t>là</a:t>
            </a:r>
            <a:r>
              <a:rPr lang="vi-VN" sz="4000" dirty="0">
                <a:solidFill>
                  <a:schemeClr val="bg1"/>
                </a:solidFill>
              </a:rPr>
              <a:t> Tiên”</a:t>
            </a:r>
            <a:endParaRPr kumimoji="0" lang="vi-VN" sz="4000" b="0" i="0" u="none" strike="noStrike" cap="none" spc="0" normalizeH="0" baseline="0" dirty="0">
              <a:ln>
                <a:noFill/>
              </a:ln>
              <a:solidFill>
                <a:schemeClr val="bg1"/>
              </a:solidFill>
              <a:effectLst/>
              <a:uFillTx/>
              <a:latin typeface="Helvetica Light"/>
              <a:ea typeface="Helvetica Light"/>
              <a:cs typeface="Helvetica Light"/>
              <a:sym typeface="Helvetica Ligh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 grpId="0" animBg="1"/>
      <p:bldP spid="2" grpId="0"/>
      <p:bldP spid="10" grpId="0"/>
      <p:bldP spid="11" grpId="0"/>
      <p:bldP spid="19" grpId="0" animBg="1"/>
      <p:bldP spid="20" grpId="0" animBg="1"/>
      <p:bldP spid="23" grpId="0" animBg="1"/>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683025CD-27C2-418A-A40B-52791BCF1C3B}"/>
              </a:ext>
            </a:extLst>
          </p:cNvPr>
          <p:cNvSpPr txBox="1"/>
          <p:nvPr/>
        </p:nvSpPr>
        <p:spPr>
          <a:xfrm>
            <a:off x="1742102" y="4634882"/>
            <a:ext cx="20731035"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vi-VN" sz="4000" dirty="0">
                <a:solidFill>
                  <a:schemeClr val="bg1"/>
                </a:solidFill>
              </a:rPr>
              <a:t>	</a:t>
            </a:r>
            <a:r>
              <a:rPr lang="vi-VN" sz="4000" dirty="0" err="1">
                <a:solidFill>
                  <a:schemeClr val="bg1"/>
                </a:solidFill>
              </a:rPr>
              <a:t>Lợi</a:t>
            </a:r>
            <a:r>
              <a:rPr lang="vi-VN" sz="4000" dirty="0">
                <a:solidFill>
                  <a:schemeClr val="bg1"/>
                </a:solidFill>
              </a:rPr>
              <a:t> </a:t>
            </a:r>
            <a:r>
              <a:rPr lang="vi-VN" sz="4000" dirty="0" err="1">
                <a:solidFill>
                  <a:schemeClr val="bg1"/>
                </a:solidFill>
              </a:rPr>
              <a:t>ích</a:t>
            </a:r>
            <a:r>
              <a:rPr lang="vi-VN" sz="4000" dirty="0">
                <a:solidFill>
                  <a:schemeClr val="bg1"/>
                </a:solidFill>
              </a:rPr>
              <a:t> </a:t>
            </a:r>
            <a:r>
              <a:rPr lang="vi-VN" sz="4000" dirty="0" err="1">
                <a:solidFill>
                  <a:schemeClr val="bg1"/>
                </a:solidFill>
              </a:rPr>
              <a:t>đầu</a:t>
            </a:r>
            <a:r>
              <a:rPr lang="vi-VN" sz="4000" dirty="0">
                <a:solidFill>
                  <a:schemeClr val="bg1"/>
                </a:solidFill>
              </a:rPr>
              <a:t> tiên </a:t>
            </a:r>
            <a:r>
              <a:rPr lang="vi-VN" sz="4000" dirty="0" err="1">
                <a:solidFill>
                  <a:schemeClr val="bg1"/>
                </a:solidFill>
              </a:rPr>
              <a:t>inverted</a:t>
            </a:r>
            <a:r>
              <a:rPr lang="vi-VN" sz="4000" dirty="0">
                <a:solidFill>
                  <a:schemeClr val="bg1"/>
                </a:solidFill>
              </a:rPr>
              <a:t> </a:t>
            </a:r>
            <a:r>
              <a:rPr lang="vi-VN" sz="4000" dirty="0" err="1">
                <a:solidFill>
                  <a:schemeClr val="bg1"/>
                </a:solidFill>
              </a:rPr>
              <a:t>index</a:t>
            </a:r>
            <a:r>
              <a:rPr lang="vi-VN" sz="4000" dirty="0">
                <a:solidFill>
                  <a:schemeClr val="bg1"/>
                </a:solidFill>
              </a:rPr>
              <a:t> mang </a:t>
            </a:r>
            <a:r>
              <a:rPr lang="vi-VN" sz="4000" dirty="0" err="1">
                <a:solidFill>
                  <a:schemeClr val="bg1"/>
                </a:solidFill>
              </a:rPr>
              <a:t>lại</a:t>
            </a:r>
            <a:r>
              <a:rPr lang="vi-VN" sz="4000" dirty="0">
                <a:solidFill>
                  <a:schemeClr val="bg1"/>
                </a:solidFill>
              </a:rPr>
              <a:t> </a:t>
            </a:r>
            <a:r>
              <a:rPr lang="vi-VN" sz="4000" dirty="0" err="1">
                <a:solidFill>
                  <a:schemeClr val="bg1"/>
                </a:solidFill>
              </a:rPr>
              <a:t>là</a:t>
            </a:r>
            <a:r>
              <a:rPr lang="vi-VN" sz="4000" dirty="0">
                <a:solidFill>
                  <a:schemeClr val="bg1"/>
                </a:solidFill>
              </a:rPr>
              <a:t> </a:t>
            </a:r>
            <a:r>
              <a:rPr lang="vi-VN" sz="4000" dirty="0" err="1">
                <a:solidFill>
                  <a:schemeClr val="bg1"/>
                </a:solidFill>
              </a:rPr>
              <a:t>làm</a:t>
            </a:r>
            <a:r>
              <a:rPr lang="vi-VN" sz="4000" dirty="0">
                <a:solidFill>
                  <a:schemeClr val="bg1"/>
                </a:solidFill>
              </a:rPr>
              <a:t> cho </a:t>
            </a:r>
            <a:r>
              <a:rPr lang="vi-VN" sz="4000" dirty="0" err="1">
                <a:solidFill>
                  <a:schemeClr val="bg1"/>
                </a:solidFill>
              </a:rPr>
              <a:t>việc</a:t>
            </a:r>
            <a:r>
              <a:rPr lang="vi-VN" sz="4000" dirty="0">
                <a:solidFill>
                  <a:schemeClr val="bg1"/>
                </a:solidFill>
              </a:rPr>
              <a:t> </a:t>
            </a:r>
            <a:r>
              <a:rPr lang="vi-VN" sz="4000" dirty="0" err="1">
                <a:solidFill>
                  <a:schemeClr val="bg1"/>
                </a:solidFill>
              </a:rPr>
              <a:t>tìm</a:t>
            </a:r>
            <a:r>
              <a:rPr lang="vi-VN" sz="4000" dirty="0">
                <a:solidFill>
                  <a:schemeClr val="bg1"/>
                </a:solidFill>
              </a:rPr>
              <a:t> </a:t>
            </a:r>
            <a:r>
              <a:rPr lang="vi-VN" sz="4000" dirty="0" err="1">
                <a:solidFill>
                  <a:schemeClr val="bg1"/>
                </a:solidFill>
              </a:rPr>
              <a:t>kiếm</a:t>
            </a:r>
            <a:r>
              <a:rPr lang="vi-VN" sz="4000" dirty="0">
                <a:solidFill>
                  <a:schemeClr val="bg1"/>
                </a:solidFill>
              </a:rPr>
              <a:t> trên </a:t>
            </a:r>
            <a:r>
              <a:rPr lang="vi-VN" sz="4000" dirty="0" err="1">
                <a:solidFill>
                  <a:schemeClr val="bg1"/>
                </a:solidFill>
              </a:rPr>
              <a:t>full</a:t>
            </a:r>
            <a:r>
              <a:rPr lang="vi-VN" sz="4000" dirty="0">
                <a:solidFill>
                  <a:schemeClr val="bg1"/>
                </a:solidFill>
              </a:rPr>
              <a:t> </a:t>
            </a:r>
            <a:r>
              <a:rPr lang="vi-VN" sz="4000" dirty="0" err="1">
                <a:solidFill>
                  <a:schemeClr val="bg1"/>
                </a:solidFill>
              </a:rPr>
              <a:t>text</a:t>
            </a:r>
            <a:r>
              <a:rPr lang="vi-VN" sz="4000" dirty="0">
                <a:solidFill>
                  <a:schemeClr val="bg1"/>
                </a:solidFill>
              </a:rPr>
              <a:t> </a:t>
            </a:r>
            <a:r>
              <a:rPr lang="vi-VN" sz="4000" dirty="0" err="1">
                <a:solidFill>
                  <a:schemeClr val="bg1"/>
                </a:solidFill>
              </a:rPr>
              <a:t>database</a:t>
            </a:r>
            <a:r>
              <a:rPr lang="vi-VN" sz="4000" dirty="0">
                <a:solidFill>
                  <a:schemeClr val="bg1"/>
                </a:solidFill>
              </a:rPr>
              <a:t> </a:t>
            </a:r>
            <a:r>
              <a:rPr lang="vi-VN" sz="4000" dirty="0" err="1">
                <a:solidFill>
                  <a:schemeClr val="bg1"/>
                </a:solidFill>
              </a:rPr>
              <a:t>trở</a:t>
            </a:r>
            <a:r>
              <a:rPr lang="vi-VN" sz="4000" dirty="0">
                <a:solidFill>
                  <a:schemeClr val="bg1"/>
                </a:solidFill>
              </a:rPr>
              <a:t>  nên nhanh hơn.</a:t>
            </a:r>
            <a:endParaRPr kumimoji="0" lang="vi-VN" sz="4000" b="0" i="0" u="none" strike="noStrike" cap="none" spc="0" normalizeH="0" baseline="0" dirty="0">
              <a:ln>
                <a:noFill/>
              </a:ln>
              <a:solidFill>
                <a:schemeClr val="bg1"/>
              </a:solidFill>
              <a:effectLst/>
              <a:uFillTx/>
              <a:sym typeface="Helvetica Light"/>
            </a:endParaRPr>
          </a:p>
        </p:txBody>
      </p:sp>
      <p:sp>
        <p:nvSpPr>
          <p:cNvPr id="3" name="Hộp Văn bản 2">
            <a:extLst>
              <a:ext uri="{FF2B5EF4-FFF2-40B4-BE49-F238E27FC236}">
                <a16:creationId xmlns:a16="http://schemas.microsoft.com/office/drawing/2014/main" id="{612086A2-322B-450C-B893-CE00C94256AF}"/>
              </a:ext>
            </a:extLst>
          </p:cNvPr>
          <p:cNvSpPr txBox="1"/>
          <p:nvPr/>
        </p:nvSpPr>
        <p:spPr>
          <a:xfrm>
            <a:off x="1742103" y="7714453"/>
            <a:ext cx="20731034"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vi-VN" sz="4000" dirty="0">
                <a:solidFill>
                  <a:schemeClr val="bg1"/>
                </a:solidFill>
              </a:rPr>
              <a:t>	</a:t>
            </a:r>
            <a:r>
              <a:rPr lang="vi-VN" sz="4000" dirty="0" err="1">
                <a:solidFill>
                  <a:schemeClr val="bg1"/>
                </a:solidFill>
              </a:rPr>
              <a:t>Điểm</a:t>
            </a:r>
            <a:r>
              <a:rPr lang="vi-VN" sz="4000" dirty="0">
                <a:solidFill>
                  <a:schemeClr val="bg1"/>
                </a:solidFill>
              </a:rPr>
              <a:t> </a:t>
            </a:r>
            <a:r>
              <a:rPr lang="vi-VN" sz="4000" dirty="0" err="1">
                <a:solidFill>
                  <a:schemeClr val="bg1"/>
                </a:solidFill>
              </a:rPr>
              <a:t>lợi</a:t>
            </a:r>
            <a:r>
              <a:rPr lang="vi-VN" sz="4000" dirty="0">
                <a:solidFill>
                  <a:schemeClr val="bg1"/>
                </a:solidFill>
              </a:rPr>
              <a:t> </a:t>
            </a:r>
            <a:r>
              <a:rPr lang="vi-VN" sz="4000" dirty="0" err="1">
                <a:solidFill>
                  <a:schemeClr val="bg1"/>
                </a:solidFill>
              </a:rPr>
              <a:t>tiếp</a:t>
            </a:r>
            <a:r>
              <a:rPr lang="vi-VN" sz="4000" dirty="0">
                <a:solidFill>
                  <a:schemeClr val="bg1"/>
                </a:solidFill>
              </a:rPr>
              <a:t> theo </a:t>
            </a:r>
            <a:r>
              <a:rPr lang="vi-VN" sz="4000" dirty="0" err="1">
                <a:solidFill>
                  <a:schemeClr val="bg1"/>
                </a:solidFill>
              </a:rPr>
              <a:t>là</a:t>
            </a:r>
            <a:r>
              <a:rPr lang="vi-VN" sz="4000" dirty="0">
                <a:solidFill>
                  <a:schemeClr val="bg1"/>
                </a:solidFill>
              </a:rPr>
              <a:t> </a:t>
            </a:r>
            <a:r>
              <a:rPr lang="vi-VN" sz="4000" dirty="0" err="1">
                <a:solidFill>
                  <a:schemeClr val="bg1"/>
                </a:solidFill>
              </a:rPr>
              <a:t>inverted</a:t>
            </a:r>
            <a:r>
              <a:rPr lang="vi-VN" sz="4000" dirty="0">
                <a:solidFill>
                  <a:schemeClr val="bg1"/>
                </a:solidFill>
              </a:rPr>
              <a:t> </a:t>
            </a:r>
            <a:r>
              <a:rPr lang="vi-VN" sz="4000" dirty="0" err="1">
                <a:solidFill>
                  <a:schemeClr val="bg1"/>
                </a:solidFill>
              </a:rPr>
              <a:t>index</a:t>
            </a:r>
            <a:r>
              <a:rPr lang="vi-VN" sz="4000" dirty="0">
                <a:solidFill>
                  <a:schemeClr val="bg1"/>
                </a:solidFill>
              </a:rPr>
              <a:t> </a:t>
            </a:r>
            <a:r>
              <a:rPr lang="vi-VN" sz="4000" dirty="0" err="1">
                <a:solidFill>
                  <a:schemeClr val="bg1"/>
                </a:solidFill>
              </a:rPr>
              <a:t>cực</a:t>
            </a:r>
            <a:r>
              <a:rPr lang="vi-VN" sz="4000" dirty="0">
                <a:solidFill>
                  <a:schemeClr val="bg1"/>
                </a:solidFill>
              </a:rPr>
              <a:t> </a:t>
            </a:r>
            <a:r>
              <a:rPr lang="vi-VN" sz="4000" dirty="0" err="1">
                <a:solidFill>
                  <a:schemeClr val="bg1"/>
                </a:solidFill>
              </a:rPr>
              <a:t>kì</a:t>
            </a:r>
            <a:r>
              <a:rPr lang="vi-VN" sz="4000" dirty="0">
                <a:solidFill>
                  <a:schemeClr val="bg1"/>
                </a:solidFill>
              </a:rPr>
              <a:t> linh </a:t>
            </a:r>
            <a:r>
              <a:rPr lang="vi-VN" sz="4000" dirty="0" err="1">
                <a:solidFill>
                  <a:schemeClr val="bg1"/>
                </a:solidFill>
              </a:rPr>
              <a:t>hoạt</a:t>
            </a:r>
            <a:r>
              <a:rPr lang="vi-VN" sz="4000" dirty="0">
                <a:solidFill>
                  <a:schemeClr val="bg1"/>
                </a:solidFill>
              </a:rPr>
              <a:t> trong </a:t>
            </a:r>
            <a:r>
              <a:rPr lang="vi-VN" sz="4000" dirty="0" err="1">
                <a:solidFill>
                  <a:schemeClr val="bg1"/>
                </a:solidFill>
              </a:rPr>
              <a:t>việc</a:t>
            </a:r>
            <a:r>
              <a:rPr lang="vi-VN" sz="4000" dirty="0">
                <a:solidFill>
                  <a:schemeClr val="bg1"/>
                </a:solidFill>
              </a:rPr>
              <a:t> </a:t>
            </a:r>
            <a:r>
              <a:rPr lang="vi-VN" sz="4000" dirty="0" err="1">
                <a:solidFill>
                  <a:schemeClr val="bg1"/>
                </a:solidFill>
              </a:rPr>
              <a:t>tìm</a:t>
            </a:r>
            <a:r>
              <a:rPr lang="vi-VN" sz="4000" dirty="0">
                <a:solidFill>
                  <a:schemeClr val="bg1"/>
                </a:solidFill>
              </a:rPr>
              <a:t> </a:t>
            </a:r>
            <a:r>
              <a:rPr lang="vi-VN" sz="4000" dirty="0" err="1">
                <a:solidFill>
                  <a:schemeClr val="bg1"/>
                </a:solidFill>
              </a:rPr>
              <a:t>kiếm</a:t>
            </a:r>
            <a:r>
              <a:rPr lang="vi-VN" sz="4000" dirty="0">
                <a:solidFill>
                  <a:schemeClr val="bg1"/>
                </a:solidFill>
              </a:rPr>
              <a:t>. </a:t>
            </a:r>
            <a:r>
              <a:rPr lang="vi-VN" sz="4000" dirty="0" err="1">
                <a:solidFill>
                  <a:schemeClr val="bg1"/>
                </a:solidFill>
              </a:rPr>
              <a:t>Đầu</a:t>
            </a:r>
            <a:r>
              <a:rPr lang="vi-VN" sz="4000" dirty="0">
                <a:solidFill>
                  <a:schemeClr val="bg1"/>
                </a:solidFill>
              </a:rPr>
              <a:t> </a:t>
            </a:r>
            <a:r>
              <a:rPr lang="vi-VN" sz="4000" dirty="0" err="1">
                <a:solidFill>
                  <a:schemeClr val="bg1"/>
                </a:solidFill>
              </a:rPr>
              <a:t>vào</a:t>
            </a:r>
            <a:r>
              <a:rPr lang="vi-VN" sz="4000" dirty="0">
                <a:solidFill>
                  <a:schemeClr val="bg1"/>
                </a:solidFill>
              </a:rPr>
              <a:t> </a:t>
            </a:r>
            <a:r>
              <a:rPr lang="vi-VN" sz="4000" dirty="0" err="1">
                <a:solidFill>
                  <a:schemeClr val="bg1"/>
                </a:solidFill>
              </a:rPr>
              <a:t>có</a:t>
            </a:r>
            <a:r>
              <a:rPr lang="vi-VN" sz="4000" dirty="0">
                <a:solidFill>
                  <a:schemeClr val="bg1"/>
                </a:solidFill>
              </a:rPr>
              <a:t> </a:t>
            </a:r>
            <a:r>
              <a:rPr lang="vi-VN" sz="4000" dirty="0" err="1">
                <a:solidFill>
                  <a:schemeClr val="bg1"/>
                </a:solidFill>
              </a:rPr>
              <a:t>thể</a:t>
            </a:r>
            <a:r>
              <a:rPr lang="vi-VN" sz="4000" dirty="0">
                <a:solidFill>
                  <a:schemeClr val="bg1"/>
                </a:solidFill>
              </a:rPr>
              <a:t> </a:t>
            </a:r>
            <a:r>
              <a:rPr lang="vi-VN" sz="4000" dirty="0" err="1">
                <a:solidFill>
                  <a:schemeClr val="bg1"/>
                </a:solidFill>
              </a:rPr>
              <a:t>là</a:t>
            </a:r>
            <a:r>
              <a:rPr lang="vi-VN" sz="4000" dirty="0">
                <a:solidFill>
                  <a:schemeClr val="bg1"/>
                </a:solidFill>
              </a:rPr>
              <a:t> “Tên </a:t>
            </a:r>
            <a:r>
              <a:rPr lang="vi-VN" sz="4000" dirty="0" err="1">
                <a:solidFill>
                  <a:schemeClr val="bg1"/>
                </a:solidFill>
              </a:rPr>
              <a:t>là</a:t>
            </a:r>
            <a:r>
              <a:rPr lang="vi-VN" sz="4000" dirty="0">
                <a:solidFill>
                  <a:schemeClr val="bg1"/>
                </a:solidFill>
              </a:rPr>
              <a:t> </a:t>
            </a:r>
            <a:r>
              <a:rPr lang="vi-VN" sz="4000" dirty="0" err="1">
                <a:solidFill>
                  <a:schemeClr val="bg1"/>
                </a:solidFill>
              </a:rPr>
              <a:t>Tiên”,”Tiên</a:t>
            </a:r>
            <a:r>
              <a:rPr lang="vi-VN" sz="4000" dirty="0">
                <a:solidFill>
                  <a:schemeClr val="bg1"/>
                </a:solidFill>
              </a:rPr>
              <a:t> </a:t>
            </a:r>
            <a:r>
              <a:rPr lang="vi-VN" sz="4000" dirty="0" err="1">
                <a:solidFill>
                  <a:schemeClr val="bg1"/>
                </a:solidFill>
              </a:rPr>
              <a:t>là</a:t>
            </a:r>
            <a:r>
              <a:rPr lang="vi-VN" sz="4000" dirty="0">
                <a:solidFill>
                  <a:schemeClr val="bg1"/>
                </a:solidFill>
              </a:rPr>
              <a:t> Tên” </a:t>
            </a:r>
            <a:r>
              <a:rPr lang="vi-VN" sz="4000" dirty="0" err="1">
                <a:solidFill>
                  <a:schemeClr val="bg1"/>
                </a:solidFill>
              </a:rPr>
              <a:t>thì</a:t>
            </a:r>
            <a:r>
              <a:rPr lang="vi-VN" sz="4000" dirty="0">
                <a:solidFill>
                  <a:schemeClr val="bg1"/>
                </a:solidFill>
              </a:rPr>
              <a:t> </a:t>
            </a:r>
            <a:r>
              <a:rPr lang="vi-VN" sz="4000" dirty="0" err="1">
                <a:solidFill>
                  <a:schemeClr val="bg1"/>
                </a:solidFill>
              </a:rPr>
              <a:t>độ</a:t>
            </a:r>
            <a:r>
              <a:rPr lang="vi-VN" sz="4000" dirty="0">
                <a:solidFill>
                  <a:schemeClr val="bg1"/>
                </a:solidFill>
              </a:rPr>
              <a:t> </a:t>
            </a:r>
            <a:r>
              <a:rPr lang="vi-VN" sz="4000" dirty="0" err="1">
                <a:solidFill>
                  <a:schemeClr val="bg1"/>
                </a:solidFill>
              </a:rPr>
              <a:t>phức</a:t>
            </a:r>
            <a:r>
              <a:rPr lang="vi-VN" sz="4000" dirty="0">
                <a:solidFill>
                  <a:schemeClr val="bg1"/>
                </a:solidFill>
              </a:rPr>
              <a:t> </a:t>
            </a:r>
            <a:r>
              <a:rPr lang="vi-VN" sz="4000" dirty="0" err="1">
                <a:solidFill>
                  <a:schemeClr val="bg1"/>
                </a:solidFill>
              </a:rPr>
              <a:t>tạp</a:t>
            </a:r>
            <a:r>
              <a:rPr lang="vi-VN" sz="4000" dirty="0">
                <a:solidFill>
                  <a:schemeClr val="bg1"/>
                </a:solidFill>
              </a:rPr>
              <a:t> không </a:t>
            </a:r>
            <a:r>
              <a:rPr lang="vi-VN" sz="4000" dirty="0" err="1">
                <a:solidFill>
                  <a:schemeClr val="bg1"/>
                </a:solidFill>
              </a:rPr>
              <a:t>đổi</a:t>
            </a:r>
            <a:endParaRPr kumimoji="0" lang="vi-VN" sz="4000" b="0" i="0" u="none" strike="noStrike" cap="none" spc="0" normalizeH="0" baseline="0" dirty="0">
              <a:ln>
                <a:noFill/>
              </a:ln>
              <a:solidFill>
                <a:schemeClr val="bg1"/>
              </a:solidFill>
              <a:effectLst/>
              <a:uFillTx/>
              <a:latin typeface="Helvetica Light"/>
              <a:ea typeface="Helvetica Light"/>
              <a:cs typeface="Helvetica Light"/>
              <a:sym typeface="Helvetica Light"/>
            </a:endParaRPr>
          </a:p>
        </p:txBody>
      </p:sp>
      <p:sp>
        <p:nvSpPr>
          <p:cNvPr id="4" name="Shape 325">
            <a:extLst>
              <a:ext uri="{FF2B5EF4-FFF2-40B4-BE49-F238E27FC236}">
                <a16:creationId xmlns:a16="http://schemas.microsoft.com/office/drawing/2014/main" id="{EFDA2973-5A61-4D00-BD65-A5D4723EA3EB}"/>
              </a:ext>
            </a:extLst>
          </p:cNvPr>
          <p:cNvSpPr/>
          <p:nvPr/>
        </p:nvSpPr>
        <p:spPr>
          <a:xfrm>
            <a:off x="1742103" y="1820027"/>
            <a:ext cx="20994805"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a:defRPr sz="10000" b="1" cap="all">
                <a:solidFill>
                  <a:srgbClr val="FFFFFF"/>
                </a:solidFill>
                <a:latin typeface="+mn-lt"/>
                <a:ea typeface="+mn-ea"/>
                <a:cs typeface="+mn-cs"/>
                <a:sym typeface="Helvetica"/>
              </a:defRPr>
            </a:pPr>
            <a:r>
              <a:rPr lang="vi-VN" sz="7200" dirty="0">
                <a:latin typeface="+mn-lt"/>
              </a:rPr>
              <a:t>Ưu </a:t>
            </a:r>
            <a:r>
              <a:rPr lang="vi-VN" sz="7200" dirty="0" err="1">
                <a:latin typeface="+mn-lt"/>
              </a:rPr>
              <a:t>Điểm</a:t>
            </a:r>
            <a:r>
              <a:rPr lang="vi-VN" sz="7200" dirty="0">
                <a:latin typeface="+mn-lt"/>
              </a:rPr>
              <a:t> khi </a:t>
            </a:r>
            <a:r>
              <a:rPr lang="vi-VN" sz="7200" dirty="0" err="1">
                <a:latin typeface="+mn-lt"/>
              </a:rPr>
              <a:t>sử</a:t>
            </a:r>
            <a:r>
              <a:rPr lang="vi-VN" sz="7200" dirty="0">
                <a:latin typeface="+mn-lt"/>
              </a:rPr>
              <a:t> </a:t>
            </a:r>
            <a:r>
              <a:rPr lang="vi-VN" sz="7200" dirty="0" err="1">
                <a:latin typeface="+mn-lt"/>
              </a:rPr>
              <a:t>dụng</a:t>
            </a:r>
            <a:r>
              <a:rPr lang="vi-VN" sz="7200" dirty="0">
                <a:latin typeface="+mn-lt"/>
              </a:rPr>
              <a:t> </a:t>
            </a:r>
            <a:r>
              <a:rPr lang="vi-VN" sz="7200" dirty="0" err="1">
                <a:latin typeface="+mn-lt"/>
              </a:rPr>
              <a:t>inverted</a:t>
            </a:r>
            <a:r>
              <a:rPr lang="vi-VN" sz="7200" dirty="0">
                <a:latin typeface="+mn-lt"/>
              </a:rPr>
              <a:t> </a:t>
            </a:r>
            <a:r>
              <a:rPr lang="vi-VN" sz="7200" dirty="0" err="1">
                <a:latin typeface="+mn-lt"/>
              </a:rPr>
              <a:t>index</a:t>
            </a:r>
            <a:endParaRPr sz="7200" dirty="0">
              <a:latin typeface="+mn-lt"/>
            </a:endParaRPr>
          </a:p>
        </p:txBody>
      </p:sp>
    </p:spTree>
    <p:extLst>
      <p:ext uri="{BB962C8B-B14F-4D97-AF65-F5344CB8AC3E}">
        <p14:creationId xmlns:p14="http://schemas.microsoft.com/office/powerpoint/2010/main" val="32749466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61C8CA58-6981-4E11-96F7-406BBE428509}"/>
              </a:ext>
            </a:extLst>
          </p:cNvPr>
          <p:cNvSpPr>
            <a:spLocks noGrp="1"/>
          </p:cNvSpPr>
          <p:nvPr>
            <p:ph type="body" idx="1"/>
          </p:nvPr>
        </p:nvSpPr>
        <p:spPr>
          <a:xfrm>
            <a:off x="578499" y="3784151"/>
            <a:ext cx="11831215" cy="7819443"/>
          </a:xfrm>
        </p:spPr>
        <p:txBody>
          <a:bodyPr>
            <a:normAutofit/>
          </a:bodyPr>
          <a:lstStyle/>
          <a:p>
            <a:pPr lvl="1">
              <a:spcBef>
                <a:spcPts val="0"/>
              </a:spcBef>
            </a:pPr>
            <a:r>
              <a:rPr lang="vi-VN" sz="3600" dirty="0" err="1"/>
              <a:t>Để</a:t>
            </a:r>
            <a:r>
              <a:rPr lang="vi-VN" sz="3600" dirty="0"/>
              <a:t> </a:t>
            </a:r>
            <a:r>
              <a:rPr lang="vi-VN" sz="3600" dirty="0" err="1"/>
              <a:t>tạo</a:t>
            </a:r>
            <a:r>
              <a:rPr lang="vi-VN" sz="3600" dirty="0"/>
              <a:t> ra </a:t>
            </a:r>
            <a:r>
              <a:rPr lang="vi-VN" sz="3600" dirty="0" err="1"/>
              <a:t>Inverted</a:t>
            </a:r>
            <a:r>
              <a:rPr lang="vi-VN" sz="3600" dirty="0"/>
              <a:t> </a:t>
            </a:r>
            <a:r>
              <a:rPr lang="vi-VN" sz="3600" dirty="0" err="1"/>
              <a:t>Index</a:t>
            </a:r>
            <a:r>
              <a:rPr lang="vi-VN" sz="3600" dirty="0"/>
              <a:t> </a:t>
            </a:r>
            <a:r>
              <a:rPr lang="vi-VN" sz="3600" dirty="0" err="1"/>
              <a:t>thì</a:t>
            </a:r>
            <a:r>
              <a:rPr lang="vi-VN" sz="3600" dirty="0"/>
              <a:t> </a:t>
            </a:r>
            <a:r>
              <a:rPr lang="vi-VN" sz="3600" dirty="0" err="1"/>
              <a:t>các</a:t>
            </a:r>
            <a:r>
              <a:rPr lang="vi-VN" sz="3600" dirty="0"/>
              <a:t> </a:t>
            </a:r>
            <a:r>
              <a:rPr lang="vi-VN" sz="3600" dirty="0" err="1"/>
              <a:t>bạn</a:t>
            </a:r>
            <a:r>
              <a:rPr lang="vi-VN" sz="3600" dirty="0"/>
              <a:t> </a:t>
            </a:r>
            <a:r>
              <a:rPr lang="vi-VN" sz="3600" dirty="0" err="1"/>
              <a:t>phải</a:t>
            </a:r>
            <a:r>
              <a:rPr lang="vi-VN" sz="3600" dirty="0"/>
              <a:t> </a:t>
            </a:r>
            <a:r>
              <a:rPr lang="vi-VN" sz="3600" dirty="0" err="1"/>
              <a:t>tách</a:t>
            </a:r>
            <a:r>
              <a:rPr lang="vi-VN" sz="3600" dirty="0"/>
              <a:t> </a:t>
            </a:r>
            <a:r>
              <a:rPr lang="vi-VN" sz="3600" dirty="0" err="1"/>
              <a:t>được</a:t>
            </a:r>
            <a:r>
              <a:rPr lang="vi-VN" sz="3600" dirty="0"/>
              <a:t> </a:t>
            </a:r>
            <a:r>
              <a:rPr lang="vi-VN" sz="3600" dirty="0" err="1"/>
              <a:t>một</a:t>
            </a:r>
            <a:r>
              <a:rPr lang="vi-VN" sz="3600" dirty="0"/>
              <a:t> </a:t>
            </a:r>
            <a:r>
              <a:rPr lang="vi-VN" sz="3600" dirty="0" err="1"/>
              <a:t>string</a:t>
            </a:r>
            <a:r>
              <a:rPr lang="vi-VN" sz="3600" dirty="0"/>
              <a:t> ra </a:t>
            </a:r>
            <a:r>
              <a:rPr lang="vi-VN" sz="3600" dirty="0" err="1"/>
              <a:t>thành</a:t>
            </a:r>
            <a:r>
              <a:rPr lang="vi-VN" sz="3600" dirty="0"/>
              <a:t> </a:t>
            </a:r>
            <a:r>
              <a:rPr lang="vi-VN" sz="3600" dirty="0" err="1"/>
              <a:t>các</a:t>
            </a:r>
            <a:r>
              <a:rPr lang="vi-VN" sz="3600" dirty="0"/>
              <a:t> </a:t>
            </a:r>
            <a:r>
              <a:rPr lang="vi-VN" sz="3600" b="1" dirty="0" err="1"/>
              <a:t>term</a:t>
            </a:r>
            <a:r>
              <a:rPr lang="vi-VN" sz="3600" dirty="0"/>
              <a:t>, sau </a:t>
            </a:r>
            <a:r>
              <a:rPr lang="vi-VN" sz="3600" dirty="0" err="1"/>
              <a:t>đó</a:t>
            </a:r>
            <a:r>
              <a:rPr lang="vi-VN" sz="3600" dirty="0"/>
              <a:t> </a:t>
            </a:r>
            <a:r>
              <a:rPr lang="vi-VN" sz="3600" dirty="0" err="1"/>
              <a:t>sẽ</a:t>
            </a:r>
            <a:r>
              <a:rPr lang="vi-VN" sz="3600" dirty="0"/>
              <a:t> </a:t>
            </a:r>
            <a:r>
              <a:rPr lang="vi-VN" sz="3600" dirty="0" err="1"/>
              <a:t>index</a:t>
            </a:r>
            <a:r>
              <a:rPr lang="vi-VN" sz="3600" dirty="0"/>
              <a:t> </a:t>
            </a:r>
            <a:r>
              <a:rPr lang="vi-VN" sz="3600" dirty="0" err="1"/>
              <a:t>string</a:t>
            </a:r>
            <a:r>
              <a:rPr lang="vi-VN" sz="3600" dirty="0"/>
              <a:t> </a:t>
            </a:r>
            <a:r>
              <a:rPr lang="vi-VN" sz="3600" dirty="0" err="1"/>
              <a:t>đó</a:t>
            </a:r>
            <a:r>
              <a:rPr lang="vi-VN" sz="3600" dirty="0"/>
              <a:t> theo </a:t>
            </a:r>
            <a:r>
              <a:rPr lang="vi-VN" sz="3600" dirty="0" err="1"/>
              <a:t>term</a:t>
            </a:r>
            <a:r>
              <a:rPr lang="vi-VN" sz="3600" dirty="0"/>
              <a:t> </a:t>
            </a:r>
            <a:r>
              <a:rPr lang="vi-VN" sz="3600" dirty="0" err="1"/>
              <a:t>đã</a:t>
            </a:r>
            <a:r>
              <a:rPr lang="vi-VN" sz="3600" dirty="0"/>
              <a:t> </a:t>
            </a:r>
            <a:r>
              <a:rPr lang="vi-VN" sz="3600" dirty="0" err="1"/>
              <a:t>tách</a:t>
            </a:r>
            <a:r>
              <a:rPr lang="vi-VN" sz="3600" dirty="0"/>
              <a:t> </a:t>
            </a:r>
            <a:r>
              <a:rPr lang="vi-VN" sz="3600" dirty="0" err="1"/>
              <a:t>được</a:t>
            </a:r>
            <a:r>
              <a:rPr lang="vi-VN" sz="3600" dirty="0"/>
              <a:t>. </a:t>
            </a:r>
            <a:r>
              <a:rPr lang="vi-VN" sz="3600" dirty="0" err="1"/>
              <a:t>Chính</a:t>
            </a:r>
            <a:r>
              <a:rPr lang="vi-VN" sz="3600" dirty="0"/>
              <a:t> </a:t>
            </a:r>
            <a:r>
              <a:rPr lang="vi-VN" sz="3600" dirty="0" err="1"/>
              <a:t>vì</a:t>
            </a:r>
            <a:r>
              <a:rPr lang="vi-VN" sz="3600" dirty="0"/>
              <a:t> </a:t>
            </a:r>
            <a:r>
              <a:rPr lang="vi-VN" sz="3600" dirty="0" err="1"/>
              <a:t>thế</a:t>
            </a:r>
            <a:r>
              <a:rPr lang="vi-VN" sz="3600" dirty="0"/>
              <a:t> </a:t>
            </a:r>
            <a:r>
              <a:rPr lang="vi-VN" sz="3600" dirty="0" err="1"/>
              <a:t>việc</a:t>
            </a:r>
            <a:r>
              <a:rPr lang="vi-VN" sz="3600" dirty="0"/>
              <a:t> </a:t>
            </a:r>
            <a:r>
              <a:rPr lang="vi-VN" sz="3600" b="1" dirty="0" err="1"/>
              <a:t>tách</a:t>
            </a:r>
            <a:r>
              <a:rPr lang="vi-VN" sz="3600" b="1" dirty="0"/>
              <a:t> </a:t>
            </a:r>
            <a:r>
              <a:rPr lang="vi-VN" sz="3600" b="1" dirty="0" err="1"/>
              <a:t>string</a:t>
            </a:r>
            <a:r>
              <a:rPr lang="vi-VN" sz="3600" dirty="0"/>
              <a:t>, hay </a:t>
            </a:r>
            <a:r>
              <a:rPr lang="vi-VN" sz="3600" dirty="0" err="1"/>
              <a:t>còn</a:t>
            </a:r>
            <a:r>
              <a:rPr lang="vi-VN" sz="3600" dirty="0"/>
              <a:t> </a:t>
            </a:r>
            <a:r>
              <a:rPr lang="vi-VN" sz="3600" dirty="0" err="1"/>
              <a:t>gọi</a:t>
            </a:r>
            <a:r>
              <a:rPr lang="vi-VN" sz="3600" dirty="0"/>
              <a:t> </a:t>
            </a:r>
            <a:r>
              <a:rPr lang="vi-VN" sz="3600" dirty="0" err="1"/>
              <a:t>là</a:t>
            </a:r>
            <a:r>
              <a:rPr lang="vi-VN" sz="3600" dirty="0"/>
              <a:t> </a:t>
            </a:r>
            <a:r>
              <a:rPr lang="vi-VN" sz="3600" b="1" dirty="0" err="1"/>
              <a:t>Tokenize</a:t>
            </a:r>
            <a:r>
              <a:rPr lang="vi-VN" sz="3600" dirty="0"/>
              <a:t> </a:t>
            </a:r>
            <a:r>
              <a:rPr lang="vi-VN" sz="3600" dirty="0" err="1"/>
              <a:t>là</a:t>
            </a:r>
            <a:r>
              <a:rPr lang="vi-VN" sz="3600" dirty="0"/>
              <a:t> </a:t>
            </a:r>
            <a:r>
              <a:rPr lang="vi-VN" sz="3600" dirty="0" err="1"/>
              <a:t>một</a:t>
            </a:r>
            <a:r>
              <a:rPr lang="vi-VN" sz="3600" dirty="0"/>
              <a:t> </a:t>
            </a:r>
            <a:r>
              <a:rPr lang="vi-VN" sz="3600" dirty="0" err="1"/>
              <a:t>bài</a:t>
            </a:r>
            <a:r>
              <a:rPr lang="vi-VN" sz="3600" dirty="0"/>
              <a:t> </a:t>
            </a:r>
            <a:r>
              <a:rPr lang="vi-VN" sz="3600" dirty="0" err="1"/>
              <a:t>toán</a:t>
            </a:r>
            <a:r>
              <a:rPr lang="vi-VN" sz="3600" dirty="0"/>
              <a:t> con quan </a:t>
            </a:r>
            <a:r>
              <a:rPr lang="vi-VN" sz="3600" dirty="0" err="1"/>
              <a:t>trọng</a:t>
            </a:r>
            <a:r>
              <a:rPr lang="vi-VN" sz="3600" dirty="0"/>
              <a:t> </a:t>
            </a:r>
            <a:r>
              <a:rPr lang="vi-VN" sz="3600" dirty="0" err="1"/>
              <a:t>nằm</a:t>
            </a:r>
            <a:r>
              <a:rPr lang="vi-VN" sz="3600" dirty="0"/>
              <a:t> trong </a:t>
            </a:r>
            <a:r>
              <a:rPr lang="vi-VN" sz="3600" dirty="0" err="1"/>
              <a:t>bài</a:t>
            </a:r>
            <a:r>
              <a:rPr lang="vi-VN" sz="3600" dirty="0"/>
              <a:t> </a:t>
            </a:r>
            <a:r>
              <a:rPr lang="vi-VN" sz="3600" dirty="0" err="1"/>
              <a:t>toán</a:t>
            </a:r>
            <a:r>
              <a:rPr lang="vi-VN" sz="3600" dirty="0"/>
              <a:t> </a:t>
            </a:r>
            <a:r>
              <a:rPr lang="vi-VN" sz="3600" dirty="0" err="1"/>
              <a:t>lớn</a:t>
            </a:r>
            <a:r>
              <a:rPr lang="vi-VN" sz="3600" dirty="0"/>
              <a:t> </a:t>
            </a:r>
            <a:r>
              <a:rPr lang="vi-VN" sz="3600" dirty="0" err="1"/>
              <a:t>của</a:t>
            </a:r>
            <a:r>
              <a:rPr lang="vi-VN" sz="3600" dirty="0"/>
              <a:t> </a:t>
            </a:r>
            <a:r>
              <a:rPr lang="vi-VN" sz="3600" dirty="0" err="1"/>
              <a:t>Full</a:t>
            </a:r>
            <a:r>
              <a:rPr lang="vi-VN" sz="3600" dirty="0"/>
              <a:t> </a:t>
            </a:r>
            <a:r>
              <a:rPr lang="vi-VN" sz="3600" dirty="0" err="1"/>
              <a:t>Text</a:t>
            </a:r>
            <a:r>
              <a:rPr lang="vi-VN" sz="3600" dirty="0"/>
              <a:t> </a:t>
            </a:r>
            <a:r>
              <a:rPr lang="vi-VN" sz="3600" dirty="0" err="1"/>
              <a:t>Search</a:t>
            </a:r>
            <a:r>
              <a:rPr lang="vi-VN" sz="3600" dirty="0"/>
              <a:t>. Hai </a:t>
            </a:r>
            <a:r>
              <a:rPr lang="vi-VN" sz="3600" dirty="0" err="1"/>
              <a:t>kĩ</a:t>
            </a:r>
            <a:r>
              <a:rPr lang="vi-VN" sz="3600" dirty="0"/>
              <a:t> </a:t>
            </a:r>
            <a:r>
              <a:rPr lang="vi-VN" sz="3600" dirty="0" err="1"/>
              <a:t>thuật</a:t>
            </a:r>
            <a:r>
              <a:rPr lang="vi-VN" sz="3600" dirty="0"/>
              <a:t> </a:t>
            </a:r>
            <a:r>
              <a:rPr lang="vi-VN" sz="3600" dirty="0" err="1"/>
              <a:t>Tokenize</a:t>
            </a:r>
            <a:r>
              <a:rPr lang="vi-VN" sz="3600" dirty="0"/>
              <a:t> cơ </a:t>
            </a:r>
            <a:r>
              <a:rPr lang="vi-VN" sz="3600" dirty="0" err="1"/>
              <a:t>bản</a:t>
            </a:r>
            <a:r>
              <a:rPr lang="vi-VN" sz="3600" dirty="0"/>
              <a:t> </a:t>
            </a:r>
            <a:r>
              <a:rPr lang="vi-VN" sz="3600" dirty="0" err="1"/>
              <a:t>là</a:t>
            </a:r>
            <a:r>
              <a:rPr lang="vi-VN" sz="3600" dirty="0"/>
              <a:t>:</a:t>
            </a:r>
          </a:p>
          <a:p>
            <a:pPr lvl="2">
              <a:spcBef>
                <a:spcPts val="0"/>
              </a:spcBef>
            </a:pPr>
            <a:r>
              <a:rPr lang="vi-VN" sz="3600" dirty="0"/>
              <a:t>N-</a:t>
            </a:r>
            <a:r>
              <a:rPr lang="vi-VN" sz="3600" dirty="0" err="1"/>
              <a:t>Gram</a:t>
            </a:r>
            <a:endParaRPr lang="vi-VN" sz="3600" dirty="0"/>
          </a:p>
          <a:p>
            <a:pPr lvl="2">
              <a:spcBef>
                <a:spcPts val="0"/>
              </a:spcBef>
            </a:pPr>
            <a:r>
              <a:rPr lang="vi-VN" sz="3600" dirty="0" err="1"/>
              <a:t>Morphological</a:t>
            </a:r>
            <a:r>
              <a:rPr lang="vi-VN" sz="3600" dirty="0"/>
              <a:t> </a:t>
            </a:r>
            <a:r>
              <a:rPr lang="vi-VN" sz="3600" dirty="0" err="1"/>
              <a:t>Analysis</a:t>
            </a:r>
            <a:endParaRPr lang="vi-VN" sz="3600" dirty="0"/>
          </a:p>
          <a:p>
            <a:endParaRPr lang="vi-VN" dirty="0"/>
          </a:p>
        </p:txBody>
      </p:sp>
      <p:sp>
        <p:nvSpPr>
          <p:cNvPr id="3" name="Shape 325">
            <a:extLst>
              <a:ext uri="{FF2B5EF4-FFF2-40B4-BE49-F238E27FC236}">
                <a16:creationId xmlns:a16="http://schemas.microsoft.com/office/drawing/2014/main" id="{92878A1F-812A-4514-A015-F2971D5CBE57}"/>
              </a:ext>
            </a:extLst>
          </p:cNvPr>
          <p:cNvSpPr/>
          <p:nvPr/>
        </p:nvSpPr>
        <p:spPr>
          <a:xfrm>
            <a:off x="1642188" y="1398953"/>
            <a:ext cx="22184966" cy="164147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10000" b="1" cap="all">
                <a:solidFill>
                  <a:srgbClr val="FFFFFF"/>
                </a:solidFill>
                <a:latin typeface="+mn-lt"/>
                <a:ea typeface="+mn-ea"/>
                <a:cs typeface="+mn-cs"/>
                <a:sym typeface="Helvetica"/>
              </a:defRPr>
            </a:pPr>
            <a:r>
              <a:rPr lang="en-US" dirty="0">
                <a:solidFill>
                  <a:schemeClr val="accent2"/>
                </a:solidFill>
                <a:latin typeface="+mn-lt"/>
              </a:rPr>
              <a:t>II. </a:t>
            </a:r>
            <a:r>
              <a:rPr lang="en-US" dirty="0" err="1">
                <a:solidFill>
                  <a:schemeClr val="accent2"/>
                </a:solidFill>
                <a:latin typeface="+mn-lt"/>
              </a:rPr>
              <a:t>Tách</a:t>
            </a:r>
            <a:r>
              <a:rPr lang="en-US" dirty="0">
                <a:solidFill>
                  <a:schemeClr val="accent2"/>
                </a:solidFill>
                <a:latin typeface="+mn-lt"/>
              </a:rPr>
              <a:t> </a:t>
            </a:r>
            <a:r>
              <a:rPr lang="en-US" dirty="0" err="1">
                <a:solidFill>
                  <a:schemeClr val="accent2"/>
                </a:solidFill>
                <a:latin typeface="+mn-lt"/>
              </a:rPr>
              <a:t>từ</a:t>
            </a:r>
            <a:r>
              <a:rPr lang="en-US" dirty="0">
                <a:solidFill>
                  <a:schemeClr val="accent2"/>
                </a:solidFill>
                <a:latin typeface="+mn-lt"/>
              </a:rPr>
              <a:t> (</a:t>
            </a:r>
            <a:r>
              <a:rPr lang="vi-VN" dirty="0">
                <a:solidFill>
                  <a:schemeClr val="accent2"/>
                </a:solidFill>
                <a:latin typeface="+mn-lt"/>
              </a:rPr>
              <a:t>Tokenize</a:t>
            </a:r>
            <a:r>
              <a:rPr lang="en-US" dirty="0">
                <a:solidFill>
                  <a:schemeClr val="accent2"/>
                </a:solidFill>
                <a:latin typeface="+mn-lt"/>
              </a:rPr>
              <a:t>)</a:t>
            </a:r>
            <a:endParaRPr dirty="0">
              <a:solidFill>
                <a:schemeClr val="accent2"/>
              </a:solidFill>
              <a:latin typeface="+mn-lt"/>
            </a:endParaRPr>
          </a:p>
        </p:txBody>
      </p:sp>
      <p:pic>
        <p:nvPicPr>
          <p:cNvPr id="1026" name="Picture 2" descr="Káº¿t quáº£ hÃ¬nh áº£nh cho Tokenize">
            <a:extLst>
              <a:ext uri="{FF2B5EF4-FFF2-40B4-BE49-F238E27FC236}">
                <a16:creationId xmlns:a16="http://schemas.microsoft.com/office/drawing/2014/main" id="{7B24EA4B-FAC0-48F1-9B8B-19BC6F816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858" y="4142792"/>
            <a:ext cx="10593354" cy="6382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7136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9" name="Shape 299"/>
          <p:cNvSpPr/>
          <p:nvPr/>
        </p:nvSpPr>
        <p:spPr>
          <a:xfrm>
            <a:off x="1507981" y="1469649"/>
            <a:ext cx="7393423" cy="164147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a:defRPr sz="10000" b="1" cap="all">
                <a:solidFill>
                  <a:srgbClr val="068D95"/>
                </a:solidFill>
                <a:latin typeface="+mn-lt"/>
                <a:ea typeface="+mn-ea"/>
                <a:cs typeface="+mn-cs"/>
                <a:sym typeface="Helvetica"/>
              </a:defRPr>
            </a:pPr>
            <a:r>
              <a:rPr lang="vi-VN" dirty="0">
                <a:solidFill>
                  <a:schemeClr val="tx1"/>
                </a:solidFill>
                <a:latin typeface="+mn-lt"/>
              </a:rPr>
              <a:t>N-Gram</a:t>
            </a:r>
            <a:endParaRPr dirty="0">
              <a:solidFill>
                <a:schemeClr val="tx1"/>
              </a:solidFill>
              <a:latin typeface="+mn-lt"/>
            </a:endParaRPr>
          </a:p>
        </p:txBody>
      </p:sp>
      <p:sp>
        <p:nvSpPr>
          <p:cNvPr id="301" name="Shape 301"/>
          <p:cNvSpPr/>
          <p:nvPr/>
        </p:nvSpPr>
        <p:spPr>
          <a:xfrm>
            <a:off x="1393493" y="5059418"/>
            <a:ext cx="20552107" cy="256480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spcBef>
                <a:spcPts val="5900"/>
              </a:spcBef>
              <a:defRPr sz="3000">
                <a:solidFill>
                  <a:srgbClr val="5E7484"/>
                </a:solidFill>
                <a:latin typeface="+mn-lt"/>
                <a:ea typeface="+mn-ea"/>
                <a:cs typeface="+mn-cs"/>
                <a:sym typeface="Helvetica"/>
              </a:defRPr>
            </a:lvl1pPr>
          </a:lstStyle>
          <a:p>
            <a:pPr>
              <a:spcBef>
                <a:spcPts val="0"/>
              </a:spcBef>
            </a:pPr>
            <a:r>
              <a:rPr lang="vi-VN" sz="4000" dirty="0"/>
              <a:t>N-</a:t>
            </a:r>
            <a:r>
              <a:rPr lang="vi-VN" sz="4000" dirty="0" err="1"/>
              <a:t>gram</a:t>
            </a:r>
            <a:r>
              <a:rPr lang="vi-VN" sz="4000" dirty="0"/>
              <a:t> </a:t>
            </a:r>
            <a:r>
              <a:rPr lang="vi-VN" sz="4000" dirty="0" err="1"/>
              <a:t>là</a:t>
            </a:r>
            <a:r>
              <a:rPr lang="vi-VN" sz="4000" dirty="0"/>
              <a:t> </a:t>
            </a:r>
            <a:r>
              <a:rPr lang="vi-VN" sz="4000" dirty="0" err="1"/>
              <a:t>kĩ</a:t>
            </a:r>
            <a:r>
              <a:rPr lang="vi-VN" sz="4000" dirty="0"/>
              <a:t> </a:t>
            </a:r>
            <a:r>
              <a:rPr lang="vi-VN" sz="4000" dirty="0" err="1"/>
              <a:t>thuật</a:t>
            </a:r>
            <a:r>
              <a:rPr lang="vi-VN" sz="4000" dirty="0"/>
              <a:t> </a:t>
            </a:r>
            <a:r>
              <a:rPr lang="vi-VN" sz="4000" dirty="0" err="1"/>
              <a:t>tokenize</a:t>
            </a:r>
            <a:r>
              <a:rPr lang="vi-VN" sz="4000" dirty="0"/>
              <a:t>(</a:t>
            </a:r>
            <a:r>
              <a:rPr lang="vi-VN" sz="4000" dirty="0" err="1"/>
              <a:t>tách</a:t>
            </a:r>
            <a:r>
              <a:rPr lang="vi-VN" sz="4000" dirty="0"/>
              <a:t> </a:t>
            </a:r>
            <a:r>
              <a:rPr lang="vi-VN" sz="4000" dirty="0" err="1"/>
              <a:t>string</a:t>
            </a:r>
            <a:r>
              <a:rPr lang="vi-VN" sz="4000" dirty="0"/>
              <a:t> ra thanh </a:t>
            </a:r>
            <a:r>
              <a:rPr lang="vi-VN" sz="4000" dirty="0" err="1"/>
              <a:t>các</a:t>
            </a:r>
            <a:r>
              <a:rPr lang="vi-VN" sz="4000" dirty="0"/>
              <a:t> </a:t>
            </a:r>
            <a:r>
              <a:rPr lang="vi-VN" sz="4000" dirty="0" err="1"/>
              <a:t>text</a:t>
            </a:r>
            <a:r>
              <a:rPr lang="vi-VN" sz="4000" dirty="0"/>
              <a:t> </a:t>
            </a:r>
            <a:r>
              <a:rPr lang="vi-VN" sz="4000" dirty="0" err="1"/>
              <a:t>nhỏ</a:t>
            </a:r>
            <a:r>
              <a:rPr lang="vi-VN" sz="4000" dirty="0"/>
              <a:t>) </a:t>
            </a:r>
            <a:r>
              <a:rPr lang="vi-VN" sz="4000" dirty="0" err="1"/>
              <a:t>một</a:t>
            </a:r>
            <a:r>
              <a:rPr lang="vi-VN" sz="4000" dirty="0"/>
              <a:t> </a:t>
            </a:r>
            <a:r>
              <a:rPr lang="vi-VN" sz="4000" dirty="0" err="1"/>
              <a:t>chuỗi</a:t>
            </a:r>
            <a:r>
              <a:rPr lang="vi-VN" sz="4000" dirty="0"/>
              <a:t> </a:t>
            </a:r>
            <a:r>
              <a:rPr lang="vi-VN" sz="4000" dirty="0" err="1"/>
              <a:t>thành</a:t>
            </a:r>
            <a:r>
              <a:rPr lang="vi-VN" sz="4000" dirty="0"/>
              <a:t> </a:t>
            </a:r>
            <a:r>
              <a:rPr lang="vi-VN" sz="4000" dirty="0" err="1"/>
              <a:t>các</a:t>
            </a:r>
            <a:r>
              <a:rPr lang="vi-VN" sz="4000" dirty="0"/>
              <a:t> </a:t>
            </a:r>
            <a:r>
              <a:rPr lang="vi-VN" sz="4000" dirty="0" err="1"/>
              <a:t>chuỗi</a:t>
            </a:r>
            <a:r>
              <a:rPr lang="vi-VN" sz="4000" dirty="0"/>
              <a:t> con, thông qua </a:t>
            </a:r>
            <a:r>
              <a:rPr lang="vi-VN" sz="4000" dirty="0" err="1"/>
              <a:t>việc</a:t>
            </a:r>
            <a:r>
              <a:rPr lang="vi-VN" sz="4000" dirty="0"/>
              <a:t> </a:t>
            </a:r>
            <a:r>
              <a:rPr lang="vi-VN" sz="4000" b="1" dirty="0"/>
              <a:t>chia </a:t>
            </a:r>
            <a:r>
              <a:rPr lang="vi-VN" sz="4000" b="1" dirty="0" err="1"/>
              <a:t>đều</a:t>
            </a:r>
            <a:r>
              <a:rPr lang="vi-VN" sz="4000" dirty="0"/>
              <a:t> </a:t>
            </a:r>
            <a:r>
              <a:rPr lang="vi-VN" sz="4000" dirty="0" err="1"/>
              <a:t>chuỗi</a:t>
            </a:r>
            <a:r>
              <a:rPr lang="vi-VN" sz="4000" dirty="0"/>
              <a:t> </a:t>
            </a:r>
            <a:r>
              <a:rPr lang="vi-VN" sz="4000" dirty="0" err="1"/>
              <a:t>đã</a:t>
            </a:r>
            <a:r>
              <a:rPr lang="vi-VN" sz="4000" dirty="0"/>
              <a:t> </a:t>
            </a:r>
            <a:r>
              <a:rPr lang="vi-VN" sz="4000" dirty="0" err="1"/>
              <a:t>có</a:t>
            </a:r>
            <a:r>
              <a:rPr lang="vi-VN" sz="4000" dirty="0"/>
              <a:t> </a:t>
            </a:r>
            <a:r>
              <a:rPr lang="vi-VN" sz="4000" dirty="0" err="1"/>
              <a:t>thành</a:t>
            </a:r>
            <a:r>
              <a:rPr lang="vi-VN" sz="4000" dirty="0"/>
              <a:t> </a:t>
            </a:r>
            <a:r>
              <a:rPr lang="vi-VN" sz="4000" dirty="0" err="1"/>
              <a:t>các</a:t>
            </a:r>
            <a:r>
              <a:rPr lang="vi-VN" sz="4000" dirty="0"/>
              <a:t> </a:t>
            </a:r>
            <a:r>
              <a:rPr lang="vi-VN" sz="4000" dirty="0" err="1"/>
              <a:t>chuỗi</a:t>
            </a:r>
            <a:r>
              <a:rPr lang="vi-VN" sz="4000" dirty="0"/>
              <a:t> con </a:t>
            </a:r>
            <a:r>
              <a:rPr lang="vi-VN" sz="4000" dirty="0" err="1"/>
              <a:t>đều</a:t>
            </a:r>
            <a:r>
              <a:rPr lang="vi-VN" sz="4000" dirty="0"/>
              <a:t> nhau, </a:t>
            </a:r>
            <a:r>
              <a:rPr lang="vi-VN" sz="4000" dirty="0" err="1"/>
              <a:t>có</a:t>
            </a:r>
            <a:r>
              <a:rPr lang="vi-VN" sz="4000" dirty="0"/>
              <a:t> </a:t>
            </a:r>
            <a:r>
              <a:rPr lang="vi-VN" sz="4000" dirty="0" err="1"/>
              <a:t>độ</a:t>
            </a:r>
            <a:r>
              <a:rPr lang="vi-VN" sz="4000" dirty="0"/>
              <a:t> </a:t>
            </a:r>
            <a:r>
              <a:rPr lang="vi-VN" sz="4000" dirty="0" err="1"/>
              <a:t>dài</a:t>
            </a:r>
            <a:r>
              <a:rPr lang="vi-VN" sz="4000" dirty="0"/>
              <a:t> </a:t>
            </a:r>
            <a:r>
              <a:rPr lang="vi-VN" sz="4000" dirty="0" err="1"/>
              <a:t>là</a:t>
            </a:r>
            <a:r>
              <a:rPr lang="vi-VN" sz="4000" dirty="0"/>
              <a:t> N.</a:t>
            </a:r>
          </a:p>
          <a:p>
            <a:pPr>
              <a:spcBef>
                <a:spcPts val="0"/>
              </a:spcBef>
            </a:pPr>
            <a:r>
              <a:rPr lang="vi-VN" sz="4000" dirty="0" err="1"/>
              <a:t>Về</a:t>
            </a:r>
            <a:r>
              <a:rPr lang="vi-VN" sz="4000" dirty="0"/>
              <a:t> cơ </a:t>
            </a:r>
            <a:r>
              <a:rPr lang="vi-VN" sz="4000" dirty="0" err="1"/>
              <a:t>bản</a:t>
            </a:r>
            <a:r>
              <a:rPr lang="vi-VN" sz="4000" dirty="0"/>
              <a:t> </a:t>
            </a:r>
            <a:r>
              <a:rPr lang="vi-VN" sz="4000" dirty="0" err="1"/>
              <a:t>thì</a:t>
            </a:r>
            <a:r>
              <a:rPr lang="vi-VN" sz="4000" dirty="0"/>
              <a:t> N </a:t>
            </a:r>
            <a:r>
              <a:rPr lang="vi-VN" sz="4000" dirty="0" err="1"/>
              <a:t>thường</a:t>
            </a:r>
            <a:r>
              <a:rPr lang="vi-VN" sz="4000" dirty="0"/>
              <a:t> </a:t>
            </a:r>
            <a:r>
              <a:rPr lang="vi-VN" sz="4000" dirty="0" err="1"/>
              <a:t>nằm</a:t>
            </a:r>
            <a:r>
              <a:rPr lang="vi-VN" sz="4000" dirty="0"/>
              <a:t> </a:t>
            </a:r>
            <a:r>
              <a:rPr lang="vi-VN" sz="4000" dirty="0" err="1"/>
              <a:t>từ</a:t>
            </a:r>
            <a:r>
              <a:rPr lang="vi-VN" sz="4000" dirty="0"/>
              <a:t> 1~3, </a:t>
            </a:r>
            <a:r>
              <a:rPr lang="vi-VN" sz="4000" dirty="0" err="1"/>
              <a:t>với</a:t>
            </a:r>
            <a:r>
              <a:rPr lang="vi-VN" sz="4000" dirty="0"/>
              <a:t> </a:t>
            </a:r>
            <a:r>
              <a:rPr lang="vi-VN" sz="4000" dirty="0" err="1"/>
              <a:t>các</a:t>
            </a:r>
            <a:r>
              <a:rPr lang="vi-VN" sz="4000" dirty="0"/>
              <a:t> tên </a:t>
            </a:r>
            <a:r>
              <a:rPr lang="vi-VN" sz="4000" dirty="0" err="1"/>
              <a:t>gọi</a:t>
            </a:r>
            <a:r>
              <a:rPr lang="vi-VN" sz="4000" dirty="0"/>
              <a:t> tương </a:t>
            </a:r>
            <a:r>
              <a:rPr lang="vi-VN" sz="4000" dirty="0" err="1"/>
              <a:t>ứng</a:t>
            </a:r>
            <a:r>
              <a:rPr lang="vi-VN" sz="4000" dirty="0"/>
              <a:t> </a:t>
            </a:r>
            <a:r>
              <a:rPr lang="vi-VN" sz="4000" dirty="0" err="1"/>
              <a:t>là</a:t>
            </a:r>
            <a:r>
              <a:rPr lang="vi-VN" sz="4000" dirty="0"/>
              <a:t> </a:t>
            </a:r>
            <a:r>
              <a:rPr lang="vi-VN" sz="4000" dirty="0" err="1"/>
              <a:t>unigram</a:t>
            </a:r>
            <a:r>
              <a:rPr lang="vi-VN" sz="4000" dirty="0"/>
              <a:t>(N==1), </a:t>
            </a:r>
            <a:r>
              <a:rPr lang="vi-VN" sz="4000" dirty="0" err="1"/>
              <a:t>bigram</a:t>
            </a:r>
            <a:r>
              <a:rPr lang="vi-VN" sz="4000" dirty="0"/>
              <a:t>(N==2), </a:t>
            </a:r>
            <a:r>
              <a:rPr lang="vi-VN" sz="4000" dirty="0" err="1"/>
              <a:t>trigram</a:t>
            </a:r>
            <a:r>
              <a:rPr lang="vi-VN" sz="4000" dirty="0"/>
              <a:t>(N==3). </a:t>
            </a:r>
            <a:endParaRPr sz="4000" dirty="0"/>
          </a:p>
        </p:txBody>
      </p:sp>
      <p:sp>
        <p:nvSpPr>
          <p:cNvPr id="2" name="Hộp Văn bản 1">
            <a:extLst>
              <a:ext uri="{FF2B5EF4-FFF2-40B4-BE49-F238E27FC236}">
                <a16:creationId xmlns:a16="http://schemas.microsoft.com/office/drawing/2014/main" id="{01314C8B-4246-4309-99AA-84FD346FB532}"/>
              </a:ext>
            </a:extLst>
          </p:cNvPr>
          <p:cNvSpPr txBox="1"/>
          <p:nvPr/>
        </p:nvSpPr>
        <p:spPr>
          <a:xfrm>
            <a:off x="2369975" y="8750075"/>
            <a:ext cx="789369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vi-VN" sz="4000" dirty="0">
                <a:ea typeface="Gungsuh" panose="02030600000101010101" pitchFamily="18" charset="-127"/>
              </a:rPr>
              <a:t>Ví dụ : </a:t>
            </a:r>
            <a:r>
              <a:rPr lang="vi-VN" sz="4000" b="1" dirty="0">
                <a:ea typeface="Gungsuh" panose="02030600000101010101" pitchFamily="18" charset="-127"/>
              </a:rPr>
              <a:t>“</a:t>
            </a:r>
            <a:r>
              <a:rPr lang="en-US" sz="4000" b="1" dirty="0">
                <a:ea typeface="Gungsuh" panose="02030600000101010101" pitchFamily="18" charset="-127"/>
              </a:rPr>
              <a:t>Hello world!</a:t>
            </a:r>
            <a:r>
              <a:rPr lang="vi-VN" sz="4000" b="1" dirty="0">
                <a:ea typeface="Gungsuh" panose="02030600000101010101" pitchFamily="18" charset="-127"/>
              </a:rPr>
              <a:t>”.</a:t>
            </a:r>
            <a:endParaRPr kumimoji="0" lang="vi-VN" sz="4000" b="0" i="0" u="none" strike="noStrike" cap="none" spc="0" normalizeH="0" baseline="0" dirty="0">
              <a:ln>
                <a:noFill/>
              </a:ln>
              <a:solidFill>
                <a:srgbClr val="000000"/>
              </a:solidFill>
              <a:effectLst/>
              <a:uFillTx/>
              <a:ea typeface="Gungsuh" panose="02030600000101010101" pitchFamily="18" charset="-127"/>
              <a:sym typeface="Helvetica Light"/>
            </a:endParaRPr>
          </a:p>
        </p:txBody>
      </p:sp>
      <p:sp>
        <p:nvSpPr>
          <p:cNvPr id="5" name="Mũi tên: Xuống 4">
            <a:extLst>
              <a:ext uri="{FF2B5EF4-FFF2-40B4-BE49-F238E27FC236}">
                <a16:creationId xmlns:a16="http://schemas.microsoft.com/office/drawing/2014/main" id="{7EC34556-06F9-4FC1-9D76-C0308DC7539C}"/>
              </a:ext>
            </a:extLst>
          </p:cNvPr>
          <p:cNvSpPr/>
          <p:nvPr/>
        </p:nvSpPr>
        <p:spPr>
          <a:xfrm>
            <a:off x="6528188" y="9741158"/>
            <a:ext cx="821093" cy="718145"/>
          </a:xfrm>
          <a:prstGeom prst="down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vi-V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 name="Rectangle 3"/>
          <p:cNvSpPr/>
          <p:nvPr/>
        </p:nvSpPr>
        <p:spPr>
          <a:xfrm>
            <a:off x="2369974" y="11080375"/>
            <a:ext cx="16375225" cy="923330"/>
          </a:xfrm>
          <a:prstGeom prst="rect">
            <a:avLst/>
          </a:prstGeom>
        </p:spPr>
        <p:txBody>
          <a:bodyPr wrap="square">
            <a:spAutoFit/>
          </a:bodyPr>
          <a:lstStyle/>
          <a:p>
            <a:pPr>
              <a:spcAft>
                <a:spcPts val="600"/>
              </a:spcAft>
            </a:pPr>
            <a:r>
              <a:rPr lang="en-US" sz="5400" spc="-5" dirty="0">
                <a:solidFill>
                  <a:srgbClr val="1B1B1B"/>
                </a:solidFill>
                <a:latin typeface="Times New Roman" panose="02020603050405020304" pitchFamily="18" charset="0"/>
                <a:ea typeface="Times New Roman" panose="02020603050405020304" pitchFamily="18" charset="0"/>
              </a:rPr>
              <a:t>"Hello world!" =&gt; {"He", "</a:t>
            </a:r>
            <a:r>
              <a:rPr lang="en-US" sz="5400" spc="-5" dirty="0" err="1">
                <a:solidFill>
                  <a:srgbClr val="1B1B1B"/>
                </a:solidFill>
                <a:latin typeface="Times New Roman" panose="02020603050405020304" pitchFamily="18" charset="0"/>
                <a:ea typeface="Times New Roman" panose="02020603050405020304" pitchFamily="18" charset="0"/>
              </a:rPr>
              <a:t>ll</a:t>
            </a:r>
            <a:r>
              <a:rPr lang="en-US" sz="5400" spc="-5" dirty="0">
                <a:solidFill>
                  <a:srgbClr val="1B1B1B"/>
                </a:solidFill>
                <a:latin typeface="Times New Roman" panose="02020603050405020304" pitchFamily="18" charset="0"/>
                <a:ea typeface="Times New Roman" panose="02020603050405020304" pitchFamily="18" charset="0"/>
              </a:rPr>
              <a:t>", "o ", "wo", "</a:t>
            </a:r>
            <a:r>
              <a:rPr lang="en-US" sz="5400" spc="-5" dirty="0" err="1">
                <a:solidFill>
                  <a:srgbClr val="1B1B1B"/>
                </a:solidFill>
                <a:latin typeface="Times New Roman" panose="02020603050405020304" pitchFamily="18" charset="0"/>
                <a:ea typeface="Times New Roman" panose="02020603050405020304" pitchFamily="18" charset="0"/>
              </a:rPr>
              <a:t>rl</a:t>
            </a:r>
            <a:r>
              <a:rPr lang="en-US" sz="5400" spc="-5" dirty="0">
                <a:solidFill>
                  <a:srgbClr val="1B1B1B"/>
                </a:solidFill>
                <a:latin typeface="Times New Roman" panose="02020603050405020304" pitchFamily="18" charset="0"/>
                <a:ea typeface="Times New Roman" panose="02020603050405020304" pitchFamily="18" charset="0"/>
              </a:rPr>
              <a:t>", "d!"}</a:t>
            </a:r>
            <a:endParaRPr lang="en-US" sz="4800" dirty="0">
              <a:latin typeface="Times New Roman" panose="02020603050405020304" pitchFamily="18" charset="0"/>
              <a:ea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 grpId="0" animBg="1"/>
      <p:bldP spid="2" grpId="0"/>
      <p:bldP spid="5" grpId="0" animBg="1"/>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Bi - rose">
      <a:dk1>
        <a:srgbClr val="2A3438"/>
      </a:dk1>
      <a:lt1>
        <a:srgbClr val="FFFFFF"/>
      </a:lt1>
      <a:dk2>
        <a:srgbClr val="5D7384"/>
      </a:dk2>
      <a:lt2>
        <a:srgbClr val="DCDEE0"/>
      </a:lt2>
      <a:accent1>
        <a:srgbClr val="D44B54"/>
      </a:accent1>
      <a:accent2>
        <a:srgbClr val="A93A41"/>
      </a:accent2>
      <a:accent3>
        <a:srgbClr val="C3C4C7"/>
      </a:accent3>
      <a:accent4>
        <a:srgbClr val="5D7384"/>
      </a:accent4>
      <a:accent5>
        <a:srgbClr val="D44B54"/>
      </a:accent5>
      <a:accent6>
        <a:srgbClr val="A93940"/>
      </a:accent6>
      <a:hlink>
        <a:srgbClr val="5D7384"/>
      </a:hlink>
      <a:folHlink>
        <a:srgbClr val="C3C4C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2715</TotalTime>
  <Words>1422</Words>
  <Application>Microsoft Office PowerPoint</Application>
  <PresentationFormat>Tùy chỉnh</PresentationFormat>
  <Paragraphs>154</Paragraphs>
  <Slides>22</Slides>
  <Notes>1</Notes>
  <HiddenSlides>0</HiddenSlides>
  <MMClips>0</MMClips>
  <ScaleCrop>false</ScaleCrop>
  <HeadingPairs>
    <vt:vector size="6" baseType="variant">
      <vt:variant>
        <vt:lpstr>Phông được Dùng</vt:lpstr>
      </vt:variant>
      <vt:variant>
        <vt:i4>12</vt:i4>
      </vt:variant>
      <vt:variant>
        <vt:lpstr>Chủ đề</vt:lpstr>
      </vt:variant>
      <vt:variant>
        <vt:i4>1</vt:i4>
      </vt:variant>
      <vt:variant>
        <vt:lpstr>Tiêu đề Bản chiếu</vt:lpstr>
      </vt:variant>
      <vt:variant>
        <vt:i4>22</vt:i4>
      </vt:variant>
    </vt:vector>
  </HeadingPairs>
  <TitlesOfParts>
    <vt:vector size="35" baseType="lpstr">
      <vt:lpstr>Batang</vt:lpstr>
      <vt:lpstr>Gungsuh</vt:lpstr>
      <vt:lpstr>Arial</vt:lpstr>
      <vt:lpstr>Calibri</vt:lpstr>
      <vt:lpstr>Georgia</vt:lpstr>
      <vt:lpstr>Helvetica</vt:lpstr>
      <vt:lpstr>Helvetica Light</vt:lpstr>
      <vt:lpstr>Helvetica Neue</vt:lpstr>
      <vt:lpstr>Menlo</vt:lpstr>
      <vt:lpstr>Open Sans</vt:lpstr>
      <vt:lpstr>Roboto Regular</vt:lpstr>
      <vt:lpstr>Times New Roman</vt:lpstr>
      <vt:lpstr>White</vt:lpstr>
      <vt:lpstr>Bản trình bày PowerPoint</vt:lpstr>
      <vt:lpstr>Bản trình bày PowerPoint</vt:lpstr>
      <vt:lpstr>Bản trình bày PowerPoint</vt:lpstr>
      <vt:lpstr>Full-text search và không full text search</vt:lpstr>
      <vt:lpstr>Term search và full-text search</vt:lpstr>
      <vt:lpstr>Bản trình bày PowerPoint</vt:lpstr>
      <vt:lpstr>Bản trình bày PowerPoint</vt:lpstr>
      <vt:lpstr>Bản trình bày PowerPoint</vt:lpstr>
      <vt:lpstr>Bản trình bày PowerPoint</vt:lpstr>
      <vt:lpstr>Bản trình bày PowerPoint</vt:lpstr>
      <vt:lpstr>N-gram hay MA</vt:lpstr>
      <vt:lpstr>Bản trình bày PowerPoint</vt:lpstr>
      <vt:lpstr>Bản trình bày PowerPoint</vt:lpstr>
      <vt:lpstr>IV. Ranking</vt:lpstr>
      <vt:lpstr>Static</vt:lpstr>
      <vt:lpstr>DynaMic</vt:lpstr>
      <vt:lpstr>Machine learning</vt:lpstr>
      <vt:lpstr>V. Cài đặt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thuy tien</cp:lastModifiedBy>
  <cp:revision>75</cp:revision>
  <dcterms:modified xsi:type="dcterms:W3CDTF">2018-06-08T19:39:18Z</dcterms:modified>
</cp:coreProperties>
</file>