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sldIdLst>
    <p:sldId id="269" r:id="rId3"/>
    <p:sldId id="317" r:id="rId4"/>
    <p:sldId id="320" r:id="rId5"/>
    <p:sldId id="327" r:id="rId6"/>
    <p:sldId id="328" r:id="rId7"/>
    <p:sldId id="329" r:id="rId8"/>
    <p:sldId id="286" r:id="rId9"/>
    <p:sldId id="318" r:id="rId10"/>
    <p:sldId id="319" r:id="rId11"/>
    <p:sldId id="321" r:id="rId12"/>
    <p:sldId id="322" r:id="rId13"/>
    <p:sldId id="283" r:id="rId14"/>
    <p:sldId id="323" r:id="rId15"/>
    <p:sldId id="324" r:id="rId16"/>
    <p:sldId id="325" r:id="rId17"/>
    <p:sldId id="326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C3C"/>
    <a:srgbClr val="8C8C8C"/>
    <a:srgbClr val="ED1C24"/>
    <a:srgbClr val="B4B4B4"/>
    <a:srgbClr val="646464"/>
    <a:srgbClr val="C8C8C8"/>
    <a:srgbClr val="88F1E5"/>
    <a:srgbClr val="88D8E5"/>
    <a:srgbClr val="88E4E5"/>
    <a:srgbClr val="21B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ED1C2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13-4D55-9195-EECFE69164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3C3C3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13-4D55-9195-EECFE69164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8C8C8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13-4D55-9195-EECFE69164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5481072"/>
        <c:axId val="535474544"/>
      </c:barChart>
      <c:catAx>
        <c:axId val="535481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535474544"/>
        <c:crosses val="autoZero"/>
        <c:auto val="1"/>
        <c:lblAlgn val="ctr"/>
        <c:lblOffset val="100"/>
        <c:noMultiLvlLbl val="0"/>
      </c:catAx>
      <c:valAx>
        <c:axId val="535474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C3C3C">
                  <a:alpha val="2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53548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3C3C3C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CA30B-BF9A-4304-940C-EDF6162DD204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6EF3C9B-E229-4021-9BB3-33D9D7031C9D}">
      <dgm:prSet phldrT="[文本]"/>
      <dgm:spPr>
        <a:solidFill>
          <a:srgbClr val="3C3C3C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gm:spPr>
      <dgm:t>
        <a:bodyPr anchor="t"/>
        <a:lstStyle/>
        <a:p>
          <a:pPr algn="l"/>
          <a:r>
            <a:rPr 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步骤 1 标题</a:t>
          </a:r>
        </a:p>
        <a:p>
          <a:pPr algn="l"/>
          <a:r>
            <a:rPr 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  <a:p>
          <a:pPr algn="l"/>
          <a:r>
            <a:rPr 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  <a:p>
          <a:pPr algn="l"/>
          <a:r>
            <a:rPr 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  <a:p>
          <a:pPr algn="l"/>
          <a:r>
            <a:rPr 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zh-CN" altLang="en-US" dirty="0">
            <a:solidFill>
              <a:schemeClr val="bg1"/>
            </a:solidFill>
          </a:endParaRPr>
        </a:p>
      </dgm:t>
    </dgm:pt>
    <dgm:pt modelId="{7AF4409D-5AB3-46D8-B4BA-79211377D06A}" type="parTrans" cxnId="{907A7ACC-0F9D-4F96-A52F-73143C305822}">
      <dgm:prSet/>
      <dgm:spPr/>
      <dgm:t>
        <a:bodyPr/>
        <a:lstStyle/>
        <a:p>
          <a:endParaRPr lang="zh-CN" altLang="en-US"/>
        </a:p>
      </dgm:t>
    </dgm:pt>
    <dgm:pt modelId="{B1CD0229-49C0-45AB-85F4-B1EC601A966C}" type="sibTrans" cxnId="{907A7ACC-0F9D-4F96-A52F-73143C305822}">
      <dgm:prSet/>
      <dgm:spPr/>
      <dgm:t>
        <a:bodyPr/>
        <a:lstStyle/>
        <a:p>
          <a:endParaRPr lang="zh-CN" altLang="en-US"/>
        </a:p>
      </dgm:t>
    </dgm:pt>
    <dgm:pt modelId="{01ABA8BC-97AA-4AC0-A324-0DD695E2EE59}">
      <dgm:prSet phldrT="[文本]"/>
      <dgm:spPr>
        <a:solidFill>
          <a:srgbClr val="646464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gm:spPr>
      <dgm:t>
        <a:bodyPr anchor="t"/>
        <a:lstStyle/>
        <a:p>
          <a:pPr algn="l"/>
          <a:r>
            <a:rPr 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步骤 2 标题</a:t>
          </a:r>
        </a:p>
        <a:p>
          <a:pPr algn="l"/>
          <a:r>
            <a:rPr 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  <a:p>
          <a:pPr algn="l"/>
          <a:r>
            <a:rPr 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  <a:p>
          <a:pPr algn="l"/>
          <a:r>
            <a:rPr 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zh-CN" altLang="en-US" dirty="0">
            <a:solidFill>
              <a:schemeClr val="bg1"/>
            </a:solidFill>
          </a:endParaRPr>
        </a:p>
      </dgm:t>
    </dgm:pt>
    <dgm:pt modelId="{54CA795D-65F2-4BFD-9234-9EF226698567}" type="parTrans" cxnId="{3787D727-F264-4D51-A642-6F436D34FBD8}">
      <dgm:prSet/>
      <dgm:spPr/>
      <dgm:t>
        <a:bodyPr/>
        <a:lstStyle/>
        <a:p>
          <a:endParaRPr lang="zh-CN" altLang="en-US"/>
        </a:p>
      </dgm:t>
    </dgm:pt>
    <dgm:pt modelId="{C9F96461-30AE-4702-8FB8-E8E0A17BD2C6}" type="sibTrans" cxnId="{3787D727-F264-4D51-A642-6F436D34FBD8}">
      <dgm:prSet/>
      <dgm:spPr/>
      <dgm:t>
        <a:bodyPr/>
        <a:lstStyle/>
        <a:p>
          <a:endParaRPr lang="zh-CN" altLang="en-US"/>
        </a:p>
      </dgm:t>
    </dgm:pt>
    <dgm:pt modelId="{21B9E373-F0DB-448E-8420-A0CD2E548D46}">
      <dgm:prSet phldrT="[文本]"/>
      <dgm:spPr>
        <a:solidFill>
          <a:srgbClr val="8C8C8C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gm:spPr>
      <dgm:t>
        <a:bodyPr anchor="t"/>
        <a:lstStyle/>
        <a:p>
          <a:pPr algn="l"/>
          <a:r>
            <a:rPr 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步骤 3 标题</a:t>
          </a:r>
        </a:p>
        <a:p>
          <a:pPr algn="l"/>
          <a:r>
            <a:rPr 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  <a:p>
          <a:pPr algn="l"/>
          <a:r>
            <a:rPr 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zh-CN" altLang="en-US" dirty="0">
            <a:solidFill>
              <a:schemeClr val="bg1"/>
            </a:solidFill>
          </a:endParaRPr>
        </a:p>
      </dgm:t>
    </dgm:pt>
    <dgm:pt modelId="{55A3CAEE-AA1F-43FF-A688-6727A06FD26F}" type="parTrans" cxnId="{32D60348-9D11-421E-8E97-AFF13C5B09A5}">
      <dgm:prSet/>
      <dgm:spPr/>
      <dgm:t>
        <a:bodyPr/>
        <a:lstStyle/>
        <a:p>
          <a:endParaRPr lang="zh-CN" altLang="en-US"/>
        </a:p>
      </dgm:t>
    </dgm:pt>
    <dgm:pt modelId="{C3A02243-2A86-4406-A612-D9330F1A48A8}" type="sibTrans" cxnId="{32D60348-9D11-421E-8E97-AFF13C5B09A5}">
      <dgm:prSet/>
      <dgm:spPr/>
      <dgm:t>
        <a:bodyPr/>
        <a:lstStyle/>
        <a:p>
          <a:endParaRPr lang="zh-CN" altLang="en-US"/>
        </a:p>
      </dgm:t>
    </dgm:pt>
    <dgm:pt modelId="{6BA027B3-6CFB-4B0F-8249-432515B85501}">
      <dgm:prSet/>
      <dgm:spPr>
        <a:solidFill>
          <a:srgbClr val="B4B4B4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gm:spPr>
      <dgm:t>
        <a:bodyPr anchor="t"/>
        <a:lstStyle/>
        <a:p>
          <a:pPr algn="l"/>
          <a:r>
            <a:rPr 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步骤 4 标题</a:t>
          </a:r>
        </a:p>
        <a:p>
          <a:pPr algn="l"/>
          <a:r>
            <a:rPr 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  <a:p>
          <a:pPr algn="l"/>
          <a:r>
            <a:rPr 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zh-CN" altLang="en-US" dirty="0">
            <a:solidFill>
              <a:schemeClr val="bg1"/>
            </a:solidFill>
          </a:endParaRPr>
        </a:p>
      </dgm:t>
    </dgm:pt>
    <dgm:pt modelId="{4D824260-4F72-41E2-8281-588C9C1F3676}" type="parTrans" cxnId="{4C694676-DC42-47B5-B17A-EC47AE683E3F}">
      <dgm:prSet/>
      <dgm:spPr/>
      <dgm:t>
        <a:bodyPr/>
        <a:lstStyle/>
        <a:p>
          <a:endParaRPr lang="zh-CN" altLang="en-US"/>
        </a:p>
      </dgm:t>
    </dgm:pt>
    <dgm:pt modelId="{7B87F7F3-4F0F-45D4-B232-AD5247C3D75E}" type="sibTrans" cxnId="{4C694676-DC42-47B5-B17A-EC47AE683E3F}">
      <dgm:prSet/>
      <dgm:spPr/>
      <dgm:t>
        <a:bodyPr/>
        <a:lstStyle/>
        <a:p>
          <a:endParaRPr lang="zh-CN" altLang="en-US"/>
        </a:p>
      </dgm:t>
    </dgm:pt>
    <dgm:pt modelId="{43262DD5-70AF-4C51-BD27-6A0CDFB32AD6}" type="pres">
      <dgm:prSet presAssocID="{6E2CA30B-BF9A-4304-940C-EDF6162DD204}" presName="Name0" presStyleCnt="0">
        <dgm:presLayoutVars>
          <dgm:dir/>
          <dgm:resizeHandles val="exact"/>
        </dgm:presLayoutVars>
      </dgm:prSet>
      <dgm:spPr/>
    </dgm:pt>
    <dgm:pt modelId="{835FE92D-2B2F-4C1C-A294-B659089E5FB4}" type="pres">
      <dgm:prSet presAssocID="{36EF3C9B-E229-4021-9BB3-33D9D7031C9D}" presName="node" presStyleLbl="node1" presStyleIdx="0" presStyleCnt="4">
        <dgm:presLayoutVars>
          <dgm:bulletEnabled val="1"/>
        </dgm:presLayoutVars>
      </dgm:prSet>
      <dgm:spPr/>
    </dgm:pt>
    <dgm:pt modelId="{AF2A52C1-891E-4480-9D38-90AAF2988329}" type="pres">
      <dgm:prSet presAssocID="{B1CD0229-49C0-45AB-85F4-B1EC601A966C}" presName="sibTrans" presStyleCnt="0"/>
      <dgm:spPr/>
    </dgm:pt>
    <dgm:pt modelId="{51DD43BF-B554-4E2D-ACC7-6BC118795279}" type="pres">
      <dgm:prSet presAssocID="{01ABA8BC-97AA-4AC0-A324-0DD695E2EE59}" presName="node" presStyleLbl="node1" presStyleIdx="1" presStyleCnt="4">
        <dgm:presLayoutVars>
          <dgm:bulletEnabled val="1"/>
        </dgm:presLayoutVars>
      </dgm:prSet>
      <dgm:spPr/>
    </dgm:pt>
    <dgm:pt modelId="{16E3D476-58B4-48CC-88C9-0D0BA2286D66}" type="pres">
      <dgm:prSet presAssocID="{C9F96461-30AE-4702-8FB8-E8E0A17BD2C6}" presName="sibTrans" presStyleCnt="0"/>
      <dgm:spPr/>
    </dgm:pt>
    <dgm:pt modelId="{B40EB360-09C2-4CDF-8756-C0952D95FBE3}" type="pres">
      <dgm:prSet presAssocID="{21B9E373-F0DB-448E-8420-A0CD2E548D46}" presName="node" presStyleLbl="node1" presStyleIdx="2" presStyleCnt="4">
        <dgm:presLayoutVars>
          <dgm:bulletEnabled val="1"/>
        </dgm:presLayoutVars>
      </dgm:prSet>
      <dgm:spPr/>
    </dgm:pt>
    <dgm:pt modelId="{8F682CCF-88F4-4D08-B143-37402560E1F1}" type="pres">
      <dgm:prSet presAssocID="{C3A02243-2A86-4406-A612-D9330F1A48A8}" presName="sibTrans" presStyleCnt="0"/>
      <dgm:spPr/>
    </dgm:pt>
    <dgm:pt modelId="{6A250771-7EF2-46E1-A947-86C30F0171BD}" type="pres">
      <dgm:prSet presAssocID="{6BA027B3-6CFB-4B0F-8249-432515B85501}" presName="node" presStyleLbl="node1" presStyleIdx="3" presStyleCnt="4">
        <dgm:presLayoutVars>
          <dgm:bulletEnabled val="1"/>
        </dgm:presLayoutVars>
      </dgm:prSet>
      <dgm:spPr/>
    </dgm:pt>
  </dgm:ptLst>
  <dgm:cxnLst>
    <dgm:cxn modelId="{3787D727-F264-4D51-A642-6F436D34FBD8}" srcId="{6E2CA30B-BF9A-4304-940C-EDF6162DD204}" destId="{01ABA8BC-97AA-4AC0-A324-0DD695E2EE59}" srcOrd="1" destOrd="0" parTransId="{54CA795D-65F2-4BFD-9234-9EF226698567}" sibTransId="{C9F96461-30AE-4702-8FB8-E8E0A17BD2C6}"/>
    <dgm:cxn modelId="{32D60348-9D11-421E-8E97-AFF13C5B09A5}" srcId="{6E2CA30B-BF9A-4304-940C-EDF6162DD204}" destId="{21B9E373-F0DB-448E-8420-A0CD2E548D46}" srcOrd="2" destOrd="0" parTransId="{55A3CAEE-AA1F-43FF-A688-6727A06FD26F}" sibTransId="{C3A02243-2A86-4406-A612-D9330F1A48A8}"/>
    <dgm:cxn modelId="{4C694676-DC42-47B5-B17A-EC47AE683E3F}" srcId="{6E2CA30B-BF9A-4304-940C-EDF6162DD204}" destId="{6BA027B3-6CFB-4B0F-8249-432515B85501}" srcOrd="3" destOrd="0" parTransId="{4D824260-4F72-41E2-8281-588C9C1F3676}" sibTransId="{7B87F7F3-4F0F-45D4-B232-AD5247C3D75E}"/>
    <dgm:cxn modelId="{5A531478-1950-4C3B-8E7F-9257E78C8F99}" type="presOf" srcId="{6BA027B3-6CFB-4B0F-8249-432515B85501}" destId="{6A250771-7EF2-46E1-A947-86C30F0171BD}" srcOrd="0" destOrd="0" presId="urn:microsoft.com/office/officeart/2005/8/layout/hList6"/>
    <dgm:cxn modelId="{CB104D78-1226-4825-BB23-A8E4B7B34B99}" type="presOf" srcId="{01ABA8BC-97AA-4AC0-A324-0DD695E2EE59}" destId="{51DD43BF-B554-4E2D-ACC7-6BC118795279}" srcOrd="0" destOrd="0" presId="urn:microsoft.com/office/officeart/2005/8/layout/hList6"/>
    <dgm:cxn modelId="{709755BD-2639-4119-8F07-2A014E0BDE78}" type="presOf" srcId="{21B9E373-F0DB-448E-8420-A0CD2E548D46}" destId="{B40EB360-09C2-4CDF-8756-C0952D95FBE3}" srcOrd="0" destOrd="0" presId="urn:microsoft.com/office/officeart/2005/8/layout/hList6"/>
    <dgm:cxn modelId="{907A7ACC-0F9D-4F96-A52F-73143C305822}" srcId="{6E2CA30B-BF9A-4304-940C-EDF6162DD204}" destId="{36EF3C9B-E229-4021-9BB3-33D9D7031C9D}" srcOrd="0" destOrd="0" parTransId="{7AF4409D-5AB3-46D8-B4BA-79211377D06A}" sibTransId="{B1CD0229-49C0-45AB-85F4-B1EC601A966C}"/>
    <dgm:cxn modelId="{5A7475D9-B992-47D2-94A8-E9217116CDF4}" type="presOf" srcId="{6E2CA30B-BF9A-4304-940C-EDF6162DD204}" destId="{43262DD5-70AF-4C51-BD27-6A0CDFB32AD6}" srcOrd="0" destOrd="0" presId="urn:microsoft.com/office/officeart/2005/8/layout/hList6"/>
    <dgm:cxn modelId="{68278BFA-F2A9-4BD0-A02E-FCE9562767E6}" type="presOf" srcId="{36EF3C9B-E229-4021-9BB3-33D9D7031C9D}" destId="{835FE92D-2B2F-4C1C-A294-B659089E5FB4}" srcOrd="0" destOrd="0" presId="urn:microsoft.com/office/officeart/2005/8/layout/hList6"/>
    <dgm:cxn modelId="{4E7DB763-BC98-49C7-88D2-C7E49EA46379}" type="presParOf" srcId="{43262DD5-70AF-4C51-BD27-6A0CDFB32AD6}" destId="{835FE92D-2B2F-4C1C-A294-B659089E5FB4}" srcOrd="0" destOrd="0" presId="urn:microsoft.com/office/officeart/2005/8/layout/hList6"/>
    <dgm:cxn modelId="{F24DDF3D-CC4D-4CB4-8E28-43985B6D0340}" type="presParOf" srcId="{43262DD5-70AF-4C51-BD27-6A0CDFB32AD6}" destId="{AF2A52C1-891E-4480-9D38-90AAF2988329}" srcOrd="1" destOrd="0" presId="urn:microsoft.com/office/officeart/2005/8/layout/hList6"/>
    <dgm:cxn modelId="{CEBEA475-F3A5-4C23-BDFC-C52344DC3D3E}" type="presParOf" srcId="{43262DD5-70AF-4C51-BD27-6A0CDFB32AD6}" destId="{51DD43BF-B554-4E2D-ACC7-6BC118795279}" srcOrd="2" destOrd="0" presId="urn:microsoft.com/office/officeart/2005/8/layout/hList6"/>
    <dgm:cxn modelId="{4F13DE8C-82D7-48C0-A269-4F3C1E4A7C52}" type="presParOf" srcId="{43262DD5-70AF-4C51-BD27-6A0CDFB32AD6}" destId="{16E3D476-58B4-48CC-88C9-0D0BA2286D66}" srcOrd="3" destOrd="0" presId="urn:microsoft.com/office/officeart/2005/8/layout/hList6"/>
    <dgm:cxn modelId="{B56BC857-ADB0-4B68-B73B-ACA055265E96}" type="presParOf" srcId="{43262DD5-70AF-4C51-BD27-6A0CDFB32AD6}" destId="{B40EB360-09C2-4CDF-8756-C0952D95FBE3}" srcOrd="4" destOrd="0" presId="urn:microsoft.com/office/officeart/2005/8/layout/hList6"/>
    <dgm:cxn modelId="{149BA346-CF6B-4932-B6A5-3D43B4C414B1}" type="presParOf" srcId="{43262DD5-70AF-4C51-BD27-6A0CDFB32AD6}" destId="{8F682CCF-88F4-4D08-B143-37402560E1F1}" srcOrd="5" destOrd="0" presId="urn:microsoft.com/office/officeart/2005/8/layout/hList6"/>
    <dgm:cxn modelId="{4584A3D8-9E34-45A3-A1E2-54ABA770EFBA}" type="presParOf" srcId="{43262DD5-70AF-4C51-BD27-6A0CDFB32AD6}" destId="{6A250771-7EF2-46E1-A947-86C30F0171BD}" srcOrd="6" destOrd="0" presId="urn:microsoft.com/office/officeart/2005/8/layout/hList6"/>
  </dgm:cxnLst>
  <dgm:bg>
    <a:effectLst>
      <a:outerShdw blurRad="50800" dist="38100" dir="10800000" algn="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FE92D-2B2F-4C1C-A294-B659089E5FB4}">
      <dsp:nvSpPr>
        <dsp:cNvPr id="0" name=""/>
        <dsp:cNvSpPr/>
      </dsp:nvSpPr>
      <dsp:spPr>
        <a:xfrm rot="16200000">
          <a:off x="-1385806" y="1387887"/>
          <a:ext cx="4818062" cy="2042286"/>
        </a:xfrm>
        <a:prstGeom prst="flowChartManualOperation">
          <a:avLst/>
        </a:prstGeom>
        <a:solidFill>
          <a:srgbClr val="3C3C3C"/>
        </a:solidFill>
        <a:ln w="12700" cap="flat" cmpd="sng" algn="ctr">
          <a:noFill/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59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步骤 </a:t>
          </a:r>
          <a:r>
            <a:rPr lang="en-US" altLang="zh-CN" sz="23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1 </a:t>
          </a:r>
          <a:r>
            <a:rPr lang="zh-CN" altLang="en-US" sz="23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zh-CN" altLang="en-US" sz="2300" kern="1200" dirty="0">
            <a:solidFill>
              <a:schemeClr val="bg1"/>
            </a:solidFill>
          </a:endParaRPr>
        </a:p>
      </dsp:txBody>
      <dsp:txXfrm rot="5400000">
        <a:off x="2082" y="963611"/>
        <a:ext cx="2042286" cy="2890838"/>
      </dsp:txXfrm>
    </dsp:sp>
    <dsp:sp modelId="{51DD43BF-B554-4E2D-ACC7-6BC118795279}">
      <dsp:nvSpPr>
        <dsp:cNvPr id="0" name=""/>
        <dsp:cNvSpPr/>
      </dsp:nvSpPr>
      <dsp:spPr>
        <a:xfrm rot="16200000">
          <a:off x="809652" y="1387887"/>
          <a:ext cx="4818062" cy="2042286"/>
        </a:xfrm>
        <a:prstGeom prst="flowChartManualOperation">
          <a:avLst/>
        </a:prstGeom>
        <a:solidFill>
          <a:srgbClr val="646464"/>
        </a:solidFill>
        <a:ln w="12700" cap="flat" cmpd="sng" algn="ctr">
          <a:noFill/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59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步骤 </a:t>
          </a:r>
          <a:r>
            <a:rPr lang="en-US" altLang="zh-CN" sz="23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2 </a:t>
          </a:r>
          <a:r>
            <a:rPr lang="zh-CN" altLang="en-US" sz="23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zh-CN" altLang="en-US" sz="2300" kern="1200" dirty="0">
            <a:solidFill>
              <a:schemeClr val="bg1"/>
            </a:solidFill>
          </a:endParaRPr>
        </a:p>
      </dsp:txBody>
      <dsp:txXfrm rot="5400000">
        <a:off x="2197540" y="963611"/>
        <a:ext cx="2042286" cy="2890838"/>
      </dsp:txXfrm>
    </dsp:sp>
    <dsp:sp modelId="{B40EB360-09C2-4CDF-8756-C0952D95FBE3}">
      <dsp:nvSpPr>
        <dsp:cNvPr id="0" name=""/>
        <dsp:cNvSpPr/>
      </dsp:nvSpPr>
      <dsp:spPr>
        <a:xfrm rot="16200000">
          <a:off x="3005110" y="1387887"/>
          <a:ext cx="4818062" cy="2042286"/>
        </a:xfrm>
        <a:prstGeom prst="flowChartManualOperation">
          <a:avLst/>
        </a:prstGeom>
        <a:solidFill>
          <a:srgbClr val="8C8C8C"/>
        </a:solidFill>
        <a:ln w="12700" cap="flat" cmpd="sng" algn="ctr">
          <a:noFill/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59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步骤 </a:t>
          </a:r>
          <a:r>
            <a:rPr lang="en-US" altLang="zh-CN" sz="23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3 </a:t>
          </a:r>
          <a:r>
            <a:rPr lang="zh-CN" altLang="en-US" sz="23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zh-CN" altLang="en-US" sz="2300" kern="1200" dirty="0">
            <a:solidFill>
              <a:schemeClr val="bg1"/>
            </a:solidFill>
          </a:endParaRPr>
        </a:p>
      </dsp:txBody>
      <dsp:txXfrm rot="5400000">
        <a:off x="4392998" y="963611"/>
        <a:ext cx="2042286" cy="2890838"/>
      </dsp:txXfrm>
    </dsp:sp>
    <dsp:sp modelId="{6A250771-7EF2-46E1-A947-86C30F0171BD}">
      <dsp:nvSpPr>
        <dsp:cNvPr id="0" name=""/>
        <dsp:cNvSpPr/>
      </dsp:nvSpPr>
      <dsp:spPr>
        <a:xfrm rot="16200000">
          <a:off x="5200569" y="1387887"/>
          <a:ext cx="4818062" cy="2042286"/>
        </a:xfrm>
        <a:prstGeom prst="flowChartManualOperation">
          <a:avLst/>
        </a:prstGeom>
        <a:solidFill>
          <a:srgbClr val="B4B4B4"/>
        </a:solidFill>
        <a:ln w="12700" cap="flat" cmpd="sng" algn="ctr">
          <a:noFill/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59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步骤 </a:t>
          </a:r>
          <a:r>
            <a:rPr lang="en-US" altLang="zh-CN" sz="23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4 </a:t>
          </a:r>
          <a:r>
            <a:rPr lang="zh-CN" altLang="en-US" sz="23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zh-CN" altLang="en-US" sz="2300" kern="1200" dirty="0">
            <a:solidFill>
              <a:schemeClr val="bg1"/>
            </a:solidFill>
          </a:endParaRPr>
        </a:p>
      </dsp:txBody>
      <dsp:txXfrm rot="5400000">
        <a:off x="6588457" y="963611"/>
        <a:ext cx="2042286" cy="2890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24378-00D7-45FF-AB87-4712D912B902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BC4DB-98FB-4A90-8BBF-47B6EA0017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9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20764" y="2699657"/>
            <a:ext cx="6415314" cy="1147536"/>
          </a:xfrm>
          <a:solidFill>
            <a:schemeClr val="bg1"/>
          </a:solidFill>
          <a:effectLst>
            <a:outerShdw blurRad="50800" dist="63500" dir="5400000" algn="t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59392" y="4056743"/>
            <a:ext cx="5776685" cy="508000"/>
          </a:xfrm>
          <a:solidFill>
            <a:schemeClr val="bg1"/>
          </a:solidFill>
          <a:effectLst>
            <a:outerShdw blurRad="50800" dist="63500" dir="5400000" algn="t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48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57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474867" y="2872569"/>
            <a:ext cx="5260975" cy="1311128"/>
          </a:xfrm>
        </p:spPr>
        <p:txBody>
          <a:bodyPr anchor="ctr">
            <a:spAutoFit/>
          </a:bodyPr>
          <a:lstStyle>
            <a:lvl1pPr marL="0" indent="0" algn="ctr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63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0"/>
          </p:nvPr>
        </p:nvSpPr>
        <p:spPr>
          <a:xfrm>
            <a:off x="1785032" y="1582057"/>
            <a:ext cx="8632143" cy="481874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85929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pos="6562" userDrawn="1">
          <p15:clr>
            <a:srgbClr val="FBAE40"/>
          </p15:clr>
        </p15:guide>
        <p15:guide id="2" pos="1118" userDrawn="1">
          <p15:clr>
            <a:srgbClr val="FBAE40"/>
          </p15:clr>
        </p15:guide>
        <p15:guide id="3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85032" y="1287277"/>
            <a:ext cx="860719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5792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0"/>
          </p:nvPr>
        </p:nvSpPr>
        <p:spPr>
          <a:xfrm>
            <a:off x="1785032" y="1407886"/>
            <a:ext cx="4151087" cy="4992915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1"/>
          </p:nvPr>
        </p:nvSpPr>
        <p:spPr>
          <a:xfrm>
            <a:off x="6241143" y="1407886"/>
            <a:ext cx="4151087" cy="4992915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727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2858" y="1267384"/>
            <a:ext cx="4190400" cy="4276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1830" y="1267384"/>
            <a:ext cx="4190400" cy="4276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0"/>
          </p:nvPr>
        </p:nvSpPr>
        <p:spPr>
          <a:xfrm>
            <a:off x="1785032" y="1792507"/>
            <a:ext cx="4198226" cy="460829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1"/>
          </p:nvPr>
        </p:nvSpPr>
        <p:spPr>
          <a:xfrm>
            <a:off x="6201831" y="1792507"/>
            <a:ext cx="4190399" cy="460829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01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栏内容">
    <p:bg>
      <p:bgPr>
        <a:blipFill dpi="0" rotWithShape="1">
          <a:blip r:embed="rId2">
            <a:lum/>
          </a:blip>
          <a:srcRect/>
          <a:stretch>
            <a:fillRect l="-1000"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91269" y="1307618"/>
            <a:ext cx="2799871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93110" y="1307618"/>
            <a:ext cx="2798575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593655" y="1307618"/>
            <a:ext cx="2798575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1"/>
          </p:nvPr>
        </p:nvSpPr>
        <p:spPr>
          <a:xfrm>
            <a:off x="1785032" y="1792507"/>
            <a:ext cx="2806108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2"/>
          </p:nvPr>
        </p:nvSpPr>
        <p:spPr>
          <a:xfrm>
            <a:off x="4685577" y="1792507"/>
            <a:ext cx="2806108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3"/>
          </p:nvPr>
        </p:nvSpPr>
        <p:spPr>
          <a:xfrm>
            <a:off x="7586122" y="1792506"/>
            <a:ext cx="2806108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4056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张图片和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7"/>
          </p:nvPr>
        </p:nvSpPr>
        <p:spPr>
          <a:xfrm>
            <a:off x="6096001" y="2046512"/>
            <a:ext cx="4978400" cy="3236687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 hasCustomPrompt="1"/>
          </p:nvPr>
        </p:nvSpPr>
        <p:spPr>
          <a:xfrm>
            <a:off x="1129553" y="2046512"/>
            <a:ext cx="4966447" cy="3236687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29553" y="377895"/>
            <a:ext cx="9944847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9353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张图片和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7"/>
          <p:cNvSpPr>
            <a:spLocks noGrp="1"/>
          </p:cNvSpPr>
          <p:nvPr>
            <p:ph type="pic" sz="quarter" idx="15" hasCustomPrompt="1"/>
          </p:nvPr>
        </p:nvSpPr>
        <p:spPr>
          <a:xfrm>
            <a:off x="1404602" y="1291771"/>
            <a:ext cx="4552947" cy="31680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3" name="图片占位符 7"/>
          <p:cNvSpPr>
            <a:spLocks noGrp="1"/>
          </p:cNvSpPr>
          <p:nvPr>
            <p:ph type="pic" sz="quarter" idx="16" hasCustomPrompt="1"/>
          </p:nvPr>
        </p:nvSpPr>
        <p:spPr>
          <a:xfrm>
            <a:off x="6229353" y="1291771"/>
            <a:ext cx="4552947" cy="31680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7" name="内容占位符 2"/>
          <p:cNvSpPr>
            <a:spLocks noGrp="1"/>
          </p:cNvSpPr>
          <p:nvPr>
            <p:ph idx="17"/>
          </p:nvPr>
        </p:nvSpPr>
        <p:spPr>
          <a:xfrm>
            <a:off x="1404602" y="4459802"/>
            <a:ext cx="4552947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8"/>
          </p:nvPr>
        </p:nvSpPr>
        <p:spPr>
          <a:xfrm>
            <a:off x="6229353" y="4459802"/>
            <a:ext cx="4552947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404602" y="377895"/>
            <a:ext cx="93776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9828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张图片和内容">
    <p:bg>
      <p:bgPr>
        <a:blipFill dpi="0" rotWithShape="1">
          <a:blip r:embed="rId2">
            <a:lum/>
          </a:blip>
          <a:srcRect/>
          <a:stretch>
            <a:fillRect l="-1000"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7"/>
          <p:cNvSpPr>
            <a:spLocks noGrp="1"/>
          </p:cNvSpPr>
          <p:nvPr>
            <p:ph type="pic" sz="quarter" idx="18" hasCustomPrompt="1"/>
          </p:nvPr>
        </p:nvSpPr>
        <p:spPr>
          <a:xfrm>
            <a:off x="1156953" y="1277258"/>
            <a:ext cx="3148348" cy="31457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4" name="图片占位符 7"/>
          <p:cNvSpPr>
            <a:spLocks noGrp="1"/>
          </p:cNvSpPr>
          <p:nvPr>
            <p:ph type="pic" sz="quarter" idx="19" hasCustomPrompt="1"/>
          </p:nvPr>
        </p:nvSpPr>
        <p:spPr>
          <a:xfrm>
            <a:off x="4505830" y="1277258"/>
            <a:ext cx="3148348" cy="31457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7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7854707" y="1277257"/>
            <a:ext cx="3148348" cy="31457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23" name="内容占位符 2"/>
          <p:cNvSpPr>
            <a:spLocks noGrp="1"/>
          </p:cNvSpPr>
          <p:nvPr>
            <p:ph idx="17"/>
          </p:nvPr>
        </p:nvSpPr>
        <p:spPr>
          <a:xfrm>
            <a:off x="1124187" y="4441387"/>
            <a:ext cx="3217625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idx="21"/>
          </p:nvPr>
        </p:nvSpPr>
        <p:spPr>
          <a:xfrm>
            <a:off x="4467226" y="4441387"/>
            <a:ext cx="3219392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idx="22"/>
          </p:nvPr>
        </p:nvSpPr>
        <p:spPr>
          <a:xfrm>
            <a:off x="7812033" y="4441387"/>
            <a:ext cx="3223566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56953" y="377895"/>
            <a:ext cx="9846102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4612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58A7-513C-47BE-9B6D-29FE45CBE407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E8B8F-0AD3-4B91-89A9-EA0C1FE9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49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2" r:id="rId7"/>
    <p:sldLayoutId id="2147483663" r:id="rId8"/>
    <p:sldLayoutId id="2147483664" r:id="rId9"/>
    <p:sldLayoutId id="2147483661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洛谷刷题</a:t>
            </a:r>
          </a:p>
        </p:txBody>
      </p:sp>
    </p:spTree>
    <p:extLst>
      <p:ext uri="{BB962C8B-B14F-4D97-AF65-F5344CB8AC3E}">
        <p14:creationId xmlns:p14="http://schemas.microsoft.com/office/powerpoint/2010/main" val="1828518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63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23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标题和图表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11001268"/>
              </p:ext>
            </p:extLst>
          </p:nvPr>
        </p:nvGraphicFramePr>
        <p:xfrm>
          <a:off x="1774825" y="1204686"/>
          <a:ext cx="8642350" cy="5021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0197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458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72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图片占位符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内容占位符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101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图片占位符 2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4" name="图片占位符 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5" name="内容占位符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193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62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785032" y="1287277"/>
            <a:ext cx="8607198" cy="3392724"/>
          </a:xfrm>
        </p:spPr>
        <p:txBody>
          <a:bodyPr/>
          <a:lstStyle/>
          <a:p>
            <a:r>
              <a:rPr lang="zh-CN" altLang="en-US" dirty="0"/>
              <a:t>有一只小鱼，它上午游泳</a:t>
            </a:r>
            <a:r>
              <a:rPr lang="en-US" altLang="zh-CN" dirty="0"/>
              <a:t>150</a:t>
            </a:r>
            <a:r>
              <a:rPr lang="zh-CN" altLang="en-US" dirty="0"/>
              <a:t>公里，下午游泳</a:t>
            </a:r>
            <a:r>
              <a:rPr lang="en-US" altLang="zh-CN" dirty="0"/>
              <a:t>100</a:t>
            </a:r>
            <a:r>
              <a:rPr lang="zh-CN" altLang="en-US" dirty="0"/>
              <a:t>公里，晚上和周末都休息（实行双休日</a:t>
            </a:r>
            <a:r>
              <a:rPr lang="en-US" altLang="zh-CN" dirty="0"/>
              <a:t>)</a:t>
            </a:r>
            <a:r>
              <a:rPr lang="zh-CN" altLang="en-US" dirty="0"/>
              <a:t>，假设从周</a:t>
            </a:r>
            <a:r>
              <a:rPr lang="en-US" altLang="zh-CN" dirty="0"/>
              <a:t>x(1&lt;=x&lt;=7)</a:t>
            </a:r>
            <a:r>
              <a:rPr lang="zh-CN" altLang="en-US" dirty="0"/>
              <a:t>开始算起，请问这样过了</a:t>
            </a:r>
            <a:r>
              <a:rPr lang="en-US" altLang="zh-CN" dirty="0"/>
              <a:t>n</a:t>
            </a:r>
            <a:r>
              <a:rPr lang="zh-CN" altLang="en-US" dirty="0"/>
              <a:t>天以后，小鱼一共累计游泳了多少公里呢？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093258" y="377895"/>
            <a:ext cx="3298972" cy="792000"/>
          </a:xfrm>
        </p:spPr>
        <p:txBody>
          <a:bodyPr>
            <a:noAutofit/>
          </a:bodyPr>
          <a:lstStyle/>
          <a:p>
            <a:r>
              <a:rPr lang="en-US" altLang="zh-CN" sz="200" dirty="0"/>
              <a:t>#include&lt;iostream&gt;</a:t>
            </a:r>
            <a:br>
              <a:rPr lang="en-US" altLang="zh-CN" sz="200" dirty="0"/>
            </a:br>
            <a:r>
              <a:rPr lang="en-US" altLang="zh-CN" sz="200" dirty="0"/>
              <a:t>using namespace std;</a:t>
            </a:r>
            <a:br>
              <a:rPr lang="en-US" altLang="zh-CN" sz="200" dirty="0"/>
            </a:br>
            <a:r>
              <a:rPr lang="en-US" altLang="zh-CN" sz="200" dirty="0"/>
              <a:t>long </a:t>
            </a:r>
            <a:r>
              <a:rPr lang="en-US" altLang="zh-CN" sz="200" dirty="0" err="1"/>
              <a:t>long</a:t>
            </a:r>
            <a:r>
              <a:rPr lang="en-US" altLang="zh-CN" sz="200" dirty="0"/>
              <a:t> int answer(long </a:t>
            </a:r>
            <a:r>
              <a:rPr lang="en-US" altLang="zh-CN" sz="200" dirty="0" err="1"/>
              <a:t>long</a:t>
            </a:r>
            <a:r>
              <a:rPr lang="en-US" altLang="zh-CN" sz="200" dirty="0"/>
              <a:t> int a)</a:t>
            </a:r>
            <a:br>
              <a:rPr lang="en-US" altLang="zh-CN" sz="200" dirty="0"/>
            </a:br>
            <a:r>
              <a:rPr lang="en-US" altLang="zh-CN" sz="200" dirty="0"/>
              <a:t>{	</a:t>
            </a:r>
            <a:br>
              <a:rPr lang="en-US" altLang="zh-CN" sz="200" dirty="0"/>
            </a:br>
            <a:r>
              <a:rPr lang="en-US" altLang="zh-CN" sz="200" dirty="0"/>
              <a:t>	long </a:t>
            </a:r>
            <a:r>
              <a:rPr lang="en-US" altLang="zh-CN" sz="200" dirty="0" err="1"/>
              <a:t>long</a:t>
            </a:r>
            <a:r>
              <a:rPr lang="en-US" altLang="zh-CN" sz="200" dirty="0"/>
              <a:t> int </a:t>
            </a:r>
            <a:r>
              <a:rPr lang="en-US" altLang="zh-CN" sz="200" dirty="0" err="1"/>
              <a:t>ans</a:t>
            </a:r>
            <a:r>
              <a:rPr lang="en-US" altLang="zh-CN" sz="200" dirty="0"/>
              <a:t>;</a:t>
            </a:r>
            <a:br>
              <a:rPr lang="en-US" altLang="zh-CN" sz="200" dirty="0"/>
            </a:br>
            <a:r>
              <a:rPr lang="en-US" altLang="zh-CN" sz="200" dirty="0"/>
              <a:t>	long </a:t>
            </a:r>
            <a:r>
              <a:rPr lang="en-US" altLang="zh-CN" sz="200" dirty="0" err="1"/>
              <a:t>long</a:t>
            </a:r>
            <a:r>
              <a:rPr lang="en-US" altLang="zh-CN" sz="200" dirty="0"/>
              <a:t> int </a:t>
            </a:r>
            <a:r>
              <a:rPr lang="en-US" altLang="zh-CN" sz="200" dirty="0" err="1"/>
              <a:t>shang</a:t>
            </a:r>
            <a:r>
              <a:rPr lang="en-US" altLang="zh-CN" sz="200" dirty="0"/>
              <a:t>=a/7;	</a:t>
            </a:r>
            <a:br>
              <a:rPr lang="en-US" altLang="zh-CN" sz="200" dirty="0"/>
            </a:br>
            <a:r>
              <a:rPr lang="en-US" altLang="zh-CN" sz="200" dirty="0"/>
              <a:t>	</a:t>
            </a:r>
            <a:r>
              <a:rPr lang="en-US" altLang="zh-CN" sz="200" dirty="0" err="1"/>
              <a:t>ans</a:t>
            </a:r>
            <a:r>
              <a:rPr lang="en-US" altLang="zh-CN" sz="200" dirty="0"/>
              <a:t>=</a:t>
            </a:r>
            <a:r>
              <a:rPr lang="en-US" altLang="zh-CN" sz="200" dirty="0" err="1"/>
              <a:t>shang</a:t>
            </a:r>
            <a:r>
              <a:rPr lang="en-US" altLang="zh-CN" sz="200" dirty="0"/>
              <a:t>*5*250;</a:t>
            </a:r>
            <a:br>
              <a:rPr lang="en-US" altLang="zh-CN" sz="200" dirty="0"/>
            </a:br>
            <a:r>
              <a:rPr lang="en-US" altLang="zh-CN" sz="200" dirty="0"/>
              <a:t>	long </a:t>
            </a:r>
            <a:r>
              <a:rPr lang="en-US" altLang="zh-CN" sz="200" dirty="0" err="1"/>
              <a:t>long</a:t>
            </a:r>
            <a:r>
              <a:rPr lang="en-US" altLang="zh-CN" sz="200" dirty="0"/>
              <a:t> int </a:t>
            </a:r>
            <a:r>
              <a:rPr lang="en-US" altLang="zh-CN" sz="200" dirty="0" err="1"/>
              <a:t>yu</a:t>
            </a:r>
            <a:r>
              <a:rPr lang="en-US" altLang="zh-CN" sz="200" dirty="0"/>
              <a:t>=a%7;</a:t>
            </a:r>
            <a:br>
              <a:rPr lang="en-US" altLang="zh-CN" sz="200" dirty="0"/>
            </a:br>
            <a:r>
              <a:rPr lang="en-US" altLang="zh-CN" sz="200" dirty="0"/>
              <a:t>	// 123456 0</a:t>
            </a:r>
            <a:br>
              <a:rPr lang="en-US" altLang="zh-CN" sz="200" dirty="0"/>
            </a:br>
            <a:r>
              <a:rPr lang="en-US" altLang="zh-CN" sz="200" dirty="0"/>
              <a:t>	if(</a:t>
            </a:r>
            <a:r>
              <a:rPr lang="en-US" altLang="zh-CN" sz="200" dirty="0" err="1"/>
              <a:t>yu</a:t>
            </a:r>
            <a:r>
              <a:rPr lang="en-US" altLang="zh-CN" sz="200" dirty="0"/>
              <a:t>==6){</a:t>
            </a:r>
            <a:br>
              <a:rPr lang="en-US" altLang="zh-CN" sz="200" dirty="0"/>
            </a:br>
            <a:r>
              <a:rPr lang="en-US" altLang="zh-CN" sz="200" dirty="0"/>
              <a:t>		</a:t>
            </a:r>
            <a:r>
              <a:rPr lang="en-US" altLang="zh-CN" sz="200" dirty="0" err="1"/>
              <a:t>ans</a:t>
            </a:r>
            <a:r>
              <a:rPr lang="en-US" altLang="zh-CN" sz="200" dirty="0"/>
              <a:t>+=5*250;	</a:t>
            </a:r>
            <a:br>
              <a:rPr lang="en-US" altLang="zh-CN" sz="200" dirty="0"/>
            </a:br>
            <a:r>
              <a:rPr lang="en-US" altLang="zh-CN" sz="200" dirty="0"/>
              <a:t>	}else{	</a:t>
            </a:r>
            <a:br>
              <a:rPr lang="en-US" altLang="zh-CN" sz="200" dirty="0"/>
            </a:br>
            <a:r>
              <a:rPr lang="en-US" altLang="zh-CN" sz="200" dirty="0"/>
              <a:t>		</a:t>
            </a:r>
            <a:r>
              <a:rPr lang="en-US" altLang="zh-CN" sz="200" dirty="0" err="1"/>
              <a:t>ans</a:t>
            </a:r>
            <a:r>
              <a:rPr lang="en-US" altLang="zh-CN" sz="200" dirty="0"/>
              <a:t>+=</a:t>
            </a:r>
            <a:r>
              <a:rPr lang="en-US" altLang="zh-CN" sz="200" dirty="0" err="1"/>
              <a:t>yu</a:t>
            </a:r>
            <a:r>
              <a:rPr lang="en-US" altLang="zh-CN" sz="200" dirty="0"/>
              <a:t>*250;</a:t>
            </a:r>
            <a:br>
              <a:rPr lang="en-US" altLang="zh-CN" sz="200" dirty="0"/>
            </a:br>
            <a:r>
              <a:rPr lang="en-US" altLang="zh-CN" sz="200" dirty="0"/>
              <a:t>	}</a:t>
            </a:r>
            <a:br>
              <a:rPr lang="en-US" altLang="zh-CN" sz="200" dirty="0"/>
            </a:br>
            <a:r>
              <a:rPr lang="en-US" altLang="zh-CN" sz="200" dirty="0"/>
              <a:t>	return </a:t>
            </a:r>
            <a:r>
              <a:rPr lang="en-US" altLang="zh-CN" sz="200" dirty="0" err="1"/>
              <a:t>ans</a:t>
            </a:r>
            <a:r>
              <a:rPr lang="en-US" altLang="zh-CN" sz="200" dirty="0"/>
              <a:t>;</a:t>
            </a:r>
            <a:br>
              <a:rPr lang="en-US" altLang="zh-CN" sz="200" dirty="0"/>
            </a:br>
            <a:r>
              <a:rPr lang="en-US" altLang="zh-CN" sz="200" dirty="0"/>
              <a:t>}</a:t>
            </a:r>
            <a:br>
              <a:rPr lang="en-US" altLang="zh-CN" sz="200" dirty="0"/>
            </a:br>
            <a:r>
              <a:rPr lang="en-US" altLang="zh-CN" sz="200" dirty="0"/>
              <a:t>int main()</a:t>
            </a:r>
            <a:br>
              <a:rPr lang="en-US" altLang="zh-CN" sz="200" dirty="0"/>
            </a:br>
            <a:r>
              <a:rPr lang="en-US" altLang="zh-CN" sz="200" dirty="0"/>
              <a:t>{</a:t>
            </a:r>
            <a:br>
              <a:rPr lang="en-US" altLang="zh-CN" sz="200" dirty="0"/>
            </a:br>
            <a:r>
              <a:rPr lang="en-US" altLang="zh-CN" sz="200" dirty="0"/>
              <a:t>	long </a:t>
            </a:r>
            <a:r>
              <a:rPr lang="en-US" altLang="zh-CN" sz="200" dirty="0" err="1"/>
              <a:t>long</a:t>
            </a:r>
            <a:r>
              <a:rPr lang="en-US" altLang="zh-CN" sz="200" dirty="0"/>
              <a:t> int </a:t>
            </a:r>
            <a:r>
              <a:rPr lang="en-US" altLang="zh-CN" sz="200" dirty="0" err="1"/>
              <a:t>a,b</a:t>
            </a:r>
            <a:r>
              <a:rPr lang="en-US" altLang="zh-CN" sz="200" dirty="0"/>
              <a:t>;  </a:t>
            </a:r>
            <a:r>
              <a:rPr lang="en-US" altLang="zh-CN" sz="200" dirty="0" err="1"/>
              <a:t>cin</a:t>
            </a:r>
            <a:r>
              <a:rPr lang="en-US" altLang="zh-CN" sz="200" dirty="0"/>
              <a:t>&gt;&gt;a&gt;&gt;b;</a:t>
            </a:r>
            <a:br>
              <a:rPr lang="en-US" altLang="zh-CN" sz="200" dirty="0"/>
            </a:br>
            <a:r>
              <a:rPr lang="en-US" altLang="zh-CN" sz="200" dirty="0"/>
              <a:t>	long </a:t>
            </a:r>
            <a:r>
              <a:rPr lang="en-US" altLang="zh-CN" sz="200" dirty="0" err="1"/>
              <a:t>long</a:t>
            </a:r>
            <a:r>
              <a:rPr lang="en-US" altLang="zh-CN" sz="200" dirty="0"/>
              <a:t> int </a:t>
            </a:r>
            <a:r>
              <a:rPr lang="en-US" altLang="zh-CN" sz="200" dirty="0" err="1"/>
              <a:t>ans</a:t>
            </a:r>
            <a:r>
              <a:rPr lang="en-US" altLang="zh-CN" sz="200" dirty="0"/>
              <a:t>=answer(a+b-1)-answer(a-1);</a:t>
            </a:r>
            <a:br>
              <a:rPr lang="en-US" altLang="zh-CN" sz="200" dirty="0"/>
            </a:br>
            <a:r>
              <a:rPr lang="en-US" altLang="zh-CN" sz="200" dirty="0"/>
              <a:t>	</a:t>
            </a:r>
            <a:r>
              <a:rPr lang="en-US" altLang="zh-CN" sz="200" dirty="0" err="1"/>
              <a:t>cout</a:t>
            </a:r>
            <a:r>
              <a:rPr lang="en-US" altLang="zh-CN" sz="200" dirty="0"/>
              <a:t>&lt;&lt;</a:t>
            </a:r>
            <a:r>
              <a:rPr lang="en-US" altLang="zh-CN" sz="200" dirty="0" err="1"/>
              <a:t>ans</a:t>
            </a:r>
            <a:r>
              <a:rPr lang="en-US" altLang="zh-CN" sz="200" dirty="0"/>
              <a:t>;</a:t>
            </a:r>
            <a:br>
              <a:rPr lang="en-US" altLang="zh-CN" sz="200" dirty="0"/>
            </a:br>
            <a:r>
              <a:rPr lang="en-US" altLang="zh-CN" sz="200" dirty="0"/>
              <a:t>	return 0;</a:t>
            </a:r>
            <a:br>
              <a:rPr lang="en-US" altLang="zh-CN" sz="200" dirty="0"/>
            </a:br>
            <a:r>
              <a:rPr lang="en-US" altLang="zh-CN" sz="200" dirty="0"/>
              <a:t>} </a:t>
            </a:r>
            <a:endParaRPr lang="zh-CN" altLang="en-US" sz="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BBB512-1E6E-4086-8E1C-956020DC0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93" y="2315114"/>
            <a:ext cx="6600825" cy="43342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A55DF50-91B0-4D2E-A8C2-EA1D63D7CCD7}"/>
              </a:ext>
            </a:extLst>
          </p:cNvPr>
          <p:cNvSpPr txBox="1"/>
          <p:nvPr/>
        </p:nvSpPr>
        <p:spPr>
          <a:xfrm>
            <a:off x="1855433" y="781242"/>
            <a:ext cx="4240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P1424 </a:t>
            </a:r>
            <a:r>
              <a:rPr lang="zh-CN" altLang="en-US" sz="2400" b="1" dirty="0"/>
              <a:t>小鱼的航程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改进版</a:t>
            </a:r>
            <a:r>
              <a:rPr lang="en-US" altLang="zh-CN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096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032" y="457199"/>
            <a:ext cx="8607198" cy="792000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P1980 </a:t>
            </a:r>
            <a:r>
              <a:rPr lang="zh-CN" altLang="en-US" sz="4000" dirty="0"/>
              <a:t>计数问题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6E78095-31CE-4919-BD98-7CF845E3C54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754603" y="1410104"/>
            <a:ext cx="5118918" cy="4979841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cstring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int n;</a:t>
            </a:r>
          </a:p>
          <a:p>
            <a:r>
              <a:rPr lang="en-US" altLang="zh-CN" dirty="0"/>
              <a:t>	char x;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&gt;&gt;n&gt;&gt;x;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stringstream</a:t>
            </a:r>
            <a:r>
              <a:rPr lang="en-US" altLang="zh-CN" dirty="0"/>
              <a:t> ss;</a:t>
            </a:r>
          </a:p>
          <a:p>
            <a:r>
              <a:rPr lang="en-US" altLang="zh-CN" dirty="0"/>
              <a:t>	string a;</a:t>
            </a:r>
          </a:p>
          <a:p>
            <a:r>
              <a:rPr lang="en-US" altLang="zh-CN" dirty="0"/>
              <a:t>	long </a:t>
            </a:r>
            <a:r>
              <a:rPr lang="en-US" altLang="zh-CN" dirty="0" err="1"/>
              <a:t>long</a:t>
            </a:r>
            <a:r>
              <a:rPr lang="en-US" altLang="zh-CN" dirty="0"/>
              <a:t> int sum=0;</a:t>
            </a:r>
          </a:p>
          <a:p>
            <a:r>
              <a:rPr lang="en-US" altLang="zh-CN" dirty="0"/>
              <a:t>	string :: iterator it;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n;i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ss&lt;&lt;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ss&gt;&gt;a;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ss.clear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	for(it=</a:t>
            </a:r>
            <a:r>
              <a:rPr lang="en-US" altLang="zh-CN" dirty="0" err="1"/>
              <a:t>a.begin</a:t>
            </a:r>
            <a:r>
              <a:rPr lang="en-US" altLang="zh-CN" dirty="0"/>
              <a:t>();it!=</a:t>
            </a:r>
            <a:r>
              <a:rPr lang="en-US" altLang="zh-CN" dirty="0" err="1"/>
              <a:t>a.end</a:t>
            </a:r>
            <a:r>
              <a:rPr lang="en-US" altLang="zh-CN" dirty="0"/>
              <a:t>();it++){</a:t>
            </a:r>
          </a:p>
          <a:p>
            <a:r>
              <a:rPr lang="en-US" altLang="zh-CN" dirty="0"/>
              <a:t>			if(*it==x) sum++;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&lt;&lt;sum;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9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3"/>
          </p:nvPr>
        </p:nvSpPr>
        <p:spPr>
          <a:xfrm>
            <a:off x="6201830" y="1267384"/>
            <a:ext cx="4984034" cy="863257"/>
          </a:xfrm>
        </p:spPr>
        <p:txBody>
          <a:bodyPr>
            <a:noAutofit/>
          </a:bodyPr>
          <a:lstStyle/>
          <a:p>
            <a:endParaRPr lang="zh-CN" altLang="en-US" sz="1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P1028 </a:t>
            </a:r>
            <a:r>
              <a:rPr lang="zh-CN" altLang="en-US" dirty="0"/>
              <a:t>数的计算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E85C6F8-0B6C-4407-A220-2722F86C812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3542191" y="773895"/>
            <a:ext cx="5584054" cy="5928746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1"/>
          </p:nvPr>
        </p:nvSpPr>
        <p:spPr>
          <a:xfrm>
            <a:off x="6201831" y="5406500"/>
            <a:ext cx="4190399" cy="1207363"/>
          </a:xfrm>
        </p:spPr>
        <p:txBody>
          <a:bodyPr/>
          <a:lstStyle/>
          <a:p>
            <a:r>
              <a:rPr lang="en-US" altLang="zh-CN" dirty="0"/>
              <a:t>6  6</a:t>
            </a:r>
          </a:p>
          <a:p>
            <a:r>
              <a:rPr lang="en-US" altLang="zh-CN" dirty="0"/>
              <a:t>9  9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32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未优化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记忆化搜索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P1028 </a:t>
            </a:r>
            <a:r>
              <a:rPr lang="zh-CN" altLang="en-US" dirty="0"/>
              <a:t>数的计算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zh-CN" sz="500" dirty="0"/>
              <a:t>#include&lt;iostream&gt;</a:t>
            </a:r>
          </a:p>
          <a:p>
            <a:r>
              <a:rPr lang="en-US" altLang="zh-CN" sz="500" dirty="0"/>
              <a:t>#include&lt;</a:t>
            </a:r>
            <a:r>
              <a:rPr lang="en-US" altLang="zh-CN" sz="500" dirty="0" err="1"/>
              <a:t>cstring</a:t>
            </a:r>
            <a:r>
              <a:rPr lang="en-US" altLang="zh-CN" sz="500" dirty="0"/>
              <a:t>&gt;</a:t>
            </a:r>
          </a:p>
          <a:p>
            <a:r>
              <a:rPr lang="en-US" altLang="zh-CN" sz="500" dirty="0"/>
              <a:t>#include&lt;</a:t>
            </a:r>
            <a:r>
              <a:rPr lang="en-US" altLang="zh-CN" sz="500" dirty="0" err="1"/>
              <a:t>sstream</a:t>
            </a:r>
            <a:r>
              <a:rPr lang="en-US" altLang="zh-CN" sz="500" dirty="0"/>
              <a:t>&gt;</a:t>
            </a:r>
          </a:p>
          <a:p>
            <a:r>
              <a:rPr lang="en-US" altLang="zh-CN" sz="500" dirty="0"/>
              <a:t>using namespace std;</a:t>
            </a:r>
          </a:p>
          <a:p>
            <a:r>
              <a:rPr lang="en-US" altLang="zh-CN" sz="500" dirty="0"/>
              <a:t>static int sum=1;</a:t>
            </a:r>
          </a:p>
          <a:p>
            <a:r>
              <a:rPr lang="en-US" altLang="zh-CN" sz="500" dirty="0"/>
              <a:t>void answer(int n){</a:t>
            </a:r>
          </a:p>
          <a:p>
            <a:r>
              <a:rPr lang="en-US" altLang="zh-CN" sz="500" dirty="0"/>
              <a:t>	if(n&lt;=1){</a:t>
            </a:r>
          </a:p>
          <a:p>
            <a:r>
              <a:rPr lang="en-US" altLang="zh-CN" sz="500" dirty="0"/>
              <a:t>		return ;</a:t>
            </a:r>
          </a:p>
          <a:p>
            <a:r>
              <a:rPr lang="en-US" altLang="zh-CN" sz="500" dirty="0"/>
              <a:t>	} </a:t>
            </a:r>
          </a:p>
          <a:p>
            <a:r>
              <a:rPr lang="en-US" altLang="zh-CN" sz="500" dirty="0"/>
              <a:t>	sum+=n/2; </a:t>
            </a:r>
          </a:p>
          <a:p>
            <a:r>
              <a:rPr lang="en-US" altLang="zh-CN" sz="500" dirty="0"/>
              <a:t>	for(int </a:t>
            </a:r>
            <a:r>
              <a:rPr lang="en-US" altLang="zh-CN" sz="500" dirty="0" err="1"/>
              <a:t>i</a:t>
            </a:r>
            <a:r>
              <a:rPr lang="en-US" altLang="zh-CN" sz="500" dirty="0"/>
              <a:t>=1;i&lt;=n/2;i++){</a:t>
            </a:r>
          </a:p>
          <a:p>
            <a:r>
              <a:rPr lang="en-US" altLang="zh-CN" sz="500" dirty="0"/>
              <a:t>		answer(</a:t>
            </a:r>
            <a:r>
              <a:rPr lang="en-US" altLang="zh-CN" sz="500" dirty="0" err="1"/>
              <a:t>i</a:t>
            </a:r>
            <a:r>
              <a:rPr lang="en-US" altLang="zh-CN" sz="500" dirty="0"/>
              <a:t>);</a:t>
            </a:r>
          </a:p>
          <a:p>
            <a:r>
              <a:rPr lang="en-US" altLang="zh-CN" sz="500" dirty="0"/>
              <a:t>	}</a:t>
            </a:r>
          </a:p>
          <a:p>
            <a:r>
              <a:rPr lang="en-US" altLang="zh-CN" sz="500" dirty="0"/>
              <a:t>}</a:t>
            </a:r>
          </a:p>
          <a:p>
            <a:endParaRPr lang="en-US" altLang="zh-CN" sz="500" dirty="0"/>
          </a:p>
          <a:p>
            <a:r>
              <a:rPr lang="en-US" altLang="zh-CN" sz="500" dirty="0"/>
              <a:t>int main()</a:t>
            </a:r>
          </a:p>
          <a:p>
            <a:r>
              <a:rPr lang="en-US" altLang="zh-CN" sz="500" dirty="0"/>
              <a:t>{</a:t>
            </a:r>
          </a:p>
          <a:p>
            <a:r>
              <a:rPr lang="en-US" altLang="zh-CN" sz="500" dirty="0"/>
              <a:t>	int n;</a:t>
            </a:r>
          </a:p>
          <a:p>
            <a:r>
              <a:rPr lang="en-US" altLang="zh-CN" sz="500" dirty="0"/>
              <a:t>	</a:t>
            </a:r>
            <a:r>
              <a:rPr lang="en-US" altLang="zh-CN" sz="500" dirty="0" err="1"/>
              <a:t>cin</a:t>
            </a:r>
            <a:r>
              <a:rPr lang="en-US" altLang="zh-CN" sz="500" dirty="0"/>
              <a:t>&gt;&gt;n;</a:t>
            </a:r>
          </a:p>
          <a:p>
            <a:r>
              <a:rPr lang="en-US" altLang="zh-CN" sz="500" dirty="0"/>
              <a:t>	answer(n);</a:t>
            </a:r>
          </a:p>
          <a:p>
            <a:r>
              <a:rPr lang="en-US" altLang="zh-CN" sz="500" dirty="0"/>
              <a:t>	</a:t>
            </a:r>
            <a:r>
              <a:rPr lang="en-US" altLang="zh-CN" sz="500" dirty="0" err="1"/>
              <a:t>cout</a:t>
            </a:r>
            <a:r>
              <a:rPr lang="en-US" altLang="zh-CN" sz="500" dirty="0"/>
              <a:t>&lt;&lt;sum;	</a:t>
            </a:r>
          </a:p>
          <a:p>
            <a:r>
              <a:rPr lang="en-US" altLang="zh-CN" sz="500" dirty="0"/>
              <a:t>	return 0;</a:t>
            </a:r>
          </a:p>
          <a:p>
            <a:r>
              <a:rPr lang="en-US" altLang="zh-CN" sz="500" dirty="0"/>
              <a:t>}</a:t>
            </a:r>
            <a:endParaRPr lang="zh-CN" altLang="en-US" sz="500" dirty="0"/>
          </a:p>
        </p:txBody>
      </p:sp>
      <p:sp>
        <p:nvSpPr>
          <p:cNvPr id="6" name="内容占位符 5"/>
          <p:cNvSpPr>
            <a:spLocks noGrp="1"/>
          </p:cNvSpPr>
          <p:nvPr>
            <p:ph idx="11"/>
          </p:nvPr>
        </p:nvSpPr>
        <p:spPr/>
        <p:txBody>
          <a:bodyPr>
            <a:noAutofit/>
          </a:bodyPr>
          <a:lstStyle/>
          <a:p>
            <a:r>
              <a:rPr lang="en-US" altLang="zh-CN" sz="300" dirty="0"/>
              <a:t>#include&lt;iostream&gt;</a:t>
            </a:r>
          </a:p>
          <a:p>
            <a:r>
              <a:rPr lang="en-US" altLang="zh-CN" sz="300" dirty="0"/>
              <a:t>#include&lt;</a:t>
            </a:r>
            <a:r>
              <a:rPr lang="en-US" altLang="zh-CN" sz="300" dirty="0" err="1"/>
              <a:t>cstring</a:t>
            </a:r>
            <a:r>
              <a:rPr lang="en-US" altLang="zh-CN" sz="300" dirty="0"/>
              <a:t>&gt;</a:t>
            </a:r>
          </a:p>
          <a:p>
            <a:r>
              <a:rPr lang="en-US" altLang="zh-CN" sz="300" dirty="0"/>
              <a:t>#include&lt;</a:t>
            </a:r>
            <a:r>
              <a:rPr lang="en-US" altLang="zh-CN" sz="300" dirty="0" err="1"/>
              <a:t>sstream</a:t>
            </a:r>
            <a:r>
              <a:rPr lang="en-US" altLang="zh-CN" sz="300" dirty="0"/>
              <a:t>&gt;</a:t>
            </a:r>
          </a:p>
          <a:p>
            <a:r>
              <a:rPr lang="en-US" altLang="zh-CN" sz="300" dirty="0"/>
              <a:t>using namespace std;</a:t>
            </a:r>
          </a:p>
          <a:p>
            <a:r>
              <a:rPr lang="en-US" altLang="zh-CN" sz="300" dirty="0"/>
              <a:t>int a[1005]={0};</a:t>
            </a:r>
          </a:p>
          <a:p>
            <a:r>
              <a:rPr lang="en-US" altLang="zh-CN" sz="300" dirty="0"/>
              <a:t>int answer(int </a:t>
            </a:r>
            <a:r>
              <a:rPr lang="en-US" altLang="zh-CN" sz="300" dirty="0" err="1"/>
              <a:t>n,int</a:t>
            </a:r>
            <a:r>
              <a:rPr lang="en-US" altLang="zh-CN" sz="300" dirty="0"/>
              <a:t> a[1005]){</a:t>
            </a:r>
          </a:p>
          <a:p>
            <a:r>
              <a:rPr lang="en-US" altLang="zh-CN" sz="300" dirty="0"/>
              <a:t>	if(n&lt;=2){</a:t>
            </a:r>
          </a:p>
          <a:p>
            <a:r>
              <a:rPr lang="en-US" altLang="zh-CN" sz="300" dirty="0"/>
              <a:t>		return a[n];</a:t>
            </a:r>
          </a:p>
          <a:p>
            <a:r>
              <a:rPr lang="en-US" altLang="zh-CN" sz="300" dirty="0"/>
              <a:t>	} </a:t>
            </a:r>
          </a:p>
          <a:p>
            <a:r>
              <a:rPr lang="en-US" altLang="zh-CN" sz="300" dirty="0"/>
              <a:t>	if(a[n]!=0) return a[n];</a:t>
            </a:r>
          </a:p>
          <a:p>
            <a:r>
              <a:rPr lang="en-US" altLang="zh-CN" sz="300" dirty="0"/>
              <a:t>	</a:t>
            </a:r>
          </a:p>
          <a:p>
            <a:r>
              <a:rPr lang="en-US" altLang="zh-CN" sz="300" dirty="0"/>
              <a:t>	a[n]=1;</a:t>
            </a:r>
          </a:p>
          <a:p>
            <a:r>
              <a:rPr lang="en-US" altLang="zh-CN" sz="300" dirty="0"/>
              <a:t>	for(int </a:t>
            </a:r>
            <a:r>
              <a:rPr lang="en-US" altLang="zh-CN" sz="300" dirty="0" err="1"/>
              <a:t>i</a:t>
            </a:r>
            <a:r>
              <a:rPr lang="en-US" altLang="zh-CN" sz="300" dirty="0"/>
              <a:t>=1;i&lt;=n/2;i++){</a:t>
            </a:r>
          </a:p>
          <a:p>
            <a:r>
              <a:rPr lang="en-US" altLang="zh-CN" sz="300" dirty="0"/>
              <a:t>		a[n] += answer(</a:t>
            </a:r>
            <a:r>
              <a:rPr lang="en-US" altLang="zh-CN" sz="300" dirty="0" err="1"/>
              <a:t>i,a</a:t>
            </a:r>
            <a:r>
              <a:rPr lang="en-US" altLang="zh-CN" sz="300" dirty="0"/>
              <a:t>);</a:t>
            </a:r>
          </a:p>
          <a:p>
            <a:r>
              <a:rPr lang="en-US" altLang="zh-CN" sz="300" dirty="0"/>
              <a:t>	}</a:t>
            </a:r>
          </a:p>
          <a:p>
            <a:r>
              <a:rPr lang="en-US" altLang="zh-CN" sz="300" dirty="0"/>
              <a:t>	return a[n];</a:t>
            </a:r>
          </a:p>
          <a:p>
            <a:r>
              <a:rPr lang="en-US" altLang="zh-CN" sz="300" dirty="0"/>
              <a:t>}</a:t>
            </a:r>
          </a:p>
          <a:p>
            <a:endParaRPr lang="en-US" altLang="zh-CN" sz="300" dirty="0"/>
          </a:p>
          <a:p>
            <a:r>
              <a:rPr lang="en-US" altLang="zh-CN" sz="300" dirty="0"/>
              <a:t>int main()</a:t>
            </a:r>
          </a:p>
          <a:p>
            <a:r>
              <a:rPr lang="en-US" altLang="zh-CN" sz="300" dirty="0"/>
              <a:t>{</a:t>
            </a:r>
          </a:p>
          <a:p>
            <a:r>
              <a:rPr lang="en-US" altLang="zh-CN" sz="300" dirty="0"/>
              <a:t>	a[0]=0;</a:t>
            </a:r>
          </a:p>
          <a:p>
            <a:r>
              <a:rPr lang="en-US" altLang="zh-CN" sz="300" dirty="0"/>
              <a:t>	a[1]=1;</a:t>
            </a:r>
          </a:p>
          <a:p>
            <a:r>
              <a:rPr lang="en-US" altLang="zh-CN" sz="300" dirty="0"/>
              <a:t>	a[2]=2;</a:t>
            </a:r>
          </a:p>
          <a:p>
            <a:r>
              <a:rPr lang="en-US" altLang="zh-CN" sz="300" dirty="0"/>
              <a:t>	int n;</a:t>
            </a:r>
          </a:p>
          <a:p>
            <a:r>
              <a:rPr lang="en-US" altLang="zh-CN" sz="300" dirty="0"/>
              <a:t>	</a:t>
            </a:r>
            <a:r>
              <a:rPr lang="en-US" altLang="zh-CN" sz="300" dirty="0" err="1"/>
              <a:t>cin</a:t>
            </a:r>
            <a:r>
              <a:rPr lang="en-US" altLang="zh-CN" sz="300" dirty="0"/>
              <a:t>&gt;&gt;n;</a:t>
            </a:r>
          </a:p>
          <a:p>
            <a:r>
              <a:rPr lang="en-US" altLang="zh-CN" sz="300" dirty="0"/>
              <a:t>	</a:t>
            </a:r>
            <a:r>
              <a:rPr lang="en-US" altLang="zh-CN" sz="300" dirty="0" err="1"/>
              <a:t>cout</a:t>
            </a:r>
            <a:r>
              <a:rPr lang="en-US" altLang="zh-CN" sz="300" dirty="0"/>
              <a:t>&lt;&lt;answer(</a:t>
            </a:r>
            <a:r>
              <a:rPr lang="en-US" altLang="zh-CN" sz="300" dirty="0" err="1"/>
              <a:t>n,a</a:t>
            </a:r>
            <a:r>
              <a:rPr lang="en-US" altLang="zh-CN" sz="300" dirty="0"/>
              <a:t>);</a:t>
            </a:r>
          </a:p>
          <a:p>
            <a:r>
              <a:rPr lang="en-US" altLang="zh-CN" sz="300" dirty="0"/>
              <a:t>	return 0;</a:t>
            </a:r>
          </a:p>
          <a:p>
            <a:r>
              <a:rPr lang="en-US" altLang="zh-CN" sz="300" dirty="0"/>
              <a:t>}</a:t>
            </a:r>
            <a:endParaRPr lang="zh-CN" altLang="en-US" sz="300" dirty="0"/>
          </a:p>
        </p:txBody>
      </p:sp>
    </p:spTree>
    <p:extLst>
      <p:ext uri="{BB962C8B-B14F-4D97-AF65-F5344CB8AC3E}">
        <p14:creationId xmlns:p14="http://schemas.microsoft.com/office/powerpoint/2010/main" val="198526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50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带有列表的标题和内容版式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在此处添加第一个要点</a:t>
            </a:r>
          </a:p>
          <a:p>
            <a:r>
              <a:rPr lang="zh-CN" altLang="en-US" dirty="0"/>
              <a:t>在此处添加第二个要点</a:t>
            </a:r>
          </a:p>
          <a:p>
            <a:r>
              <a:rPr lang="zh-CN" altLang="en-US" dirty="0"/>
              <a:t>在此处添加第三个要点</a:t>
            </a:r>
          </a:p>
        </p:txBody>
      </p:sp>
    </p:spTree>
    <p:extLst>
      <p:ext uri="{BB962C8B-B14F-4D97-AF65-F5344CB8AC3E}">
        <p14:creationId xmlns:p14="http://schemas.microsoft.com/office/powerpoint/2010/main" val="257426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4516" y="377895"/>
            <a:ext cx="8882968" cy="792000"/>
          </a:xfrm>
        </p:spPr>
        <p:txBody>
          <a:bodyPr>
            <a:noAutofit/>
          </a:bodyPr>
          <a:lstStyle/>
          <a:p>
            <a:r>
              <a:rPr lang="zh-CN" altLang="en-US" dirty="0"/>
              <a:t>带有 </a:t>
            </a:r>
            <a:r>
              <a:rPr lang="en-US" altLang="zh-CN" dirty="0"/>
              <a:t>SmartArt </a:t>
            </a:r>
            <a:r>
              <a:rPr lang="zh-CN" altLang="en-US" dirty="0"/>
              <a:t>的标题和内容版式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968087333"/>
              </p:ext>
            </p:extLst>
          </p:nvPr>
        </p:nvGraphicFramePr>
        <p:xfrm>
          <a:off x="1784350" y="1582738"/>
          <a:ext cx="8632825" cy="481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138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带有表格的两栏内容版式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此处为第一个要点</a:t>
            </a:r>
          </a:p>
          <a:p>
            <a:r>
              <a:rPr lang="zh-CN" altLang="en-US" dirty="0"/>
              <a:t>此处为第二个要点</a:t>
            </a:r>
          </a:p>
          <a:p>
            <a:r>
              <a:rPr lang="zh-CN" altLang="en-US" dirty="0"/>
              <a:t>此处为第三个要点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234727597"/>
              </p:ext>
            </p:extLst>
          </p:nvPr>
        </p:nvGraphicFramePr>
        <p:xfrm>
          <a:off x="6240463" y="1408113"/>
          <a:ext cx="4151313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88900" dir="2700000" algn="tl" rotWithShape="0">
                    <a:prstClr val="black">
                      <a:alpha val="83000"/>
                    </a:prstClr>
                  </a:outerShdw>
                </a:effectLst>
                <a:tableStyleId>{5C22544A-7EE6-4342-B048-85BDC9FD1C3A}</a:tableStyleId>
              </a:tblPr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1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2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1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3C3C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3C3C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600" baseline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2</a:t>
                      </a:r>
                      <a:endParaRPr lang="zh-CN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B4B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3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8C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79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science students">
      <a:dk1>
        <a:sysClr val="windowText" lastClr="000000"/>
      </a:dk1>
      <a:lt1>
        <a:sysClr val="window" lastClr="FFFFFF"/>
      </a:lt1>
      <a:dk2>
        <a:srgbClr val="44546A"/>
      </a:dk2>
      <a:lt2>
        <a:srgbClr val="FADC2B"/>
      </a:lt2>
      <a:accent1>
        <a:srgbClr val="ED1C24"/>
      </a:accent1>
      <a:accent2>
        <a:srgbClr val="3C3C3C"/>
      </a:accent2>
      <a:accent3>
        <a:srgbClr val="646464"/>
      </a:accent3>
      <a:accent4>
        <a:srgbClr val="8C8C8C"/>
      </a:accent4>
      <a:accent5>
        <a:srgbClr val="B4B4B4"/>
      </a:accent5>
      <a:accent6>
        <a:srgbClr val="9B9B9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4" id="{F4BBA5F8-80E5-4ECE-A367-8DF178A46D87}" vid="{1DF69768-D4DB-4129-8701-BC4F8580BEA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CB7C206-43CB-43BB-94FF-535F880D2F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科学项目演示文稿(宽屏)</Template>
  <TotalTime>0</TotalTime>
  <Words>296</Words>
  <Application>Microsoft Office PowerPoint</Application>
  <PresentationFormat>宽屏</PresentationFormat>
  <Paragraphs>126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Microsoft YaHei UI</vt:lpstr>
      <vt:lpstr>微软雅黑</vt:lpstr>
      <vt:lpstr>Arial</vt:lpstr>
      <vt:lpstr>Calibri</vt:lpstr>
      <vt:lpstr>Calibri Light</vt:lpstr>
      <vt:lpstr>Office 主题</vt:lpstr>
      <vt:lpstr>洛谷刷题</vt:lpstr>
      <vt:lpstr>#include&lt;iostream&gt; using namespace std; long long int answer(long long int a) {   long long int ans;  long long int shang=a/7;   ans=shang*5*250;  long long int yu=a%7;  // 123456 0  if(yu==6){   ans+=5*250;   }else{    ans+=yu*250;  }  return ans; } int main() {  long long int a,b;  cin&gt;&gt;a&gt;&gt;b;  long long int ans=answer(a+b-1)-answer(a-1);  cout&lt;&lt;ans;  return 0; } </vt:lpstr>
      <vt:lpstr>P1980 计数问题</vt:lpstr>
      <vt:lpstr>P1028 数的计算 </vt:lpstr>
      <vt:lpstr>P1028 数的计算</vt:lpstr>
      <vt:lpstr>PowerPoint 演示文稿</vt:lpstr>
      <vt:lpstr>带有列表的标题和内容版式</vt:lpstr>
      <vt:lpstr>带有 SmartArt 的标题和内容版式</vt:lpstr>
      <vt:lpstr>带有表格的两栏内容版式</vt:lpstr>
      <vt:lpstr>PowerPoint 演示文稿</vt:lpstr>
      <vt:lpstr>PowerPoint 演示文稿</vt:lpstr>
      <vt:lpstr>标题和图表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2019-01-08T08:41:52Z</dcterms:created>
  <dcterms:modified xsi:type="dcterms:W3CDTF">2019-01-11T02:16:52Z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TC043557019991</vt:lpwstr>
  </property>
</Properties>
</file>