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6A915-5523-4A0D-8D8A-DF9FA251F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9B46BE-F169-49B3-A562-B776EEEE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46EFD7-F9DF-4404-9197-874AE949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2D3B62-E55E-48AF-B21F-A1D7056A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04F89-053C-40F6-976D-710D571B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5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9EBA3-01B3-468F-975C-8B640D7C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5A311-C17C-4D1C-BDBF-D3DC3F08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67C492-6483-4195-A5D1-05CFAE9C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5D9DD4-E19D-46AF-841D-490F17DF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A82177-F7D2-4DC4-B551-710B13BA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54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59750F-8071-4654-B353-185682DF8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F06FB7-CA86-46F1-A956-48261FBC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8BAB9-C39E-425A-86D8-8DE5AF3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6B7DD1-9F67-47E2-8530-4C70AE07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A7A376-9633-453C-B983-D6ECDB8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2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CFE43-29C6-4735-9F6F-D36A7086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7C324-8F96-42D9-939A-32B47100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F2E3E7-CC60-47DD-8A81-05C60FB8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23B64-26B1-46E5-A359-25C16660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41CAF-31D6-4B53-ACF8-B796E362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2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A28E-2E8D-47ED-A6EA-8A42AA64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2905E1-A44E-4EC4-B44A-A09824CD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9480A-3BAB-44B1-81E5-65B913D9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A40B80-FAAC-4098-9887-02B7274B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E73D6-4FAF-4A68-BB6F-2FFF0BE5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5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7881F-C19E-41AC-8B18-3FB6620F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00D04-8C8D-4395-8A1B-13786554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AAF50D-AAD1-4EA3-82AC-B4D95F0A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40832-573B-44B1-8D94-068308FB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DE3FAB-0E92-4BF1-8F13-C5492951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382FBE-D885-49A0-84B6-9DD5D040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95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A4D5A-EB93-4241-A809-257AB9D8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3D6094-A08C-4BF5-A8B0-5858F82E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5C4AD0-9067-4AFE-A4C3-A6CDC3960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6AC4C2-6C82-43D5-81B9-3E9BD7E0C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A46E0-AAFC-446F-AC77-3783F8147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12B089-C13F-4B73-A25C-B3854122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6A52FE-C1F7-470C-BFC4-E40C3B95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90CF15-43B5-4932-9903-CACF0DB9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32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11E6D-652D-4102-8A77-E4401B0F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C04156-A112-4DF4-A91B-8621D0C7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30D1BF-9AA2-4E27-A0EF-0EF94269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24BC36-285A-4A4D-A5A7-C07430C2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256A40-379F-49F7-8663-BA01F833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780B53-8B17-4265-BD95-65655494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864396-9045-448D-A142-CAB3C37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6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729C2-0748-46E2-BA4E-0B0DAB9F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A15AB8-29F9-4DCF-9C50-46092653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591CF3-66AC-4523-A1D3-7CE8D5B8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A4DE82-26FD-484A-A119-8EFBEEA0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3A556C-2907-451E-BF2D-B19493A4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C84D7D-91C9-4AF9-82C9-0DA90584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06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04ABA-F8A9-4DA3-AEAC-AAEDE024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992BCF-733C-4440-A7F5-D884534EC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C22E89-013E-449C-AD2B-099A302C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4D0C8F-B5BF-422F-AFA4-7B7561B8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C045CF-A75C-47F0-862B-8BB98859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56C421-CCB4-4C2C-ABE5-390C2861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9378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BF92F5-2C89-42A6-A49B-9F2E7D33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CB21A1-A44C-479E-AF06-7DEF7092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57FDD-0D2F-44E5-8BF4-CB18CE9BD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9A7E20-66D7-4103-8641-D9023750F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31354E-AE49-422A-B566-067340A1A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06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4F8AD-5B59-4407-9C05-439176C80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u="sng" kern="180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簡體中文</a:t>
            </a:r>
            <a:r>
              <a:rPr lang="en-US" altLang="zh-CN" b="1" u="sng" kern="180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ppt</a:t>
            </a:r>
            <a:r>
              <a:rPr lang="zh-CN" altLang="en-US" b="1" u="sng" kern="180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測試</a:t>
            </a:r>
            <a:br>
              <a:rPr lang="zh-TW" altLang="zh-TW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49A934-3718-4EC8-97B9-8D0CCF620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80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5E9F1-E9E4-4920-834C-E100A780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b="1" u="sng" kern="180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註意</a:t>
            </a:r>
            <a:br>
              <a:rPr lang="zh-TW" altLang="zh-TW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E0F42-0054-4CD5-9B8E-89BBA32A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76"/>
            <a:ext cx="10515600" cy="200952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在本教程中，你會學到</a:t>
            </a:r>
            <a:r>
              <a:rPr lang="zh-CN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真正</a:t>
            </a:r>
            <a:r>
              <a:rPr lang="en-US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進入</a:t>
            </a:r>
            <a:r>
              <a:rPr lang="zh-CN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網路馬裡亞納群島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。所以，如果你不具備的豐富的經驗</a:t>
            </a:r>
            <a:r>
              <a:rPr lang="en-US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Tor</a:t>
            </a:r>
            <a:r>
              <a:rPr lang="zh-CN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網路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Deep Web</a:t>
            </a:r>
            <a:r>
              <a:rPr lang="zh-CN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TW" i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（從現在起</a:t>
            </a:r>
            <a:r>
              <a:rPr lang="en-US" altLang="zh-TW" i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DW</a:t>
            </a:r>
            <a:r>
              <a:rPr lang="zh-CN" altLang="zh-TW" i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系統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，請不要，除非你確定你做什麼</a:t>
            </a:r>
            <a:r>
              <a:rPr lang="en-US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 A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做下麵的教程。</a:t>
            </a:r>
            <a:endParaRPr lang="zh-TW" altLang="zh-TW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瀑布警告</a:t>
            </a:r>
            <a:r>
              <a:rPr lang="en-US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年。</a:t>
            </a:r>
            <a:endParaRPr lang="zh-TW" altLang="zh-TW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图片 1" descr="https://i.imgur.com/E1NUyZ2.png">
            <a:extLst>
              <a:ext uri="{FF2B5EF4-FFF2-40B4-BE49-F238E27FC236}">
                <a16:creationId xmlns:a16="http://schemas.microsoft.com/office/drawing/2014/main" id="{A449025A-D375-4184-B00A-62672F72D2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28" y="3022210"/>
            <a:ext cx="5517765" cy="3277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95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BEED7-F2CC-4C7D-8B0B-3857BC80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b="1" u="sng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什麼是網路馬裡亞納？</a:t>
            </a:r>
            <a:br>
              <a:rPr lang="zh-TW" altLang="zh-TW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3F752-AE38-4A71-8D77-21578D68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TW" dirty="0"/>
              <a:t>我會完全誠實。讓我們的從頭開始。人們說，</a:t>
            </a:r>
            <a:r>
              <a:rPr lang="en-US" altLang="zh-TW" dirty="0"/>
              <a:t>DW</a:t>
            </a:r>
            <a:r>
              <a:rPr lang="zh-CN" altLang="zh-TW" dirty="0"/>
              <a:t>分為水平，它是。但人們描繪它為</a:t>
            </a:r>
            <a:r>
              <a:rPr lang="en-US" altLang="zh-TW" i="1" dirty="0"/>
              <a:t>5</a:t>
            </a:r>
            <a:r>
              <a:rPr lang="zh-CN" altLang="zh-TW" i="1" dirty="0"/>
              <a:t>級，</a:t>
            </a:r>
            <a:r>
              <a:rPr lang="en-US" altLang="zh-TW" i="1" dirty="0"/>
              <a:t>6</a:t>
            </a:r>
            <a:r>
              <a:rPr lang="zh-CN" altLang="zh-TW" i="1" dirty="0"/>
              <a:t>個</a:t>
            </a:r>
            <a:r>
              <a:rPr lang="zh-CN" altLang="zh-TW" dirty="0"/>
              <a:t>甚至</a:t>
            </a:r>
            <a:r>
              <a:rPr lang="en-US" altLang="zh-TW" i="1" dirty="0"/>
              <a:t>7</a:t>
            </a:r>
            <a:r>
              <a:rPr lang="zh-CN" altLang="zh-TW" dirty="0"/>
              <a:t>。什麼的他媽的！這不是</a:t>
            </a:r>
            <a:r>
              <a:rPr lang="zh-CN" altLang="zh-TW" b="1" dirty="0"/>
              <a:t>超級馬裡奧</a:t>
            </a:r>
            <a:r>
              <a:rPr lang="zh-CN" altLang="zh-TW" dirty="0"/>
              <a:t>！</a:t>
            </a:r>
            <a:r>
              <a:rPr lang="en-US" altLang="zh-TW" dirty="0"/>
              <a:t> </a:t>
            </a:r>
            <a:r>
              <a:rPr lang="zh-CN" altLang="zh-TW" dirty="0"/>
              <a:t>就是人們所說的</a:t>
            </a:r>
            <a:r>
              <a:rPr lang="en-US" altLang="zh-TW" dirty="0"/>
              <a:t>“</a:t>
            </a:r>
            <a:r>
              <a:rPr lang="zh-CN" altLang="zh-TW" dirty="0"/>
              <a:t>級別</a:t>
            </a:r>
            <a:r>
              <a:rPr lang="en-US" altLang="zh-TW" dirty="0"/>
              <a:t>”</a:t>
            </a:r>
            <a:r>
              <a:rPr lang="zh-CN" altLang="zh-TW" dirty="0"/>
              <a:t>是</a:t>
            </a:r>
            <a:r>
              <a:rPr lang="zh-CN" altLang="zh-TW" b="1" dirty="0"/>
              <a:t>難以</a:t>
            </a:r>
            <a:r>
              <a:rPr lang="en-US" altLang="zh-TW" dirty="0"/>
              <a:t>  </a:t>
            </a:r>
            <a:r>
              <a:rPr lang="zh-CN" altLang="zh-TW" dirty="0"/>
              <a:t>取得聯繫。更</a:t>
            </a:r>
            <a:r>
              <a:rPr lang="en-US" altLang="zh-TW" dirty="0"/>
              <a:t>“</a:t>
            </a:r>
            <a:r>
              <a:rPr lang="zh-CN" altLang="zh-TW" dirty="0"/>
              <a:t>深</a:t>
            </a:r>
            <a:r>
              <a:rPr lang="en-US" altLang="zh-TW" dirty="0"/>
              <a:t>”</a:t>
            </a:r>
            <a:r>
              <a:rPr lang="zh-CN" altLang="zh-TW" dirty="0"/>
              <a:t>花費了我們獲取路線。和頁是最重要的。沒有消息告訴你，你是在一定程度上，它不喜歡：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zh-TW" dirty="0"/>
          </a:p>
          <a:p>
            <a:pPr>
              <a:lnSpc>
                <a:spcPct val="120000"/>
              </a:lnSpc>
            </a:pPr>
            <a:r>
              <a:rPr lang="zh-CN" altLang="zh-TW" b="1" u="sng" dirty="0"/>
              <a:t>恭喜你，你是在</a:t>
            </a:r>
            <a:r>
              <a:rPr lang="en-US" altLang="zh-TW" b="1" u="sng" dirty="0"/>
              <a:t>5</a:t>
            </a:r>
            <a:r>
              <a:rPr lang="zh-CN" altLang="zh-TW" b="1" u="sng" dirty="0"/>
              <a:t>級！在幾分鐘之內，聯邦調查局將來到你的家。</a:t>
            </a:r>
            <a:endParaRPr lang="zh-TW" altLang="zh-TW" dirty="0"/>
          </a:p>
          <a:p>
            <a:pPr>
              <a:lnSpc>
                <a:spcPct val="120000"/>
              </a:lnSpc>
            </a:pPr>
            <a:br>
              <a:rPr lang="en-US" altLang="zh-TW" dirty="0"/>
            </a:br>
            <a:r>
              <a:rPr lang="zh-CN" altLang="zh-TW" dirty="0"/>
              <a:t>沒有，但如果有加密的頁面，也就是說，這些頁面無法看到他們作為一個正常的</a:t>
            </a:r>
            <a:r>
              <a:rPr lang="en-US" altLang="zh-TW" dirty="0"/>
              <a:t>.onion</a:t>
            </a:r>
            <a:r>
              <a:rPr lang="zh-CN" altLang="zh-TW" dirty="0"/>
              <a:t>頁面</a:t>
            </a:r>
            <a:r>
              <a:rPr lang="zh-CN" altLang="zh-TW" i="1" dirty="0"/>
              <a:t>（如</a:t>
            </a:r>
            <a:r>
              <a:rPr lang="en-US" altLang="zh-TW" i="1" dirty="0" err="1"/>
              <a:t>sdjbcsputamadrefgcwf.onion</a:t>
            </a:r>
            <a:r>
              <a:rPr lang="zh-CN" altLang="zh-TW" i="1" dirty="0"/>
              <a:t>）</a:t>
            </a:r>
            <a:r>
              <a:rPr lang="zh-CN" altLang="zh-TW" dirty="0"/>
              <a:t>如果你沒有找到編碼和你的任務是要破解的代碼網址。</a:t>
            </a:r>
            <a:r>
              <a:rPr lang="en-US" altLang="zh-TW" dirty="0"/>
              <a:t> </a:t>
            </a:r>
            <a:r>
              <a:rPr lang="zh-CN" altLang="zh-TW" dirty="0"/>
              <a:t>不錯，但我會有關它，</a:t>
            </a:r>
            <a:r>
              <a:rPr lang="zh-CN" altLang="zh-TW" b="1" dirty="0"/>
              <a:t>網路馬裡亞納</a:t>
            </a:r>
            <a:r>
              <a:rPr lang="en-US" altLang="zh-TW" dirty="0"/>
              <a:t>  </a:t>
            </a:r>
            <a:r>
              <a:rPr lang="zh-CN" altLang="zh-TW" dirty="0"/>
              <a:t>只不過是一個名稱，因為在通過加密的難度</a:t>
            </a:r>
            <a:r>
              <a:rPr lang="en-US" altLang="zh-TW" dirty="0"/>
              <a:t>DW</a:t>
            </a:r>
            <a:r>
              <a:rPr lang="zh-CN" altLang="zh-TW" dirty="0"/>
              <a:t>進入最困難的頁面名稱了。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图片 2" descr="http://1.bp.blogspot.com/-k8p7CzgMpjw/U96v3g4QhMI/AAAAAAAAACs/BPAKsxnmkXw/s1600/MARIANAS-e1403544276385.jpg">
            <a:extLst>
              <a:ext uri="{FF2B5EF4-FFF2-40B4-BE49-F238E27FC236}">
                <a16:creationId xmlns:a16="http://schemas.microsoft.com/office/drawing/2014/main" id="{80C079E7-73AD-4DE8-90EC-CF4BD45A61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350" y="2929631"/>
            <a:ext cx="2405748" cy="1142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82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E4CE8-00AC-47F4-B356-B8B912C4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37811"/>
            <a:ext cx="10515600" cy="1173739"/>
          </a:xfrm>
        </p:spPr>
        <p:txBody>
          <a:bodyPr/>
          <a:lstStyle/>
          <a:p>
            <a:r>
              <a:rPr lang="zh-TW" altLang="en-US" dirty="0"/>
              <a:t>字集測試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CECCB-F834-4D7F-9BD8-47B76D5A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856" y="1603683"/>
            <a:ext cx="3804821" cy="669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/>
              <a:t>流行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42042BC-7DE4-4E79-8ECE-CFD8F5429E5F}"/>
              </a:ext>
            </a:extLst>
          </p:cNvPr>
          <p:cNvSpPr txBox="1">
            <a:spLocks/>
          </p:cNvSpPr>
          <p:nvPr/>
        </p:nvSpPr>
        <p:spPr>
          <a:xfrm>
            <a:off x="2604856" y="2949075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細明體" panose="02020509000000000000" pitchFamily="49" charset="-120"/>
              </a:rPr>
              <a:t>速食麵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E9AE9D55-C27B-411A-9E68-B4CC5663E3F0}"/>
              </a:ext>
            </a:extLst>
          </p:cNvPr>
          <p:cNvSpPr txBox="1">
            <a:spLocks/>
          </p:cNvSpPr>
          <p:nvPr/>
        </p:nvSpPr>
        <p:spPr>
          <a:xfrm>
            <a:off x="2604856" y="3621771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預設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FF109E3-BD3D-4F0D-A046-CC97BDB121A0}"/>
              </a:ext>
            </a:extLst>
          </p:cNvPr>
          <p:cNvSpPr txBox="1">
            <a:spLocks/>
          </p:cNvSpPr>
          <p:nvPr/>
        </p:nvSpPr>
        <p:spPr>
          <a:xfrm>
            <a:off x="2604856" y="2276379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厲害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09EF78E9-1ECE-433D-93B8-CBFABA79FBFF}"/>
              </a:ext>
            </a:extLst>
          </p:cNvPr>
          <p:cNvSpPr txBox="1">
            <a:spLocks/>
          </p:cNvSpPr>
          <p:nvPr/>
        </p:nvSpPr>
        <p:spPr>
          <a:xfrm>
            <a:off x="2604856" y="4294467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串列</a:t>
            </a:r>
          </a:p>
          <a:p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DA556888-1854-413D-9885-EE46A330DF59}"/>
              </a:ext>
            </a:extLst>
          </p:cNvPr>
          <p:cNvSpPr txBox="1">
            <a:spLocks/>
          </p:cNvSpPr>
          <p:nvPr/>
        </p:nvSpPr>
        <p:spPr>
          <a:xfrm>
            <a:off x="2604856" y="4967163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乙太網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FDE0163F-4433-45B3-9437-99C0151A3D38}"/>
              </a:ext>
            </a:extLst>
          </p:cNvPr>
          <p:cNvSpPr txBox="1">
            <a:spLocks/>
          </p:cNvSpPr>
          <p:nvPr/>
        </p:nvSpPr>
        <p:spPr>
          <a:xfrm>
            <a:off x="2604856" y="5639860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斯裡蘭卡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B1A65BE6-2D31-429C-8160-9A611F2BE347}"/>
              </a:ext>
            </a:extLst>
          </p:cNvPr>
          <p:cNvSpPr txBox="1">
            <a:spLocks/>
          </p:cNvSpPr>
          <p:nvPr/>
        </p:nvSpPr>
        <p:spPr>
          <a:xfrm>
            <a:off x="6995976" y="1966183"/>
            <a:ext cx="3236650" cy="3891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流行</a:t>
            </a:r>
          </a:p>
          <a:p>
            <a:r>
              <a:rPr lang="zh-TW" altLang="en-US" dirty="0"/>
              <a:t>厲害</a:t>
            </a:r>
          </a:p>
          <a:p>
            <a:r>
              <a:rPr lang="zh-TW" altLang="en-US" dirty="0">
                <a:ea typeface="細明體" panose="02020509000000000000" pitchFamily="49" charset="-120"/>
              </a:rPr>
              <a:t>速食麵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/>
              <a:t>預設</a:t>
            </a:r>
          </a:p>
          <a:p>
            <a:r>
              <a:rPr lang="zh-TW" altLang="en-US" dirty="0"/>
              <a:t>串列</a:t>
            </a:r>
          </a:p>
          <a:p>
            <a:r>
              <a:rPr lang="zh-TW" altLang="en-US" dirty="0"/>
              <a:t>乙太網</a:t>
            </a:r>
            <a:endParaRPr lang="en-US" altLang="zh-TW" dirty="0"/>
          </a:p>
          <a:p>
            <a:r>
              <a:rPr lang="zh-TW" altLang="en-US" dirty="0"/>
              <a:t>斯裡蘭卡</a:t>
            </a:r>
          </a:p>
          <a:p>
            <a:endParaRPr lang="zh-TW" altLang="en-US" dirty="0"/>
          </a:p>
          <a:p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endParaRPr lang="zh-TW" altLang="en-US" dirty="0">
              <a:ea typeface="Microsoft YaHei" panose="020B0503020204020204" pitchFamily="34" charset="-122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28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E4CE8-00AC-47F4-B356-B8B912C4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37811"/>
            <a:ext cx="10515600" cy="1173739"/>
          </a:xfrm>
        </p:spPr>
        <p:txBody>
          <a:bodyPr/>
          <a:lstStyle/>
          <a:p>
            <a:r>
              <a:rPr lang="zh-TW" altLang="en-US" dirty="0"/>
              <a:t>字體測試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CECCB-F834-4D7F-9BD8-47B76D5A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856" y="1603683"/>
            <a:ext cx="3804821" cy="669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微軟正黑體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42042BC-7DE4-4E79-8ECE-CFD8F5429E5F}"/>
              </a:ext>
            </a:extLst>
          </p:cNvPr>
          <p:cNvSpPr txBox="1">
            <a:spLocks/>
          </p:cNvSpPr>
          <p:nvPr/>
        </p:nvSpPr>
        <p:spPr>
          <a:xfrm>
            <a:off x="2604856" y="2949075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細明體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E9AE9D55-C27B-411A-9E68-B4CC5663E3F0}"/>
              </a:ext>
            </a:extLst>
          </p:cNvPr>
          <p:cNvSpPr txBox="1">
            <a:spLocks/>
          </p:cNvSpPr>
          <p:nvPr/>
        </p:nvSpPr>
        <p:spPr>
          <a:xfrm>
            <a:off x="2604856" y="3621771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標楷體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FF109E3-BD3D-4F0D-A046-CC97BDB121A0}"/>
              </a:ext>
            </a:extLst>
          </p:cNvPr>
          <p:cNvSpPr txBox="1">
            <a:spLocks/>
          </p:cNvSpPr>
          <p:nvPr/>
        </p:nvSpPr>
        <p:spPr>
          <a:xfrm>
            <a:off x="2604856" y="2276379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微軟雅黑體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09EF78E9-1ECE-433D-93B8-CBFABA79FBFF}"/>
              </a:ext>
            </a:extLst>
          </p:cNvPr>
          <p:cNvSpPr txBox="1">
            <a:spLocks/>
          </p:cNvSpPr>
          <p:nvPr/>
        </p:nvSpPr>
        <p:spPr>
          <a:xfrm>
            <a:off x="2604856" y="4294467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nsolas" panose="020B0609020204030204" pitchFamily="49" charset="0"/>
              </a:rPr>
              <a:t>Consolas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DA556888-1854-413D-9885-EE46A330DF59}"/>
              </a:ext>
            </a:extLst>
          </p:cNvPr>
          <p:cNvSpPr txBox="1">
            <a:spLocks/>
          </p:cNvSpPr>
          <p:nvPr/>
        </p:nvSpPr>
        <p:spPr>
          <a:xfrm>
            <a:off x="2604856" y="4967163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FDE0163F-4433-45B3-9437-99C0151A3D38}"/>
              </a:ext>
            </a:extLst>
          </p:cNvPr>
          <p:cNvSpPr txBox="1">
            <a:spLocks/>
          </p:cNvSpPr>
          <p:nvPr/>
        </p:nvSpPr>
        <p:spPr>
          <a:xfrm>
            <a:off x="2604856" y="5639860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scadia Code" panose="020B0609020000020004" pitchFamily="49" charset="0"/>
                <a:cs typeface="Cascadia Code" panose="020B0609020000020004" pitchFamily="49" charset="0"/>
              </a:rPr>
              <a:t>Cascadia Code</a:t>
            </a:r>
            <a:endParaRPr lang="zh-TW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B1A65BE6-2D31-429C-8160-9A611F2BE347}"/>
              </a:ext>
            </a:extLst>
          </p:cNvPr>
          <p:cNvSpPr txBox="1">
            <a:spLocks/>
          </p:cNvSpPr>
          <p:nvPr/>
        </p:nvSpPr>
        <p:spPr>
          <a:xfrm>
            <a:off x="6995976" y="1966183"/>
            <a:ext cx="3236650" cy="3891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微軟正黑體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微軟雅黑體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細明體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標楷體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Consolas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Cascadia Code" panose="020B0609020000020004" pitchFamily="49" charset="0"/>
                <a:cs typeface="Cascadia Code" panose="020B0609020000020004" pitchFamily="49" charset="0"/>
              </a:rPr>
              <a:t>Cascadia Code</a:t>
            </a:r>
            <a:endParaRPr lang="zh-TW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680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440</Words>
  <Application>Microsoft Office PowerPoint</Application>
  <PresentationFormat>寬螢幕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9" baseType="lpstr">
      <vt:lpstr>DengXian</vt:lpstr>
      <vt:lpstr>Microsoft YaHei</vt:lpstr>
      <vt:lpstr>SimSun</vt:lpstr>
      <vt:lpstr>細明體</vt:lpstr>
      <vt:lpstr>微軟正黑體</vt:lpstr>
      <vt:lpstr>新細明體</vt:lpstr>
      <vt:lpstr>標楷體</vt:lpstr>
      <vt:lpstr>Arial</vt:lpstr>
      <vt:lpstr>Calibri</vt:lpstr>
      <vt:lpstr>Calibri Light</vt:lpstr>
      <vt:lpstr>Cascadia Code</vt:lpstr>
      <vt:lpstr>Consolas</vt:lpstr>
      <vt:lpstr>Times New Roman</vt:lpstr>
      <vt:lpstr>Office 佈景主題</vt:lpstr>
      <vt:lpstr>简体中文ppt测试 </vt:lpstr>
      <vt:lpstr>注意 </vt:lpstr>
      <vt:lpstr>什么是网络马里亚纳？ </vt:lpstr>
      <vt:lpstr>字集测试</vt:lpstr>
      <vt:lpstr>字体测试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简体中文ppt测试</dc:title>
  <dc:creator>閆立中</dc:creator>
  <cp:lastModifiedBy>閆立中</cp:lastModifiedBy>
  <cp:revision>3</cp:revision>
  <dcterms:created xsi:type="dcterms:W3CDTF">2020-08-27T18:25:51Z</dcterms:created>
  <dcterms:modified xsi:type="dcterms:W3CDTF">2020-08-27T18:39:46Z</dcterms:modified>
</cp:coreProperties>
</file>