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85" r:id="rId5"/>
    <p:sldId id="286" r:id="rId6"/>
    <p:sldId id="261" r:id="rId7"/>
    <p:sldId id="287" r:id="rId8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0"/>
      <p:bold r:id="rId11"/>
    </p:embeddedFont>
    <p:embeddedFont>
      <p:font typeface="Sniglet" panose="020B0604020202020204" charset="0"/>
      <p:regular r:id="rId12"/>
    </p:embeddedFont>
    <p:embeddedFont>
      <p:font typeface="Walter Turncoa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E0A5D-E18C-4AB0-B984-8D1D393947CE}">
  <a:tblStyle styleId="{2C4E0A5D-E18C-4AB0-B984-8D1D393947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447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4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1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3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1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7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794" y="2077701"/>
            <a:ext cx="7772400" cy="1053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路見不平回報系統</a:t>
            </a:r>
            <a: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697745" y="2467684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047309" y="102373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3083106" y="2581237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49844" y="3404035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/>
          <p:cNvSpPr txBox="1">
            <a:spLocks/>
          </p:cNvSpPr>
          <p:nvPr/>
        </p:nvSpPr>
        <p:spPr>
          <a:xfrm>
            <a:off x="3292652" y="337082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隨便兩個人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蔡耀德、江禹賢</a:t>
            </a:r>
            <a:endParaRPr lang="en-US" altLang="zh-TW" sz="12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9451" y="4663949"/>
            <a:ext cx="2178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Chiayi Hackathon</a:t>
            </a:r>
            <a:endParaRPr lang="en" altLang="zh-TW" b="1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mtClean="0"/>
              <a:t>About</a:t>
            </a:r>
            <a:endParaRPr lang="en"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8"/>
          <p:cNvSpPr txBox="1">
            <a:spLocks/>
          </p:cNvSpPr>
          <p:nvPr/>
        </p:nvSpPr>
        <p:spPr>
          <a:xfrm>
            <a:off x="649897" y="139667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台灣的馬路</a:t>
            </a: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2" descr="「台灣馬路 大坑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9" y="2254075"/>
            <a:ext cx="3685191" cy="24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20985966">
            <a:off x="4852136" y="42699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358741" y="2371813"/>
            <a:ext cx="4384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跟越野賽道有</a:t>
            </a:r>
            <a:r>
              <a:rPr lang="en-US" altLang="zh-TW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87%</a:t>
            </a:r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endParaRPr lang="zh-TW" altLang="en-US" sz="36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1082803">
            <a:off x="5003440" y="3890954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</a:rPr>
              <a:t>是吧</a:t>
            </a:r>
            <a:r>
              <a:rPr lang="en-US" altLang="zh-TW" sz="2400" b="1" smtClean="0">
                <a:solidFill>
                  <a:schemeClr val="bg1"/>
                </a:solidFill>
              </a:rPr>
              <a:t>!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073680" y="231918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政府官員有限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304513" y="229945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但人民沒有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518479" y="1281629"/>
            <a:ext cx="838090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     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contact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  <a:endParaRPr lang="en-US" altLang="zh-TW" sz="20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</a:t>
            </a: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GPS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經度</a:t>
            </a:r>
            <a:endParaRPr lang="en-US" altLang="zh-TW" sz="20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 GPS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緯度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規劃設計不良、工程品質不良、安全措施不足、環境設施故障、工程緩慢、其他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caption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  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         </a:t>
            </a:r>
            <a:r>
              <a:rPr lang="zh-TW" altLang="en-US" sz="20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(-1: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通報失敗、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新任務、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行政單位處理中、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施工單位處理中、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施工完成、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施工失敗</a:t>
            </a:r>
            <a:r>
              <a:rPr lang="en-US" altLang="zh-TW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31640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如螢幕大小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微軟正黑體</vt:lpstr>
      <vt:lpstr>Sniglet</vt:lpstr>
      <vt:lpstr>Walter Turncoat</vt:lpstr>
      <vt:lpstr>Ursula template</vt:lpstr>
      <vt:lpstr>路見不平回報系統 </vt:lpstr>
      <vt:lpstr>About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路見不平回報系統 </dc:title>
  <cp:lastModifiedBy>Egoist</cp:lastModifiedBy>
  <cp:revision>5</cp:revision>
  <dcterms:modified xsi:type="dcterms:W3CDTF">2017-06-10T07:35:37Z</dcterms:modified>
</cp:coreProperties>
</file>