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85" r:id="rId5"/>
    <p:sldId id="286" r:id="rId6"/>
    <p:sldId id="294" r:id="rId7"/>
    <p:sldId id="288" r:id="rId8"/>
    <p:sldId id="289" r:id="rId9"/>
    <p:sldId id="290" r:id="rId10"/>
    <p:sldId id="291" r:id="rId11"/>
    <p:sldId id="261" r:id="rId12"/>
    <p:sldId id="287" r:id="rId13"/>
    <p:sldId id="293" r:id="rId14"/>
  </p:sldIdLst>
  <p:sldSz cx="9144000" cy="5143500" type="screen16x9"/>
  <p:notesSz cx="6858000" cy="9144000"/>
  <p:embeddedFontLst>
    <p:embeddedFont>
      <p:font typeface="Walter Turncoat" panose="020B0604020202020204" charset="0"/>
      <p:regular r:id="rId16"/>
    </p:embeddedFont>
    <p:embeddedFont>
      <p:font typeface="微軟正黑體" panose="020B0604030504040204" pitchFamily="34" charset="-120"/>
      <p:regular r:id="rId17"/>
      <p:bold r:id="rId18"/>
    </p:embeddedFont>
    <p:embeddedFont>
      <p:font typeface="Sniglet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4E0A5D-E18C-4AB0-B984-8D1D393947CE}">
  <a:tblStyle styleId="{2C4E0A5D-E18C-4AB0-B984-8D1D393947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4476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4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57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19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77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1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3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9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75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9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7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1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794" y="2077701"/>
            <a:ext cx="7772400" cy="1053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路見不平回報系統</a:t>
            </a:r>
            <a: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697745" y="2467684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047309" y="102373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3083106" y="2581237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49844" y="3404035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/>
          <p:cNvSpPr txBox="1">
            <a:spLocks/>
          </p:cNvSpPr>
          <p:nvPr/>
        </p:nvSpPr>
        <p:spPr>
          <a:xfrm>
            <a:off x="3292652" y="337082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隨便兩個人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蔡耀德、江禹賢</a:t>
            </a:r>
            <a:endParaRPr lang="en-US" altLang="zh-TW" sz="12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9451" y="4663949"/>
            <a:ext cx="2178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Chiayi Hackathon</a:t>
            </a:r>
            <a:endParaRPr lang="en" altLang="zh-TW" b="1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50351" y="2457946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只好幫他</a:t>
            </a:r>
            <a:r>
              <a:rPr lang="en-US" altLang="zh-TW" sz="3600" b="1" smtClean="0">
                <a:solidFill>
                  <a:schemeClr val="bg1"/>
                </a:solidFill>
              </a:rPr>
              <a:t>Open Data</a:t>
            </a:r>
            <a:r>
              <a:rPr lang="zh-TW" altLang="en-US" sz="3600" b="1" smtClean="0">
                <a:solidFill>
                  <a:schemeClr val="bg1"/>
                </a:solidFill>
              </a:rPr>
              <a:t>惹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5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518479" y="1281629"/>
            <a:ext cx="8380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  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contact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GPS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經度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 GPS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緯度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      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規劃設計不良、工程品質不良、安全措施不足、環境設施故障、工程緩慢、其他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caption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b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(-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通報失敗、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新任務、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行政單位處理中、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施工單位處理中、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施工完成、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施工失敗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0" y="1199574"/>
            <a:ext cx="2066307" cy="36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196" y="1199574"/>
            <a:ext cx="2025789" cy="367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624" y="1199574"/>
            <a:ext cx="2254148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908367" y="2123148"/>
            <a:ext cx="8380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chemeClr val="bg1"/>
                </a:solidFill>
              </a:rPr>
              <a:t>工程進度追蹤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/>
                </a:solidFill>
              </a:rPr>
              <a:t>觀光</a:t>
            </a:r>
            <a:r>
              <a:rPr lang="zh-TW" altLang="en-US" sz="2400" b="1" smtClean="0">
                <a:solidFill>
                  <a:schemeClr val="bg1"/>
                </a:solidFill>
              </a:rPr>
              <a:t>旅遊的道路</a:t>
            </a:r>
            <a:r>
              <a:rPr lang="zh-TW" altLang="en-US" sz="2400" b="1">
                <a:solidFill>
                  <a:schemeClr val="bg1"/>
                </a:solidFill>
              </a:rPr>
              <a:t>品質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chemeClr val="bg1"/>
                </a:solidFill>
              </a:rPr>
              <a:t>替代道路</a:t>
            </a:r>
            <a:r>
              <a:rPr lang="zh-TW" altLang="en-US" sz="2400" b="1" smtClean="0">
                <a:solidFill>
                  <a:schemeClr val="bg1"/>
                </a:solidFill>
              </a:rPr>
              <a:t>建議</a:t>
            </a:r>
            <a:r>
              <a:rPr lang="en-US" altLang="zh-TW" sz="2400" b="1" smtClean="0">
                <a:solidFill>
                  <a:schemeClr val="bg1"/>
                </a:solidFill>
              </a:rPr>
              <a:t>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b="1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0428" y="12816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加值應用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mtClean="0"/>
              <a:t>About</a:t>
            </a:r>
            <a:endParaRPr lang="en"/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8"/>
          <p:cNvSpPr txBox="1">
            <a:spLocks/>
          </p:cNvSpPr>
          <p:nvPr/>
        </p:nvSpPr>
        <p:spPr>
          <a:xfrm>
            <a:off x="649897" y="139667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台灣的馬路</a:t>
            </a: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2" descr="「台灣馬路 大坑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9" y="2254075"/>
            <a:ext cx="3685191" cy="24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20985966">
            <a:off x="4852136" y="42699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358741" y="2371813"/>
            <a:ext cx="4384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跟越野賽道有</a:t>
            </a:r>
            <a:r>
              <a:rPr lang="en-US" altLang="zh-TW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87%</a:t>
            </a:r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</a:t>
            </a:r>
            <a:endParaRPr lang="zh-TW" altLang="en-US" sz="36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21082803">
            <a:off x="5003440" y="3890954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</a:rPr>
              <a:t>是吧</a:t>
            </a:r>
            <a:r>
              <a:rPr lang="en-US" altLang="zh-TW" sz="2400" b="1" smtClean="0">
                <a:solidFill>
                  <a:schemeClr val="bg1"/>
                </a:solidFill>
              </a:rPr>
              <a:t>!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612015" y="2331378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政府</a:t>
            </a:r>
            <a:r>
              <a:rPr lang="zh-TW" altLang="en-US" sz="3600" b="1" smtClean="0">
                <a:solidFill>
                  <a:schemeClr val="bg1"/>
                </a:solidFill>
              </a:rPr>
              <a:t>官員人數有限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3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304513" y="229945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但人民</a:t>
            </a:r>
            <a:r>
              <a:rPr lang="zh-TW" altLang="en-US" sz="3600" b="1" smtClean="0">
                <a:solidFill>
                  <a:schemeClr val="bg1"/>
                </a:solidFill>
              </a:rPr>
              <a:t>沒有</a:t>
            </a:r>
            <a:endParaRPr lang="en-US" altLang="zh-TW" sz="36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855398" y="2299450"/>
            <a:ext cx="5391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群眾募</a:t>
            </a:r>
            <a:r>
              <a:rPr lang="en-US" altLang="zh-TW" sz="3600" b="1" smtClean="0">
                <a:solidFill>
                  <a:srgbClr val="FFFF00"/>
                </a:solidFill>
              </a:rPr>
              <a:t>”</a:t>
            </a:r>
            <a:r>
              <a:rPr lang="zh-TW" altLang="en-US" sz="3600" b="1" smtClean="0">
                <a:solidFill>
                  <a:srgbClr val="FFFF00"/>
                </a:solidFill>
              </a:rPr>
              <a:t>資</a:t>
            </a:r>
            <a:r>
              <a:rPr lang="en-US" altLang="zh-TW" sz="3600" b="1" smtClean="0">
                <a:solidFill>
                  <a:srgbClr val="FFFF00"/>
                </a:solidFill>
              </a:rPr>
              <a:t>”</a:t>
            </a:r>
            <a:r>
              <a:rPr lang="zh-TW" altLang="en-US" sz="3600" b="1" smtClean="0">
                <a:solidFill>
                  <a:schemeClr val="bg1"/>
                </a:solidFill>
              </a:rPr>
              <a:t> 讓生活更美好</a:t>
            </a:r>
            <a:endParaRPr lang="en-US" altLang="zh-TW" sz="36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2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23" y="1423237"/>
            <a:ext cx="5474970" cy="34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7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2" y="1645920"/>
            <a:ext cx="2622874" cy="30706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827" y="1645920"/>
            <a:ext cx="2569829" cy="30611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67" y="1645919"/>
            <a:ext cx="2196445" cy="30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457853" y="2445754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</a:rPr>
              <a:t>今天主題還是</a:t>
            </a:r>
            <a:r>
              <a:rPr lang="en-US" altLang="zh-TW" sz="3600" b="1">
                <a:solidFill>
                  <a:schemeClr val="bg1"/>
                </a:solidFill>
              </a:rPr>
              <a:t>Open Data</a:t>
            </a:r>
            <a:r>
              <a:rPr lang="zh-TW" altLang="en-US" sz="3600" b="1">
                <a:solidFill>
                  <a:schemeClr val="bg1"/>
                </a:solidFill>
              </a:rPr>
              <a:t>對吧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38144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76</Words>
  <Application>Microsoft Office PowerPoint</Application>
  <PresentationFormat>如螢幕大小 (16:9)</PresentationFormat>
  <Paragraphs>22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Walter Turncoat</vt:lpstr>
      <vt:lpstr>Arial</vt:lpstr>
      <vt:lpstr>微軟正黑體</vt:lpstr>
      <vt:lpstr>Sniglet</vt:lpstr>
      <vt:lpstr>Ursula template</vt:lpstr>
      <vt:lpstr>路見不平回報系統 </vt:lpstr>
      <vt:lpstr>About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路見不平回報系統 </dc:title>
  <cp:lastModifiedBy>Egoist</cp:lastModifiedBy>
  <cp:revision>12</cp:revision>
  <dcterms:modified xsi:type="dcterms:W3CDTF">2017-06-10T08:14:04Z</dcterms:modified>
</cp:coreProperties>
</file>