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9"/>
  </p:notesMasterIdLst>
  <p:sldIdLst>
    <p:sldId id="256" r:id="rId2"/>
    <p:sldId id="257" r:id="rId3"/>
    <p:sldId id="258" r:id="rId4"/>
    <p:sldId id="285" r:id="rId5"/>
    <p:sldId id="286" r:id="rId6"/>
    <p:sldId id="261" r:id="rId7"/>
    <p:sldId id="287" r:id="rId8"/>
  </p:sldIdLst>
  <p:sldSz cx="9144000" cy="5143500" type="screen16x9"/>
  <p:notesSz cx="6858000" cy="9144000"/>
  <p:embeddedFontLst>
    <p:embeddedFont>
      <p:font typeface="微軟正黑體" panose="020B0604030504040204" pitchFamily="34" charset="-120"/>
      <p:regular r:id="rId10"/>
      <p:bold r:id="rId11"/>
    </p:embeddedFont>
    <p:embeddedFont>
      <p:font typeface="Sniglet" panose="020B0604020202020204" charset="0"/>
      <p:regular r:id="rId12"/>
    </p:embeddedFont>
    <p:embeddedFont>
      <p:font typeface="Walter Turncoat" panose="020B0604020202020204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4E0A5D-E18C-4AB0-B984-8D1D393947CE}">
  <a:tblStyle styleId="{2C4E0A5D-E18C-4AB0-B984-8D1D393947CE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544765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2847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1318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5435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6393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2453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1519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077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99181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6000"/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3994500" cy="341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692275" y="1507925"/>
            <a:ext cx="3994500" cy="341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685794" y="2077701"/>
            <a:ext cx="7772400" cy="105399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路見不平回報系統</a:t>
            </a:r>
            <a:r>
              <a:rPr lang="en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9" name="Shape 39"/>
          <p:cNvGrpSpPr/>
          <p:nvPr/>
        </p:nvGrpSpPr>
        <p:grpSpPr>
          <a:xfrm rot="2194107">
            <a:off x="697745" y="2467684"/>
            <a:ext cx="1014484" cy="642683"/>
            <a:chOff x="238125" y="1918825"/>
            <a:chExt cx="1042450" cy="660400"/>
          </a:xfrm>
        </p:grpSpPr>
        <p:sp>
          <p:nvSpPr>
            <p:cNvPr id="40" name="Shape 40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0" t="0" r="0" b="0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0" t="0" r="0" b="0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" name="Shape 42"/>
          <p:cNvGrpSpPr/>
          <p:nvPr/>
        </p:nvGrpSpPr>
        <p:grpSpPr>
          <a:xfrm rot="-9269861">
            <a:off x="6047309" y="1023732"/>
            <a:ext cx="750219" cy="664172"/>
            <a:chOff x="1113100" y="2199475"/>
            <a:chExt cx="801900" cy="709925"/>
          </a:xfrm>
        </p:grpSpPr>
        <p:sp>
          <p:nvSpPr>
            <p:cNvPr id="43" name="Shape 43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Shape 45"/>
          <p:cNvSpPr/>
          <p:nvPr/>
        </p:nvSpPr>
        <p:spPr>
          <a:xfrm>
            <a:off x="3083106" y="2581237"/>
            <a:ext cx="1442480" cy="102977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6149844" y="3404035"/>
            <a:ext cx="2058016" cy="1015967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4045614" y="719847"/>
            <a:ext cx="1052761" cy="922444"/>
          </a:xfrm>
          <a:custGeom>
            <a:avLst/>
            <a:gdLst/>
            <a:ahLst/>
            <a:cxnLst/>
            <a:rect l="0" t="0" r="0" b="0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38"/>
          <p:cNvSpPr txBox="1">
            <a:spLocks/>
          </p:cNvSpPr>
          <p:nvPr/>
        </p:nvSpPr>
        <p:spPr>
          <a:xfrm>
            <a:off x="3292652" y="3370825"/>
            <a:ext cx="7772400" cy="10539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zh-TW" altLang="en-US" sz="2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隨便兩個人</a:t>
            </a:r>
            <a:endParaRPr lang="en-US" altLang="zh-TW" sz="20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蔡耀德、江禹賢</a:t>
            </a:r>
            <a:endParaRPr lang="en-US" altLang="zh-TW" sz="12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89451" y="4663949"/>
            <a:ext cx="21788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smtClean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2017</a:t>
            </a:r>
            <a:r>
              <a:rPr lang="zh-TW" altLang="en-US" b="1" smtClean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smtClean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Chiayi Hackathon</a:t>
            </a:r>
            <a:endParaRPr lang="en" altLang="zh-TW" b="1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zh-TW" smtClean="0"/>
              <a:t>About</a:t>
            </a:r>
            <a:endParaRPr lang="en"/>
          </a:p>
        </p:txBody>
      </p:sp>
      <p:sp>
        <p:nvSpPr>
          <p:cNvPr id="53" name="Shape 53"/>
          <p:cNvSpPr/>
          <p:nvPr/>
        </p:nvSpPr>
        <p:spPr>
          <a:xfrm>
            <a:off x="4141750" y="281249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4345989" y="520319"/>
            <a:ext cx="380233" cy="327060"/>
          </a:xfrm>
          <a:custGeom>
            <a:avLst/>
            <a:gdLst/>
            <a:ahLst/>
            <a:cxnLst/>
            <a:rect l="0" t="0" r="0" b="0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38"/>
          <p:cNvSpPr txBox="1">
            <a:spLocks/>
          </p:cNvSpPr>
          <p:nvPr/>
        </p:nvSpPr>
        <p:spPr>
          <a:xfrm>
            <a:off x="649897" y="1396675"/>
            <a:ext cx="7772400" cy="10539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台灣的馬路</a:t>
            </a:r>
            <a:endParaRPr lang="en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Picture 2" descr="「台灣馬路 大坑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379" y="2254075"/>
            <a:ext cx="3685191" cy="246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 rot="20985966">
            <a:off x="4852136" y="4269975"/>
            <a:ext cx="1442480" cy="102977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4249880" y="630378"/>
            <a:ext cx="602256" cy="637792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矩形 1"/>
          <p:cNvSpPr/>
          <p:nvPr/>
        </p:nvSpPr>
        <p:spPr>
          <a:xfrm>
            <a:off x="2358741" y="2371813"/>
            <a:ext cx="43845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跟越野賽道有</a:t>
            </a:r>
            <a:r>
              <a:rPr lang="en-US" altLang="zh-TW" sz="36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87%</a:t>
            </a:r>
            <a:r>
              <a:rPr lang="zh-TW" altLang="en-US" sz="36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像</a:t>
            </a:r>
            <a:endParaRPr lang="zh-TW" altLang="en-US" sz="3600" b="1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 rot="21082803">
            <a:off x="5003440" y="3890954"/>
            <a:ext cx="9028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smtClean="0">
                <a:solidFill>
                  <a:schemeClr val="bg1"/>
                </a:solidFill>
              </a:rPr>
              <a:t>是吧</a:t>
            </a:r>
            <a:r>
              <a:rPr lang="en-US" altLang="zh-TW" sz="2400" b="1" smtClean="0">
                <a:solidFill>
                  <a:schemeClr val="bg1"/>
                </a:solidFill>
              </a:rPr>
              <a:t>!</a:t>
            </a:r>
            <a:endParaRPr lang="zh-TW" altLang="en-US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4249880" y="630378"/>
            <a:ext cx="602256" cy="637792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矩形 1"/>
          <p:cNvSpPr/>
          <p:nvPr/>
        </p:nvSpPr>
        <p:spPr>
          <a:xfrm>
            <a:off x="3073680" y="2319186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smtClean="0">
                <a:solidFill>
                  <a:schemeClr val="bg1"/>
                </a:solidFill>
              </a:rPr>
              <a:t>政府官員有限</a:t>
            </a:r>
            <a:endParaRPr lang="zh-TW" altLang="en-US" sz="36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731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4249880" y="630378"/>
            <a:ext cx="602256" cy="637792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矩形 1"/>
          <p:cNvSpPr/>
          <p:nvPr/>
        </p:nvSpPr>
        <p:spPr>
          <a:xfrm>
            <a:off x="3304513" y="2299450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smtClean="0">
                <a:solidFill>
                  <a:schemeClr val="bg1"/>
                </a:solidFill>
              </a:rPr>
              <a:t>但人民沒有</a:t>
            </a:r>
            <a:endParaRPr lang="zh-TW" altLang="en-US" sz="36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252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4141750" y="281249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4363251" y="476437"/>
            <a:ext cx="345680" cy="414829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" name="矩形 3"/>
          <p:cNvSpPr/>
          <p:nvPr/>
        </p:nvSpPr>
        <p:spPr>
          <a:xfrm>
            <a:off x="518479" y="1281629"/>
            <a:ext cx="8380904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user            </a:t>
            </a:r>
            <a:r>
              <a:rPr lang="zh-TW" altLang="en-US" sz="200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通報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</a:t>
            </a:r>
            <a:b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00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contact      </a:t>
            </a:r>
            <a:r>
              <a:rPr lang="zh-TW" altLang="en-US" sz="200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聯絡方式</a:t>
            </a:r>
            <a:endParaRPr lang="en-US" altLang="zh-TW" sz="200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lat</a:t>
            </a:r>
            <a:r>
              <a:rPr lang="en-US" altLang="zh-TW" sz="200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GPS      </a:t>
            </a:r>
            <a:r>
              <a:rPr lang="zh-TW" altLang="en-US" sz="200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經度</a:t>
            </a:r>
            <a:endParaRPr lang="en-US" altLang="zh-TW" sz="200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lon GPS      </a:t>
            </a:r>
            <a:r>
              <a:rPr lang="zh-TW" altLang="en-US" sz="200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緯度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00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address      </a:t>
            </a:r>
            <a:r>
              <a:rPr lang="zh-TW" altLang="en-US" sz="200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地址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00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title      </a:t>
            </a:r>
            <a:r>
              <a:rPr lang="zh-TW" altLang="en-US" sz="200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通報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標題 </a:t>
            </a:r>
            <a:r>
              <a:rPr lang="en-US" altLang="zh-TW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規劃設計不良、工程品質不良、安全措施不足、環境設施故障、工程緩慢、其他</a:t>
            </a:r>
            <a:r>
              <a:rPr lang="en-US" altLang="zh-TW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00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caption      </a:t>
            </a:r>
            <a:r>
              <a:rPr lang="zh-TW" altLang="en-US" sz="200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詳細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內容</a:t>
            </a:r>
            <a:b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00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image         </a:t>
            </a:r>
            <a:r>
              <a:rPr lang="zh-TW" altLang="en-US" sz="200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圖片</a:t>
            </a: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URL</a:t>
            </a:r>
            <a:b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00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status         </a:t>
            </a:r>
            <a:r>
              <a:rPr lang="zh-TW" altLang="en-US" sz="200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任務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狀態</a:t>
            </a:r>
            <a:r>
              <a:rPr lang="en-US" altLang="zh-TW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(-1:</a:t>
            </a:r>
            <a:r>
              <a:rPr lang="zh-TW" altLang="en-US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通報失敗、</a:t>
            </a:r>
            <a:r>
              <a:rPr lang="en-US" altLang="zh-TW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0:</a:t>
            </a:r>
            <a:r>
              <a:rPr lang="zh-TW" altLang="en-US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新任務、</a:t>
            </a:r>
            <a:r>
              <a:rPr lang="en-US" altLang="zh-TW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1:</a:t>
            </a:r>
            <a:r>
              <a:rPr lang="zh-TW" altLang="en-US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行政單位處理中、</a:t>
            </a:r>
            <a:r>
              <a:rPr lang="en-US" altLang="zh-TW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2:</a:t>
            </a:r>
            <a:r>
              <a:rPr lang="zh-TW" altLang="en-US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施工單位處理中、</a:t>
            </a:r>
            <a:r>
              <a:rPr lang="en-US" altLang="zh-TW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3:</a:t>
            </a:r>
            <a:r>
              <a:rPr lang="zh-TW" altLang="en-US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施工完成、</a:t>
            </a:r>
            <a:r>
              <a:rPr lang="en-US" altLang="zh-TW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4:</a:t>
            </a:r>
            <a:r>
              <a:rPr lang="zh-TW" altLang="en-US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施工失敗</a:t>
            </a:r>
            <a:r>
              <a:rPr lang="en-US" altLang="zh-TW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4141750" y="281249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4363251" y="476437"/>
            <a:ext cx="345680" cy="414829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250" y="1199574"/>
            <a:ext cx="2066307" cy="36720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3196" y="1199574"/>
            <a:ext cx="2025789" cy="3672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9624" y="1199574"/>
            <a:ext cx="2254148" cy="36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31640"/>
      </p:ext>
    </p:extLst>
  </p:cSld>
  <p:clrMapOvr>
    <a:masterClrMapping/>
  </p:clrMapOvr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38</Words>
  <Application>Microsoft Office PowerPoint</Application>
  <PresentationFormat>如螢幕大小 (16:9)</PresentationFormat>
  <Paragraphs>13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Arial</vt:lpstr>
      <vt:lpstr>微軟正黑體</vt:lpstr>
      <vt:lpstr>Sniglet</vt:lpstr>
      <vt:lpstr>Walter Turncoat</vt:lpstr>
      <vt:lpstr>Ursula template</vt:lpstr>
      <vt:lpstr>路見不平回報系統 </vt:lpstr>
      <vt:lpstr>About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路見不平回報系統 </dc:title>
  <cp:lastModifiedBy>Egoist</cp:lastModifiedBy>
  <cp:revision>8</cp:revision>
  <dcterms:modified xsi:type="dcterms:W3CDTF">2017-06-10T07:48:42Z</dcterms:modified>
</cp:coreProperties>
</file>