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86" r:id="rId6"/>
    <p:sldId id="294" r:id="rId7"/>
    <p:sldId id="295" r:id="rId8"/>
    <p:sldId id="288" r:id="rId9"/>
    <p:sldId id="289" r:id="rId10"/>
    <p:sldId id="290" r:id="rId11"/>
    <p:sldId id="291" r:id="rId12"/>
    <p:sldId id="261" r:id="rId13"/>
    <p:sldId id="287" r:id="rId14"/>
    <p:sldId id="293" r:id="rId15"/>
  </p:sldIdLst>
  <p:sldSz cx="9144000" cy="5143500" type="screen16x9"/>
  <p:notesSz cx="6858000" cy="9144000"/>
  <p:embeddedFontLst>
    <p:embeddedFont>
      <p:font typeface="Walter Turncoat" panose="020B0604020202020204" charset="0"/>
      <p:regular r:id="rId17"/>
    </p:embeddedFont>
    <p:embeddedFont>
      <p:font typeface="微軟正黑體" panose="020B0604030504040204" pitchFamily="34" charset="-120"/>
      <p:regular r:id="rId18"/>
      <p:bold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4E0A5D-E18C-4AB0-B984-8D1D393947CE}">
  <a:tblStyle styleId="{2C4E0A5D-E18C-4AB0-B984-8D1D393947C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4476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84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1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7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7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1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43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4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7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0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19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7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794" y="2077701"/>
            <a:ext cx="7772400" cy="105399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路見不平回報系統</a:t>
            </a:r>
            <a: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697745" y="2467684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047309" y="102373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3083106" y="2581237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49844" y="3404035"/>
            <a:ext cx="2058016" cy="1015967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38"/>
          <p:cNvSpPr txBox="1">
            <a:spLocks/>
          </p:cNvSpPr>
          <p:nvPr/>
        </p:nvSpPr>
        <p:spPr>
          <a:xfrm>
            <a:off x="3292652" y="337082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sz="2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隨便兩個人</a:t>
            </a:r>
            <a:endParaRPr lang="en-US" alt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蔡耀德、江禹賢</a:t>
            </a:r>
            <a:endParaRPr lang="en-US" altLang="zh-TW" sz="12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89451" y="4663949"/>
            <a:ext cx="2178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Chiayi Hackathon</a:t>
            </a:r>
            <a:endParaRPr lang="en" altLang="zh-TW" b="1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457853" y="244575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</a:rPr>
              <a:t>今天主題還是</a:t>
            </a:r>
            <a:r>
              <a:rPr lang="en-US" altLang="zh-TW" sz="3600" b="1">
                <a:solidFill>
                  <a:schemeClr val="bg1"/>
                </a:solidFill>
              </a:rPr>
              <a:t>Open Data</a:t>
            </a:r>
            <a:r>
              <a:rPr lang="zh-TW" altLang="en-US" sz="3600" b="1">
                <a:solidFill>
                  <a:schemeClr val="bg1"/>
                </a:solidFill>
              </a:rPr>
              <a:t>對吧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3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2150351" y="2457946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只好幫他</a:t>
            </a:r>
            <a:r>
              <a:rPr lang="en-US" altLang="zh-TW" sz="3600" b="1" smtClean="0">
                <a:solidFill>
                  <a:schemeClr val="bg1"/>
                </a:solidFill>
              </a:rPr>
              <a:t>Open Data</a:t>
            </a:r>
            <a:r>
              <a:rPr lang="zh-TW" altLang="en-US" sz="3600" b="1" smtClean="0">
                <a:solidFill>
                  <a:schemeClr val="bg1"/>
                </a:solidFill>
              </a:rPr>
              <a:t>惹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518479" y="1281629"/>
            <a:ext cx="8380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  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contact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聯絡方式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lat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經度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 GPS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緯度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address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title      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 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規劃設計不良、工程品質不良、安全措施不足、環境設施故障、工程緩慢、其他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caption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b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b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status         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r>
              <a:rPr lang="zh-TW" altLang="en-US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2000" b="1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(-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通報失敗、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新任務、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施工單位處理中、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施工完成、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4:</a:t>
            </a:r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施工失敗</a:t>
            </a:r>
            <a:r>
              <a:rPr lang="en-US" altLang="zh-TW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4" y="1199574"/>
            <a:ext cx="2066307" cy="3672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62" y="1199574"/>
            <a:ext cx="2025789" cy="3672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238" y="1199574"/>
            <a:ext cx="4671762" cy="37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1" y="47643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矩形 3"/>
          <p:cNvSpPr/>
          <p:nvPr/>
        </p:nvSpPr>
        <p:spPr>
          <a:xfrm>
            <a:off x="1591375" y="2293836"/>
            <a:ext cx="8380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工程進度追蹤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/>
                </a:solidFill>
              </a:rPr>
              <a:t>觀光</a:t>
            </a:r>
            <a:r>
              <a:rPr lang="zh-TW" altLang="en-US" sz="2400" b="1" smtClean="0">
                <a:solidFill>
                  <a:schemeClr val="bg1"/>
                </a:solidFill>
              </a:rPr>
              <a:t>旅遊的道路</a:t>
            </a:r>
            <a:r>
              <a:rPr lang="zh-TW" altLang="en-US" sz="2400" b="1">
                <a:solidFill>
                  <a:schemeClr val="bg1"/>
                </a:solidFill>
              </a:rPr>
              <a:t>品質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smtClean="0">
                <a:solidFill>
                  <a:schemeClr val="bg1"/>
                </a:solidFill>
              </a:rPr>
              <a:t>替代道路</a:t>
            </a:r>
            <a:r>
              <a:rPr lang="zh-TW" altLang="en-US" sz="2400" b="1" smtClean="0">
                <a:solidFill>
                  <a:schemeClr val="bg1"/>
                </a:solidFill>
              </a:rPr>
              <a:t>建議</a:t>
            </a:r>
            <a:r>
              <a:rPr lang="en-US" altLang="zh-TW" sz="2400" b="1" smtClean="0">
                <a:solidFill>
                  <a:schemeClr val="bg1"/>
                </a:solidFill>
              </a:rPr>
              <a:t>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r>
              <a:rPr lang="en-US" altLang="zh-TW" sz="2400" b="1" smtClean="0">
                <a:solidFill>
                  <a:schemeClr val="bg1"/>
                </a:solidFill>
              </a:rPr>
              <a:t>…</a:t>
            </a:r>
            <a:r>
              <a:rPr lang="zh-TW" altLang="en-US" sz="2400" b="1" smtClean="0">
                <a:solidFill>
                  <a:schemeClr val="bg1"/>
                </a:solidFill>
              </a:rPr>
              <a:t>更多發揮空間！</a:t>
            </a: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0428" y="12816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加值應用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TW" smtClean="0"/>
              <a:t>About</a:t>
            </a:r>
            <a:endParaRPr lang="en"/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38"/>
          <p:cNvSpPr txBox="1">
            <a:spLocks/>
          </p:cNvSpPr>
          <p:nvPr/>
        </p:nvSpPr>
        <p:spPr>
          <a:xfrm>
            <a:off x="649897" y="1396675"/>
            <a:ext cx="7772400" cy="1053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台灣的馬路</a:t>
            </a:r>
            <a:endParaRPr lang="en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Picture 2" descr="「台灣馬路 大坑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79" y="2254075"/>
            <a:ext cx="3685191" cy="24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20985966">
            <a:off x="4852136" y="4269975"/>
            <a:ext cx="1442480" cy="102977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358741" y="2371813"/>
            <a:ext cx="4384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跟越野賽道有</a:t>
            </a:r>
            <a:r>
              <a:rPr lang="en-US" altLang="zh-TW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</a:t>
            </a:r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21082803">
            <a:off x="5003440" y="3890954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</a:rPr>
              <a:t>是吧</a:t>
            </a:r>
            <a:r>
              <a:rPr lang="en-US" altLang="zh-TW" sz="2400" b="1" smtClean="0">
                <a:solidFill>
                  <a:schemeClr val="bg1"/>
                </a:solidFill>
              </a:rPr>
              <a:t>!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2612015" y="2331378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政府</a:t>
            </a:r>
            <a:r>
              <a:rPr lang="zh-TW" altLang="en-US" sz="3600" b="1" smtClean="0">
                <a:solidFill>
                  <a:schemeClr val="bg1"/>
                </a:solidFill>
              </a:rPr>
              <a:t>官員人數有限</a:t>
            </a:r>
            <a:endParaRPr lang="zh-TW" altLang="en-US" sz="3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3304513" y="2299450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但人民</a:t>
            </a:r>
            <a:r>
              <a:rPr lang="zh-TW" altLang="en-US" sz="3600" b="1" smtClean="0">
                <a:solidFill>
                  <a:schemeClr val="bg1"/>
                </a:solidFill>
              </a:rPr>
              <a:t>沒有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1855398" y="2299450"/>
            <a:ext cx="539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smtClean="0">
                <a:solidFill>
                  <a:schemeClr val="bg1"/>
                </a:solidFill>
              </a:rPr>
              <a:t>群眾募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rgbClr val="FFFF00"/>
                </a:solidFill>
              </a:rPr>
              <a:t>資</a:t>
            </a:r>
            <a:r>
              <a:rPr lang="en-US" altLang="zh-TW" sz="3600" b="1" smtClean="0">
                <a:solidFill>
                  <a:srgbClr val="FFFF00"/>
                </a:solidFill>
              </a:rPr>
              <a:t>”</a:t>
            </a:r>
            <a:r>
              <a:rPr lang="zh-TW" altLang="en-US" sz="3600" b="1" smtClean="0">
                <a:solidFill>
                  <a:schemeClr val="bg1"/>
                </a:solidFill>
              </a:rPr>
              <a:t> 讓生活更美好</a:t>
            </a:r>
            <a:endParaRPr lang="en-US" altLang="zh-TW" sz="3600" b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2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0" y="521970"/>
            <a:ext cx="7620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23" y="1423237"/>
            <a:ext cx="5474970" cy="34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4249880" y="630378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2" y="1645920"/>
            <a:ext cx="2622874" cy="30706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827" y="1645920"/>
            <a:ext cx="2569829" cy="3061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67" y="1645919"/>
            <a:ext cx="2196445" cy="30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689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如螢幕大小 (16:9)</PresentationFormat>
  <Paragraphs>24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Walter Turncoat</vt:lpstr>
      <vt:lpstr>Arial</vt:lpstr>
      <vt:lpstr>微軟正黑體</vt:lpstr>
      <vt:lpstr>Sniglet</vt:lpstr>
      <vt:lpstr>Ursula template</vt:lpstr>
      <vt:lpstr>路見不平回報系統 </vt:lpstr>
      <vt:lpstr>About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路見不平回報系統 </dc:title>
  <cp:lastModifiedBy>Egoist</cp:lastModifiedBy>
  <cp:revision>17</cp:revision>
  <dcterms:modified xsi:type="dcterms:W3CDTF">2017-06-10T08:23:41Z</dcterms:modified>
</cp:coreProperties>
</file>