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614" r:id="rId67"/>
    <p:sldId id="608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jpeg"/><Relationship Id="rId23" Type="http://schemas.openxmlformats.org/officeDocument/2006/relationships/image" Target="../media/image5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"John";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412075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599" y="954649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 scope</a:t>
            </a:r>
            <a:r>
              <a:rPr lang="en-US" sz="3400" dirty="0"/>
              <a:t> – Any variable that’s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inside any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(a pair of curly braces);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Functional scope </a:t>
            </a:r>
            <a:r>
              <a:rPr lang="en-US" sz="3400" dirty="0"/>
              <a:t>– Variable declared</a:t>
            </a:r>
            <a:r>
              <a:rPr lang="en-US" sz="3400" b="1" dirty="0">
                <a:solidFill>
                  <a:schemeClr val="bg1"/>
                </a:solidFill>
              </a:rPr>
              <a:t> inside a function</a:t>
            </a:r>
            <a:r>
              <a:rPr lang="en-US" sz="34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Block scope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let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const </a:t>
            </a:r>
            <a:r>
              <a:rPr lang="en-US" sz="3400" dirty="0"/>
              <a:t>declares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Introduction to JavaScript</a:t>
            </a:r>
          </a:p>
          <a:p>
            <a:r>
              <a:rPr lang="en-US" sz="3400" dirty="0"/>
              <a:t>Data Types and Variables</a:t>
            </a:r>
          </a:p>
          <a:p>
            <a:r>
              <a:rPr lang="en-US" sz="3400" dirty="0"/>
              <a:t>Operators and Statements</a:t>
            </a:r>
          </a:p>
          <a:p>
            <a:r>
              <a:rPr lang="en-US" sz="3400" dirty="0"/>
              <a:t>Debugging Techniques</a:t>
            </a:r>
          </a:p>
          <a:p>
            <a:r>
              <a:rPr lang="en-US" sz="3400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names and parameters use </a:t>
            </a:r>
            <a:r>
              <a:rPr lang="en-US" sz="3000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Invoke </a:t>
            </a:r>
            <a:r>
              <a:rPr lang="en-US" sz="3000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400" dirty="0"/>
              <a:t>JavaScript has a large </a:t>
            </a:r>
            <a:r>
              <a:rPr lang="en-US" sz="3400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501000" y="4961867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sz="3200" dirty="0"/>
              <a:t>Do action depending on condition</a:t>
            </a:r>
            <a:endParaRPr lang="en-US" sz="3200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sz="3200"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truthy</a:t>
            </a:r>
            <a:r>
              <a:rPr lang="en-US" sz="3000" dirty="0"/>
              <a:t>" -  a value that </a:t>
            </a:r>
            <a:r>
              <a:rPr lang="en-US" sz="3000" b="1" dirty="0">
                <a:solidFill>
                  <a:schemeClr val="bg1"/>
                </a:solidFill>
              </a:rPr>
              <a:t>coerces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 when </a:t>
            </a:r>
            <a:r>
              <a:rPr lang="en-US" sz="3000" b="1" dirty="0">
                <a:solidFill>
                  <a:schemeClr val="bg1"/>
                </a:solidFill>
              </a:rPr>
              <a:t>evaluated</a:t>
            </a:r>
            <a:r>
              <a:rPr lang="en-US" sz="3000" dirty="0"/>
              <a:t> in a </a:t>
            </a:r>
            <a:r>
              <a:rPr lang="en-US" sz="3000" dirty="0" err="1"/>
              <a:t>boolean</a:t>
            </a:r>
            <a:r>
              <a:rPr lang="en-US" sz="30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dirty="0"/>
              <a:t>"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console.log("Truthy!");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truthy </a:t>
            </a:r>
            <a:r>
              <a:rPr lang="en-US" sz="32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|| 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value, if all are false.</a:t>
            </a:r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858" y="1899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64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322" y="266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400" dirty="0"/>
              <a:t>Truthy and </a:t>
            </a:r>
            <a:r>
              <a:rPr lang="en-US" sz="3400" dirty="0" err="1"/>
              <a:t>Falsy</a:t>
            </a:r>
            <a:r>
              <a:rPr lang="en-US" sz="34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Functions can be </a:t>
            </a:r>
            <a:r>
              <a:rPr lang="en-US" sz="3400" b="1" dirty="0">
                <a:solidFill>
                  <a:schemeClr val="bg1"/>
                </a:solidFill>
              </a:rPr>
              <a:t>nested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3794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JavaScript is a </a:t>
            </a:r>
            <a:r>
              <a:rPr lang="en-US" sz="2800" b="1" dirty="0">
                <a:solidFill>
                  <a:schemeClr val="bg1"/>
                </a:solidFill>
              </a:rPr>
              <a:t>multi-paradigm</a:t>
            </a:r>
            <a:r>
              <a:rPr lang="en-US" sz="28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Variables are used to </a:t>
            </a: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b="1" dirty="0">
                <a:solidFill>
                  <a:schemeClr val="bg2"/>
                </a:solidFill>
              </a:rPr>
              <a:t> data </a:t>
            </a: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and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are used to </a:t>
            </a:r>
            <a:r>
              <a:rPr lang="en-US" sz="2600" b="1" dirty="0">
                <a:solidFill>
                  <a:schemeClr val="bg1"/>
                </a:solidFill>
              </a:rPr>
              <a:t>declare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Arithmetic operators take </a:t>
            </a:r>
            <a:r>
              <a:rPr lang="en-US" sz="2800" b="1" dirty="0">
                <a:solidFill>
                  <a:schemeClr val="bg1"/>
                </a:solidFill>
              </a:rPr>
              <a:t>numerical values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Take parameters </a:t>
            </a:r>
            <a:r>
              <a:rPr lang="en-US" sz="2600" b="1" dirty="0">
                <a:solidFill>
                  <a:schemeClr val="bg2"/>
                </a:solidFill>
              </a:rPr>
              <a:t>and </a:t>
            </a:r>
            <a:r>
              <a:rPr lang="en-US" sz="26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Hold other functions </a:t>
            </a:r>
            <a:r>
              <a:rPr lang="en-US" sz="26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</TotalTime>
  <Words>2611</Words>
  <Application>Microsoft Office PowerPoint</Application>
  <PresentationFormat>Широк екран</PresentationFormat>
  <Paragraphs>686</Paragraphs>
  <Slides>69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Презентация на PowerPoint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104</cp:revision>
  <dcterms:created xsi:type="dcterms:W3CDTF">2018-05-23T13:08:44Z</dcterms:created>
  <dcterms:modified xsi:type="dcterms:W3CDTF">2022-04-27T08:26:41Z</dcterms:modified>
  <cp:category>computer programming;programming;software development;software engineering</cp:category>
</cp:coreProperties>
</file>