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ift-comments" TargetMode="External"/><Relationship Id="rId2" Type="http://schemas.openxmlformats.org/officeDocument/2006/relationships/hyperlink" Target="http://bit.ly/ietf-102-rift-hackathon-interop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</a:t>
            </a:r>
            <a:r>
              <a:rPr lang="en-US">
                <a:hlinkClick r:id="rId2"/>
              </a:rPr>
              <a:t>/rift-python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 (IPv4)</a:t>
            </a:r>
            <a:endParaRPr lang="en-US" dirty="0"/>
          </a:p>
          <a:p>
            <a:r>
              <a:rPr lang="en-US" dirty="0"/>
              <a:t>Very detailed interoperability report: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/ietf-102-rift-hackathon-interop-report</a:t>
            </a:r>
            <a:endParaRPr lang="en-US" dirty="0"/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dirty="0">
                <a:hlinkClick r:id="rId3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Substantive and editorial discussions about the specification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326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294</cp:revision>
  <dcterms:created xsi:type="dcterms:W3CDTF">2018-07-16T17:56:11Z</dcterms:created>
  <dcterms:modified xsi:type="dcterms:W3CDTF">2018-07-18T21:08:32Z</dcterms:modified>
</cp:coreProperties>
</file>