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70" r:id="rId9"/>
    <p:sldId id="263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FE638-260D-B941-8E8C-D2CC58B1EB6A}" type="datetimeFigureOut">
              <a:rPr lang="en-US" smtClean="0"/>
              <a:t>7/18/18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7C990-5C64-AA47-940F-BF583D90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5EED-5763-924F-ADE1-17654CAF0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7B841-EAFB-184E-82B1-2C746C2C8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4E82-D2E1-DA46-965C-9B74F634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7/16/18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DAEE-B588-4C44-8E24-98BE8E2E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102 RIFT2 Hackathon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B481B-2F79-6A4F-BA7B-0991F038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8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2F16-DFB4-2446-89C4-6B4ED66F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F9EE-D90D-7147-8ED8-3990C0BB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0657-6BB9-9D43-BE2E-BD33E426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7/16/18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A884-E4E0-F14D-AA1F-22EA50CD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102 RIFT2 Hackathon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4A002-93A2-F04D-8C3B-6C898A80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2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4DB7-304D-684E-99FF-C3FB59F5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AF3A4-013D-6B43-B977-03931A47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7/16/18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D5EF5-7BD2-C54F-85B6-E4A75F3B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102 RIFT2 Hackathon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331B0-8D5B-6F41-98B4-A3A78B4E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3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8C8A3-0218-564C-A9BC-F301BBFB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001"/>
            <a:ext cx="10515600" cy="953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4A74-B82D-0449-A6F5-0C4E7CDCE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3788"/>
            <a:ext cx="10515600" cy="482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7FA44-6F8B-E34D-A84F-4FC472326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7/16/18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9EB6C-EA24-6449-AE73-CDE4AA352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IETF 102 RIFT2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9B4BE-5DC1-2C4D-958E-080405331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54C0-811E-BE4F-9AC4-FF8E86B89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5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uniper.net/us/en/dm/free-rift-t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unorijsman/rift-fs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ift-comme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AFEE-3272-344A-A20F-4B0E2D280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RIFT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F4E79-EA95-A845-9DAB-DEF54220E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IETF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DA04-5E7E-3241-BDAF-AEDCC6BA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5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dirty="0"/>
              <a:t>Lesson Learned</a:t>
            </a:r>
            <a:br>
              <a:rPr lang="en-US" sz="2000" b="1" dirty="0"/>
            </a:br>
            <a:r>
              <a:rPr lang="en-US" b="1" dirty="0"/>
              <a:t>Multicast is Very Platform-Dependent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Particularly IPv6 multicasts</a:t>
            </a:r>
          </a:p>
          <a:p>
            <a:r>
              <a:rPr lang="en-US" dirty="0"/>
              <a:t>Different socket options across platforms</a:t>
            </a:r>
          </a:p>
          <a:p>
            <a:r>
              <a:rPr lang="en-US" dirty="0"/>
              <a:t>Different behavior of same socket options across platforms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3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Follow-up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Python RIFT</a:t>
            </a:r>
          </a:p>
          <a:p>
            <a:pPr lvl="1"/>
            <a:r>
              <a:rPr lang="en-US" dirty="0"/>
              <a:t>ZTP FSM, flooding FSM, IPv6, …</a:t>
            </a:r>
          </a:p>
          <a:p>
            <a:pPr lvl="1"/>
            <a:r>
              <a:rPr lang="en-US" dirty="0"/>
              <a:t>Considering port to Free Range Router (FRR)</a:t>
            </a:r>
          </a:p>
          <a:p>
            <a:r>
              <a:rPr lang="en-US" dirty="0"/>
              <a:t>More interoperability testing</a:t>
            </a:r>
          </a:p>
          <a:p>
            <a:pPr lvl="1"/>
            <a:r>
              <a:rPr lang="en-US" dirty="0"/>
              <a:t>In future IETF hackathons</a:t>
            </a:r>
          </a:p>
          <a:p>
            <a:pPr lvl="1"/>
            <a:r>
              <a:rPr lang="en-US" dirty="0"/>
              <a:t>In interim hackathon (ZTP state machine)</a:t>
            </a:r>
          </a:p>
          <a:p>
            <a:r>
              <a:rPr lang="en-US" dirty="0"/>
              <a:t>Convergence and correctness testing in addition to interop testing</a:t>
            </a:r>
          </a:p>
          <a:p>
            <a:pPr lvl="1"/>
            <a:r>
              <a:rPr lang="en-US" dirty="0"/>
              <a:t>Performance: How quickly does RIFT (re)converge</a:t>
            </a:r>
          </a:p>
          <a:p>
            <a:pPr lvl="1"/>
            <a:r>
              <a:rPr lang="en-US" dirty="0"/>
              <a:t>Correctness: Does RIFT (re)converge to the correct tables in all scenarios</a:t>
            </a:r>
          </a:p>
          <a:p>
            <a:r>
              <a:rPr lang="en-US" dirty="0"/>
              <a:t>More RIFT implementations are welcome to join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4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788"/>
            <a:ext cx="10515600" cy="4823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Dmitry </a:t>
            </a:r>
            <a:r>
              <a:rPr lang="en-US" dirty="0" err="1"/>
              <a:t>Afanasiev</a:t>
            </a:r>
            <a:r>
              <a:rPr lang="en-US" dirty="0"/>
              <a:t> 		(Yandex)</a:t>
            </a:r>
          </a:p>
          <a:p>
            <a:pPr marL="0" indent="0">
              <a:buNone/>
            </a:pPr>
            <a:r>
              <a:rPr lang="en-US" dirty="0"/>
              <a:t>Don </a:t>
            </a:r>
            <a:r>
              <a:rPr lang="en-US" dirty="0" err="1"/>
              <a:t>Fedyk</a:t>
            </a:r>
            <a:r>
              <a:rPr lang="en-US" dirty="0"/>
              <a:t> 			(HPE)</a:t>
            </a:r>
          </a:p>
          <a:p>
            <a:pPr marL="0" indent="0">
              <a:buNone/>
            </a:pPr>
            <a:r>
              <a:rPr lang="en-US" dirty="0"/>
              <a:t>Tony </a:t>
            </a:r>
            <a:r>
              <a:rPr lang="en-US" dirty="0" err="1"/>
              <a:t>Przygienda</a:t>
            </a:r>
            <a:r>
              <a:rPr lang="en-US" dirty="0"/>
              <a:t> 		(Juniper)</a:t>
            </a:r>
          </a:p>
          <a:p>
            <a:pPr marL="0" indent="0">
              <a:buNone/>
            </a:pPr>
            <a:r>
              <a:rPr lang="en-US" dirty="0"/>
              <a:t>Bruno Rijsman 		(No affiliation)</a:t>
            </a:r>
          </a:p>
          <a:p>
            <a:pPr marL="0" indent="0">
              <a:buNone/>
            </a:pPr>
            <a:r>
              <a:rPr lang="en-US" dirty="0"/>
              <a:t>Jeff </a:t>
            </a:r>
            <a:r>
              <a:rPr lang="en-US" dirty="0" err="1"/>
              <a:t>Tantsura</a:t>
            </a:r>
            <a:r>
              <a:rPr lang="en-US" dirty="0"/>
              <a:t> 		(</a:t>
            </a:r>
            <a:r>
              <a:rPr lang="en-US" dirty="0" err="1"/>
              <a:t>Nuage</a:t>
            </a:r>
            <a:r>
              <a:rPr lang="en-US" dirty="0"/>
              <a:t> Networks)</a:t>
            </a:r>
          </a:p>
          <a:p>
            <a:pPr marL="0" indent="0">
              <a:buNone/>
            </a:pPr>
            <a:r>
              <a:rPr lang="en-US" dirty="0"/>
              <a:t>Pascal </a:t>
            </a:r>
            <a:r>
              <a:rPr lang="en-US" dirty="0" err="1"/>
              <a:t>Thubert</a:t>
            </a:r>
            <a:r>
              <a:rPr lang="en-US" dirty="0"/>
              <a:t> 		(Cisco)</a:t>
            </a:r>
          </a:p>
          <a:p>
            <a:pPr marL="0" indent="0">
              <a:buNone/>
            </a:pPr>
            <a:r>
              <a:rPr lang="en-US" dirty="0"/>
              <a:t>Ilya </a:t>
            </a:r>
            <a:r>
              <a:rPr lang="en-US" dirty="0" err="1"/>
              <a:t>Vershkov</a:t>
            </a:r>
            <a:r>
              <a:rPr lang="en-US" dirty="0"/>
              <a:t>	 	(Mellanox)</a:t>
            </a:r>
          </a:p>
          <a:p>
            <a:pPr marL="0" indent="0">
              <a:buNone/>
            </a:pPr>
            <a:r>
              <a:rPr lang="en-US" dirty="0" err="1"/>
              <a:t>Zhaohui</a:t>
            </a:r>
            <a:r>
              <a:rPr lang="en-US" dirty="0"/>
              <a:t> (Jeffrey) Zhang 	(Juniper)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3EB8-060F-8B47-A72D-9C97DCB6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Participating RIFT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Vendor RIFT implementation</a:t>
            </a:r>
          </a:p>
          <a:p>
            <a:r>
              <a:rPr lang="en-US" dirty="0"/>
              <a:t>Open source Python RIFT implementation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9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Vendor RIFT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Contributed by Tony </a:t>
            </a:r>
            <a:r>
              <a:rPr lang="en-US" dirty="0" err="1"/>
              <a:t>Przygienda</a:t>
            </a:r>
            <a:r>
              <a:rPr lang="en-US" dirty="0"/>
              <a:t> </a:t>
            </a:r>
          </a:p>
          <a:p>
            <a:r>
              <a:rPr lang="en-US" dirty="0"/>
              <a:t>Nearly complete implementation of draft-ietf-rift-rift-02:</a:t>
            </a:r>
            <a:br>
              <a:rPr lang="en-US" dirty="0"/>
            </a:br>
            <a:r>
              <a:rPr lang="en-US" dirty="0"/>
              <a:t>LIE FSM, ZTP FSM, Flooding FSM, IPv4, IPv6</a:t>
            </a:r>
          </a:p>
          <a:p>
            <a:r>
              <a:rPr lang="en-US" dirty="0"/>
              <a:t>Binary available: </a:t>
            </a:r>
            <a:r>
              <a:rPr lang="en-US" dirty="0">
                <a:hlinkClick r:id="rId2"/>
              </a:rPr>
              <a:t>https://www.juniper.net/us/en/dm/free-rift-trial/</a:t>
            </a:r>
            <a:endParaRPr lang="en-US" dirty="0"/>
          </a:p>
          <a:p>
            <a:r>
              <a:rPr lang="en-US" dirty="0"/>
              <a:t>Runs on MacOS or Linux (no physical router needed)</a:t>
            </a:r>
          </a:p>
          <a:p>
            <a:r>
              <a:rPr lang="en-US" dirty="0"/>
              <a:t>Can simulate large multi-node topologies defined in “topology YAML”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Source Python RIFT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Contributed by Bruno Rijsman</a:t>
            </a:r>
          </a:p>
          <a:p>
            <a:r>
              <a:rPr lang="en-US" dirty="0"/>
              <a:t>Very partial implementation of draft-ietf-rift-rift-02:</a:t>
            </a:r>
            <a:br>
              <a:rPr lang="en-US" dirty="0"/>
            </a:br>
            <a:r>
              <a:rPr lang="en-US" dirty="0"/>
              <a:t>LIE FSM, IPv4</a:t>
            </a:r>
          </a:p>
          <a:p>
            <a:r>
              <a:rPr lang="en-US" dirty="0"/>
              <a:t>Started implementing ZTP FSM during hackathon (not complete yet)</a:t>
            </a:r>
          </a:p>
          <a:p>
            <a:r>
              <a:rPr lang="en-US" dirty="0"/>
              <a:t>Open source: </a:t>
            </a:r>
            <a:r>
              <a:rPr lang="en-US" dirty="0">
                <a:hlinkClick r:id="rId2"/>
              </a:rPr>
              <a:t>https://github.com/brunorijsman/rift-fsm</a:t>
            </a:r>
            <a:endParaRPr lang="en-US" dirty="0"/>
          </a:p>
          <a:p>
            <a:r>
              <a:rPr lang="en-US" dirty="0"/>
              <a:t>Written in Python, tested on MacOS and Linux</a:t>
            </a:r>
          </a:p>
          <a:p>
            <a:r>
              <a:rPr lang="en-US" dirty="0"/>
              <a:t>Intended for experimentation, not for production</a:t>
            </a:r>
          </a:p>
          <a:p>
            <a:r>
              <a:rPr lang="en-US" dirty="0"/>
              <a:t>Can simulate small multi-node topologies</a:t>
            </a:r>
          </a:p>
          <a:p>
            <a:r>
              <a:rPr lang="en-US" dirty="0"/>
              <a:t>Uses same topology configuration file as vendor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9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Achieved LIE FSM 3-Way Adjacency in 3 hours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64F7D-71EE-C642-9544-1DA8E777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235037"/>
            <a:ext cx="6057900" cy="461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F9E29-819B-C941-8388-6085A284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3" y="1431358"/>
            <a:ext cx="5410200" cy="370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DCBB3B-88C0-454E-B55A-3CEADDB9D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6008933"/>
            <a:ext cx="7366000" cy="4445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9697765-074F-6546-B3DC-7CC6FA3D0B18}"/>
              </a:ext>
            </a:extLst>
          </p:cNvPr>
          <p:cNvSpPr/>
          <p:nvPr/>
        </p:nvSpPr>
        <p:spPr>
          <a:xfrm>
            <a:off x="4318000" y="5023388"/>
            <a:ext cx="1181100" cy="3614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D01DBC0-BE37-0D40-B37B-574684A63D71}"/>
              </a:ext>
            </a:extLst>
          </p:cNvPr>
          <p:cNvSpPr/>
          <p:nvPr/>
        </p:nvSpPr>
        <p:spPr>
          <a:xfrm>
            <a:off x="3975100" y="6117421"/>
            <a:ext cx="1181100" cy="3614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0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Quickly achieved interoperability between vendor and Python RIFT:</a:t>
            </a:r>
            <a:br>
              <a:rPr lang="en-US" dirty="0"/>
            </a:br>
            <a:r>
              <a:rPr lang="en-US" b="1" dirty="0"/>
              <a:t>LIE FSM adjacency in state 3-way</a:t>
            </a:r>
            <a:endParaRPr lang="en-US" dirty="0"/>
          </a:p>
          <a:p>
            <a:r>
              <a:rPr lang="en-US" dirty="0"/>
              <a:t>Very detailed interoperability report:</a:t>
            </a:r>
          </a:p>
          <a:p>
            <a:r>
              <a:rPr lang="en-US" dirty="0"/>
              <a:t>Started implementation of ZTP FSM in Python RIFT</a:t>
            </a:r>
            <a:br>
              <a:rPr lang="en-US" dirty="0"/>
            </a:br>
            <a:r>
              <a:rPr lang="en-US" dirty="0"/>
              <a:t>Expected to be completed in weeks</a:t>
            </a:r>
          </a:p>
          <a:p>
            <a:r>
              <a:rPr lang="en-US" dirty="0"/>
              <a:t>Detailed review of ietf-draft-rift-rift-02: </a:t>
            </a:r>
            <a:br>
              <a:rPr lang="en-US" dirty="0"/>
            </a:br>
            <a:r>
              <a:rPr lang="en-US" b="1" dirty="0">
                <a:hlinkClick r:id="rId2"/>
              </a:rPr>
              <a:t>http://bit.ly/rift-comments</a:t>
            </a:r>
            <a:br>
              <a:rPr lang="en-US" b="1" dirty="0"/>
            </a:br>
            <a:r>
              <a:rPr lang="en-US" dirty="0"/>
              <a:t>Live document for other commenters and author responses</a:t>
            </a:r>
            <a:endParaRPr lang="en-US" b="1" dirty="0"/>
          </a:p>
          <a:p>
            <a:r>
              <a:rPr lang="en-US" dirty="0"/>
              <a:t>Substantive and editorial discussions about the specification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 protocol encoding works and has great benefits</a:t>
            </a:r>
          </a:p>
          <a:p>
            <a:r>
              <a:rPr lang="en-US" dirty="0"/>
              <a:t>Multicast is very platform dependent</a:t>
            </a:r>
          </a:p>
          <a:p>
            <a:r>
              <a:rPr lang="en-US" dirty="0"/>
              <a:t>Attending a hackathon is very useful even for non-coders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3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dirty="0"/>
              <a:t>Lesson Learned</a:t>
            </a:r>
            <a:br>
              <a:rPr lang="en-US" sz="2000" b="1" dirty="0"/>
            </a:br>
            <a:r>
              <a:rPr lang="en-US" b="1" dirty="0"/>
              <a:t>Model-Based Protocol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RIFT uses Thrift to model protocol packet encoding</a:t>
            </a:r>
          </a:p>
          <a:p>
            <a:r>
              <a:rPr lang="en-US" dirty="0"/>
              <a:t>All packet encoding and decoding code is generated</a:t>
            </a:r>
          </a:p>
          <a:p>
            <a:pPr lvl="1"/>
            <a:r>
              <a:rPr lang="en-US" dirty="0"/>
              <a:t>Can implement encoding and decoding in a matter of minutes</a:t>
            </a:r>
          </a:p>
          <a:p>
            <a:pPr lvl="1"/>
            <a:r>
              <a:rPr lang="en-US" dirty="0"/>
              <a:t>High confidence in correctness of encoding and decoding code</a:t>
            </a:r>
          </a:p>
          <a:p>
            <a:r>
              <a:rPr lang="en-US" dirty="0"/>
              <a:t>Discovered limitations of Thrift</a:t>
            </a:r>
          </a:p>
          <a:p>
            <a:pPr lvl="1"/>
            <a:r>
              <a:rPr lang="en-US" dirty="0"/>
              <a:t>Thrift does not support unsigned integers (only signed i8, i16, i32, i64)</a:t>
            </a:r>
          </a:p>
          <a:p>
            <a:pPr lvl="2"/>
            <a:r>
              <a:rPr lang="en-US" dirty="0"/>
              <a:t>The RIFT draft specifies that certain signed integers MUST be treated as unsigned</a:t>
            </a:r>
          </a:p>
          <a:p>
            <a:pPr lvl="2"/>
            <a:r>
              <a:rPr lang="en-US" dirty="0"/>
              <a:t>This severely dilutes the value of code auto-generation (must manually “fudge” fields)</a:t>
            </a:r>
          </a:p>
          <a:p>
            <a:pPr lvl="2"/>
            <a:r>
              <a:rPr lang="en-US" dirty="0"/>
              <a:t>Actually caused platform-dependent crash (encoded IP address out of range in Python)</a:t>
            </a:r>
          </a:p>
          <a:p>
            <a:pPr lvl="1"/>
            <a:r>
              <a:rPr lang="en-US" dirty="0"/>
              <a:t>Existing Thrift framework for transport cannot be used (UDP is not supported)</a:t>
            </a:r>
          </a:p>
          <a:p>
            <a:r>
              <a:rPr lang="en-US" b="1" dirty="0"/>
              <a:t>Bottom line: using model-based encoding works and helps a lot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4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326</Words>
  <Application>Microsoft Macintosh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RIFT Hackathon</vt:lpstr>
      <vt:lpstr>Participants</vt:lpstr>
      <vt:lpstr>Participating RIFT Implementations</vt:lpstr>
      <vt:lpstr>Vendor RIFT Implementation</vt:lpstr>
      <vt:lpstr>Open Source Python RIFT Implementation</vt:lpstr>
      <vt:lpstr>Achieved LIE FSM 3-Way Adjacency in 3 hours</vt:lpstr>
      <vt:lpstr>Summary of Results</vt:lpstr>
      <vt:lpstr>Summary of Lessons Learned</vt:lpstr>
      <vt:lpstr>Lesson Learned Model-Based Protocol Encoding</vt:lpstr>
      <vt:lpstr>Lesson Learned Multicast is Very Platform-Dependent</vt:lpstr>
      <vt:lpstr>Follow-up Work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Hackathon</dc:title>
  <dc:creator>Bruno Rijsman</dc:creator>
  <cp:lastModifiedBy>Bruno Rijsman</cp:lastModifiedBy>
  <cp:revision>289</cp:revision>
  <dcterms:created xsi:type="dcterms:W3CDTF">2018-07-16T17:56:11Z</dcterms:created>
  <dcterms:modified xsi:type="dcterms:W3CDTF">2018-07-18T20:35:52Z</dcterms:modified>
</cp:coreProperties>
</file>