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3" r:id="rId3"/>
    <p:sldId id="259" r:id="rId4"/>
    <p:sldId id="263" r:id="rId5"/>
    <p:sldId id="265" r:id="rId6"/>
    <p:sldId id="266" r:id="rId7"/>
    <p:sldId id="267" r:id="rId8"/>
    <p:sldId id="256" r:id="rId9"/>
    <p:sldId id="262" r:id="rId10"/>
    <p:sldId id="268" r:id="rId11"/>
    <p:sldId id="269" r:id="rId12"/>
    <p:sldId id="274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7F7F7F"/>
    <a:srgbClr val="D9D9D9"/>
    <a:srgbClr val="A6A6A6"/>
    <a:srgbClr val="C1C1C1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D47-A747-BE44-AC17-411288BA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9109-6F78-074C-89F3-7514C5859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A9E6-039F-334D-B2CF-BDDC328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B585-09C7-9648-8AFD-BD4E2FDB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1D1D-0350-2144-83D4-19A49E44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575-7ACC-C84F-B87A-039E1B9B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30BE-1A01-D341-9675-009B4216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11FA-D6B9-2D41-A080-C8DFEA1B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65D4-DBE6-F141-9574-1841A2C3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4694-C8B4-E64C-8925-2A157361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25E4F-7358-EC41-9DD9-6E92FB76B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87580-FB56-F844-BDE1-4062AC7A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4FA8-D150-C54D-B08D-9395F511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6EC4-0CA3-2F46-8847-E8977926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B3A4-5CDC-5B4F-BF46-63576311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9D20-C4C3-634E-9FD2-11E7424D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B9E6-2C64-5944-96EC-817B5C6A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CC94-ACF5-5C4C-9C23-1EF735C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D335-4E1E-484D-B88B-7DCC8801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01E7-2EF8-7346-8BC7-CBB8013A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35AA-CE95-9042-8B35-5CAC62FA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D7E0E-B8E8-7C4F-8B96-7712CE83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2A1E-390B-FD4F-B258-0E230428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321F-01C2-E94F-86F8-B7545349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7F60-7653-7741-AEE4-7088C39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CFA-B31C-E44F-AC17-FBB1F466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749C-DCC3-5C44-A510-0E428293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25A7-1E23-9E43-8B48-2E8DF19E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5C77-72AF-2C47-8518-62BCDBB1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8EDE-527A-C348-8B62-BF847463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1B57-77AF-D74C-94E9-15DB6F39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5048-5721-7C48-B1DA-7365E7F8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C3D7-32DB-0F49-9F2D-07A647AB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7705-717E-4A4D-B38E-49BAD0A0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007B7-D5BB-A542-AF4C-098FDBA41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B115D-6C96-4446-BAA1-E862D8563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17701-8822-B044-AB28-BE5CF556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6DBBD-08F2-6443-B7C2-7BF7A8B7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04C31-DB6A-8F40-97F7-3CFB4A8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2EB6-19C4-9740-AED5-A324C444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67E58-4075-1640-83E7-CC5EB9AD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6F98-1FA1-F84A-9A60-A9A8E3F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0E311-7091-FD4A-875D-F40E58EA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25A8D-EDFF-C544-A684-06F75E46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3248A-A7F5-A24B-9E5D-CA1508B1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6519-5F22-C948-933C-4C1C76DF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457C-19C1-B343-BCED-63A7606C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EEE-D8F1-FB4C-A7EC-2FB11F3C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BE9F-9C24-C443-8D26-E67F9FEA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82B62-F5D0-5D43-9119-208F2DA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1302-39FD-1949-BADA-400BBB4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62FD3-319F-1D46-92F5-36537F0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1179-FBF4-7841-BB03-883E838B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D2A7B-FEFC-4746-A273-208FE739A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7D14F-9B00-0944-8EDB-8E8B4037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C252B-87FA-6B41-BB3D-6F4E0630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425F-04FF-0445-809F-CDAC3A4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4065-A2C7-0241-80B7-9B33A80E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E215D-4FDE-F24F-B0B2-6780C0F3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2CCB-2E08-EA48-808E-C335077F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583D-CD8B-CF4E-BC62-C7C9F124F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B03D-3E3F-0946-AB2D-4BB166FA1B47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8803-07B7-D849-A641-0738165D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D43B-05C4-434B-A7C6-7FCFFABEF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6164E2-6DFD-7840-823D-7B47BBDD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85" y="877170"/>
            <a:ext cx="5101652" cy="397680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748CFE-71B1-9D48-ADF3-144C8947A830}"/>
              </a:ext>
            </a:extLst>
          </p:cNvPr>
          <p:cNvGraphicFramePr>
            <a:graphicFrameLocks noGrp="1"/>
          </p:cNvGraphicFramePr>
          <p:nvPr/>
        </p:nvGraphicFramePr>
        <p:xfrm>
          <a:off x="9036483" y="4517567"/>
          <a:ext cx="261008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10">
                  <a:extLst>
                    <a:ext uri="{9D8B030D-6E8A-4147-A177-3AD203B41FA5}">
                      <a16:colId xmlns:a16="http://schemas.microsoft.com/office/drawing/2014/main" val="1727093314"/>
                    </a:ext>
                  </a:extLst>
                </a:gridCol>
                <a:gridCol w="1606378">
                  <a:extLst>
                    <a:ext uri="{9D8B030D-6E8A-4147-A177-3AD203B41FA5}">
                      <a16:colId xmlns:a16="http://schemas.microsoft.com/office/drawing/2014/main" val="299310305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Destination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ECMP Next-hops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929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0.0.0.0/0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spine-1-1, spine-1-2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2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44F6AD-EF00-E346-9059-6E6EAE25E57E}"/>
              </a:ext>
            </a:extLst>
          </p:cNvPr>
          <p:cNvSpPr txBox="1"/>
          <p:nvPr/>
        </p:nvSpPr>
        <p:spPr>
          <a:xfrm>
            <a:off x="8943883" y="4232941"/>
            <a:ext cx="272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Leaf-2-2 route table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2D7845-4E3C-CF46-9A14-F939AFE75C28}"/>
              </a:ext>
            </a:extLst>
          </p:cNvPr>
          <p:cNvCxnSpPr>
            <a:cxnSpLocks/>
          </p:cNvCxnSpPr>
          <p:nvPr/>
        </p:nvCxnSpPr>
        <p:spPr>
          <a:xfrm>
            <a:off x="8221194" y="4467649"/>
            <a:ext cx="3425377" cy="0"/>
          </a:xfrm>
          <a:prstGeom prst="line">
            <a:avLst/>
          </a:prstGeom>
          <a:ln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440FA-2B3D-CC47-97DA-57917E5936DA}"/>
              </a:ext>
            </a:extLst>
          </p:cNvPr>
          <p:cNvSpPr/>
          <p:nvPr/>
        </p:nvSpPr>
        <p:spPr>
          <a:xfrm>
            <a:off x="5043944" y="1130480"/>
            <a:ext cx="885464" cy="206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1.0.0.1/32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59DDD5-D99C-404F-8BBE-7D223E4EE3DF}"/>
              </a:ext>
            </a:extLst>
          </p:cNvPr>
          <p:cNvSpPr/>
          <p:nvPr/>
        </p:nvSpPr>
        <p:spPr>
          <a:xfrm>
            <a:off x="6106694" y="1130480"/>
            <a:ext cx="885464" cy="206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1.0.0.2/32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5FFF8-10A1-BB43-A171-A681A2B1EF34}"/>
              </a:ext>
            </a:extLst>
          </p:cNvPr>
          <p:cNvSpPr/>
          <p:nvPr/>
        </p:nvSpPr>
        <p:spPr>
          <a:xfrm>
            <a:off x="3730027" y="2808392"/>
            <a:ext cx="885464" cy="206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2.0.1.1/32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02F04E-885B-9D40-8EC9-DFD63EFD6115}"/>
              </a:ext>
            </a:extLst>
          </p:cNvPr>
          <p:cNvSpPr/>
          <p:nvPr/>
        </p:nvSpPr>
        <p:spPr>
          <a:xfrm>
            <a:off x="4791040" y="2808392"/>
            <a:ext cx="885464" cy="206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2.0.1.2/32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E1B195-70B5-7E4C-8CA7-349A71CF2F4C}"/>
              </a:ext>
            </a:extLst>
          </p:cNvPr>
          <p:cNvSpPr/>
          <p:nvPr/>
        </p:nvSpPr>
        <p:spPr>
          <a:xfrm>
            <a:off x="6361335" y="2808392"/>
            <a:ext cx="885464" cy="206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2.0.2.1/32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7F4914-B2D6-6B40-9550-A4962469DAE5}"/>
              </a:ext>
            </a:extLst>
          </p:cNvPr>
          <p:cNvSpPr/>
          <p:nvPr/>
        </p:nvSpPr>
        <p:spPr>
          <a:xfrm>
            <a:off x="7423314" y="2813794"/>
            <a:ext cx="885464" cy="206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2.0.2.2/32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57AB9B-0D18-E940-AF70-5F143662717A}"/>
              </a:ext>
            </a:extLst>
          </p:cNvPr>
          <p:cNvSpPr/>
          <p:nvPr/>
        </p:nvSpPr>
        <p:spPr>
          <a:xfrm>
            <a:off x="3725979" y="4138893"/>
            <a:ext cx="885464" cy="206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3.0.1.1/32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BEF07F-237E-734F-962D-425C1AEA3881}"/>
              </a:ext>
            </a:extLst>
          </p:cNvPr>
          <p:cNvSpPr/>
          <p:nvPr/>
        </p:nvSpPr>
        <p:spPr>
          <a:xfrm>
            <a:off x="4786992" y="4138893"/>
            <a:ext cx="885464" cy="206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3.0.1.2/32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0AE6C7-568E-B84B-9E4D-16CA404CEE96}"/>
              </a:ext>
            </a:extLst>
          </p:cNvPr>
          <p:cNvSpPr/>
          <p:nvPr/>
        </p:nvSpPr>
        <p:spPr>
          <a:xfrm>
            <a:off x="6357287" y="4138893"/>
            <a:ext cx="885464" cy="206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3.0.2.1/32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A890D-B204-FF4B-8B72-EC95015B44FF}"/>
              </a:ext>
            </a:extLst>
          </p:cNvPr>
          <p:cNvSpPr/>
          <p:nvPr/>
        </p:nvSpPr>
        <p:spPr>
          <a:xfrm>
            <a:off x="7419266" y="4144295"/>
            <a:ext cx="885464" cy="206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" pitchFamily="2" charset="0"/>
              </a:rPr>
              <a:t>3.0.2.2/32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2721B76-FC7D-6040-8B1A-B6A1B377D495}"/>
              </a:ext>
            </a:extLst>
          </p:cNvPr>
          <p:cNvGraphicFramePr>
            <a:graphicFrameLocks noGrp="1"/>
          </p:cNvGraphicFramePr>
          <p:nvPr/>
        </p:nvGraphicFramePr>
        <p:xfrm>
          <a:off x="9036483" y="2935693"/>
          <a:ext cx="263267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904">
                  <a:extLst>
                    <a:ext uri="{9D8B030D-6E8A-4147-A177-3AD203B41FA5}">
                      <a16:colId xmlns:a16="http://schemas.microsoft.com/office/drawing/2014/main" val="1727093314"/>
                    </a:ext>
                  </a:extLst>
                </a:gridCol>
                <a:gridCol w="1760767">
                  <a:extLst>
                    <a:ext uri="{9D8B030D-6E8A-4147-A177-3AD203B41FA5}">
                      <a16:colId xmlns:a16="http://schemas.microsoft.com/office/drawing/2014/main" val="299310305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Destination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ECMP Next-hops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929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0.0.0.0/0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super-1, super-2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2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3.0.2.1/32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leaf-2-1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872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3.0.2.2/32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leaf-2-2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8212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4008D0F-7B5A-F849-9ACC-D995AF35A469}"/>
              </a:ext>
            </a:extLst>
          </p:cNvPr>
          <p:cNvSpPr txBox="1"/>
          <p:nvPr/>
        </p:nvSpPr>
        <p:spPr>
          <a:xfrm>
            <a:off x="8943883" y="2651067"/>
            <a:ext cx="272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Spine-2-2- route table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A91FFF-66A5-8348-BC53-7B2BD1CF2ABD}"/>
              </a:ext>
            </a:extLst>
          </p:cNvPr>
          <p:cNvCxnSpPr>
            <a:cxnSpLocks/>
          </p:cNvCxnSpPr>
          <p:nvPr/>
        </p:nvCxnSpPr>
        <p:spPr>
          <a:xfrm>
            <a:off x="8221194" y="2885775"/>
            <a:ext cx="3425377" cy="0"/>
          </a:xfrm>
          <a:prstGeom prst="line">
            <a:avLst/>
          </a:prstGeom>
          <a:ln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2F7D381-3705-0046-B7E4-E313F197F3E3}"/>
              </a:ext>
            </a:extLst>
          </p:cNvPr>
          <p:cNvGraphicFramePr>
            <a:graphicFrameLocks noGrp="1"/>
          </p:cNvGraphicFramePr>
          <p:nvPr/>
        </p:nvGraphicFramePr>
        <p:xfrm>
          <a:off x="347468" y="1248594"/>
          <a:ext cx="263267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202">
                  <a:extLst>
                    <a:ext uri="{9D8B030D-6E8A-4147-A177-3AD203B41FA5}">
                      <a16:colId xmlns:a16="http://schemas.microsoft.com/office/drawing/2014/main" val="1727093314"/>
                    </a:ext>
                  </a:extLst>
                </a:gridCol>
                <a:gridCol w="1728469">
                  <a:extLst>
                    <a:ext uri="{9D8B030D-6E8A-4147-A177-3AD203B41FA5}">
                      <a16:colId xmlns:a16="http://schemas.microsoft.com/office/drawing/2014/main" val="299310305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Destination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ECMP Next-hops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929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2.0.1.1/32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spine-1-1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2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2.0.1.2/32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venir Book" panose="02000503020000020003" pitchFamily="2" charset="0"/>
                        </a:rPr>
                        <a:t>spine-1-2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872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2.0.2.1/32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spine-2-1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821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2.0.2.2/32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spine-2-2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266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3.0.1.1/32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spine-1-1, spine-1-2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7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3.0.1.2/32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spine-1-1, spine-1-2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1366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3.0.2.1/32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spine-2-1, spine-2-2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454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3.0.2.2/32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spine-2-1, spine-2-2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8020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C05CBAC-AD36-B045-BC58-505DC38B4C27}"/>
              </a:ext>
            </a:extLst>
          </p:cNvPr>
          <p:cNvSpPr txBox="1"/>
          <p:nvPr/>
        </p:nvSpPr>
        <p:spPr>
          <a:xfrm>
            <a:off x="254868" y="963968"/>
            <a:ext cx="272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Super-1 route table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DD70B6-F6E0-6844-96DF-B32F187B0C0A}"/>
              </a:ext>
            </a:extLst>
          </p:cNvPr>
          <p:cNvCxnSpPr>
            <a:cxnSpLocks/>
          </p:cNvCxnSpPr>
          <p:nvPr/>
        </p:nvCxnSpPr>
        <p:spPr>
          <a:xfrm flipH="1">
            <a:off x="347468" y="1198676"/>
            <a:ext cx="4829213" cy="0"/>
          </a:xfrm>
          <a:prstGeom prst="line">
            <a:avLst/>
          </a:prstGeom>
          <a:ln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BC5284-7C61-CD4F-8C44-8CC44356CE86}"/>
              </a:ext>
            </a:extLst>
          </p:cNvPr>
          <p:cNvSpPr/>
          <p:nvPr/>
        </p:nvSpPr>
        <p:spPr>
          <a:xfrm>
            <a:off x="134913" y="749509"/>
            <a:ext cx="11872208" cy="43921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E634F-7B9B-1B42-AA7C-4B8E0C9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07993" y="2506373"/>
            <a:ext cx="394951" cy="394951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ABAD5A49-5932-9446-8446-12B0BCE99B5F}"/>
              </a:ext>
            </a:extLst>
          </p:cNvPr>
          <p:cNvSpPr/>
          <p:nvPr/>
        </p:nvSpPr>
        <p:spPr>
          <a:xfrm>
            <a:off x="663481" y="5874506"/>
            <a:ext cx="349623" cy="37651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F24-1B83-0D4E-BE0E-205CE9EACEDA}"/>
              </a:ext>
            </a:extLst>
          </p:cNvPr>
          <p:cNvSpPr txBox="1"/>
          <p:nvPr/>
        </p:nvSpPr>
        <p:spPr>
          <a:xfrm>
            <a:off x="1013104" y="5916715"/>
            <a:ext cx="1043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Negative disaggregation prefix TIEs for all prefixes originated by leaf-1-1, leaf-1-2, and leaf-1-3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1B530FA-C16B-0A44-870A-CB0C36C3F60E}"/>
              </a:ext>
            </a:extLst>
          </p:cNvPr>
          <p:cNvSpPr/>
          <p:nvPr/>
        </p:nvSpPr>
        <p:spPr>
          <a:xfrm rot="18336942">
            <a:off x="2885816" y="21821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79E0666-54BB-A241-843F-0880091470F8}"/>
              </a:ext>
            </a:extLst>
          </p:cNvPr>
          <p:cNvSpPr/>
          <p:nvPr/>
        </p:nvSpPr>
        <p:spPr>
          <a:xfrm rot="17087228">
            <a:off x="3202418" y="209474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5CE75C3-6BB4-4742-891F-9D0A75B8C116}"/>
              </a:ext>
            </a:extLst>
          </p:cNvPr>
          <p:cNvSpPr/>
          <p:nvPr/>
        </p:nvSpPr>
        <p:spPr>
          <a:xfrm rot="19286925">
            <a:off x="3908408" y="21800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00665BD-EF5E-6B42-B9FF-05D1D6E9FD1D}"/>
              </a:ext>
            </a:extLst>
          </p:cNvPr>
          <p:cNvSpPr/>
          <p:nvPr/>
        </p:nvSpPr>
        <p:spPr>
          <a:xfrm rot="17267657">
            <a:off x="4293600" y="20894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64278-D9B2-0549-8449-A640D0A9AE74}"/>
              </a:ext>
            </a:extLst>
          </p:cNvPr>
          <p:cNvSpPr/>
          <p:nvPr/>
        </p:nvSpPr>
        <p:spPr>
          <a:xfrm>
            <a:off x="68632" y="776186"/>
            <a:ext cx="12024756" cy="5586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E634F-7B9B-1B42-AA7C-4B8E0C9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07993" y="2506373"/>
            <a:ext cx="394951" cy="394951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ABAD5A49-5932-9446-8446-12B0BCE99B5F}"/>
              </a:ext>
            </a:extLst>
          </p:cNvPr>
          <p:cNvSpPr/>
          <p:nvPr/>
        </p:nvSpPr>
        <p:spPr>
          <a:xfrm>
            <a:off x="644495" y="5874506"/>
            <a:ext cx="349623" cy="37651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F24-1B83-0D4E-BE0E-205CE9EACEDA}"/>
              </a:ext>
            </a:extLst>
          </p:cNvPr>
          <p:cNvSpPr txBox="1"/>
          <p:nvPr/>
        </p:nvSpPr>
        <p:spPr>
          <a:xfrm>
            <a:off x="1013103" y="5916715"/>
            <a:ext cx="1018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Negative disaggregation prefix TIEs for all prefixes originated by leaf-1-1, leaf-1-2, and leaf-1-3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1B530FA-C16B-0A44-870A-CB0C36C3F60E}"/>
              </a:ext>
            </a:extLst>
          </p:cNvPr>
          <p:cNvSpPr/>
          <p:nvPr/>
        </p:nvSpPr>
        <p:spPr>
          <a:xfrm rot="18336942">
            <a:off x="2885816" y="21821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79E0666-54BB-A241-843F-0880091470F8}"/>
              </a:ext>
            </a:extLst>
          </p:cNvPr>
          <p:cNvSpPr/>
          <p:nvPr/>
        </p:nvSpPr>
        <p:spPr>
          <a:xfrm rot="17087228">
            <a:off x="3202418" y="209474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5CE75C3-6BB4-4742-891F-9D0A75B8C116}"/>
              </a:ext>
            </a:extLst>
          </p:cNvPr>
          <p:cNvSpPr/>
          <p:nvPr/>
        </p:nvSpPr>
        <p:spPr>
          <a:xfrm rot="19286925">
            <a:off x="3908408" y="21800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00665BD-EF5E-6B42-B9FF-05D1D6E9FD1D}"/>
              </a:ext>
            </a:extLst>
          </p:cNvPr>
          <p:cNvSpPr/>
          <p:nvPr/>
        </p:nvSpPr>
        <p:spPr>
          <a:xfrm rot="17267657">
            <a:off x="4293600" y="20894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995E38B-85B8-F84F-863D-2F5BBD51E8C0}"/>
              </a:ext>
            </a:extLst>
          </p:cNvPr>
          <p:cNvSpPr/>
          <p:nvPr/>
        </p:nvSpPr>
        <p:spPr>
          <a:xfrm>
            <a:off x="4631160" y="4024328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AAB97EA-1142-F547-B678-F540D7783CE4}"/>
              </a:ext>
            </a:extLst>
          </p:cNvPr>
          <p:cNvSpPr/>
          <p:nvPr/>
        </p:nvSpPr>
        <p:spPr>
          <a:xfrm rot="19065073">
            <a:off x="5048255" y="4004189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DC0F0B9-5943-9448-862F-89FAD21F1D2D}"/>
              </a:ext>
            </a:extLst>
          </p:cNvPr>
          <p:cNvSpPr/>
          <p:nvPr/>
        </p:nvSpPr>
        <p:spPr>
          <a:xfrm rot="18262648">
            <a:off x="5385779" y="3967327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23333A5-29E3-0C43-9ABB-5FDE5FB5C7BC}"/>
              </a:ext>
            </a:extLst>
          </p:cNvPr>
          <p:cNvSpPr/>
          <p:nvPr/>
        </p:nvSpPr>
        <p:spPr>
          <a:xfrm>
            <a:off x="8597866" y="4018313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290D88C-C65F-3F4D-9003-05875E25886C}"/>
              </a:ext>
            </a:extLst>
          </p:cNvPr>
          <p:cNvSpPr/>
          <p:nvPr/>
        </p:nvSpPr>
        <p:spPr>
          <a:xfrm rot="19065073">
            <a:off x="9014961" y="3998174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2BF0255-B918-1E44-959C-751FA52026FD}"/>
              </a:ext>
            </a:extLst>
          </p:cNvPr>
          <p:cNvSpPr/>
          <p:nvPr/>
        </p:nvSpPr>
        <p:spPr>
          <a:xfrm rot="18262648">
            <a:off x="9352485" y="3961312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70DCEA-6A0B-B24B-8774-9DE71855261F}"/>
              </a:ext>
            </a:extLst>
          </p:cNvPr>
          <p:cNvSpPr/>
          <p:nvPr/>
        </p:nvSpPr>
        <p:spPr>
          <a:xfrm>
            <a:off x="68632" y="776186"/>
            <a:ext cx="12024756" cy="5586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9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111D1B-A433-E941-8EB5-C4C69D3D8B4D}"/>
              </a:ext>
            </a:extLst>
          </p:cNvPr>
          <p:cNvGrpSpPr/>
          <p:nvPr/>
        </p:nvGrpSpPr>
        <p:grpSpPr>
          <a:xfrm>
            <a:off x="235954" y="579607"/>
            <a:ext cx="7469812" cy="3074218"/>
            <a:chOff x="267419" y="795235"/>
            <a:chExt cx="11657162" cy="4797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1775FD-A01F-2542-9174-8CC164BE3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19" y="795235"/>
              <a:ext cx="11657162" cy="479753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8873B7-B08F-E346-B125-2F5A654F8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23415" y="2500649"/>
              <a:ext cx="394951" cy="39495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C0E634F-7B9B-1B42-AA7C-4B8E0C9A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07993" y="2506373"/>
              <a:ext cx="394951" cy="394951"/>
            </a:xfrm>
            <a:prstGeom prst="rect">
              <a:avLst/>
            </a:prstGeom>
          </p:spPr>
        </p:pic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F1B530FA-C16B-0A44-870A-CB0C36C3F60E}"/>
                </a:ext>
              </a:extLst>
            </p:cNvPr>
            <p:cNvSpPr/>
            <p:nvPr/>
          </p:nvSpPr>
          <p:spPr>
            <a:xfrm rot="18336942">
              <a:off x="2885816" y="2182160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479E0666-54BB-A241-843F-0880091470F8}"/>
                </a:ext>
              </a:extLst>
            </p:cNvPr>
            <p:cNvSpPr/>
            <p:nvPr/>
          </p:nvSpPr>
          <p:spPr>
            <a:xfrm rot="17087228">
              <a:off x="3202418" y="2094745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55CE75C3-6BB4-4742-891F-9D0A75B8C116}"/>
                </a:ext>
              </a:extLst>
            </p:cNvPr>
            <p:cNvSpPr/>
            <p:nvPr/>
          </p:nvSpPr>
          <p:spPr>
            <a:xfrm rot="19286925">
              <a:off x="3908408" y="2180060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200665BD-EF5E-6B42-B9FF-05D1D6E9FD1D}"/>
                </a:ext>
              </a:extLst>
            </p:cNvPr>
            <p:cNvSpPr/>
            <p:nvPr/>
          </p:nvSpPr>
          <p:spPr>
            <a:xfrm rot="17267657">
              <a:off x="4293600" y="2089460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0995E38B-85B8-F84F-863D-2F5BBD51E8C0}"/>
                </a:ext>
              </a:extLst>
            </p:cNvPr>
            <p:cNvSpPr/>
            <p:nvPr/>
          </p:nvSpPr>
          <p:spPr>
            <a:xfrm>
              <a:off x="4631160" y="4024328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DAAB97EA-1142-F547-B678-F540D7783CE4}"/>
                </a:ext>
              </a:extLst>
            </p:cNvPr>
            <p:cNvSpPr/>
            <p:nvPr/>
          </p:nvSpPr>
          <p:spPr>
            <a:xfrm rot="19065073">
              <a:off x="5048255" y="4004189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8DC0F0B9-5943-9448-862F-89FAD21F1D2D}"/>
                </a:ext>
              </a:extLst>
            </p:cNvPr>
            <p:cNvSpPr/>
            <p:nvPr/>
          </p:nvSpPr>
          <p:spPr>
            <a:xfrm rot="18262648">
              <a:off x="5385779" y="3967327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923333A5-29E3-0C43-9ABB-5FDE5FB5C7BC}"/>
                </a:ext>
              </a:extLst>
            </p:cNvPr>
            <p:cNvSpPr/>
            <p:nvPr/>
          </p:nvSpPr>
          <p:spPr>
            <a:xfrm>
              <a:off x="8597866" y="4018313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C290D88C-C65F-3F4D-9003-05875E25886C}"/>
                </a:ext>
              </a:extLst>
            </p:cNvPr>
            <p:cNvSpPr/>
            <p:nvPr/>
          </p:nvSpPr>
          <p:spPr>
            <a:xfrm rot="19065073">
              <a:off x="9014961" y="3998174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C2BF0255-B918-1E44-959C-751FA52026FD}"/>
                </a:ext>
              </a:extLst>
            </p:cNvPr>
            <p:cNvSpPr/>
            <p:nvPr/>
          </p:nvSpPr>
          <p:spPr>
            <a:xfrm rot="18262648">
              <a:off x="9352485" y="3961312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7A06907-9DBE-4B42-8523-AD3DF509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22024"/>
              </p:ext>
            </p:extLst>
          </p:nvPr>
        </p:nvGraphicFramePr>
        <p:xfrm>
          <a:off x="355192" y="4232988"/>
          <a:ext cx="3760692" cy="168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787">
                  <a:extLst>
                    <a:ext uri="{9D8B030D-6E8A-4147-A177-3AD203B41FA5}">
                      <a16:colId xmlns:a16="http://schemas.microsoft.com/office/drawing/2014/main" val="1727093314"/>
                    </a:ext>
                  </a:extLst>
                </a:gridCol>
                <a:gridCol w="2563905">
                  <a:extLst>
                    <a:ext uri="{9D8B030D-6E8A-4147-A177-3AD203B41FA5}">
                      <a16:colId xmlns:a16="http://schemas.microsoft.com/office/drawing/2014/main" val="2993103053"/>
                    </a:ext>
                  </a:extLst>
                </a:gridCol>
              </a:tblGrid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Destination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ECMP Next-hops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92938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0.0.0.0/0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spine-1, spine-2, spine-3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204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3.0.1.1/32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Negative spine-1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511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3.0.1.2/32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Negative spine-1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42003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venir Book" panose="02000503020000020003" pitchFamily="2" charset="0"/>
                        </a:rPr>
                        <a:t>3.0.1.3/32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Negative spine-1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87595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CBC9F4-144C-9448-9BF7-150793C1B376}"/>
              </a:ext>
            </a:extLst>
          </p:cNvPr>
          <p:cNvCxnSpPr>
            <a:cxnSpLocks/>
          </p:cNvCxnSpPr>
          <p:nvPr/>
        </p:nvCxnSpPr>
        <p:spPr>
          <a:xfrm>
            <a:off x="3970860" y="3427240"/>
            <a:ext cx="0" cy="847952"/>
          </a:xfrm>
          <a:prstGeom prst="line">
            <a:avLst/>
          </a:prstGeom>
          <a:ln w="12700">
            <a:solidFill>
              <a:srgbClr val="2F5597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C78454-EEAD-EF4A-B568-E300D429893C}"/>
              </a:ext>
            </a:extLst>
          </p:cNvPr>
          <p:cNvSpPr txBox="1"/>
          <p:nvPr/>
        </p:nvSpPr>
        <p:spPr>
          <a:xfrm>
            <a:off x="278158" y="3967415"/>
            <a:ext cx="423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Leaf-2-2 Routing Information Base (RIB)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6D9EB6-493F-7743-B024-2F0781D1E6B6}"/>
              </a:ext>
            </a:extLst>
          </p:cNvPr>
          <p:cNvSpPr/>
          <p:nvPr/>
        </p:nvSpPr>
        <p:spPr>
          <a:xfrm>
            <a:off x="405158" y="3305489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3.0.1.1/32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5B603-4506-F04F-9715-D08225C71814}"/>
              </a:ext>
            </a:extLst>
          </p:cNvPr>
          <p:cNvSpPr/>
          <p:nvPr/>
        </p:nvSpPr>
        <p:spPr>
          <a:xfrm>
            <a:off x="1134502" y="3305489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3.0.1.2/32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7E7B6A-7DA8-144A-8385-0BD5C8C2742F}"/>
              </a:ext>
            </a:extLst>
          </p:cNvPr>
          <p:cNvSpPr/>
          <p:nvPr/>
        </p:nvSpPr>
        <p:spPr>
          <a:xfrm>
            <a:off x="1866828" y="3305489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3.0.1.3/32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0F1A46-A8DE-C340-B642-E5AA57933D20}"/>
              </a:ext>
            </a:extLst>
          </p:cNvPr>
          <p:cNvSpPr/>
          <p:nvPr/>
        </p:nvSpPr>
        <p:spPr>
          <a:xfrm>
            <a:off x="394400" y="238727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2.0.1.1/32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597AC-413C-7E41-8B50-D707C2474C7E}"/>
              </a:ext>
            </a:extLst>
          </p:cNvPr>
          <p:cNvSpPr/>
          <p:nvPr/>
        </p:nvSpPr>
        <p:spPr>
          <a:xfrm>
            <a:off x="1123744" y="238727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2.0.1.2/32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D6A212-98D9-F041-B9A0-7E0C95352658}"/>
              </a:ext>
            </a:extLst>
          </p:cNvPr>
          <p:cNvSpPr/>
          <p:nvPr/>
        </p:nvSpPr>
        <p:spPr>
          <a:xfrm>
            <a:off x="1856070" y="238727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2.0.1.3/32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1FF0F2-2BB7-B842-BCBC-E530A6B00C7E}"/>
              </a:ext>
            </a:extLst>
          </p:cNvPr>
          <p:cNvSpPr/>
          <p:nvPr/>
        </p:nvSpPr>
        <p:spPr>
          <a:xfrm>
            <a:off x="2946374" y="330011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3.0.2.1/32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6CF5AA-BA1B-114D-BE2A-EF6F5390645A}"/>
              </a:ext>
            </a:extLst>
          </p:cNvPr>
          <p:cNvSpPr/>
          <p:nvPr/>
        </p:nvSpPr>
        <p:spPr>
          <a:xfrm>
            <a:off x="3675718" y="330011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3.0.2.2/32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BC3D4A-9515-304C-AEB6-F30A5C6E18AE}"/>
              </a:ext>
            </a:extLst>
          </p:cNvPr>
          <p:cNvSpPr/>
          <p:nvPr/>
        </p:nvSpPr>
        <p:spPr>
          <a:xfrm>
            <a:off x="4408044" y="330011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3.0.2.3/32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2E924-6E37-0A47-9824-4AB144F550C7}"/>
              </a:ext>
            </a:extLst>
          </p:cNvPr>
          <p:cNvSpPr/>
          <p:nvPr/>
        </p:nvSpPr>
        <p:spPr>
          <a:xfrm>
            <a:off x="2935616" y="238189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2.0.2.1/32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794BA9-3F90-4148-91FA-853763F1286C}"/>
              </a:ext>
            </a:extLst>
          </p:cNvPr>
          <p:cNvSpPr/>
          <p:nvPr/>
        </p:nvSpPr>
        <p:spPr>
          <a:xfrm>
            <a:off x="3664960" y="238189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2.0.2.2/32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3E78B-5C38-C344-87D3-455C1374F046}"/>
              </a:ext>
            </a:extLst>
          </p:cNvPr>
          <p:cNvSpPr/>
          <p:nvPr/>
        </p:nvSpPr>
        <p:spPr>
          <a:xfrm>
            <a:off x="4397286" y="238189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2.0.2.3/32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232C62-F0D3-6242-A96B-430313020414}"/>
              </a:ext>
            </a:extLst>
          </p:cNvPr>
          <p:cNvSpPr/>
          <p:nvPr/>
        </p:nvSpPr>
        <p:spPr>
          <a:xfrm>
            <a:off x="5482889" y="3304209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3.0.3.1/32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BD68D1-4B8B-5F40-81B2-DABC00F68600}"/>
              </a:ext>
            </a:extLst>
          </p:cNvPr>
          <p:cNvSpPr/>
          <p:nvPr/>
        </p:nvSpPr>
        <p:spPr>
          <a:xfrm>
            <a:off x="6212233" y="3304209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3.0.3.2/32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DDEBC7-DC93-DE4D-8DB1-C79105A68CD2}"/>
              </a:ext>
            </a:extLst>
          </p:cNvPr>
          <p:cNvSpPr/>
          <p:nvPr/>
        </p:nvSpPr>
        <p:spPr>
          <a:xfrm>
            <a:off x="6944559" y="3304209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3.0.3.3/32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18F8C8-1BA8-5C43-8CA3-1583337AF106}"/>
              </a:ext>
            </a:extLst>
          </p:cNvPr>
          <p:cNvSpPr/>
          <p:nvPr/>
        </p:nvSpPr>
        <p:spPr>
          <a:xfrm>
            <a:off x="5472131" y="238599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2.0.3.1/32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C772D8-3632-BB4D-9F36-91BC9CC638EF}"/>
              </a:ext>
            </a:extLst>
          </p:cNvPr>
          <p:cNvSpPr/>
          <p:nvPr/>
        </p:nvSpPr>
        <p:spPr>
          <a:xfrm>
            <a:off x="6201475" y="238599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2.0.3.2/32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C7D7E7-F7AD-8B43-B4F4-117E2B9B3FC1}"/>
              </a:ext>
            </a:extLst>
          </p:cNvPr>
          <p:cNvSpPr/>
          <p:nvPr/>
        </p:nvSpPr>
        <p:spPr>
          <a:xfrm>
            <a:off x="6933801" y="238599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2.0.3.3/32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504679-0909-7E4F-B96B-9B3B85C0ADA1}"/>
              </a:ext>
            </a:extLst>
          </p:cNvPr>
          <p:cNvSpPr/>
          <p:nvPr/>
        </p:nvSpPr>
        <p:spPr>
          <a:xfrm>
            <a:off x="1489461" y="1228598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1.0.1.1/32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9CB069-EF02-2843-9D8F-E633A66DAC08}"/>
              </a:ext>
            </a:extLst>
          </p:cNvPr>
          <p:cNvSpPr/>
          <p:nvPr/>
        </p:nvSpPr>
        <p:spPr>
          <a:xfrm>
            <a:off x="2213293" y="1228598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1.0.1.2/32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171EFB-D86F-F346-B836-56F34431559A}"/>
              </a:ext>
            </a:extLst>
          </p:cNvPr>
          <p:cNvSpPr/>
          <p:nvPr/>
        </p:nvSpPr>
        <p:spPr>
          <a:xfrm>
            <a:off x="3301919" y="1226677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1.0.2.1/32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5A42B7-A980-F748-AEC0-BFD21B8289BB}"/>
              </a:ext>
            </a:extLst>
          </p:cNvPr>
          <p:cNvSpPr/>
          <p:nvPr/>
        </p:nvSpPr>
        <p:spPr>
          <a:xfrm>
            <a:off x="4025751" y="1226677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1.0.2.2/32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88F173-AAA2-A047-98BC-1098FC302136}"/>
              </a:ext>
            </a:extLst>
          </p:cNvPr>
          <p:cNvSpPr/>
          <p:nvPr/>
        </p:nvSpPr>
        <p:spPr>
          <a:xfrm>
            <a:off x="5109701" y="1233937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1.0.3.1/32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30C30C-A1D0-6244-AEEB-ED5C74E81E5D}"/>
              </a:ext>
            </a:extLst>
          </p:cNvPr>
          <p:cNvSpPr/>
          <p:nvPr/>
        </p:nvSpPr>
        <p:spPr>
          <a:xfrm>
            <a:off x="5833533" y="1233937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1.0.3.2/32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A25DFF-22C8-034D-B798-D6A8D969D950}"/>
              </a:ext>
            </a:extLst>
          </p:cNvPr>
          <p:cNvSpPr/>
          <p:nvPr/>
        </p:nvSpPr>
        <p:spPr>
          <a:xfrm>
            <a:off x="51237" y="468753"/>
            <a:ext cx="12024756" cy="5586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E3274-953A-A847-B16F-B35C19F2B501}"/>
              </a:ext>
            </a:extLst>
          </p:cNvPr>
          <p:cNvSpPr/>
          <p:nvPr/>
        </p:nvSpPr>
        <p:spPr>
          <a:xfrm>
            <a:off x="3510314" y="2206822"/>
            <a:ext cx="1111623" cy="37092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0.0.0.0/0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F976A-DD3E-5445-9DC5-5924BCB40D0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066126" y="2577748"/>
            <a:ext cx="0" cy="1298445"/>
          </a:xfrm>
          <a:prstGeom prst="line">
            <a:avLst/>
          </a:prstGeom>
          <a:ln w="127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3B993-9373-E64A-B1D0-421E7E4160A7}"/>
              </a:ext>
            </a:extLst>
          </p:cNvPr>
          <p:cNvCxnSpPr>
            <a:cxnSpLocks/>
          </p:cNvCxnSpPr>
          <p:nvPr/>
        </p:nvCxnSpPr>
        <p:spPr>
          <a:xfrm>
            <a:off x="4066125" y="2940099"/>
            <a:ext cx="318249" cy="0"/>
          </a:xfrm>
          <a:prstGeom prst="line">
            <a:avLst/>
          </a:prstGeom>
          <a:ln w="12700">
            <a:solidFill>
              <a:srgbClr val="2F559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3C487B-EC66-2F4A-881B-FE0638ACE08C}"/>
              </a:ext>
            </a:extLst>
          </p:cNvPr>
          <p:cNvSpPr/>
          <p:nvPr/>
        </p:nvSpPr>
        <p:spPr>
          <a:xfrm>
            <a:off x="4384374" y="2739110"/>
            <a:ext cx="1676391" cy="37092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Book" panose="02000503020000020003" pitchFamily="2" charset="0"/>
              </a:rPr>
              <a:t>spine-1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82BC28-98B2-4948-87A1-7F3EB03A79C6}"/>
              </a:ext>
            </a:extLst>
          </p:cNvPr>
          <p:cNvCxnSpPr>
            <a:cxnSpLocks/>
          </p:cNvCxnSpPr>
          <p:nvPr/>
        </p:nvCxnSpPr>
        <p:spPr>
          <a:xfrm>
            <a:off x="4066125" y="3408146"/>
            <a:ext cx="318249" cy="0"/>
          </a:xfrm>
          <a:prstGeom prst="line">
            <a:avLst/>
          </a:prstGeom>
          <a:ln w="12700">
            <a:solidFill>
              <a:srgbClr val="2F559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B378224-C421-5149-B1E5-1FA08DDC82F5}"/>
              </a:ext>
            </a:extLst>
          </p:cNvPr>
          <p:cNvSpPr/>
          <p:nvPr/>
        </p:nvSpPr>
        <p:spPr>
          <a:xfrm>
            <a:off x="4384374" y="3207157"/>
            <a:ext cx="1676391" cy="37092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Book" panose="02000503020000020003" pitchFamily="2" charset="0"/>
              </a:rPr>
              <a:t>spine-2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588D3D-79E2-A340-A51F-A57737509542}"/>
              </a:ext>
            </a:extLst>
          </p:cNvPr>
          <p:cNvCxnSpPr>
            <a:cxnSpLocks/>
          </p:cNvCxnSpPr>
          <p:nvPr/>
        </p:nvCxnSpPr>
        <p:spPr>
          <a:xfrm>
            <a:off x="4066125" y="3876193"/>
            <a:ext cx="318249" cy="0"/>
          </a:xfrm>
          <a:prstGeom prst="line">
            <a:avLst/>
          </a:prstGeom>
          <a:ln w="12700">
            <a:solidFill>
              <a:srgbClr val="2F559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4F4B7-4D61-8E4E-9E40-C07798C51906}"/>
              </a:ext>
            </a:extLst>
          </p:cNvPr>
          <p:cNvSpPr/>
          <p:nvPr/>
        </p:nvSpPr>
        <p:spPr>
          <a:xfrm>
            <a:off x="4384374" y="3675204"/>
            <a:ext cx="1676391" cy="37092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Book" panose="02000503020000020003" pitchFamily="2" charset="0"/>
              </a:rPr>
              <a:t>spine-3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ED1AAF-A95A-4045-B5A1-757B35DE8107}"/>
              </a:ext>
            </a:extLst>
          </p:cNvPr>
          <p:cNvSpPr/>
          <p:nvPr/>
        </p:nvSpPr>
        <p:spPr>
          <a:xfrm>
            <a:off x="400643" y="2206822"/>
            <a:ext cx="1111623" cy="37092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3.0.1.1/32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F7067-E1E7-B54C-AD6C-09A5349D53F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56455" y="2577748"/>
            <a:ext cx="0" cy="362351"/>
          </a:xfrm>
          <a:prstGeom prst="line">
            <a:avLst/>
          </a:prstGeom>
          <a:ln w="127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F3F3DF-115D-5141-8567-EA72C697CBC9}"/>
              </a:ext>
            </a:extLst>
          </p:cNvPr>
          <p:cNvCxnSpPr>
            <a:cxnSpLocks/>
          </p:cNvCxnSpPr>
          <p:nvPr/>
        </p:nvCxnSpPr>
        <p:spPr>
          <a:xfrm>
            <a:off x="956454" y="2940099"/>
            <a:ext cx="318249" cy="0"/>
          </a:xfrm>
          <a:prstGeom prst="line">
            <a:avLst/>
          </a:prstGeom>
          <a:ln w="12700">
            <a:solidFill>
              <a:srgbClr val="2F559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35DC32-278A-5949-9053-107002168DCE}"/>
              </a:ext>
            </a:extLst>
          </p:cNvPr>
          <p:cNvSpPr/>
          <p:nvPr/>
        </p:nvSpPr>
        <p:spPr>
          <a:xfrm>
            <a:off x="1274702" y="2739110"/>
            <a:ext cx="1676391" cy="37092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Book" panose="02000503020000020003" pitchFamily="2" charset="0"/>
              </a:rPr>
              <a:t>Negative spine-1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722E5B-5839-B746-8ED8-E9D717521C24}"/>
              </a:ext>
            </a:extLst>
          </p:cNvPr>
          <p:cNvSpPr/>
          <p:nvPr/>
        </p:nvSpPr>
        <p:spPr>
          <a:xfrm>
            <a:off x="2716940" y="3163061"/>
            <a:ext cx="1111623" cy="370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F5597"/>
                </a:solidFill>
                <a:latin typeface="Avenir Book" panose="02000503020000020003" pitchFamily="2" charset="0"/>
              </a:rPr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E6A431-A331-1949-9984-63FD2E3EFD11}"/>
              </a:ext>
            </a:extLst>
          </p:cNvPr>
          <p:cNvSpPr/>
          <p:nvPr/>
        </p:nvSpPr>
        <p:spPr>
          <a:xfrm>
            <a:off x="5894377" y="3163061"/>
            <a:ext cx="1111623" cy="370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F5597"/>
                </a:solidFill>
                <a:latin typeface="Avenir Book" panose="02000503020000020003" pitchFamily="2" charset="0"/>
              </a:rPr>
              <a:t>=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18E363-8FC9-F541-813E-69FCA6D28664}"/>
              </a:ext>
            </a:extLst>
          </p:cNvPr>
          <p:cNvSpPr/>
          <p:nvPr/>
        </p:nvSpPr>
        <p:spPr>
          <a:xfrm>
            <a:off x="234256" y="1748467"/>
            <a:ext cx="5660121" cy="370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2F5597"/>
                </a:solidFill>
                <a:latin typeface="Avenir Book" panose="02000503020000020003" pitchFamily="2" charset="0"/>
              </a:rPr>
              <a:t>Routing Information Base (RIB)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6FF534-8974-F34C-B3D4-9995FFBE0DD1}"/>
              </a:ext>
            </a:extLst>
          </p:cNvPr>
          <p:cNvSpPr/>
          <p:nvPr/>
        </p:nvSpPr>
        <p:spPr>
          <a:xfrm>
            <a:off x="306130" y="2036886"/>
            <a:ext cx="5906489" cy="2182869"/>
          </a:xfrm>
          <a:prstGeom prst="rect">
            <a:avLst/>
          </a:prstGeom>
          <a:noFill/>
          <a:ln w="6350">
            <a:solidFill>
              <a:srgbClr val="2F559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venir Book" panose="02000503020000020003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58229B-B8BA-1B45-9316-DB3D8BC97C8A}"/>
              </a:ext>
            </a:extLst>
          </p:cNvPr>
          <p:cNvSpPr/>
          <p:nvPr/>
        </p:nvSpPr>
        <p:spPr>
          <a:xfrm>
            <a:off x="6888535" y="2206822"/>
            <a:ext cx="1111623" cy="3709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0.0.0.0/0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07DF99-3196-C942-A46F-5CCFD27D1F99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444347" y="2577748"/>
            <a:ext cx="0" cy="129844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9D701A-BEB6-F14D-B9A5-7AF932D7479A}"/>
              </a:ext>
            </a:extLst>
          </p:cNvPr>
          <p:cNvCxnSpPr>
            <a:cxnSpLocks/>
          </p:cNvCxnSpPr>
          <p:nvPr/>
        </p:nvCxnSpPr>
        <p:spPr>
          <a:xfrm>
            <a:off x="7444346" y="3408146"/>
            <a:ext cx="31824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7171F2E-E8EC-364A-8D52-F96F3AAD7F21}"/>
              </a:ext>
            </a:extLst>
          </p:cNvPr>
          <p:cNvSpPr/>
          <p:nvPr/>
        </p:nvSpPr>
        <p:spPr>
          <a:xfrm>
            <a:off x="7762595" y="3207157"/>
            <a:ext cx="1676391" cy="3709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Book" panose="02000503020000020003" pitchFamily="2" charset="0"/>
              </a:rPr>
              <a:t>spine-2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2CA9E2-4998-A342-9C1D-B3CA5E316F06}"/>
              </a:ext>
            </a:extLst>
          </p:cNvPr>
          <p:cNvCxnSpPr>
            <a:cxnSpLocks/>
          </p:cNvCxnSpPr>
          <p:nvPr/>
        </p:nvCxnSpPr>
        <p:spPr>
          <a:xfrm>
            <a:off x="7444346" y="3876193"/>
            <a:ext cx="31824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E2318B5-56BE-9C46-B602-124DCFC1E843}"/>
              </a:ext>
            </a:extLst>
          </p:cNvPr>
          <p:cNvSpPr/>
          <p:nvPr/>
        </p:nvSpPr>
        <p:spPr>
          <a:xfrm>
            <a:off x="7762595" y="3675204"/>
            <a:ext cx="1676391" cy="3709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Book" panose="02000503020000020003" pitchFamily="2" charset="0"/>
              </a:rPr>
              <a:t>spine-3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3323CF-3000-584B-8DDF-2A9733AA6685}"/>
              </a:ext>
            </a:extLst>
          </p:cNvPr>
          <p:cNvSpPr/>
          <p:nvPr/>
        </p:nvSpPr>
        <p:spPr>
          <a:xfrm>
            <a:off x="6711089" y="2053601"/>
            <a:ext cx="2858312" cy="2182869"/>
          </a:xfrm>
          <a:prstGeom prst="rect">
            <a:avLst/>
          </a:prstGeom>
          <a:noFill/>
          <a:ln w="63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venir Book" panose="02000503020000020003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3CB0D6-2DF3-8843-AA76-883156E2C244}"/>
              </a:ext>
            </a:extLst>
          </p:cNvPr>
          <p:cNvSpPr/>
          <p:nvPr/>
        </p:nvSpPr>
        <p:spPr>
          <a:xfrm>
            <a:off x="6615726" y="1745074"/>
            <a:ext cx="3047156" cy="370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Forwarding Information Base (FIB)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30D379-A049-6F4F-9961-B4A079EE5882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>
            <a:off x="1512266" y="2392285"/>
            <a:ext cx="1998048" cy="0"/>
          </a:xfrm>
          <a:prstGeom prst="line">
            <a:avLst/>
          </a:prstGeom>
          <a:ln w="12700">
            <a:solidFill>
              <a:srgbClr val="2F559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CDE5759-586A-A24A-B438-8E2531973E09}"/>
              </a:ext>
            </a:extLst>
          </p:cNvPr>
          <p:cNvSpPr/>
          <p:nvPr/>
        </p:nvSpPr>
        <p:spPr>
          <a:xfrm>
            <a:off x="1466227" y="2097178"/>
            <a:ext cx="2291808" cy="370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2F5597"/>
                </a:solidFill>
                <a:latin typeface="Avenir Book" panose="02000503020000020003" pitchFamily="2" charset="0"/>
              </a:rPr>
              <a:t>Most specific covering aggregate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5CE595-371E-D946-B08A-D7020E8D38FA}"/>
              </a:ext>
            </a:extLst>
          </p:cNvPr>
          <p:cNvSpPr/>
          <p:nvPr/>
        </p:nvSpPr>
        <p:spPr>
          <a:xfrm>
            <a:off x="134913" y="1562100"/>
            <a:ext cx="11872208" cy="28384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8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111D1B-A433-E941-8EB5-C4C69D3D8B4D}"/>
              </a:ext>
            </a:extLst>
          </p:cNvPr>
          <p:cNvGrpSpPr/>
          <p:nvPr/>
        </p:nvGrpSpPr>
        <p:grpSpPr>
          <a:xfrm>
            <a:off x="209096" y="654558"/>
            <a:ext cx="7469812" cy="3074218"/>
            <a:chOff x="267419" y="795235"/>
            <a:chExt cx="11657162" cy="4797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1775FD-A01F-2542-9174-8CC164BE3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19" y="795235"/>
              <a:ext cx="11657162" cy="479753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8873B7-B08F-E346-B125-2F5A654F8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23415" y="2500649"/>
              <a:ext cx="394951" cy="39495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C0E634F-7B9B-1B42-AA7C-4B8E0C9A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07993" y="2506373"/>
              <a:ext cx="394951" cy="394951"/>
            </a:xfrm>
            <a:prstGeom prst="rect">
              <a:avLst/>
            </a:prstGeom>
          </p:spPr>
        </p:pic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F1B530FA-C16B-0A44-870A-CB0C36C3F60E}"/>
                </a:ext>
              </a:extLst>
            </p:cNvPr>
            <p:cNvSpPr/>
            <p:nvPr/>
          </p:nvSpPr>
          <p:spPr>
            <a:xfrm rot="18336942">
              <a:off x="2885816" y="2182160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479E0666-54BB-A241-843F-0880091470F8}"/>
                </a:ext>
              </a:extLst>
            </p:cNvPr>
            <p:cNvSpPr/>
            <p:nvPr/>
          </p:nvSpPr>
          <p:spPr>
            <a:xfrm rot="17087228">
              <a:off x="3202418" y="2094745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55CE75C3-6BB4-4742-891F-9D0A75B8C116}"/>
                </a:ext>
              </a:extLst>
            </p:cNvPr>
            <p:cNvSpPr/>
            <p:nvPr/>
          </p:nvSpPr>
          <p:spPr>
            <a:xfrm rot="19286925">
              <a:off x="3908408" y="2180060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200665BD-EF5E-6B42-B9FF-05D1D6E9FD1D}"/>
                </a:ext>
              </a:extLst>
            </p:cNvPr>
            <p:cNvSpPr/>
            <p:nvPr/>
          </p:nvSpPr>
          <p:spPr>
            <a:xfrm rot="17267657">
              <a:off x="4293600" y="2089460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0995E38B-85B8-F84F-863D-2F5BBD51E8C0}"/>
                </a:ext>
              </a:extLst>
            </p:cNvPr>
            <p:cNvSpPr/>
            <p:nvPr/>
          </p:nvSpPr>
          <p:spPr>
            <a:xfrm>
              <a:off x="4631160" y="4024328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DAAB97EA-1142-F547-B678-F540D7783CE4}"/>
                </a:ext>
              </a:extLst>
            </p:cNvPr>
            <p:cNvSpPr/>
            <p:nvPr/>
          </p:nvSpPr>
          <p:spPr>
            <a:xfrm rot="19065073">
              <a:off x="5048255" y="4004189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8DC0F0B9-5943-9448-862F-89FAD21F1D2D}"/>
                </a:ext>
              </a:extLst>
            </p:cNvPr>
            <p:cNvSpPr/>
            <p:nvPr/>
          </p:nvSpPr>
          <p:spPr>
            <a:xfrm rot="18262648">
              <a:off x="5385779" y="3967327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923333A5-29E3-0C43-9ABB-5FDE5FB5C7BC}"/>
                </a:ext>
              </a:extLst>
            </p:cNvPr>
            <p:cNvSpPr/>
            <p:nvPr/>
          </p:nvSpPr>
          <p:spPr>
            <a:xfrm>
              <a:off x="8597866" y="4018313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C290D88C-C65F-3F4D-9003-05875E25886C}"/>
                </a:ext>
              </a:extLst>
            </p:cNvPr>
            <p:cNvSpPr/>
            <p:nvPr/>
          </p:nvSpPr>
          <p:spPr>
            <a:xfrm rot="19065073">
              <a:off x="9014961" y="3998174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C2BF0255-B918-1E44-959C-751FA52026FD}"/>
                </a:ext>
              </a:extLst>
            </p:cNvPr>
            <p:cNvSpPr/>
            <p:nvPr/>
          </p:nvSpPr>
          <p:spPr>
            <a:xfrm rot="18262648">
              <a:off x="9352485" y="3961312"/>
              <a:ext cx="195238" cy="2102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7A06907-9DBE-4B42-8523-AD3DF509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50791"/>
              </p:ext>
            </p:extLst>
          </p:nvPr>
        </p:nvGraphicFramePr>
        <p:xfrm>
          <a:off x="328334" y="4307939"/>
          <a:ext cx="3760692" cy="168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787">
                  <a:extLst>
                    <a:ext uri="{9D8B030D-6E8A-4147-A177-3AD203B41FA5}">
                      <a16:colId xmlns:a16="http://schemas.microsoft.com/office/drawing/2014/main" val="1727093314"/>
                    </a:ext>
                  </a:extLst>
                </a:gridCol>
                <a:gridCol w="2563905">
                  <a:extLst>
                    <a:ext uri="{9D8B030D-6E8A-4147-A177-3AD203B41FA5}">
                      <a16:colId xmlns:a16="http://schemas.microsoft.com/office/drawing/2014/main" val="2993103053"/>
                    </a:ext>
                  </a:extLst>
                </a:gridCol>
              </a:tblGrid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Destination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ECMP Next-hops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92938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0.0.0.0/0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spine-1, spine-2, spine-3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204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3.0.1.1/32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Negative spine-1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511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3.0.1.2/32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venir Book" panose="02000503020000020003" pitchFamily="2" charset="0"/>
                        </a:rPr>
                        <a:t>Negative spine-1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42003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venir Book" panose="02000503020000020003" pitchFamily="2" charset="0"/>
                        </a:rPr>
                        <a:t>3.0.1.3/32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venir Book" panose="02000503020000020003" pitchFamily="2" charset="0"/>
                        </a:rPr>
                        <a:t>Negative spine-1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87595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CBC9F4-144C-9448-9BF7-150793C1B376}"/>
              </a:ext>
            </a:extLst>
          </p:cNvPr>
          <p:cNvCxnSpPr>
            <a:cxnSpLocks/>
          </p:cNvCxnSpPr>
          <p:nvPr/>
        </p:nvCxnSpPr>
        <p:spPr>
          <a:xfrm>
            <a:off x="3944002" y="3502191"/>
            <a:ext cx="0" cy="847952"/>
          </a:xfrm>
          <a:prstGeom prst="line">
            <a:avLst/>
          </a:prstGeom>
          <a:ln w="12700">
            <a:solidFill>
              <a:srgbClr val="2F5597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C78454-EEAD-EF4A-B568-E300D429893C}"/>
              </a:ext>
            </a:extLst>
          </p:cNvPr>
          <p:cNvSpPr txBox="1"/>
          <p:nvPr/>
        </p:nvSpPr>
        <p:spPr>
          <a:xfrm>
            <a:off x="251300" y="4042366"/>
            <a:ext cx="423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Leaf-2-2 Routing Information Base (RIB)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6D9EB6-493F-7743-B024-2F0781D1E6B6}"/>
              </a:ext>
            </a:extLst>
          </p:cNvPr>
          <p:cNvSpPr/>
          <p:nvPr/>
        </p:nvSpPr>
        <p:spPr>
          <a:xfrm>
            <a:off x="378300" y="338044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3.0.1.1/32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5B603-4506-F04F-9715-D08225C71814}"/>
              </a:ext>
            </a:extLst>
          </p:cNvPr>
          <p:cNvSpPr/>
          <p:nvPr/>
        </p:nvSpPr>
        <p:spPr>
          <a:xfrm>
            <a:off x="1107644" y="338044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3.0.1.2/32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7E7B6A-7DA8-144A-8385-0BD5C8C2742F}"/>
              </a:ext>
            </a:extLst>
          </p:cNvPr>
          <p:cNvSpPr/>
          <p:nvPr/>
        </p:nvSpPr>
        <p:spPr>
          <a:xfrm>
            <a:off x="1839970" y="338044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3.0.1.3/32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0F1A46-A8DE-C340-B642-E5AA57933D20}"/>
              </a:ext>
            </a:extLst>
          </p:cNvPr>
          <p:cNvSpPr/>
          <p:nvPr/>
        </p:nvSpPr>
        <p:spPr>
          <a:xfrm>
            <a:off x="367542" y="246222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2.0.1.1/32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597AC-413C-7E41-8B50-D707C2474C7E}"/>
              </a:ext>
            </a:extLst>
          </p:cNvPr>
          <p:cNvSpPr/>
          <p:nvPr/>
        </p:nvSpPr>
        <p:spPr>
          <a:xfrm>
            <a:off x="1096886" y="246222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2.0.1.2/32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D6A212-98D9-F041-B9A0-7E0C95352658}"/>
              </a:ext>
            </a:extLst>
          </p:cNvPr>
          <p:cNvSpPr/>
          <p:nvPr/>
        </p:nvSpPr>
        <p:spPr>
          <a:xfrm>
            <a:off x="1829212" y="246222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2.0.1.3/32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1FF0F2-2BB7-B842-BCBC-E530A6B00C7E}"/>
              </a:ext>
            </a:extLst>
          </p:cNvPr>
          <p:cNvSpPr/>
          <p:nvPr/>
        </p:nvSpPr>
        <p:spPr>
          <a:xfrm>
            <a:off x="2919516" y="337506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3.0.2.1/32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6CF5AA-BA1B-114D-BE2A-EF6F5390645A}"/>
              </a:ext>
            </a:extLst>
          </p:cNvPr>
          <p:cNvSpPr/>
          <p:nvPr/>
        </p:nvSpPr>
        <p:spPr>
          <a:xfrm>
            <a:off x="3648860" y="337506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3.0.2.2/32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BC3D4A-9515-304C-AEB6-F30A5C6E18AE}"/>
              </a:ext>
            </a:extLst>
          </p:cNvPr>
          <p:cNvSpPr/>
          <p:nvPr/>
        </p:nvSpPr>
        <p:spPr>
          <a:xfrm>
            <a:off x="4381186" y="337506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3.0.2.3/32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2E924-6E37-0A47-9824-4AB144F550C7}"/>
              </a:ext>
            </a:extLst>
          </p:cNvPr>
          <p:cNvSpPr/>
          <p:nvPr/>
        </p:nvSpPr>
        <p:spPr>
          <a:xfrm>
            <a:off x="2908758" y="2456842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2.0.2.1/32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794BA9-3F90-4148-91FA-853763F1286C}"/>
              </a:ext>
            </a:extLst>
          </p:cNvPr>
          <p:cNvSpPr/>
          <p:nvPr/>
        </p:nvSpPr>
        <p:spPr>
          <a:xfrm>
            <a:off x="3638102" y="2456842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2.0.2.2/32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3E78B-5C38-C344-87D3-455C1374F046}"/>
              </a:ext>
            </a:extLst>
          </p:cNvPr>
          <p:cNvSpPr/>
          <p:nvPr/>
        </p:nvSpPr>
        <p:spPr>
          <a:xfrm>
            <a:off x="4370428" y="2456842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2.0.2.3/32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232C62-F0D3-6242-A96B-430313020414}"/>
              </a:ext>
            </a:extLst>
          </p:cNvPr>
          <p:cNvSpPr/>
          <p:nvPr/>
        </p:nvSpPr>
        <p:spPr>
          <a:xfrm>
            <a:off x="5456031" y="337916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3.0.3.1/32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BD68D1-4B8B-5F40-81B2-DABC00F68600}"/>
              </a:ext>
            </a:extLst>
          </p:cNvPr>
          <p:cNvSpPr/>
          <p:nvPr/>
        </p:nvSpPr>
        <p:spPr>
          <a:xfrm>
            <a:off x="6185375" y="337916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3.0.3.2/32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DDEBC7-DC93-DE4D-8DB1-C79105A68CD2}"/>
              </a:ext>
            </a:extLst>
          </p:cNvPr>
          <p:cNvSpPr/>
          <p:nvPr/>
        </p:nvSpPr>
        <p:spPr>
          <a:xfrm>
            <a:off x="6917701" y="3379160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3.0.3.3/32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18F8C8-1BA8-5C43-8CA3-1583337AF106}"/>
              </a:ext>
            </a:extLst>
          </p:cNvPr>
          <p:cNvSpPr/>
          <p:nvPr/>
        </p:nvSpPr>
        <p:spPr>
          <a:xfrm>
            <a:off x="5445273" y="246094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2.0.3.1/32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C772D8-3632-BB4D-9F36-91BC9CC638EF}"/>
              </a:ext>
            </a:extLst>
          </p:cNvPr>
          <p:cNvSpPr/>
          <p:nvPr/>
        </p:nvSpPr>
        <p:spPr>
          <a:xfrm>
            <a:off x="6174617" y="246094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2.0.3.2/32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C7D7E7-F7AD-8B43-B4F4-117E2B9B3FC1}"/>
              </a:ext>
            </a:extLst>
          </p:cNvPr>
          <p:cNvSpPr/>
          <p:nvPr/>
        </p:nvSpPr>
        <p:spPr>
          <a:xfrm>
            <a:off x="6906943" y="2460941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2.0.3.3/32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504679-0909-7E4F-B96B-9B3B85C0ADA1}"/>
              </a:ext>
            </a:extLst>
          </p:cNvPr>
          <p:cNvSpPr/>
          <p:nvPr/>
        </p:nvSpPr>
        <p:spPr>
          <a:xfrm>
            <a:off x="1462603" y="1303549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1.0.1.1/32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9CB069-EF02-2843-9D8F-E633A66DAC08}"/>
              </a:ext>
            </a:extLst>
          </p:cNvPr>
          <p:cNvSpPr/>
          <p:nvPr/>
        </p:nvSpPr>
        <p:spPr>
          <a:xfrm>
            <a:off x="2186435" y="1303549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1.0.1.2/32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171EFB-D86F-F346-B836-56F34431559A}"/>
              </a:ext>
            </a:extLst>
          </p:cNvPr>
          <p:cNvSpPr/>
          <p:nvPr/>
        </p:nvSpPr>
        <p:spPr>
          <a:xfrm>
            <a:off x="3275061" y="1301628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1.0.2.1/32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5A42B7-A980-F748-AEC0-BFD21B8289BB}"/>
              </a:ext>
            </a:extLst>
          </p:cNvPr>
          <p:cNvSpPr/>
          <p:nvPr/>
        </p:nvSpPr>
        <p:spPr>
          <a:xfrm>
            <a:off x="3998893" y="1301628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1.0.2.2/32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88F173-AAA2-A047-98BC-1098FC302136}"/>
              </a:ext>
            </a:extLst>
          </p:cNvPr>
          <p:cNvSpPr/>
          <p:nvPr/>
        </p:nvSpPr>
        <p:spPr>
          <a:xfrm>
            <a:off x="5082843" y="1308888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1.0.3.1/32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30C30C-A1D0-6244-AEEB-ED5C74E81E5D}"/>
              </a:ext>
            </a:extLst>
          </p:cNvPr>
          <p:cNvSpPr/>
          <p:nvPr/>
        </p:nvSpPr>
        <p:spPr>
          <a:xfrm>
            <a:off x="5806675" y="1308888"/>
            <a:ext cx="604136" cy="25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ourier" pitchFamily="2" charset="0"/>
              </a:rPr>
              <a:t>1.0.3.2/32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8F2FBB88-1D5F-664F-A4A5-EE54FC200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81826"/>
              </p:ext>
            </p:extLst>
          </p:nvPr>
        </p:nvGraphicFramePr>
        <p:xfrm>
          <a:off x="4212789" y="4307939"/>
          <a:ext cx="3760692" cy="168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787">
                  <a:extLst>
                    <a:ext uri="{9D8B030D-6E8A-4147-A177-3AD203B41FA5}">
                      <a16:colId xmlns:a16="http://schemas.microsoft.com/office/drawing/2014/main" val="1727093314"/>
                    </a:ext>
                  </a:extLst>
                </a:gridCol>
                <a:gridCol w="2563905">
                  <a:extLst>
                    <a:ext uri="{9D8B030D-6E8A-4147-A177-3AD203B41FA5}">
                      <a16:colId xmlns:a16="http://schemas.microsoft.com/office/drawing/2014/main" val="2993103053"/>
                    </a:ext>
                  </a:extLst>
                </a:gridCol>
              </a:tblGrid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Destination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ECMP Next-hops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92938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0.0.0.0/0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spine-1, spine-2, spine-3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204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3.0.1.1/32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spine-2, spine-3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511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3.0.1.2/32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spine-2, spine-3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42003"/>
                  </a:ext>
                </a:extLst>
              </a:tr>
              <a:tr h="337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venir Book" panose="02000503020000020003" pitchFamily="2" charset="0"/>
                        </a:rPr>
                        <a:t>3.0.1.3/32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spine-2, spine-3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87595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D3FAA826-57A1-C843-BBC6-17DCD22EDD85}"/>
              </a:ext>
            </a:extLst>
          </p:cNvPr>
          <p:cNvSpPr txBox="1"/>
          <p:nvPr/>
        </p:nvSpPr>
        <p:spPr>
          <a:xfrm>
            <a:off x="4135755" y="4042366"/>
            <a:ext cx="423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Leaf-2-2 Forwarding Information Base (FIB)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C9A067-454F-804E-B05C-720A0B31F441}"/>
              </a:ext>
            </a:extLst>
          </p:cNvPr>
          <p:cNvSpPr/>
          <p:nvPr/>
        </p:nvSpPr>
        <p:spPr>
          <a:xfrm>
            <a:off x="51237" y="468753"/>
            <a:ext cx="12024756" cy="5586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6BE312-66AD-E54F-A4F3-4755B3AE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216"/>
              </p:ext>
            </p:extLst>
          </p:nvPr>
        </p:nvGraphicFramePr>
        <p:xfrm>
          <a:off x="291434" y="4311186"/>
          <a:ext cx="3580637" cy="6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91">
                  <a:extLst>
                    <a:ext uri="{9D8B030D-6E8A-4147-A177-3AD203B41FA5}">
                      <a16:colId xmlns:a16="http://schemas.microsoft.com/office/drawing/2014/main" val="1727093314"/>
                    </a:ext>
                  </a:extLst>
                </a:gridCol>
                <a:gridCol w="2530846">
                  <a:extLst>
                    <a:ext uri="{9D8B030D-6E8A-4147-A177-3AD203B41FA5}">
                      <a16:colId xmlns:a16="http://schemas.microsoft.com/office/drawing/2014/main" val="2993103053"/>
                    </a:ext>
                  </a:extLst>
                </a:gridCol>
              </a:tblGrid>
              <a:tr h="33396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Destination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ECMP Next-hops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92938"/>
                  </a:ext>
                </a:extLst>
              </a:tr>
              <a:tr h="33396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0.0.0.0/0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spine-1, spine-2, spine-3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2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15B6E9F-6271-1F47-97FE-56D61B38FF33}"/>
              </a:ext>
            </a:extLst>
          </p:cNvPr>
          <p:cNvGrpSpPr/>
          <p:nvPr/>
        </p:nvGrpSpPr>
        <p:grpSpPr>
          <a:xfrm>
            <a:off x="291434" y="1623649"/>
            <a:ext cx="7452171" cy="2687537"/>
            <a:chOff x="766483" y="544357"/>
            <a:chExt cx="10490891" cy="37834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5727C0-4166-6F41-A245-18B1C4EDD57C}"/>
                </a:ext>
              </a:extLst>
            </p:cNvPr>
            <p:cNvSpPr/>
            <p:nvPr/>
          </p:nvSpPr>
          <p:spPr>
            <a:xfrm>
              <a:off x="766483" y="544357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spine-1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1.0.0.1/32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038838-A5D2-CB44-86B2-DBB563F1DDDF}"/>
                </a:ext>
              </a:extLst>
            </p:cNvPr>
            <p:cNvSpPr/>
            <p:nvPr/>
          </p:nvSpPr>
          <p:spPr>
            <a:xfrm>
              <a:off x="3164542" y="544357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spine-2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1.0.0.2/32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5AE622-003D-0747-83A4-9F2753A2BF81}"/>
                </a:ext>
              </a:extLst>
            </p:cNvPr>
            <p:cNvSpPr/>
            <p:nvPr/>
          </p:nvSpPr>
          <p:spPr>
            <a:xfrm>
              <a:off x="5562601" y="544357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spine-3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1.0.0.3/32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9E94F0-A059-4D4A-BDCC-2A1A4D64EFCB}"/>
                </a:ext>
              </a:extLst>
            </p:cNvPr>
            <p:cNvSpPr/>
            <p:nvPr/>
          </p:nvSpPr>
          <p:spPr>
            <a:xfrm>
              <a:off x="766483" y="2796988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leaf-1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2.0.0.1/32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9D8C77-4575-034E-BF95-53EA44B05DA0}"/>
                </a:ext>
              </a:extLst>
            </p:cNvPr>
            <p:cNvSpPr/>
            <p:nvPr/>
          </p:nvSpPr>
          <p:spPr>
            <a:xfrm>
              <a:off x="5562601" y="2796988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leaf-3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2.0.0.3/32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5F7DA2-1C1B-0D4A-B3E0-B7AB46CBFB36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1680883" y="1431863"/>
              <a:ext cx="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6086E6-544A-7343-85FC-8684FA7DF58E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1680883" y="1431863"/>
              <a:ext cx="479611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C3A6BE-FEE7-C34B-852D-B8DDACB43BF9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1680883" y="1431863"/>
              <a:ext cx="2398059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E9B2B9-3749-5646-AC17-9345774C0C8A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4078942" y="1431863"/>
              <a:ext cx="2398059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D278AC-7DA6-2241-8F96-CC830797BDA2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1680883" y="1431863"/>
              <a:ext cx="479611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AF552A-605C-0C4E-9EE5-E93FB722A230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6477001" y="1431863"/>
              <a:ext cx="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3CFFA56C-9059-944D-A0A3-6B825CEFAD98}"/>
                </a:ext>
              </a:extLst>
            </p:cNvPr>
            <p:cNvSpPr/>
            <p:nvPr/>
          </p:nvSpPr>
          <p:spPr>
            <a:xfrm>
              <a:off x="7816629" y="544357"/>
              <a:ext cx="349623" cy="37651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B00D15-9EEB-D048-AC54-307377F7BA4A}"/>
                </a:ext>
              </a:extLst>
            </p:cNvPr>
            <p:cNvSpPr/>
            <p:nvPr/>
          </p:nvSpPr>
          <p:spPr>
            <a:xfrm>
              <a:off x="3164541" y="2796988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leaf-2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2.0.0.2/32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842930-8495-8542-A0A5-07CEF3D762BF}"/>
                </a:ext>
              </a:extLst>
            </p:cNvPr>
            <p:cNvCxnSpPr>
              <a:cxnSpLocks/>
              <a:stCxn id="4" idx="2"/>
              <a:endCxn id="37" idx="0"/>
            </p:cNvCxnSpPr>
            <p:nvPr/>
          </p:nvCxnSpPr>
          <p:spPr>
            <a:xfrm>
              <a:off x="1680883" y="1431863"/>
              <a:ext cx="239805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447C7E-20CA-8D48-91F5-337BA2112E94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 flipH="1">
              <a:off x="4078941" y="1431863"/>
              <a:ext cx="1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86EB7ED-51AC-064A-AC38-CAEFCC6C41DA}"/>
                </a:ext>
              </a:extLst>
            </p:cNvPr>
            <p:cNvCxnSpPr>
              <a:cxnSpLocks/>
              <a:stCxn id="8" idx="2"/>
              <a:endCxn id="37" idx="0"/>
            </p:cNvCxnSpPr>
            <p:nvPr/>
          </p:nvCxnSpPr>
          <p:spPr>
            <a:xfrm flipH="1">
              <a:off x="4078941" y="1431863"/>
              <a:ext cx="239806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F8BA58-80B7-934A-B01A-121266E2D719}"/>
                </a:ext>
              </a:extLst>
            </p:cNvPr>
            <p:cNvSpPr txBox="1"/>
            <p:nvPr/>
          </p:nvSpPr>
          <p:spPr>
            <a:xfrm>
              <a:off x="8314167" y="551542"/>
              <a:ext cx="2725272" cy="38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Default prefix: 0.0.0.0/0</a:t>
              </a:r>
            </a:p>
          </p:txBody>
        </p:sp>
        <p:sp>
          <p:nvSpPr>
            <p:cNvPr id="48" name="Down Arrow 47">
              <a:extLst>
                <a:ext uri="{FF2B5EF4-FFF2-40B4-BE49-F238E27FC236}">
                  <a16:creationId xmlns:a16="http://schemas.microsoft.com/office/drawing/2014/main" id="{5DA28AEC-353A-854C-BAC9-F5BC3C1998FA}"/>
                </a:ext>
              </a:extLst>
            </p:cNvPr>
            <p:cNvSpPr/>
            <p:nvPr/>
          </p:nvSpPr>
          <p:spPr>
            <a:xfrm>
              <a:off x="1591490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Down Arrow 48">
              <a:extLst>
                <a:ext uri="{FF2B5EF4-FFF2-40B4-BE49-F238E27FC236}">
                  <a16:creationId xmlns:a16="http://schemas.microsoft.com/office/drawing/2014/main" id="{42E1F6EE-409E-514E-B888-7A62CBFBBC9E}"/>
                </a:ext>
              </a:extLst>
            </p:cNvPr>
            <p:cNvSpPr/>
            <p:nvPr/>
          </p:nvSpPr>
          <p:spPr>
            <a:xfrm rot="18052888">
              <a:off x="2096632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53422547-CAFA-C14A-A64C-16E13429C15F}"/>
                </a:ext>
              </a:extLst>
            </p:cNvPr>
            <p:cNvSpPr/>
            <p:nvPr/>
          </p:nvSpPr>
          <p:spPr>
            <a:xfrm rot="17283049">
              <a:off x="2585617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E5EF92BD-528B-EE45-8C7C-DCDE6F37FC04}"/>
                </a:ext>
              </a:extLst>
            </p:cNvPr>
            <p:cNvSpPr/>
            <p:nvPr/>
          </p:nvSpPr>
          <p:spPr>
            <a:xfrm>
              <a:off x="3992929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AF5ABDF4-2078-7B4A-9FB2-4C4723DE3A29}"/>
                </a:ext>
              </a:extLst>
            </p:cNvPr>
            <p:cNvSpPr/>
            <p:nvPr/>
          </p:nvSpPr>
          <p:spPr>
            <a:xfrm>
              <a:off x="6375722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985C3F97-59FC-6E4B-875A-89E5F4D44C43}"/>
                </a:ext>
              </a:extLst>
            </p:cNvPr>
            <p:cNvSpPr/>
            <p:nvPr/>
          </p:nvSpPr>
          <p:spPr>
            <a:xfrm rot="18171332">
              <a:off x="4487344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F1091F7B-E21D-3949-ADD4-1E9C25F68BB4}"/>
                </a:ext>
              </a:extLst>
            </p:cNvPr>
            <p:cNvSpPr/>
            <p:nvPr/>
          </p:nvSpPr>
          <p:spPr>
            <a:xfrm rot="3523964" flipH="1">
              <a:off x="3423798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Down Arrow 54">
              <a:extLst>
                <a:ext uri="{FF2B5EF4-FFF2-40B4-BE49-F238E27FC236}">
                  <a16:creationId xmlns:a16="http://schemas.microsoft.com/office/drawing/2014/main" id="{1BE7D714-5ACA-C241-9D15-B56E1DE2E813}"/>
                </a:ext>
              </a:extLst>
            </p:cNvPr>
            <p:cNvSpPr/>
            <p:nvPr/>
          </p:nvSpPr>
          <p:spPr>
            <a:xfrm rot="4246959" flipH="1">
              <a:off x="5387016" y="1612630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Down Arrow 55">
              <a:extLst>
                <a:ext uri="{FF2B5EF4-FFF2-40B4-BE49-F238E27FC236}">
                  <a16:creationId xmlns:a16="http://schemas.microsoft.com/office/drawing/2014/main" id="{B196090F-61C0-D146-A5EC-6DE32711E6D3}"/>
                </a:ext>
              </a:extLst>
            </p:cNvPr>
            <p:cNvSpPr/>
            <p:nvPr/>
          </p:nvSpPr>
          <p:spPr>
            <a:xfrm rot="3565539" flipH="1">
              <a:off x="5849720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78BA799-1656-0041-93BB-82EB13B0BAAB}"/>
                </a:ext>
              </a:extLst>
            </p:cNvPr>
            <p:cNvCxnSpPr>
              <a:cxnSpLocks/>
            </p:cNvCxnSpPr>
            <p:nvPr/>
          </p:nvCxnSpPr>
          <p:spPr>
            <a:xfrm>
              <a:off x="766483" y="4258020"/>
              <a:ext cx="5040689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3C0F949-FDBB-D24A-B71B-F37840FED06C}"/>
                </a:ext>
              </a:extLst>
            </p:cNvPr>
            <p:cNvCxnSpPr>
              <a:cxnSpLocks/>
            </p:cNvCxnSpPr>
            <p:nvPr/>
          </p:nvCxnSpPr>
          <p:spPr>
            <a:xfrm>
              <a:off x="1680883" y="3563957"/>
              <a:ext cx="0" cy="694063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28B041-7B72-4945-9F93-FC91B81AC31D}"/>
                </a:ext>
              </a:extLst>
            </p:cNvPr>
            <p:cNvSpPr txBox="1"/>
            <p:nvPr/>
          </p:nvSpPr>
          <p:spPr>
            <a:xfrm>
              <a:off x="1917466" y="3929763"/>
              <a:ext cx="4019597" cy="38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Avenir Book" panose="02000503020000020003" pitchFamily="2" charset="0"/>
                </a:rPr>
                <a:t>Routing Information Base (RIB)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17B0D3-CE27-6544-B58E-CAB3CF9FF91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77099"/>
              <a:ext cx="5040689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3B6063-16C5-304A-A9C0-904436F353BC}"/>
                </a:ext>
              </a:extLst>
            </p:cNvPr>
            <p:cNvSpPr txBox="1"/>
            <p:nvPr/>
          </p:nvSpPr>
          <p:spPr>
            <a:xfrm>
              <a:off x="7028858" y="3937825"/>
              <a:ext cx="4228516" cy="38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venir Book" panose="02000503020000020003" pitchFamily="2" charset="0"/>
                </a:rPr>
                <a:t>Forwarding Information Base (FIB)</a:t>
              </a:r>
            </a:p>
          </p:txBody>
        </p:sp>
      </p:grp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CFCC1761-C189-F044-BE90-14BC4E35A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69098"/>
              </p:ext>
            </p:extLst>
          </p:nvPr>
        </p:nvGraphicFramePr>
        <p:xfrm>
          <a:off x="4080831" y="4305459"/>
          <a:ext cx="3580637" cy="6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91">
                  <a:extLst>
                    <a:ext uri="{9D8B030D-6E8A-4147-A177-3AD203B41FA5}">
                      <a16:colId xmlns:a16="http://schemas.microsoft.com/office/drawing/2014/main" val="1727093314"/>
                    </a:ext>
                  </a:extLst>
                </a:gridCol>
                <a:gridCol w="2530846">
                  <a:extLst>
                    <a:ext uri="{9D8B030D-6E8A-4147-A177-3AD203B41FA5}">
                      <a16:colId xmlns:a16="http://schemas.microsoft.com/office/drawing/2014/main" val="2993103053"/>
                    </a:ext>
                  </a:extLst>
                </a:gridCol>
              </a:tblGrid>
              <a:tr h="33396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Destination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ECMP Next-hops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92938"/>
                  </a:ext>
                </a:extLst>
              </a:tr>
              <a:tr h="33396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0.0.0.0/0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spine-1, spine-2, spine-3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20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C8340A2D-ADF0-FB47-BA4D-4D42D54F00EC}"/>
              </a:ext>
            </a:extLst>
          </p:cNvPr>
          <p:cNvSpPr/>
          <p:nvPr/>
        </p:nvSpPr>
        <p:spPr>
          <a:xfrm>
            <a:off x="134913" y="1469035"/>
            <a:ext cx="11872208" cy="36725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4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6BE312-66AD-E54F-A4F3-4755B3AE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917902"/>
              </p:ext>
            </p:extLst>
          </p:nvPr>
        </p:nvGraphicFramePr>
        <p:xfrm>
          <a:off x="286798" y="4266214"/>
          <a:ext cx="3580637" cy="100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91">
                  <a:extLst>
                    <a:ext uri="{9D8B030D-6E8A-4147-A177-3AD203B41FA5}">
                      <a16:colId xmlns:a16="http://schemas.microsoft.com/office/drawing/2014/main" val="1727093314"/>
                    </a:ext>
                  </a:extLst>
                </a:gridCol>
                <a:gridCol w="2530846">
                  <a:extLst>
                    <a:ext uri="{9D8B030D-6E8A-4147-A177-3AD203B41FA5}">
                      <a16:colId xmlns:a16="http://schemas.microsoft.com/office/drawing/2014/main" val="2993103053"/>
                    </a:ext>
                  </a:extLst>
                </a:gridCol>
              </a:tblGrid>
              <a:tr h="33396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Destination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ECMP Next-hops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92938"/>
                  </a:ext>
                </a:extLst>
              </a:tr>
              <a:tr h="33396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0.0.0.0/0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spine-1, spine-2, spine-3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204"/>
                  </a:ext>
                </a:extLst>
              </a:tr>
              <a:tr h="33396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2.0.0.3/32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spine-2, spine-3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51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15B6E9F-6271-1F47-97FE-56D61B38FF33}"/>
              </a:ext>
            </a:extLst>
          </p:cNvPr>
          <p:cNvGrpSpPr/>
          <p:nvPr/>
        </p:nvGrpSpPr>
        <p:grpSpPr>
          <a:xfrm>
            <a:off x="286798" y="1578677"/>
            <a:ext cx="7627420" cy="2687537"/>
            <a:chOff x="766483" y="544357"/>
            <a:chExt cx="10737600" cy="37834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5727C0-4166-6F41-A245-18B1C4EDD57C}"/>
                </a:ext>
              </a:extLst>
            </p:cNvPr>
            <p:cNvSpPr/>
            <p:nvPr/>
          </p:nvSpPr>
          <p:spPr>
            <a:xfrm>
              <a:off x="766483" y="544357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spine-1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1.0.0.1/32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038838-A5D2-CB44-86B2-DBB563F1DDDF}"/>
                </a:ext>
              </a:extLst>
            </p:cNvPr>
            <p:cNvSpPr/>
            <p:nvPr/>
          </p:nvSpPr>
          <p:spPr>
            <a:xfrm>
              <a:off x="3164542" y="544357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spine-2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1.0.0.2/32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5AE622-003D-0747-83A4-9F2753A2BF81}"/>
                </a:ext>
              </a:extLst>
            </p:cNvPr>
            <p:cNvSpPr/>
            <p:nvPr/>
          </p:nvSpPr>
          <p:spPr>
            <a:xfrm>
              <a:off x="5562601" y="544357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spine-3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1.0.0.3/32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9E94F0-A059-4D4A-BDCC-2A1A4D64EFCB}"/>
                </a:ext>
              </a:extLst>
            </p:cNvPr>
            <p:cNvSpPr/>
            <p:nvPr/>
          </p:nvSpPr>
          <p:spPr>
            <a:xfrm>
              <a:off x="766483" y="2796988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leaf-1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2.0.0.1/32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9D8C77-4575-034E-BF95-53EA44B05DA0}"/>
                </a:ext>
              </a:extLst>
            </p:cNvPr>
            <p:cNvSpPr/>
            <p:nvPr/>
          </p:nvSpPr>
          <p:spPr>
            <a:xfrm>
              <a:off x="5562601" y="2796988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leaf-3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2.0.0.3/32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5F7DA2-1C1B-0D4A-B3E0-B7AB46CBFB36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1680883" y="1431863"/>
              <a:ext cx="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6086E6-544A-7343-85FC-8684FA7DF58E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1680883" y="1431863"/>
              <a:ext cx="479611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C3A6BE-FEE7-C34B-852D-B8DDACB43BF9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1680883" y="1431863"/>
              <a:ext cx="2398059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E9B2B9-3749-5646-AC17-9345774C0C8A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4078942" y="1431863"/>
              <a:ext cx="2398059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D278AC-7DA6-2241-8F96-CC830797BDA2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1680883" y="1431863"/>
              <a:ext cx="479611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AF552A-605C-0C4E-9EE5-E93FB722A230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6477001" y="1431863"/>
              <a:ext cx="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3CFFA56C-9059-944D-A0A3-6B825CEFAD98}"/>
                </a:ext>
              </a:extLst>
            </p:cNvPr>
            <p:cNvSpPr/>
            <p:nvPr/>
          </p:nvSpPr>
          <p:spPr>
            <a:xfrm>
              <a:off x="7816629" y="544357"/>
              <a:ext cx="349623" cy="37651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B00D15-9EEB-D048-AC54-307377F7BA4A}"/>
                </a:ext>
              </a:extLst>
            </p:cNvPr>
            <p:cNvSpPr/>
            <p:nvPr/>
          </p:nvSpPr>
          <p:spPr>
            <a:xfrm>
              <a:off x="3164541" y="2796988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leaf-2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2.0.0.2/32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842930-8495-8542-A0A5-07CEF3D762BF}"/>
                </a:ext>
              </a:extLst>
            </p:cNvPr>
            <p:cNvCxnSpPr>
              <a:cxnSpLocks/>
              <a:stCxn id="4" idx="2"/>
              <a:endCxn id="37" idx="0"/>
            </p:cNvCxnSpPr>
            <p:nvPr/>
          </p:nvCxnSpPr>
          <p:spPr>
            <a:xfrm>
              <a:off x="1680883" y="1431863"/>
              <a:ext cx="239805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447C7E-20CA-8D48-91F5-337BA2112E94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 flipH="1">
              <a:off x="4078941" y="1431863"/>
              <a:ext cx="1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86EB7ED-51AC-064A-AC38-CAEFCC6C41DA}"/>
                </a:ext>
              </a:extLst>
            </p:cNvPr>
            <p:cNvCxnSpPr>
              <a:cxnSpLocks/>
              <a:stCxn id="8" idx="2"/>
              <a:endCxn id="37" idx="0"/>
            </p:cNvCxnSpPr>
            <p:nvPr/>
          </p:nvCxnSpPr>
          <p:spPr>
            <a:xfrm flipH="1">
              <a:off x="4078941" y="1431863"/>
              <a:ext cx="239806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F8BA58-80B7-934A-B01A-121266E2D719}"/>
                </a:ext>
              </a:extLst>
            </p:cNvPr>
            <p:cNvSpPr txBox="1"/>
            <p:nvPr/>
          </p:nvSpPr>
          <p:spPr>
            <a:xfrm>
              <a:off x="8314167" y="551542"/>
              <a:ext cx="2725272" cy="38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Default prefix: 0.0.0.0/0</a:t>
              </a:r>
            </a:p>
          </p:txBody>
        </p:sp>
        <p:sp>
          <p:nvSpPr>
            <p:cNvPr id="48" name="Down Arrow 47">
              <a:extLst>
                <a:ext uri="{FF2B5EF4-FFF2-40B4-BE49-F238E27FC236}">
                  <a16:creationId xmlns:a16="http://schemas.microsoft.com/office/drawing/2014/main" id="{5DA28AEC-353A-854C-BAC9-F5BC3C1998FA}"/>
                </a:ext>
              </a:extLst>
            </p:cNvPr>
            <p:cNvSpPr/>
            <p:nvPr/>
          </p:nvSpPr>
          <p:spPr>
            <a:xfrm>
              <a:off x="1591490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Down Arrow 48">
              <a:extLst>
                <a:ext uri="{FF2B5EF4-FFF2-40B4-BE49-F238E27FC236}">
                  <a16:creationId xmlns:a16="http://schemas.microsoft.com/office/drawing/2014/main" id="{42E1F6EE-409E-514E-B888-7A62CBFBBC9E}"/>
                </a:ext>
              </a:extLst>
            </p:cNvPr>
            <p:cNvSpPr/>
            <p:nvPr/>
          </p:nvSpPr>
          <p:spPr>
            <a:xfrm rot="18052888">
              <a:off x="2096632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53422547-CAFA-C14A-A64C-16E13429C15F}"/>
                </a:ext>
              </a:extLst>
            </p:cNvPr>
            <p:cNvSpPr/>
            <p:nvPr/>
          </p:nvSpPr>
          <p:spPr>
            <a:xfrm rot="17283049">
              <a:off x="2585617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E5EF92BD-528B-EE45-8C7C-DCDE6F37FC04}"/>
                </a:ext>
              </a:extLst>
            </p:cNvPr>
            <p:cNvSpPr/>
            <p:nvPr/>
          </p:nvSpPr>
          <p:spPr>
            <a:xfrm>
              <a:off x="3992929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AF5ABDF4-2078-7B4A-9FB2-4C4723DE3A29}"/>
                </a:ext>
              </a:extLst>
            </p:cNvPr>
            <p:cNvSpPr/>
            <p:nvPr/>
          </p:nvSpPr>
          <p:spPr>
            <a:xfrm>
              <a:off x="6375722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985C3F97-59FC-6E4B-875A-89E5F4D44C43}"/>
                </a:ext>
              </a:extLst>
            </p:cNvPr>
            <p:cNvSpPr/>
            <p:nvPr/>
          </p:nvSpPr>
          <p:spPr>
            <a:xfrm rot="18171332">
              <a:off x="4487344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F1091F7B-E21D-3949-ADD4-1E9C25F68BB4}"/>
                </a:ext>
              </a:extLst>
            </p:cNvPr>
            <p:cNvSpPr/>
            <p:nvPr/>
          </p:nvSpPr>
          <p:spPr>
            <a:xfrm rot="3523964" flipH="1">
              <a:off x="3423798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Down Arrow 54">
              <a:extLst>
                <a:ext uri="{FF2B5EF4-FFF2-40B4-BE49-F238E27FC236}">
                  <a16:creationId xmlns:a16="http://schemas.microsoft.com/office/drawing/2014/main" id="{1BE7D714-5ACA-C241-9D15-B56E1DE2E813}"/>
                </a:ext>
              </a:extLst>
            </p:cNvPr>
            <p:cNvSpPr/>
            <p:nvPr/>
          </p:nvSpPr>
          <p:spPr>
            <a:xfrm rot="4246959" flipH="1">
              <a:off x="5387016" y="1612630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Down Arrow 55">
              <a:extLst>
                <a:ext uri="{FF2B5EF4-FFF2-40B4-BE49-F238E27FC236}">
                  <a16:creationId xmlns:a16="http://schemas.microsoft.com/office/drawing/2014/main" id="{B196090F-61C0-D146-A5EC-6DE32711E6D3}"/>
                </a:ext>
              </a:extLst>
            </p:cNvPr>
            <p:cNvSpPr/>
            <p:nvPr/>
          </p:nvSpPr>
          <p:spPr>
            <a:xfrm rot="3565539" flipH="1">
              <a:off x="5849720" y="1634662"/>
              <a:ext cx="195238" cy="21025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78BA799-1656-0041-93BB-82EB13B0BAAB}"/>
                </a:ext>
              </a:extLst>
            </p:cNvPr>
            <p:cNvCxnSpPr>
              <a:cxnSpLocks/>
            </p:cNvCxnSpPr>
            <p:nvPr/>
          </p:nvCxnSpPr>
          <p:spPr>
            <a:xfrm>
              <a:off x="766483" y="4258020"/>
              <a:ext cx="5040689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3C0F949-FDBB-D24A-B71B-F37840FED06C}"/>
                </a:ext>
              </a:extLst>
            </p:cNvPr>
            <p:cNvCxnSpPr>
              <a:cxnSpLocks/>
            </p:cNvCxnSpPr>
            <p:nvPr/>
          </p:nvCxnSpPr>
          <p:spPr>
            <a:xfrm>
              <a:off x="1680883" y="3563957"/>
              <a:ext cx="0" cy="694063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28B041-7B72-4945-9F93-FC91B81AC31D}"/>
                </a:ext>
              </a:extLst>
            </p:cNvPr>
            <p:cNvSpPr txBox="1"/>
            <p:nvPr/>
          </p:nvSpPr>
          <p:spPr>
            <a:xfrm>
              <a:off x="1917466" y="3929763"/>
              <a:ext cx="4019597" cy="38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Avenir Book" panose="02000503020000020003" pitchFamily="2" charset="0"/>
                </a:rPr>
                <a:t>Routing Information Base (RIB)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17B0D3-CE27-6544-B58E-CAB3CF9FF91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77099"/>
              <a:ext cx="5040689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3B6063-16C5-304A-A9C0-904436F353BC}"/>
                </a:ext>
              </a:extLst>
            </p:cNvPr>
            <p:cNvSpPr txBox="1"/>
            <p:nvPr/>
          </p:nvSpPr>
          <p:spPr>
            <a:xfrm>
              <a:off x="7028858" y="3937825"/>
              <a:ext cx="4228516" cy="38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venir Book" panose="02000503020000020003" pitchFamily="2" charset="0"/>
                </a:rPr>
                <a:t>Forwarding Information Base (FIB)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06DFAD-E2D0-C340-9951-EEAF02AC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277971" y="2319369"/>
              <a:ext cx="394951" cy="394951"/>
            </a:xfrm>
            <a:prstGeom prst="rect">
              <a:avLst/>
            </a:prstGeom>
          </p:spPr>
        </p:pic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EC861C85-D7A5-6A4D-860E-9CD4AC82C3AD}"/>
                </a:ext>
              </a:extLst>
            </p:cNvPr>
            <p:cNvSpPr/>
            <p:nvPr/>
          </p:nvSpPr>
          <p:spPr>
            <a:xfrm>
              <a:off x="7808263" y="1363273"/>
              <a:ext cx="349623" cy="376517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EE8CFC-9491-F441-907E-3941304D0E58}"/>
                </a:ext>
              </a:extLst>
            </p:cNvPr>
            <p:cNvSpPr txBox="1"/>
            <p:nvPr/>
          </p:nvSpPr>
          <p:spPr>
            <a:xfrm>
              <a:off x="8305800" y="1189749"/>
              <a:ext cx="3198283" cy="649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Positive disaggregation prefix: </a:t>
              </a:r>
              <a:br>
                <a:rPr lang="en-US" sz="1200" dirty="0">
                  <a:latin typeface="Avenir Book" panose="02000503020000020003" pitchFamily="2" charset="0"/>
                </a:rPr>
              </a:br>
              <a:r>
                <a:rPr lang="en-US" sz="1200" dirty="0">
                  <a:latin typeface="Avenir Book" panose="02000503020000020003" pitchFamily="2" charset="0"/>
                </a:rPr>
                <a:t>2.0.0.3/32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C01C024A-388F-BF4B-82CE-121D8C92F3A2}"/>
                </a:ext>
              </a:extLst>
            </p:cNvPr>
            <p:cNvSpPr/>
            <p:nvPr/>
          </p:nvSpPr>
          <p:spPr>
            <a:xfrm rot="3565539" flipH="1">
              <a:off x="5615595" y="1772184"/>
              <a:ext cx="195238" cy="210256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Down Arrow 45">
              <a:extLst>
                <a:ext uri="{FF2B5EF4-FFF2-40B4-BE49-F238E27FC236}">
                  <a16:creationId xmlns:a16="http://schemas.microsoft.com/office/drawing/2014/main" id="{884DD584-D4FA-6A42-B379-BEF092B9C958}"/>
                </a:ext>
              </a:extLst>
            </p:cNvPr>
            <p:cNvSpPr/>
            <p:nvPr/>
          </p:nvSpPr>
          <p:spPr>
            <a:xfrm rot="4246959" flipH="1">
              <a:off x="5109215" y="1675106"/>
              <a:ext cx="195238" cy="210256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Down Arrow 56">
              <a:extLst>
                <a:ext uri="{FF2B5EF4-FFF2-40B4-BE49-F238E27FC236}">
                  <a16:creationId xmlns:a16="http://schemas.microsoft.com/office/drawing/2014/main" id="{09E99933-1878-534C-ACD5-B510CBF57C4B}"/>
                </a:ext>
              </a:extLst>
            </p:cNvPr>
            <p:cNvSpPr/>
            <p:nvPr/>
          </p:nvSpPr>
          <p:spPr>
            <a:xfrm flipH="1">
              <a:off x="6387523" y="1877312"/>
              <a:ext cx="195238" cy="210256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A212BD8D-8AA4-9E47-97A7-9105D3713BE8}"/>
                </a:ext>
              </a:extLst>
            </p:cNvPr>
            <p:cNvSpPr/>
            <p:nvPr/>
          </p:nvSpPr>
          <p:spPr>
            <a:xfrm rot="3523964" flipH="1">
              <a:off x="3183214" y="1780409"/>
              <a:ext cx="195238" cy="210256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Down Arrow 60">
              <a:extLst>
                <a:ext uri="{FF2B5EF4-FFF2-40B4-BE49-F238E27FC236}">
                  <a16:creationId xmlns:a16="http://schemas.microsoft.com/office/drawing/2014/main" id="{1F4364C2-0040-2745-96D2-6B0E47B6C5C7}"/>
                </a:ext>
              </a:extLst>
            </p:cNvPr>
            <p:cNvSpPr/>
            <p:nvPr/>
          </p:nvSpPr>
          <p:spPr>
            <a:xfrm>
              <a:off x="3987377" y="1892520"/>
              <a:ext cx="195238" cy="210256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A7C1B4F-84E0-CF49-9869-FA48230AB160}"/>
                </a:ext>
              </a:extLst>
            </p:cNvPr>
            <p:cNvSpPr/>
            <p:nvPr/>
          </p:nvSpPr>
          <p:spPr>
            <a:xfrm rot="18171332">
              <a:off x="4761378" y="1772184"/>
              <a:ext cx="195238" cy="210256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CFCC1761-C189-F044-BE90-14BC4E35A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72467"/>
              </p:ext>
            </p:extLst>
          </p:nvPr>
        </p:nvGraphicFramePr>
        <p:xfrm>
          <a:off x="4076195" y="4260487"/>
          <a:ext cx="3580637" cy="100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91">
                  <a:extLst>
                    <a:ext uri="{9D8B030D-6E8A-4147-A177-3AD203B41FA5}">
                      <a16:colId xmlns:a16="http://schemas.microsoft.com/office/drawing/2014/main" val="1727093314"/>
                    </a:ext>
                  </a:extLst>
                </a:gridCol>
                <a:gridCol w="2530846">
                  <a:extLst>
                    <a:ext uri="{9D8B030D-6E8A-4147-A177-3AD203B41FA5}">
                      <a16:colId xmlns:a16="http://schemas.microsoft.com/office/drawing/2014/main" val="2993103053"/>
                    </a:ext>
                  </a:extLst>
                </a:gridCol>
              </a:tblGrid>
              <a:tr h="33396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Destination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ECMP Next-hops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92938"/>
                  </a:ext>
                </a:extLst>
              </a:tr>
              <a:tr h="33396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0.0.0.0/0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spine-1, spine-2, spine-3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204"/>
                  </a:ext>
                </a:extLst>
              </a:tr>
              <a:tr h="33396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2.0.0.3/32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venir Book" panose="02000503020000020003" pitchFamily="2" charset="0"/>
                        </a:rPr>
                        <a:t>spine-2, spine-3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511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A3C33F7D-015E-6A4E-AB85-E698776474B5}"/>
              </a:ext>
            </a:extLst>
          </p:cNvPr>
          <p:cNvSpPr/>
          <p:nvPr/>
        </p:nvSpPr>
        <p:spPr>
          <a:xfrm>
            <a:off x="134913" y="1469035"/>
            <a:ext cx="11872208" cy="38501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1EEBE81-23AC-AC49-8E67-A01ABBF48625}"/>
              </a:ext>
            </a:extLst>
          </p:cNvPr>
          <p:cNvGrpSpPr/>
          <p:nvPr/>
        </p:nvGrpSpPr>
        <p:grpSpPr>
          <a:xfrm>
            <a:off x="295396" y="3034755"/>
            <a:ext cx="4324238" cy="2312895"/>
            <a:chOff x="1792942" y="1139265"/>
            <a:chExt cx="7498975" cy="401095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28C3C3-D825-E54C-AB01-4F497A3F8A22}"/>
                </a:ext>
              </a:extLst>
            </p:cNvPr>
            <p:cNvSpPr/>
            <p:nvPr/>
          </p:nvSpPr>
          <p:spPr>
            <a:xfrm>
              <a:off x="1792942" y="1139265"/>
              <a:ext cx="7498975" cy="40109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pod-1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5727C0-4166-6F41-A245-18B1C4EDD57C}"/>
                </a:ext>
              </a:extLst>
            </p:cNvPr>
            <p:cNvSpPr/>
            <p:nvPr/>
          </p:nvSpPr>
          <p:spPr>
            <a:xfrm>
              <a:off x="2191870" y="1579781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spine-1-1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2.0.1.1/32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038838-A5D2-CB44-86B2-DBB563F1DDDF}"/>
                </a:ext>
              </a:extLst>
            </p:cNvPr>
            <p:cNvSpPr/>
            <p:nvPr/>
          </p:nvSpPr>
          <p:spPr>
            <a:xfrm>
              <a:off x="4589929" y="1579781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spine-1-2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2.0.1.2/32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5AE622-003D-0747-83A4-9F2753A2BF81}"/>
                </a:ext>
              </a:extLst>
            </p:cNvPr>
            <p:cNvSpPr/>
            <p:nvPr/>
          </p:nvSpPr>
          <p:spPr>
            <a:xfrm>
              <a:off x="6987988" y="1579781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spine-1-3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2.0.1.3/32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9E94F0-A059-4D4A-BDCC-2A1A4D64EFCB}"/>
                </a:ext>
              </a:extLst>
            </p:cNvPr>
            <p:cNvSpPr/>
            <p:nvPr/>
          </p:nvSpPr>
          <p:spPr>
            <a:xfrm>
              <a:off x="2191870" y="3832412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leaf-1-1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3.0.1.1/32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9D8C77-4575-034E-BF95-53EA44B05DA0}"/>
                </a:ext>
              </a:extLst>
            </p:cNvPr>
            <p:cNvSpPr/>
            <p:nvPr/>
          </p:nvSpPr>
          <p:spPr>
            <a:xfrm>
              <a:off x="6987988" y="3832412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leaf-1-3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3.0.1.3/32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5F7DA2-1C1B-0D4A-B3E0-B7AB46CBFB36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3106270" y="2467287"/>
              <a:ext cx="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6086E6-544A-7343-85FC-8684FA7DF58E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3106270" y="2467287"/>
              <a:ext cx="479611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C3A6BE-FEE7-C34B-852D-B8DDACB43BF9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3106270" y="2467287"/>
              <a:ext cx="2398059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E9B2B9-3749-5646-AC17-9345774C0C8A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5504329" y="2467287"/>
              <a:ext cx="2398059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D278AC-7DA6-2241-8F96-CC830797BDA2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3106270" y="2467287"/>
              <a:ext cx="479611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AF552A-605C-0C4E-9EE5-E93FB722A230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902388" y="2467287"/>
              <a:ext cx="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B00D15-9EEB-D048-AC54-307377F7BA4A}"/>
                </a:ext>
              </a:extLst>
            </p:cNvPr>
            <p:cNvSpPr/>
            <p:nvPr/>
          </p:nvSpPr>
          <p:spPr>
            <a:xfrm>
              <a:off x="4589928" y="3832412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leaf-1-2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3.0.1.2/32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842930-8495-8542-A0A5-07CEF3D762BF}"/>
                </a:ext>
              </a:extLst>
            </p:cNvPr>
            <p:cNvCxnSpPr>
              <a:cxnSpLocks/>
              <a:stCxn id="4" idx="2"/>
              <a:endCxn id="37" idx="0"/>
            </p:cNvCxnSpPr>
            <p:nvPr/>
          </p:nvCxnSpPr>
          <p:spPr>
            <a:xfrm>
              <a:off x="3106270" y="2467287"/>
              <a:ext cx="239805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447C7E-20CA-8D48-91F5-337BA2112E94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 flipH="1">
              <a:off x="5504328" y="2467287"/>
              <a:ext cx="1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86EB7ED-51AC-064A-AC38-CAEFCC6C41DA}"/>
                </a:ext>
              </a:extLst>
            </p:cNvPr>
            <p:cNvCxnSpPr>
              <a:cxnSpLocks/>
              <a:stCxn id="8" idx="2"/>
              <a:endCxn id="37" idx="0"/>
            </p:cNvCxnSpPr>
            <p:nvPr/>
          </p:nvCxnSpPr>
          <p:spPr>
            <a:xfrm flipH="1">
              <a:off x="5504328" y="2467287"/>
              <a:ext cx="239806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594753-5387-9647-8906-7C0DA4B680CD}"/>
              </a:ext>
            </a:extLst>
          </p:cNvPr>
          <p:cNvGrpSpPr/>
          <p:nvPr/>
        </p:nvGrpSpPr>
        <p:grpSpPr>
          <a:xfrm>
            <a:off x="5046690" y="3034755"/>
            <a:ext cx="4324238" cy="2312895"/>
            <a:chOff x="6544237" y="2837328"/>
            <a:chExt cx="4324238" cy="231289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52C931-487E-C641-BFDD-9E4255604E2F}"/>
                </a:ext>
              </a:extLst>
            </p:cNvPr>
            <p:cNvSpPr/>
            <p:nvPr/>
          </p:nvSpPr>
          <p:spPr>
            <a:xfrm>
              <a:off x="6544237" y="2837328"/>
              <a:ext cx="4324238" cy="2312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pod-2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46C251E-7F3B-9046-90C5-4B1B96BEB69A}"/>
                </a:ext>
              </a:extLst>
            </p:cNvPr>
            <p:cNvSpPr/>
            <p:nvPr/>
          </p:nvSpPr>
          <p:spPr>
            <a:xfrm>
              <a:off x="6774276" y="3091349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spine-2-1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2.0.2.1/32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E33EC4A-7B83-7B4F-8A39-492804E08734}"/>
                </a:ext>
              </a:extLst>
            </p:cNvPr>
            <p:cNvSpPr/>
            <p:nvPr/>
          </p:nvSpPr>
          <p:spPr>
            <a:xfrm>
              <a:off x="8157102" y="3091349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spine-2-2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2.0.2.2/32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E06675C-DD42-7B4A-B3A3-7EFF1879025E}"/>
                </a:ext>
              </a:extLst>
            </p:cNvPr>
            <p:cNvSpPr/>
            <p:nvPr/>
          </p:nvSpPr>
          <p:spPr>
            <a:xfrm>
              <a:off x="9539928" y="3091349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spine-2-3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2.0.2.3/32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EA4C218-4F9A-6C49-B0D7-C3C054528928}"/>
                </a:ext>
              </a:extLst>
            </p:cNvPr>
            <p:cNvSpPr/>
            <p:nvPr/>
          </p:nvSpPr>
          <p:spPr>
            <a:xfrm>
              <a:off x="6774276" y="4390315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leaf-1-1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3.0.2.1/32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BE4C63C-A88F-5B4E-B95E-7B7D2C09C505}"/>
                </a:ext>
              </a:extLst>
            </p:cNvPr>
            <p:cNvSpPr/>
            <p:nvPr/>
          </p:nvSpPr>
          <p:spPr>
            <a:xfrm>
              <a:off x="9539928" y="4390315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leaf-1-3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3.0.2.3/32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EB225AD-5681-9E40-BB82-309690A4A54A}"/>
                </a:ext>
              </a:extLst>
            </p:cNvPr>
            <p:cNvCxnSpPr>
              <a:stCxn id="64" idx="2"/>
              <a:endCxn id="68" idx="0"/>
            </p:cNvCxnSpPr>
            <p:nvPr/>
          </p:nvCxnSpPr>
          <p:spPr>
            <a:xfrm>
              <a:off x="7301560" y="3603124"/>
              <a:ext cx="0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C6D1A66-EA91-0846-8858-BD0D9DCBEFF7}"/>
                </a:ext>
              </a:extLst>
            </p:cNvPr>
            <p:cNvCxnSpPr>
              <a:cxnSpLocks/>
              <a:stCxn id="64" idx="2"/>
              <a:endCxn id="69" idx="0"/>
            </p:cNvCxnSpPr>
            <p:nvPr/>
          </p:nvCxnSpPr>
          <p:spPr>
            <a:xfrm>
              <a:off x="7301560" y="3603124"/>
              <a:ext cx="2765652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A308D5E-D9E8-5340-A732-9FFB03F5AF54}"/>
                </a:ext>
              </a:extLst>
            </p:cNvPr>
            <p:cNvCxnSpPr>
              <a:cxnSpLocks/>
              <a:stCxn id="65" idx="2"/>
              <a:endCxn id="68" idx="0"/>
            </p:cNvCxnSpPr>
            <p:nvPr/>
          </p:nvCxnSpPr>
          <p:spPr>
            <a:xfrm flipH="1">
              <a:off x="7301560" y="3603124"/>
              <a:ext cx="1382826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871552-03E1-4E45-975D-CF930F5B41B3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8684386" y="3603124"/>
              <a:ext cx="1382826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B48C2DE-82B2-7445-A15C-D09866A21CD9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 flipH="1">
              <a:off x="7301560" y="3603124"/>
              <a:ext cx="2765652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E89B78-3B95-504B-AD51-BD04D0483009}"/>
                </a:ext>
              </a:extLst>
            </p:cNvPr>
            <p:cNvCxnSpPr>
              <a:cxnSpLocks/>
              <a:stCxn id="66" idx="2"/>
              <a:endCxn id="69" idx="0"/>
            </p:cNvCxnSpPr>
            <p:nvPr/>
          </p:nvCxnSpPr>
          <p:spPr>
            <a:xfrm>
              <a:off x="10067212" y="3603124"/>
              <a:ext cx="0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F75ACA9-9B63-DA42-AA79-1B17DC58501A}"/>
                </a:ext>
              </a:extLst>
            </p:cNvPr>
            <p:cNvSpPr/>
            <p:nvPr/>
          </p:nvSpPr>
          <p:spPr>
            <a:xfrm>
              <a:off x="8157102" y="4390315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leaf-1-2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3.0.2.2/32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6D236CB-1468-3D4E-9A89-9835ABA8326C}"/>
                </a:ext>
              </a:extLst>
            </p:cNvPr>
            <p:cNvCxnSpPr>
              <a:cxnSpLocks/>
              <a:stCxn id="64" idx="2"/>
              <a:endCxn id="80" idx="0"/>
            </p:cNvCxnSpPr>
            <p:nvPr/>
          </p:nvCxnSpPr>
          <p:spPr>
            <a:xfrm>
              <a:off x="7301560" y="3603124"/>
              <a:ext cx="1382825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DE816D-5CCC-8943-A84C-84C67570D0D5}"/>
                </a:ext>
              </a:extLst>
            </p:cNvPr>
            <p:cNvCxnSpPr>
              <a:cxnSpLocks/>
              <a:stCxn id="65" idx="2"/>
              <a:endCxn id="80" idx="0"/>
            </p:cNvCxnSpPr>
            <p:nvPr/>
          </p:nvCxnSpPr>
          <p:spPr>
            <a:xfrm flipH="1">
              <a:off x="8684385" y="3603124"/>
              <a:ext cx="1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3BDBA58-E530-1A4B-8214-E955D6A275E2}"/>
                </a:ext>
              </a:extLst>
            </p:cNvPr>
            <p:cNvCxnSpPr>
              <a:cxnSpLocks/>
              <a:stCxn id="66" idx="2"/>
              <a:endCxn id="80" idx="0"/>
            </p:cNvCxnSpPr>
            <p:nvPr/>
          </p:nvCxnSpPr>
          <p:spPr>
            <a:xfrm flipH="1">
              <a:off x="8684385" y="3603124"/>
              <a:ext cx="1382827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2949189-E4C3-A242-AF93-CFF41AF5998B}"/>
              </a:ext>
            </a:extLst>
          </p:cNvPr>
          <p:cNvSpPr/>
          <p:nvPr/>
        </p:nvSpPr>
        <p:spPr>
          <a:xfrm>
            <a:off x="2922673" y="1290168"/>
            <a:ext cx="1054566" cy="511775"/>
          </a:xfrm>
          <a:prstGeom prst="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super-1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1.0.0.1/32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5522B9A-7F47-6E45-B297-C863087C2CF8}"/>
              </a:ext>
            </a:extLst>
          </p:cNvPr>
          <p:cNvSpPr/>
          <p:nvPr/>
        </p:nvSpPr>
        <p:spPr>
          <a:xfrm>
            <a:off x="4305499" y="1290168"/>
            <a:ext cx="1054566" cy="511775"/>
          </a:xfrm>
          <a:prstGeom prst="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super-2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1.0.0.2/32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7637F-4583-CB48-8F21-B7ACB7069A21}"/>
              </a:ext>
            </a:extLst>
          </p:cNvPr>
          <p:cNvSpPr/>
          <p:nvPr/>
        </p:nvSpPr>
        <p:spPr>
          <a:xfrm>
            <a:off x="5688325" y="1290168"/>
            <a:ext cx="1054566" cy="511775"/>
          </a:xfrm>
          <a:prstGeom prst="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super-3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1.0.0.3/32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8AC1EE-6287-4D4F-A868-2E545D7698F9}"/>
              </a:ext>
            </a:extLst>
          </p:cNvPr>
          <p:cNvCxnSpPr>
            <a:cxnSpLocks/>
            <a:stCxn id="84" idx="2"/>
            <a:endCxn id="4" idx="0"/>
          </p:cNvCxnSpPr>
          <p:nvPr/>
        </p:nvCxnSpPr>
        <p:spPr>
          <a:xfrm flipH="1">
            <a:off x="1052718" y="1801943"/>
            <a:ext cx="2397238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9E0AC9-5652-6D45-A10C-D20D3ABB3E60}"/>
              </a:ext>
            </a:extLst>
          </p:cNvPr>
          <p:cNvCxnSpPr>
            <a:cxnSpLocks/>
            <a:stCxn id="84" idx="2"/>
            <a:endCxn id="66" idx="0"/>
          </p:cNvCxnSpPr>
          <p:nvPr/>
        </p:nvCxnSpPr>
        <p:spPr>
          <a:xfrm>
            <a:off x="3449956" y="1801943"/>
            <a:ext cx="5119708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F9BB4A-38DC-FC42-BF82-FBC58D2B2B57}"/>
              </a:ext>
            </a:extLst>
          </p:cNvPr>
          <p:cNvCxnSpPr>
            <a:cxnSpLocks/>
            <a:stCxn id="85" idx="2"/>
            <a:endCxn id="4" idx="0"/>
          </p:cNvCxnSpPr>
          <p:nvPr/>
        </p:nvCxnSpPr>
        <p:spPr>
          <a:xfrm flipH="1">
            <a:off x="1052718" y="1801943"/>
            <a:ext cx="3780064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DA2B506-2A62-8348-92B0-FFB0BD31CAC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 flipH="1">
            <a:off x="3818370" y="1801943"/>
            <a:ext cx="1014412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922A14-715E-AC41-B238-2C03C5240E25}"/>
              </a:ext>
            </a:extLst>
          </p:cNvPr>
          <p:cNvCxnSpPr>
            <a:cxnSpLocks/>
            <a:stCxn id="86" idx="2"/>
            <a:endCxn id="4" idx="0"/>
          </p:cNvCxnSpPr>
          <p:nvPr/>
        </p:nvCxnSpPr>
        <p:spPr>
          <a:xfrm flipH="1">
            <a:off x="1052718" y="1801943"/>
            <a:ext cx="5162890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1C846D-2EDE-0848-A674-76A59849E706}"/>
              </a:ext>
            </a:extLst>
          </p:cNvPr>
          <p:cNvCxnSpPr>
            <a:cxnSpLocks/>
            <a:stCxn id="86" idx="2"/>
            <a:endCxn id="8" idx="0"/>
          </p:cNvCxnSpPr>
          <p:nvPr/>
        </p:nvCxnSpPr>
        <p:spPr>
          <a:xfrm flipH="1">
            <a:off x="3818370" y="1801943"/>
            <a:ext cx="2397238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4F346B-803F-CB4B-B7BB-899A28A15F1A}"/>
              </a:ext>
            </a:extLst>
          </p:cNvPr>
          <p:cNvCxnSpPr>
            <a:cxnSpLocks/>
            <a:stCxn id="84" idx="2"/>
            <a:endCxn id="64" idx="0"/>
          </p:cNvCxnSpPr>
          <p:nvPr/>
        </p:nvCxnSpPr>
        <p:spPr>
          <a:xfrm>
            <a:off x="3449956" y="1801943"/>
            <a:ext cx="2354056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6CE3FAC-6A5B-6B4D-9D17-EC91EBAA43C1}"/>
              </a:ext>
            </a:extLst>
          </p:cNvPr>
          <p:cNvCxnSpPr>
            <a:cxnSpLocks/>
            <a:stCxn id="85" idx="2"/>
            <a:endCxn id="7" idx="0"/>
          </p:cNvCxnSpPr>
          <p:nvPr/>
        </p:nvCxnSpPr>
        <p:spPr>
          <a:xfrm flipH="1">
            <a:off x="2435544" y="1801943"/>
            <a:ext cx="2397238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4B17E4-9D48-1440-944F-182F94D7FC45}"/>
              </a:ext>
            </a:extLst>
          </p:cNvPr>
          <p:cNvCxnSpPr>
            <a:cxnSpLocks/>
            <a:stCxn id="86" idx="2"/>
            <a:endCxn id="7" idx="0"/>
          </p:cNvCxnSpPr>
          <p:nvPr/>
        </p:nvCxnSpPr>
        <p:spPr>
          <a:xfrm flipH="1">
            <a:off x="2435544" y="1801943"/>
            <a:ext cx="3780064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8DFF7E5-0B57-0A40-8F34-574FEBCA31F1}"/>
              </a:ext>
            </a:extLst>
          </p:cNvPr>
          <p:cNvCxnSpPr>
            <a:cxnSpLocks/>
            <a:stCxn id="84" idx="2"/>
            <a:endCxn id="7" idx="0"/>
          </p:cNvCxnSpPr>
          <p:nvPr/>
        </p:nvCxnSpPr>
        <p:spPr>
          <a:xfrm flipH="1">
            <a:off x="2435544" y="1801943"/>
            <a:ext cx="1014412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002427B-B337-FF46-9D38-F6B749639D40}"/>
              </a:ext>
            </a:extLst>
          </p:cNvPr>
          <p:cNvCxnSpPr>
            <a:cxnSpLocks/>
            <a:stCxn id="84" idx="2"/>
            <a:endCxn id="8" idx="0"/>
          </p:cNvCxnSpPr>
          <p:nvPr/>
        </p:nvCxnSpPr>
        <p:spPr>
          <a:xfrm>
            <a:off x="3449956" y="1801943"/>
            <a:ext cx="368414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695456-5B54-CB4A-9496-89827C431612}"/>
              </a:ext>
            </a:extLst>
          </p:cNvPr>
          <p:cNvCxnSpPr>
            <a:cxnSpLocks/>
            <a:stCxn id="84" idx="2"/>
            <a:endCxn id="65" idx="0"/>
          </p:cNvCxnSpPr>
          <p:nvPr/>
        </p:nvCxnSpPr>
        <p:spPr>
          <a:xfrm>
            <a:off x="3449956" y="1801943"/>
            <a:ext cx="3736882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E74A1A-9BB6-6047-BAEC-CE6C57F035DB}"/>
              </a:ext>
            </a:extLst>
          </p:cNvPr>
          <p:cNvCxnSpPr>
            <a:cxnSpLocks/>
            <a:stCxn id="85" idx="2"/>
            <a:endCxn id="64" idx="0"/>
          </p:cNvCxnSpPr>
          <p:nvPr/>
        </p:nvCxnSpPr>
        <p:spPr>
          <a:xfrm>
            <a:off x="4832782" y="1801943"/>
            <a:ext cx="971230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9B2BBB6-7E34-CB44-A38F-4DE9AC4AB7D2}"/>
              </a:ext>
            </a:extLst>
          </p:cNvPr>
          <p:cNvCxnSpPr>
            <a:cxnSpLocks/>
            <a:stCxn id="85" idx="2"/>
            <a:endCxn id="65" idx="0"/>
          </p:cNvCxnSpPr>
          <p:nvPr/>
        </p:nvCxnSpPr>
        <p:spPr>
          <a:xfrm>
            <a:off x="4832782" y="1801943"/>
            <a:ext cx="2354056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877EC08-FA0C-C142-AE52-D72A8DB5BF96}"/>
              </a:ext>
            </a:extLst>
          </p:cNvPr>
          <p:cNvCxnSpPr>
            <a:cxnSpLocks/>
            <a:stCxn id="85" idx="2"/>
            <a:endCxn id="66" idx="0"/>
          </p:cNvCxnSpPr>
          <p:nvPr/>
        </p:nvCxnSpPr>
        <p:spPr>
          <a:xfrm>
            <a:off x="4832782" y="1801943"/>
            <a:ext cx="3736882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A16CE4-E988-4E47-B6F2-E42A27DC169B}"/>
              </a:ext>
            </a:extLst>
          </p:cNvPr>
          <p:cNvCxnSpPr>
            <a:cxnSpLocks/>
            <a:stCxn id="86" idx="2"/>
            <a:endCxn id="64" idx="0"/>
          </p:cNvCxnSpPr>
          <p:nvPr/>
        </p:nvCxnSpPr>
        <p:spPr>
          <a:xfrm flipH="1">
            <a:off x="5804012" y="1801943"/>
            <a:ext cx="411596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86B805-B3B4-114B-878F-FA1749F84521}"/>
              </a:ext>
            </a:extLst>
          </p:cNvPr>
          <p:cNvCxnSpPr>
            <a:cxnSpLocks/>
            <a:stCxn id="86" idx="2"/>
            <a:endCxn id="65" idx="0"/>
          </p:cNvCxnSpPr>
          <p:nvPr/>
        </p:nvCxnSpPr>
        <p:spPr>
          <a:xfrm>
            <a:off x="6215608" y="1801943"/>
            <a:ext cx="971230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E23BDD3-E31E-DC4E-9C36-F29915A6D27A}"/>
              </a:ext>
            </a:extLst>
          </p:cNvPr>
          <p:cNvCxnSpPr>
            <a:cxnSpLocks/>
            <a:stCxn id="86" idx="2"/>
            <a:endCxn id="66" idx="0"/>
          </p:cNvCxnSpPr>
          <p:nvPr/>
        </p:nvCxnSpPr>
        <p:spPr>
          <a:xfrm>
            <a:off x="6215608" y="1801943"/>
            <a:ext cx="2354056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BAE00C88-1096-A341-9470-DEF5AFBF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06199" y="2864508"/>
            <a:ext cx="291605" cy="291605"/>
          </a:xfrm>
          <a:prstGeom prst="rect">
            <a:avLst/>
          </a:prstGeom>
        </p:spPr>
      </p:pic>
      <p:sp>
        <p:nvSpPr>
          <p:cNvPr id="125" name="Down Arrow 124">
            <a:extLst>
              <a:ext uri="{FF2B5EF4-FFF2-40B4-BE49-F238E27FC236}">
                <a16:creationId xmlns:a16="http://schemas.microsoft.com/office/drawing/2014/main" id="{A82294D0-C653-6642-AC23-2FFA88E40471}"/>
              </a:ext>
            </a:extLst>
          </p:cNvPr>
          <p:cNvSpPr/>
          <p:nvPr/>
        </p:nvSpPr>
        <p:spPr>
          <a:xfrm rot="4246959" flipH="1">
            <a:off x="4079116" y="2004465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Down Arrow 125">
            <a:extLst>
              <a:ext uri="{FF2B5EF4-FFF2-40B4-BE49-F238E27FC236}">
                <a16:creationId xmlns:a16="http://schemas.microsoft.com/office/drawing/2014/main" id="{BD3ABC9B-2F64-5F49-A003-CB0ED15E8CF7}"/>
              </a:ext>
            </a:extLst>
          </p:cNvPr>
          <p:cNvSpPr/>
          <p:nvPr/>
        </p:nvSpPr>
        <p:spPr>
          <a:xfrm rot="3731017" flipH="1">
            <a:off x="4320906" y="2009727"/>
            <a:ext cx="119250" cy="1284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Down Arrow 126">
            <a:extLst>
              <a:ext uri="{FF2B5EF4-FFF2-40B4-BE49-F238E27FC236}">
                <a16:creationId xmlns:a16="http://schemas.microsoft.com/office/drawing/2014/main" id="{68BCEB37-91F2-834B-850C-1395F15A32BB}"/>
              </a:ext>
            </a:extLst>
          </p:cNvPr>
          <p:cNvSpPr/>
          <p:nvPr/>
        </p:nvSpPr>
        <p:spPr>
          <a:xfrm rot="1813588" flipH="1">
            <a:off x="4597601" y="2012526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1EB342A4-D8C8-F048-A921-763290FE093C}"/>
              </a:ext>
            </a:extLst>
          </p:cNvPr>
          <p:cNvSpPr/>
          <p:nvPr/>
        </p:nvSpPr>
        <p:spPr>
          <a:xfrm rot="19568067" flipH="1">
            <a:off x="4953732" y="2013573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169F656B-C0C4-2C41-8E38-A1510FF0EC2E}"/>
              </a:ext>
            </a:extLst>
          </p:cNvPr>
          <p:cNvSpPr/>
          <p:nvPr/>
        </p:nvSpPr>
        <p:spPr>
          <a:xfrm rot="18186103" flipH="1">
            <a:off x="5206212" y="2012044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33638FA8-EC60-3640-9FA0-E6F1D04FB426}"/>
              </a:ext>
            </a:extLst>
          </p:cNvPr>
          <p:cNvSpPr/>
          <p:nvPr/>
        </p:nvSpPr>
        <p:spPr>
          <a:xfrm rot="17544732" flipH="1">
            <a:off x="5463601" y="2006631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D53F31D8-39FA-CE41-8F99-1904F62196A6}"/>
              </a:ext>
            </a:extLst>
          </p:cNvPr>
          <p:cNvSpPr/>
          <p:nvPr/>
        </p:nvSpPr>
        <p:spPr>
          <a:xfrm rot="4521554" flipH="1">
            <a:off x="5609374" y="1892584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Down Arrow 131">
            <a:extLst>
              <a:ext uri="{FF2B5EF4-FFF2-40B4-BE49-F238E27FC236}">
                <a16:creationId xmlns:a16="http://schemas.microsoft.com/office/drawing/2014/main" id="{46D1CE4F-1F94-CD4B-BCFF-B3B25914D7D1}"/>
              </a:ext>
            </a:extLst>
          </p:cNvPr>
          <p:cNvSpPr/>
          <p:nvPr/>
        </p:nvSpPr>
        <p:spPr>
          <a:xfrm rot="4071597" flipH="1">
            <a:off x="5750010" y="1898093"/>
            <a:ext cx="119250" cy="1284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Down Arrow 132">
            <a:extLst>
              <a:ext uri="{FF2B5EF4-FFF2-40B4-BE49-F238E27FC236}">
                <a16:creationId xmlns:a16="http://schemas.microsoft.com/office/drawing/2014/main" id="{6C7D3BCE-EA87-304F-A4F1-8B09AB9786BE}"/>
              </a:ext>
            </a:extLst>
          </p:cNvPr>
          <p:cNvSpPr/>
          <p:nvPr/>
        </p:nvSpPr>
        <p:spPr>
          <a:xfrm rot="1144870" flipH="1">
            <a:off x="6116697" y="1898840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Down Arrow 133">
            <a:extLst>
              <a:ext uri="{FF2B5EF4-FFF2-40B4-BE49-F238E27FC236}">
                <a16:creationId xmlns:a16="http://schemas.microsoft.com/office/drawing/2014/main" id="{EDB1A925-9F67-A443-9D58-A866C8ACEE93}"/>
              </a:ext>
            </a:extLst>
          </p:cNvPr>
          <p:cNvSpPr/>
          <p:nvPr/>
        </p:nvSpPr>
        <p:spPr>
          <a:xfrm rot="19568067" flipH="1">
            <a:off x="6262191" y="1905209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Down Arrow 134">
            <a:extLst>
              <a:ext uri="{FF2B5EF4-FFF2-40B4-BE49-F238E27FC236}">
                <a16:creationId xmlns:a16="http://schemas.microsoft.com/office/drawing/2014/main" id="{F8074C84-EBE5-744E-B70F-7D1D35061C57}"/>
              </a:ext>
            </a:extLst>
          </p:cNvPr>
          <p:cNvSpPr/>
          <p:nvPr/>
        </p:nvSpPr>
        <p:spPr>
          <a:xfrm rot="18186103" flipH="1">
            <a:off x="6413940" y="1903681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Down Arrow 135">
            <a:extLst>
              <a:ext uri="{FF2B5EF4-FFF2-40B4-BE49-F238E27FC236}">
                <a16:creationId xmlns:a16="http://schemas.microsoft.com/office/drawing/2014/main" id="{FD205623-ECFF-704B-9133-76791FF85B30}"/>
              </a:ext>
            </a:extLst>
          </p:cNvPr>
          <p:cNvSpPr/>
          <p:nvPr/>
        </p:nvSpPr>
        <p:spPr>
          <a:xfrm rot="3156966" flipH="1">
            <a:off x="5895637" y="1905029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Down Arrow 138">
            <a:extLst>
              <a:ext uri="{FF2B5EF4-FFF2-40B4-BE49-F238E27FC236}">
                <a16:creationId xmlns:a16="http://schemas.microsoft.com/office/drawing/2014/main" id="{69B20844-5591-7342-96C8-200A241B059F}"/>
              </a:ext>
            </a:extLst>
          </p:cNvPr>
          <p:cNvSpPr/>
          <p:nvPr/>
        </p:nvSpPr>
        <p:spPr>
          <a:xfrm>
            <a:off x="7186838" y="1322091"/>
            <a:ext cx="349623" cy="37651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AC2BE38-4075-4B4E-88A6-DA0552CF339B}"/>
              </a:ext>
            </a:extLst>
          </p:cNvPr>
          <p:cNvSpPr txBox="1"/>
          <p:nvPr/>
        </p:nvSpPr>
        <p:spPr>
          <a:xfrm>
            <a:off x="7537092" y="1267721"/>
            <a:ext cx="317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Positive disaggregation prefix TIE </a:t>
            </a:r>
            <a:br>
              <a:rPr lang="en-US" sz="1200" dirty="0">
                <a:latin typeface="Avenir Book" panose="02000503020000020003" pitchFamily="2" charset="0"/>
              </a:rPr>
            </a:br>
            <a:r>
              <a:rPr lang="en-US" sz="1200" dirty="0">
                <a:latin typeface="Avenir Book" panose="02000503020000020003" pitchFamily="2" charset="0"/>
              </a:rPr>
              <a:t>for prefix 2.0.1.3/32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5796FD-9EB9-9343-837E-B53ABD6A767A}"/>
              </a:ext>
            </a:extLst>
          </p:cNvPr>
          <p:cNvSpPr/>
          <p:nvPr/>
        </p:nvSpPr>
        <p:spPr>
          <a:xfrm>
            <a:off x="134913" y="1124262"/>
            <a:ext cx="11872208" cy="4411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1EEBE81-23AC-AC49-8E67-A01ABBF48625}"/>
              </a:ext>
            </a:extLst>
          </p:cNvPr>
          <p:cNvGrpSpPr/>
          <p:nvPr/>
        </p:nvGrpSpPr>
        <p:grpSpPr>
          <a:xfrm>
            <a:off x="235434" y="3034755"/>
            <a:ext cx="4324238" cy="2312895"/>
            <a:chOff x="1792942" y="1139265"/>
            <a:chExt cx="7498975" cy="401095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28C3C3-D825-E54C-AB01-4F497A3F8A22}"/>
                </a:ext>
              </a:extLst>
            </p:cNvPr>
            <p:cNvSpPr/>
            <p:nvPr/>
          </p:nvSpPr>
          <p:spPr>
            <a:xfrm>
              <a:off x="1792942" y="1139265"/>
              <a:ext cx="7498975" cy="40109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pod-1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5727C0-4166-6F41-A245-18B1C4EDD57C}"/>
                </a:ext>
              </a:extLst>
            </p:cNvPr>
            <p:cNvSpPr/>
            <p:nvPr/>
          </p:nvSpPr>
          <p:spPr>
            <a:xfrm>
              <a:off x="2191870" y="1579781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spine-1-1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2.0.1.1/32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038838-A5D2-CB44-86B2-DBB563F1DDDF}"/>
                </a:ext>
              </a:extLst>
            </p:cNvPr>
            <p:cNvSpPr/>
            <p:nvPr/>
          </p:nvSpPr>
          <p:spPr>
            <a:xfrm>
              <a:off x="4589929" y="1579781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spine-1-2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2.0.1.2/32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5AE622-003D-0747-83A4-9F2753A2BF81}"/>
                </a:ext>
              </a:extLst>
            </p:cNvPr>
            <p:cNvSpPr/>
            <p:nvPr/>
          </p:nvSpPr>
          <p:spPr>
            <a:xfrm>
              <a:off x="6987988" y="1579781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spine-1-3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2.0.1.3/32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9E94F0-A059-4D4A-BDCC-2A1A4D64EFCB}"/>
                </a:ext>
              </a:extLst>
            </p:cNvPr>
            <p:cNvSpPr/>
            <p:nvPr/>
          </p:nvSpPr>
          <p:spPr>
            <a:xfrm>
              <a:off x="2191870" y="3832412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leaf-1-1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3.0.1.1/32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9D8C77-4575-034E-BF95-53EA44B05DA0}"/>
                </a:ext>
              </a:extLst>
            </p:cNvPr>
            <p:cNvSpPr/>
            <p:nvPr/>
          </p:nvSpPr>
          <p:spPr>
            <a:xfrm>
              <a:off x="6987988" y="3832412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leaf-1-3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3.0.1.3/32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5F7DA2-1C1B-0D4A-B3E0-B7AB46CBFB36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3106270" y="2467287"/>
              <a:ext cx="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6086E6-544A-7343-85FC-8684FA7DF58E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3106270" y="2467287"/>
              <a:ext cx="479611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C3A6BE-FEE7-C34B-852D-B8DDACB43BF9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3106270" y="2467287"/>
              <a:ext cx="2398059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E9B2B9-3749-5646-AC17-9345774C0C8A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5504329" y="2467287"/>
              <a:ext cx="2398059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D278AC-7DA6-2241-8F96-CC830797BDA2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3106270" y="2467287"/>
              <a:ext cx="479611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AF552A-605C-0C4E-9EE5-E93FB722A230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902388" y="2467287"/>
              <a:ext cx="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B00D15-9EEB-D048-AC54-307377F7BA4A}"/>
                </a:ext>
              </a:extLst>
            </p:cNvPr>
            <p:cNvSpPr/>
            <p:nvPr/>
          </p:nvSpPr>
          <p:spPr>
            <a:xfrm>
              <a:off x="4589928" y="3832412"/>
              <a:ext cx="1828800" cy="887506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leaf-1-2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3.0.1.2/32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842930-8495-8542-A0A5-07CEF3D762BF}"/>
                </a:ext>
              </a:extLst>
            </p:cNvPr>
            <p:cNvCxnSpPr>
              <a:cxnSpLocks/>
              <a:stCxn id="4" idx="2"/>
              <a:endCxn id="37" idx="0"/>
            </p:cNvCxnSpPr>
            <p:nvPr/>
          </p:nvCxnSpPr>
          <p:spPr>
            <a:xfrm>
              <a:off x="3106270" y="2467287"/>
              <a:ext cx="2398058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447C7E-20CA-8D48-91F5-337BA2112E94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 flipH="1">
              <a:off x="5504328" y="2467287"/>
              <a:ext cx="1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86EB7ED-51AC-064A-AC38-CAEFCC6C41DA}"/>
                </a:ext>
              </a:extLst>
            </p:cNvPr>
            <p:cNvCxnSpPr>
              <a:cxnSpLocks/>
              <a:stCxn id="8" idx="2"/>
              <a:endCxn id="37" idx="0"/>
            </p:cNvCxnSpPr>
            <p:nvPr/>
          </p:nvCxnSpPr>
          <p:spPr>
            <a:xfrm flipH="1">
              <a:off x="5504328" y="2467287"/>
              <a:ext cx="2398060" cy="136512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594753-5387-9647-8906-7C0DA4B680CD}"/>
              </a:ext>
            </a:extLst>
          </p:cNvPr>
          <p:cNvGrpSpPr/>
          <p:nvPr/>
        </p:nvGrpSpPr>
        <p:grpSpPr>
          <a:xfrm>
            <a:off x="4986728" y="3034755"/>
            <a:ext cx="4324238" cy="2312895"/>
            <a:chOff x="6544237" y="2837328"/>
            <a:chExt cx="4324238" cy="231289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52C931-487E-C641-BFDD-9E4255604E2F}"/>
                </a:ext>
              </a:extLst>
            </p:cNvPr>
            <p:cNvSpPr/>
            <p:nvPr/>
          </p:nvSpPr>
          <p:spPr>
            <a:xfrm>
              <a:off x="6544237" y="2837328"/>
              <a:ext cx="4324238" cy="2312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pod-2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46C251E-7F3B-9046-90C5-4B1B96BEB69A}"/>
                </a:ext>
              </a:extLst>
            </p:cNvPr>
            <p:cNvSpPr/>
            <p:nvPr/>
          </p:nvSpPr>
          <p:spPr>
            <a:xfrm>
              <a:off x="6774276" y="3091349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spine-2-1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2.0.2.1/32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E33EC4A-7B83-7B4F-8A39-492804E08734}"/>
                </a:ext>
              </a:extLst>
            </p:cNvPr>
            <p:cNvSpPr/>
            <p:nvPr/>
          </p:nvSpPr>
          <p:spPr>
            <a:xfrm>
              <a:off x="8157102" y="3091349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spine-2-2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2.0.2.2/32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E06675C-DD42-7B4A-B3A3-7EFF1879025E}"/>
                </a:ext>
              </a:extLst>
            </p:cNvPr>
            <p:cNvSpPr/>
            <p:nvPr/>
          </p:nvSpPr>
          <p:spPr>
            <a:xfrm>
              <a:off x="9539928" y="3091349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spine-2-3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2.0.2.3/32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EA4C218-4F9A-6C49-B0D7-C3C054528928}"/>
                </a:ext>
              </a:extLst>
            </p:cNvPr>
            <p:cNvSpPr/>
            <p:nvPr/>
          </p:nvSpPr>
          <p:spPr>
            <a:xfrm>
              <a:off x="6774276" y="4390315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leaf-1-1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3.0.2.1/32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BE4C63C-A88F-5B4E-B95E-7B7D2C09C505}"/>
                </a:ext>
              </a:extLst>
            </p:cNvPr>
            <p:cNvSpPr/>
            <p:nvPr/>
          </p:nvSpPr>
          <p:spPr>
            <a:xfrm>
              <a:off x="9539928" y="4390315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leaf-1-3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3.0.2.3/32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EB225AD-5681-9E40-BB82-309690A4A54A}"/>
                </a:ext>
              </a:extLst>
            </p:cNvPr>
            <p:cNvCxnSpPr>
              <a:stCxn id="64" idx="2"/>
              <a:endCxn id="68" idx="0"/>
            </p:cNvCxnSpPr>
            <p:nvPr/>
          </p:nvCxnSpPr>
          <p:spPr>
            <a:xfrm>
              <a:off x="7301560" y="3603124"/>
              <a:ext cx="0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C6D1A66-EA91-0846-8858-BD0D9DCBEFF7}"/>
                </a:ext>
              </a:extLst>
            </p:cNvPr>
            <p:cNvCxnSpPr>
              <a:cxnSpLocks/>
              <a:stCxn id="64" idx="2"/>
              <a:endCxn id="69" idx="0"/>
            </p:cNvCxnSpPr>
            <p:nvPr/>
          </p:nvCxnSpPr>
          <p:spPr>
            <a:xfrm>
              <a:off x="7301560" y="3603124"/>
              <a:ext cx="2765652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A308D5E-D9E8-5340-A732-9FFB03F5AF54}"/>
                </a:ext>
              </a:extLst>
            </p:cNvPr>
            <p:cNvCxnSpPr>
              <a:cxnSpLocks/>
              <a:stCxn id="65" idx="2"/>
              <a:endCxn id="68" idx="0"/>
            </p:cNvCxnSpPr>
            <p:nvPr/>
          </p:nvCxnSpPr>
          <p:spPr>
            <a:xfrm flipH="1">
              <a:off x="7301560" y="3603124"/>
              <a:ext cx="1382826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871552-03E1-4E45-975D-CF930F5B41B3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8684386" y="3603124"/>
              <a:ext cx="1382826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B48C2DE-82B2-7445-A15C-D09866A21CD9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 flipH="1">
              <a:off x="7301560" y="3603124"/>
              <a:ext cx="2765652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E89B78-3B95-504B-AD51-BD04D0483009}"/>
                </a:ext>
              </a:extLst>
            </p:cNvPr>
            <p:cNvCxnSpPr>
              <a:cxnSpLocks/>
              <a:stCxn id="66" idx="2"/>
              <a:endCxn id="69" idx="0"/>
            </p:cNvCxnSpPr>
            <p:nvPr/>
          </p:nvCxnSpPr>
          <p:spPr>
            <a:xfrm>
              <a:off x="10067212" y="3603124"/>
              <a:ext cx="0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F75ACA9-9B63-DA42-AA79-1B17DC58501A}"/>
                </a:ext>
              </a:extLst>
            </p:cNvPr>
            <p:cNvSpPr/>
            <p:nvPr/>
          </p:nvSpPr>
          <p:spPr>
            <a:xfrm>
              <a:off x="8157102" y="4390315"/>
              <a:ext cx="1054566" cy="511775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leaf-1-2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" pitchFamily="2" charset="0"/>
                </a:rPr>
                <a:t>3.0.2.2/32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6D236CB-1468-3D4E-9A89-9835ABA8326C}"/>
                </a:ext>
              </a:extLst>
            </p:cNvPr>
            <p:cNvCxnSpPr>
              <a:cxnSpLocks/>
              <a:stCxn id="64" idx="2"/>
              <a:endCxn id="80" idx="0"/>
            </p:cNvCxnSpPr>
            <p:nvPr/>
          </p:nvCxnSpPr>
          <p:spPr>
            <a:xfrm>
              <a:off x="7301560" y="3603124"/>
              <a:ext cx="1382825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DE816D-5CCC-8943-A84C-84C67570D0D5}"/>
                </a:ext>
              </a:extLst>
            </p:cNvPr>
            <p:cNvCxnSpPr>
              <a:cxnSpLocks/>
              <a:stCxn id="65" idx="2"/>
              <a:endCxn id="80" idx="0"/>
            </p:cNvCxnSpPr>
            <p:nvPr/>
          </p:nvCxnSpPr>
          <p:spPr>
            <a:xfrm flipH="1">
              <a:off x="8684385" y="3603124"/>
              <a:ext cx="1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3BDBA58-E530-1A4B-8214-E955D6A275E2}"/>
                </a:ext>
              </a:extLst>
            </p:cNvPr>
            <p:cNvCxnSpPr>
              <a:cxnSpLocks/>
              <a:stCxn id="66" idx="2"/>
              <a:endCxn id="80" idx="0"/>
            </p:cNvCxnSpPr>
            <p:nvPr/>
          </p:nvCxnSpPr>
          <p:spPr>
            <a:xfrm flipH="1">
              <a:off x="8684385" y="3603124"/>
              <a:ext cx="1382827" cy="7871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2949189-E4C3-A242-AF93-CFF41AF5998B}"/>
              </a:ext>
            </a:extLst>
          </p:cNvPr>
          <p:cNvSpPr/>
          <p:nvPr/>
        </p:nvSpPr>
        <p:spPr>
          <a:xfrm>
            <a:off x="2862711" y="1290168"/>
            <a:ext cx="1054566" cy="511775"/>
          </a:xfrm>
          <a:prstGeom prst="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super-1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1.0.0.1/32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5522B9A-7F47-6E45-B297-C863087C2CF8}"/>
              </a:ext>
            </a:extLst>
          </p:cNvPr>
          <p:cNvSpPr/>
          <p:nvPr/>
        </p:nvSpPr>
        <p:spPr>
          <a:xfrm>
            <a:off x="4245537" y="1290168"/>
            <a:ext cx="1054566" cy="511775"/>
          </a:xfrm>
          <a:prstGeom prst="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super-2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1.0.0.2/32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7637F-4583-CB48-8F21-B7ACB7069A21}"/>
              </a:ext>
            </a:extLst>
          </p:cNvPr>
          <p:cNvSpPr/>
          <p:nvPr/>
        </p:nvSpPr>
        <p:spPr>
          <a:xfrm>
            <a:off x="5628363" y="1290168"/>
            <a:ext cx="1054566" cy="511775"/>
          </a:xfrm>
          <a:prstGeom prst="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super-3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1.0.0.3/32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8AC1EE-6287-4D4F-A868-2E545D7698F9}"/>
              </a:ext>
            </a:extLst>
          </p:cNvPr>
          <p:cNvCxnSpPr>
            <a:cxnSpLocks/>
            <a:stCxn id="84" idx="2"/>
            <a:endCxn id="4" idx="0"/>
          </p:cNvCxnSpPr>
          <p:nvPr/>
        </p:nvCxnSpPr>
        <p:spPr>
          <a:xfrm flipH="1">
            <a:off x="992756" y="1801943"/>
            <a:ext cx="2397238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9E0AC9-5652-6D45-A10C-D20D3ABB3E60}"/>
              </a:ext>
            </a:extLst>
          </p:cNvPr>
          <p:cNvCxnSpPr>
            <a:cxnSpLocks/>
            <a:stCxn id="84" idx="2"/>
            <a:endCxn id="66" idx="0"/>
          </p:cNvCxnSpPr>
          <p:nvPr/>
        </p:nvCxnSpPr>
        <p:spPr>
          <a:xfrm>
            <a:off x="3389994" y="1801943"/>
            <a:ext cx="5119708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F9BB4A-38DC-FC42-BF82-FBC58D2B2B57}"/>
              </a:ext>
            </a:extLst>
          </p:cNvPr>
          <p:cNvCxnSpPr>
            <a:cxnSpLocks/>
            <a:stCxn id="85" idx="2"/>
            <a:endCxn id="4" idx="0"/>
          </p:cNvCxnSpPr>
          <p:nvPr/>
        </p:nvCxnSpPr>
        <p:spPr>
          <a:xfrm flipH="1">
            <a:off x="992756" y="1801943"/>
            <a:ext cx="3780064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DA2B506-2A62-8348-92B0-FFB0BD31CAC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 flipH="1">
            <a:off x="3758408" y="1801943"/>
            <a:ext cx="1014412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922A14-715E-AC41-B238-2C03C5240E25}"/>
              </a:ext>
            </a:extLst>
          </p:cNvPr>
          <p:cNvCxnSpPr>
            <a:cxnSpLocks/>
            <a:stCxn id="86" idx="2"/>
            <a:endCxn id="4" idx="0"/>
          </p:cNvCxnSpPr>
          <p:nvPr/>
        </p:nvCxnSpPr>
        <p:spPr>
          <a:xfrm flipH="1">
            <a:off x="992756" y="1801943"/>
            <a:ext cx="5162890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1C846D-2EDE-0848-A674-76A59849E706}"/>
              </a:ext>
            </a:extLst>
          </p:cNvPr>
          <p:cNvCxnSpPr>
            <a:cxnSpLocks/>
            <a:stCxn id="86" idx="2"/>
            <a:endCxn id="8" idx="0"/>
          </p:cNvCxnSpPr>
          <p:nvPr/>
        </p:nvCxnSpPr>
        <p:spPr>
          <a:xfrm flipH="1">
            <a:off x="3758408" y="1801943"/>
            <a:ext cx="2397238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4F346B-803F-CB4B-B7BB-899A28A15F1A}"/>
              </a:ext>
            </a:extLst>
          </p:cNvPr>
          <p:cNvCxnSpPr>
            <a:cxnSpLocks/>
            <a:stCxn id="84" idx="2"/>
            <a:endCxn id="64" idx="0"/>
          </p:cNvCxnSpPr>
          <p:nvPr/>
        </p:nvCxnSpPr>
        <p:spPr>
          <a:xfrm>
            <a:off x="3389994" y="1801943"/>
            <a:ext cx="2354056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6CE3FAC-6A5B-6B4D-9D17-EC91EBAA43C1}"/>
              </a:ext>
            </a:extLst>
          </p:cNvPr>
          <p:cNvCxnSpPr>
            <a:cxnSpLocks/>
            <a:stCxn id="85" idx="2"/>
            <a:endCxn id="7" idx="0"/>
          </p:cNvCxnSpPr>
          <p:nvPr/>
        </p:nvCxnSpPr>
        <p:spPr>
          <a:xfrm flipH="1">
            <a:off x="2375582" y="1801943"/>
            <a:ext cx="2397238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4B17E4-9D48-1440-944F-182F94D7FC45}"/>
              </a:ext>
            </a:extLst>
          </p:cNvPr>
          <p:cNvCxnSpPr>
            <a:cxnSpLocks/>
            <a:stCxn id="86" idx="2"/>
            <a:endCxn id="7" idx="0"/>
          </p:cNvCxnSpPr>
          <p:nvPr/>
        </p:nvCxnSpPr>
        <p:spPr>
          <a:xfrm flipH="1">
            <a:off x="2375582" y="1801943"/>
            <a:ext cx="3780064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8DFF7E5-0B57-0A40-8F34-574FEBCA31F1}"/>
              </a:ext>
            </a:extLst>
          </p:cNvPr>
          <p:cNvCxnSpPr>
            <a:cxnSpLocks/>
            <a:stCxn id="84" idx="2"/>
            <a:endCxn id="7" idx="0"/>
          </p:cNvCxnSpPr>
          <p:nvPr/>
        </p:nvCxnSpPr>
        <p:spPr>
          <a:xfrm flipH="1">
            <a:off x="2375582" y="1801943"/>
            <a:ext cx="1014412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002427B-B337-FF46-9D38-F6B749639D40}"/>
              </a:ext>
            </a:extLst>
          </p:cNvPr>
          <p:cNvCxnSpPr>
            <a:cxnSpLocks/>
            <a:stCxn id="84" idx="2"/>
            <a:endCxn id="8" idx="0"/>
          </p:cNvCxnSpPr>
          <p:nvPr/>
        </p:nvCxnSpPr>
        <p:spPr>
          <a:xfrm>
            <a:off x="3389994" y="1801943"/>
            <a:ext cx="368414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695456-5B54-CB4A-9496-89827C431612}"/>
              </a:ext>
            </a:extLst>
          </p:cNvPr>
          <p:cNvCxnSpPr>
            <a:cxnSpLocks/>
            <a:stCxn id="84" idx="2"/>
            <a:endCxn id="65" idx="0"/>
          </p:cNvCxnSpPr>
          <p:nvPr/>
        </p:nvCxnSpPr>
        <p:spPr>
          <a:xfrm>
            <a:off x="3389994" y="1801943"/>
            <a:ext cx="3736882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E74A1A-9BB6-6047-BAEC-CE6C57F035DB}"/>
              </a:ext>
            </a:extLst>
          </p:cNvPr>
          <p:cNvCxnSpPr>
            <a:cxnSpLocks/>
            <a:stCxn id="85" idx="2"/>
            <a:endCxn id="64" idx="0"/>
          </p:cNvCxnSpPr>
          <p:nvPr/>
        </p:nvCxnSpPr>
        <p:spPr>
          <a:xfrm>
            <a:off x="4772820" y="1801943"/>
            <a:ext cx="971230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9B2BBB6-7E34-CB44-A38F-4DE9AC4AB7D2}"/>
              </a:ext>
            </a:extLst>
          </p:cNvPr>
          <p:cNvCxnSpPr>
            <a:cxnSpLocks/>
            <a:stCxn id="85" idx="2"/>
            <a:endCxn id="65" idx="0"/>
          </p:cNvCxnSpPr>
          <p:nvPr/>
        </p:nvCxnSpPr>
        <p:spPr>
          <a:xfrm>
            <a:off x="4772820" y="1801943"/>
            <a:ext cx="2354056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877EC08-FA0C-C142-AE52-D72A8DB5BF96}"/>
              </a:ext>
            </a:extLst>
          </p:cNvPr>
          <p:cNvCxnSpPr>
            <a:cxnSpLocks/>
            <a:stCxn id="85" idx="2"/>
            <a:endCxn id="66" idx="0"/>
          </p:cNvCxnSpPr>
          <p:nvPr/>
        </p:nvCxnSpPr>
        <p:spPr>
          <a:xfrm>
            <a:off x="4772820" y="1801943"/>
            <a:ext cx="3736882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A16CE4-E988-4E47-B6F2-E42A27DC169B}"/>
              </a:ext>
            </a:extLst>
          </p:cNvPr>
          <p:cNvCxnSpPr>
            <a:cxnSpLocks/>
            <a:stCxn id="86" idx="2"/>
            <a:endCxn id="64" idx="0"/>
          </p:cNvCxnSpPr>
          <p:nvPr/>
        </p:nvCxnSpPr>
        <p:spPr>
          <a:xfrm flipH="1">
            <a:off x="5744050" y="1801943"/>
            <a:ext cx="411596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86B805-B3B4-114B-878F-FA1749F84521}"/>
              </a:ext>
            </a:extLst>
          </p:cNvPr>
          <p:cNvCxnSpPr>
            <a:cxnSpLocks/>
            <a:stCxn id="86" idx="2"/>
            <a:endCxn id="65" idx="0"/>
          </p:cNvCxnSpPr>
          <p:nvPr/>
        </p:nvCxnSpPr>
        <p:spPr>
          <a:xfrm>
            <a:off x="6155646" y="1801943"/>
            <a:ext cx="971230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E23BDD3-E31E-DC4E-9C36-F29915A6D27A}"/>
              </a:ext>
            </a:extLst>
          </p:cNvPr>
          <p:cNvCxnSpPr>
            <a:cxnSpLocks/>
            <a:stCxn id="86" idx="2"/>
            <a:endCxn id="66" idx="0"/>
          </p:cNvCxnSpPr>
          <p:nvPr/>
        </p:nvCxnSpPr>
        <p:spPr>
          <a:xfrm>
            <a:off x="6155646" y="1801943"/>
            <a:ext cx="2354056" cy="148683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BAE00C88-1096-A341-9470-DEF5AFBF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46237" y="2864508"/>
            <a:ext cx="291605" cy="291605"/>
          </a:xfrm>
          <a:prstGeom prst="rect">
            <a:avLst/>
          </a:prstGeom>
        </p:spPr>
      </p:pic>
      <p:sp>
        <p:nvSpPr>
          <p:cNvPr id="125" name="Down Arrow 124">
            <a:extLst>
              <a:ext uri="{FF2B5EF4-FFF2-40B4-BE49-F238E27FC236}">
                <a16:creationId xmlns:a16="http://schemas.microsoft.com/office/drawing/2014/main" id="{A82294D0-C653-6642-AC23-2FFA88E40471}"/>
              </a:ext>
            </a:extLst>
          </p:cNvPr>
          <p:cNvSpPr/>
          <p:nvPr/>
        </p:nvSpPr>
        <p:spPr>
          <a:xfrm rot="4246959" flipH="1">
            <a:off x="4019154" y="2004465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Down Arrow 125">
            <a:extLst>
              <a:ext uri="{FF2B5EF4-FFF2-40B4-BE49-F238E27FC236}">
                <a16:creationId xmlns:a16="http://schemas.microsoft.com/office/drawing/2014/main" id="{BD3ABC9B-2F64-5F49-A003-CB0ED15E8CF7}"/>
              </a:ext>
            </a:extLst>
          </p:cNvPr>
          <p:cNvSpPr/>
          <p:nvPr/>
        </p:nvSpPr>
        <p:spPr>
          <a:xfrm rot="3731017" flipH="1">
            <a:off x="4260944" y="2009727"/>
            <a:ext cx="119250" cy="1284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Down Arrow 126">
            <a:extLst>
              <a:ext uri="{FF2B5EF4-FFF2-40B4-BE49-F238E27FC236}">
                <a16:creationId xmlns:a16="http://schemas.microsoft.com/office/drawing/2014/main" id="{68BCEB37-91F2-834B-850C-1395F15A32BB}"/>
              </a:ext>
            </a:extLst>
          </p:cNvPr>
          <p:cNvSpPr/>
          <p:nvPr/>
        </p:nvSpPr>
        <p:spPr>
          <a:xfrm rot="1813588" flipH="1">
            <a:off x="4537639" y="2012526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1EB342A4-D8C8-F048-A921-763290FE093C}"/>
              </a:ext>
            </a:extLst>
          </p:cNvPr>
          <p:cNvSpPr/>
          <p:nvPr/>
        </p:nvSpPr>
        <p:spPr>
          <a:xfrm rot="19568067" flipH="1">
            <a:off x="4893770" y="2013573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169F656B-C0C4-2C41-8E38-A1510FF0EC2E}"/>
              </a:ext>
            </a:extLst>
          </p:cNvPr>
          <p:cNvSpPr/>
          <p:nvPr/>
        </p:nvSpPr>
        <p:spPr>
          <a:xfrm rot="18186103" flipH="1">
            <a:off x="5146250" y="2012044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33638FA8-EC60-3640-9FA0-E6F1D04FB426}"/>
              </a:ext>
            </a:extLst>
          </p:cNvPr>
          <p:cNvSpPr/>
          <p:nvPr/>
        </p:nvSpPr>
        <p:spPr>
          <a:xfrm rot="17544732" flipH="1">
            <a:off x="5403639" y="2006631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D53F31D8-39FA-CE41-8F99-1904F62196A6}"/>
              </a:ext>
            </a:extLst>
          </p:cNvPr>
          <p:cNvSpPr/>
          <p:nvPr/>
        </p:nvSpPr>
        <p:spPr>
          <a:xfrm rot="4521554" flipH="1">
            <a:off x="5549412" y="1892584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Down Arrow 131">
            <a:extLst>
              <a:ext uri="{FF2B5EF4-FFF2-40B4-BE49-F238E27FC236}">
                <a16:creationId xmlns:a16="http://schemas.microsoft.com/office/drawing/2014/main" id="{46D1CE4F-1F94-CD4B-BCFF-B3B25914D7D1}"/>
              </a:ext>
            </a:extLst>
          </p:cNvPr>
          <p:cNvSpPr/>
          <p:nvPr/>
        </p:nvSpPr>
        <p:spPr>
          <a:xfrm rot="4071597" flipH="1">
            <a:off x="5690048" y="1898093"/>
            <a:ext cx="119250" cy="1284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Down Arrow 132">
            <a:extLst>
              <a:ext uri="{FF2B5EF4-FFF2-40B4-BE49-F238E27FC236}">
                <a16:creationId xmlns:a16="http://schemas.microsoft.com/office/drawing/2014/main" id="{6C7D3BCE-EA87-304F-A4F1-8B09AB9786BE}"/>
              </a:ext>
            </a:extLst>
          </p:cNvPr>
          <p:cNvSpPr/>
          <p:nvPr/>
        </p:nvSpPr>
        <p:spPr>
          <a:xfrm rot="1144870" flipH="1">
            <a:off x="6056735" y="1898840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Down Arrow 133">
            <a:extLst>
              <a:ext uri="{FF2B5EF4-FFF2-40B4-BE49-F238E27FC236}">
                <a16:creationId xmlns:a16="http://schemas.microsoft.com/office/drawing/2014/main" id="{EDB1A925-9F67-A443-9D58-A866C8ACEE93}"/>
              </a:ext>
            </a:extLst>
          </p:cNvPr>
          <p:cNvSpPr/>
          <p:nvPr/>
        </p:nvSpPr>
        <p:spPr>
          <a:xfrm rot="19568067" flipH="1">
            <a:off x="6202229" y="1905209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Down Arrow 134">
            <a:extLst>
              <a:ext uri="{FF2B5EF4-FFF2-40B4-BE49-F238E27FC236}">
                <a16:creationId xmlns:a16="http://schemas.microsoft.com/office/drawing/2014/main" id="{F8074C84-EBE5-744E-B70F-7D1D35061C57}"/>
              </a:ext>
            </a:extLst>
          </p:cNvPr>
          <p:cNvSpPr/>
          <p:nvPr/>
        </p:nvSpPr>
        <p:spPr>
          <a:xfrm rot="18186103" flipH="1">
            <a:off x="6353978" y="1903681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Down Arrow 135">
            <a:extLst>
              <a:ext uri="{FF2B5EF4-FFF2-40B4-BE49-F238E27FC236}">
                <a16:creationId xmlns:a16="http://schemas.microsoft.com/office/drawing/2014/main" id="{FD205623-ECFF-704B-9133-76791FF85B30}"/>
              </a:ext>
            </a:extLst>
          </p:cNvPr>
          <p:cNvSpPr/>
          <p:nvPr/>
        </p:nvSpPr>
        <p:spPr>
          <a:xfrm rot="3156966" flipH="1">
            <a:off x="5835675" y="1905029"/>
            <a:ext cx="119251" cy="128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Down Arrow 138">
            <a:extLst>
              <a:ext uri="{FF2B5EF4-FFF2-40B4-BE49-F238E27FC236}">
                <a16:creationId xmlns:a16="http://schemas.microsoft.com/office/drawing/2014/main" id="{69B20844-5591-7342-96C8-200A241B059F}"/>
              </a:ext>
            </a:extLst>
          </p:cNvPr>
          <p:cNvSpPr/>
          <p:nvPr/>
        </p:nvSpPr>
        <p:spPr>
          <a:xfrm>
            <a:off x="7126876" y="1322091"/>
            <a:ext cx="349623" cy="37651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AC2BE38-4075-4B4E-88A6-DA0552CF339B}"/>
              </a:ext>
            </a:extLst>
          </p:cNvPr>
          <p:cNvSpPr txBox="1"/>
          <p:nvPr/>
        </p:nvSpPr>
        <p:spPr>
          <a:xfrm>
            <a:off x="7477131" y="1141017"/>
            <a:ext cx="335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Positive disaggregation prefix TIE for prefixes: </a:t>
            </a:r>
            <a:br>
              <a:rPr lang="en-US" sz="1200" dirty="0">
                <a:latin typeface="Avenir Book" panose="02000503020000020003" pitchFamily="2" charset="0"/>
              </a:rPr>
            </a:br>
            <a:r>
              <a:rPr lang="en-US" sz="1200" dirty="0">
                <a:latin typeface="Avenir Book" panose="02000503020000020003" pitchFamily="2" charset="0"/>
              </a:rPr>
              <a:t>2.0.1.1/32, 2.0.1.2/32, 2.0.1.3/32,</a:t>
            </a:r>
          </a:p>
          <a:p>
            <a:r>
              <a:rPr lang="en-US" sz="1200" dirty="0">
                <a:latin typeface="Avenir Book" panose="02000503020000020003" pitchFamily="2" charset="0"/>
              </a:rPr>
              <a:t>3.0.1.1/32, 3.0.1.2/32, 3.0.1.3/32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444A0E9-44EF-1847-8AA3-EE9B80E7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47864" y="2852824"/>
            <a:ext cx="291605" cy="29160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C18614A-51DC-DF4C-AC99-C48DF4D3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34024" y="2859422"/>
            <a:ext cx="291605" cy="291605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C67C9A7-2EC3-D24F-AC08-0E51D35AA71F}"/>
              </a:ext>
            </a:extLst>
          </p:cNvPr>
          <p:cNvSpPr/>
          <p:nvPr/>
        </p:nvSpPr>
        <p:spPr>
          <a:xfrm>
            <a:off x="134913" y="1124262"/>
            <a:ext cx="11872208" cy="4411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CA7D7F-6A8B-A343-9AE3-9229E255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1241780"/>
            <a:ext cx="11994776" cy="4374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35156" y="2506373"/>
            <a:ext cx="394951" cy="39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E634F-7B9B-1B42-AA7C-4B8E0C9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2499" y="2534256"/>
            <a:ext cx="394951" cy="394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7FAED0-A76D-664C-BD11-0058F3F7B9E0}"/>
              </a:ext>
            </a:extLst>
          </p:cNvPr>
          <p:cNvSpPr/>
          <p:nvPr/>
        </p:nvSpPr>
        <p:spPr>
          <a:xfrm>
            <a:off x="68632" y="1181412"/>
            <a:ext cx="12024756" cy="44919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09154CC-25F0-1647-8EF9-35C6D5CFF89E}"/>
              </a:ext>
            </a:extLst>
          </p:cNvPr>
          <p:cNvGrpSpPr/>
          <p:nvPr/>
        </p:nvGrpSpPr>
        <p:grpSpPr>
          <a:xfrm>
            <a:off x="1155711" y="2983044"/>
            <a:ext cx="2115671" cy="1371600"/>
            <a:chOff x="4195481" y="4231341"/>
            <a:chExt cx="2115671" cy="13716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AB88B6-443C-B941-B35B-761684A572B9}"/>
                </a:ext>
              </a:extLst>
            </p:cNvPr>
            <p:cNvSpPr/>
            <p:nvPr/>
          </p:nvSpPr>
          <p:spPr>
            <a:xfrm>
              <a:off x="4195481" y="4231341"/>
              <a:ext cx="2115671" cy="1371600"/>
            </a:xfrm>
            <a:prstGeom prst="rect">
              <a:avLst/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C060072-B3DF-B54E-8FF2-C34B10C42148}"/>
                </a:ext>
              </a:extLst>
            </p:cNvPr>
            <p:cNvSpPr/>
            <p:nvPr/>
          </p:nvSpPr>
          <p:spPr>
            <a:xfrm>
              <a:off x="4392705" y="4437529"/>
              <a:ext cx="466166" cy="3316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342D9E-1D81-7442-8E03-A9085346C409}"/>
                </a:ext>
              </a:extLst>
            </p:cNvPr>
            <p:cNvSpPr/>
            <p:nvPr/>
          </p:nvSpPr>
          <p:spPr>
            <a:xfrm>
              <a:off x="5011269" y="4437529"/>
              <a:ext cx="466166" cy="3316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CF0518-FBE6-F740-8C88-078D8B59A114}"/>
                </a:ext>
              </a:extLst>
            </p:cNvPr>
            <p:cNvSpPr/>
            <p:nvPr/>
          </p:nvSpPr>
          <p:spPr>
            <a:xfrm>
              <a:off x="5629834" y="4437528"/>
              <a:ext cx="466166" cy="3316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7B0F02-C3BB-414F-9C2B-D0A3AF1E48E9}"/>
                </a:ext>
              </a:extLst>
            </p:cNvPr>
            <p:cNvSpPr/>
            <p:nvPr/>
          </p:nvSpPr>
          <p:spPr>
            <a:xfrm>
              <a:off x="4392705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7E673E9-C3D6-2344-821F-387E4AB0A92A}"/>
                </a:ext>
              </a:extLst>
            </p:cNvPr>
            <p:cNvSpPr/>
            <p:nvPr/>
          </p:nvSpPr>
          <p:spPr>
            <a:xfrm>
              <a:off x="5011269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498AF9-54F6-AC4C-9E92-385655C0C08A}"/>
                </a:ext>
              </a:extLst>
            </p:cNvPr>
            <p:cNvSpPr/>
            <p:nvPr/>
          </p:nvSpPr>
          <p:spPr>
            <a:xfrm>
              <a:off x="5629834" y="5029198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579DCE6-384A-0542-836A-5DF378A470E5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4625788" y="4769223"/>
              <a:ext cx="0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D75FD4-60C0-7841-938A-37D02AED7AD0}"/>
                </a:ext>
              </a:extLst>
            </p:cNvPr>
            <p:cNvCxnSpPr>
              <a:cxnSpLocks/>
              <a:stCxn id="79" idx="2"/>
              <a:endCxn id="82" idx="0"/>
            </p:cNvCxnSpPr>
            <p:nvPr/>
          </p:nvCxnSpPr>
          <p:spPr>
            <a:xfrm>
              <a:off x="5244352" y="4769224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F338EE-103F-934F-BD3E-E7BA5541DDA3}"/>
                </a:ext>
              </a:extLst>
            </p:cNvPr>
            <p:cNvCxnSpPr>
              <a:cxnSpLocks/>
              <a:stCxn id="80" idx="2"/>
              <a:endCxn id="83" idx="0"/>
            </p:cNvCxnSpPr>
            <p:nvPr/>
          </p:nvCxnSpPr>
          <p:spPr>
            <a:xfrm>
              <a:off x="5862917" y="4769223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379FAC3-5BC4-F046-9D53-551649D775CC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 flipH="1">
              <a:off x="5244352" y="4769223"/>
              <a:ext cx="618566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26947FC-7898-724A-9053-48025D97FDBE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4625787" y="4769223"/>
              <a:ext cx="123713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1581D0-2826-364E-8C1B-D2A160ACE48F}"/>
                </a:ext>
              </a:extLst>
            </p:cNvPr>
            <p:cNvCxnSpPr>
              <a:cxnSpLocks/>
              <a:stCxn id="79" idx="2"/>
              <a:endCxn id="83" idx="0"/>
            </p:cNvCxnSpPr>
            <p:nvPr/>
          </p:nvCxnSpPr>
          <p:spPr>
            <a:xfrm>
              <a:off x="5244352" y="4769224"/>
              <a:ext cx="618565" cy="259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53F5F5B-BD6E-B749-9182-FB08AEA043A4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 flipH="1">
              <a:off x="4625788" y="4769223"/>
              <a:ext cx="618564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44FD5B5-BD3B-DE4E-AB10-CDB06DC74D8C}"/>
                </a:ext>
              </a:extLst>
            </p:cNvPr>
            <p:cNvCxnSpPr>
              <a:cxnSpLocks/>
              <a:stCxn id="78" idx="2"/>
              <a:endCxn id="82" idx="0"/>
            </p:cNvCxnSpPr>
            <p:nvPr/>
          </p:nvCxnSpPr>
          <p:spPr>
            <a:xfrm>
              <a:off x="4625788" y="4769224"/>
              <a:ext cx="618564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ABCA83C-91DC-6B46-B9A1-570B7A463957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4625786" y="4769223"/>
              <a:ext cx="1237131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7232AF1-443A-BC4D-A0F3-4CD5A9CB9FF8}"/>
              </a:ext>
            </a:extLst>
          </p:cNvPr>
          <p:cNvGrpSpPr/>
          <p:nvPr/>
        </p:nvGrpSpPr>
        <p:grpSpPr>
          <a:xfrm>
            <a:off x="729888" y="3352839"/>
            <a:ext cx="2115671" cy="1371600"/>
            <a:chOff x="4195481" y="4231341"/>
            <a:chExt cx="2115671" cy="13716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02C245D-A274-E44F-9B64-BAF536F89FD8}"/>
                </a:ext>
              </a:extLst>
            </p:cNvPr>
            <p:cNvSpPr/>
            <p:nvPr/>
          </p:nvSpPr>
          <p:spPr>
            <a:xfrm>
              <a:off x="4195481" y="4231341"/>
              <a:ext cx="2115671" cy="1371600"/>
            </a:xfrm>
            <a:prstGeom prst="rect">
              <a:avLst/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CD13689-C0DF-2C4D-89CF-4B7948B01CC5}"/>
                </a:ext>
              </a:extLst>
            </p:cNvPr>
            <p:cNvSpPr/>
            <p:nvPr/>
          </p:nvSpPr>
          <p:spPr>
            <a:xfrm>
              <a:off x="4392705" y="4437529"/>
              <a:ext cx="466166" cy="3316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651579-8C55-244B-9F15-9664F902ACFD}"/>
                </a:ext>
              </a:extLst>
            </p:cNvPr>
            <p:cNvSpPr/>
            <p:nvPr/>
          </p:nvSpPr>
          <p:spPr>
            <a:xfrm>
              <a:off x="5011269" y="4437529"/>
              <a:ext cx="466166" cy="3316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C55BDF-61E5-2746-BF6D-F02D5A183F63}"/>
                </a:ext>
              </a:extLst>
            </p:cNvPr>
            <p:cNvSpPr/>
            <p:nvPr/>
          </p:nvSpPr>
          <p:spPr>
            <a:xfrm>
              <a:off x="5629834" y="4437528"/>
              <a:ext cx="466166" cy="3316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0F6F98-9978-4044-A523-94641E2BBE63}"/>
                </a:ext>
              </a:extLst>
            </p:cNvPr>
            <p:cNvSpPr/>
            <p:nvPr/>
          </p:nvSpPr>
          <p:spPr>
            <a:xfrm>
              <a:off x="4392705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ADC3151-3FC4-8C49-A63F-1B9283966BE1}"/>
                </a:ext>
              </a:extLst>
            </p:cNvPr>
            <p:cNvSpPr/>
            <p:nvPr/>
          </p:nvSpPr>
          <p:spPr>
            <a:xfrm>
              <a:off x="5011269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FF9BB63-A6FB-0B46-A6B9-561B6C568F16}"/>
                </a:ext>
              </a:extLst>
            </p:cNvPr>
            <p:cNvSpPr/>
            <p:nvPr/>
          </p:nvSpPr>
          <p:spPr>
            <a:xfrm>
              <a:off x="5629834" y="5029198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A891015-7E52-8C49-98EE-FB8FE805B896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625788" y="4769223"/>
              <a:ext cx="0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83D1E8B-0CFF-564D-9009-43A6081D80EE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>
              <a:off x="5244352" y="4769224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E73673-E1D3-F542-9746-CA250D2D49D0}"/>
                </a:ext>
              </a:extLst>
            </p:cNvPr>
            <p:cNvCxnSpPr>
              <a:cxnSpLocks/>
              <a:stCxn id="63" idx="2"/>
              <a:endCxn id="66" idx="0"/>
            </p:cNvCxnSpPr>
            <p:nvPr/>
          </p:nvCxnSpPr>
          <p:spPr>
            <a:xfrm>
              <a:off x="5862917" y="4769223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7FDBC1-1C88-924E-85CF-DAA6B8FFD820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5244352" y="4769223"/>
              <a:ext cx="618566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DDF155-00FD-3942-91CD-0CAC309D4409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>
              <a:off x="4625787" y="4769223"/>
              <a:ext cx="123713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44C029E-8F1A-5046-9651-96C6AE033991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>
              <a:off x="5244352" y="4769224"/>
              <a:ext cx="618565" cy="259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9ED7EC-5E06-A040-A846-67A032A30412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H="1">
              <a:off x="4625788" y="4769223"/>
              <a:ext cx="618564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7EA0F26-6DFC-EE44-A339-85E86CC4684D}"/>
                </a:ext>
              </a:extLst>
            </p:cNvPr>
            <p:cNvCxnSpPr>
              <a:cxnSpLocks/>
              <a:stCxn id="61" idx="2"/>
              <a:endCxn id="65" idx="0"/>
            </p:cNvCxnSpPr>
            <p:nvPr/>
          </p:nvCxnSpPr>
          <p:spPr>
            <a:xfrm>
              <a:off x="4625788" y="4769224"/>
              <a:ext cx="618564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C0330A-FC52-CC4B-8ABF-53E07B6E23DF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4625786" y="4769223"/>
              <a:ext cx="1237131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FC7825-436C-D84F-8728-92C01591E0AF}"/>
              </a:ext>
            </a:extLst>
          </p:cNvPr>
          <p:cNvGrpSpPr/>
          <p:nvPr/>
        </p:nvGrpSpPr>
        <p:grpSpPr>
          <a:xfrm>
            <a:off x="326476" y="3760735"/>
            <a:ext cx="2115671" cy="1371600"/>
            <a:chOff x="4195481" y="4231341"/>
            <a:chExt cx="2115671" cy="1371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BAAE2E-50CB-2646-8402-20E7E2E66E09}"/>
                </a:ext>
              </a:extLst>
            </p:cNvPr>
            <p:cNvSpPr/>
            <p:nvPr/>
          </p:nvSpPr>
          <p:spPr>
            <a:xfrm>
              <a:off x="4195481" y="4231341"/>
              <a:ext cx="2115671" cy="1371600"/>
            </a:xfrm>
            <a:prstGeom prst="rect">
              <a:avLst/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C7FE1E-C492-F840-A4CF-04818A647D99}"/>
                </a:ext>
              </a:extLst>
            </p:cNvPr>
            <p:cNvSpPr/>
            <p:nvPr/>
          </p:nvSpPr>
          <p:spPr>
            <a:xfrm>
              <a:off x="4392705" y="4437529"/>
              <a:ext cx="466166" cy="3316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350092-3CEE-CD4A-854F-62F3A5FCC40E}"/>
                </a:ext>
              </a:extLst>
            </p:cNvPr>
            <p:cNvSpPr/>
            <p:nvPr/>
          </p:nvSpPr>
          <p:spPr>
            <a:xfrm>
              <a:off x="5011269" y="4437529"/>
              <a:ext cx="466166" cy="3316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81F8E-0AC4-4343-8B87-257C68436739}"/>
                </a:ext>
              </a:extLst>
            </p:cNvPr>
            <p:cNvSpPr/>
            <p:nvPr/>
          </p:nvSpPr>
          <p:spPr>
            <a:xfrm>
              <a:off x="5629834" y="4437528"/>
              <a:ext cx="466166" cy="3316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0BE9D6-ABB2-BE41-8DF1-1D31F27E2C02}"/>
                </a:ext>
              </a:extLst>
            </p:cNvPr>
            <p:cNvSpPr/>
            <p:nvPr/>
          </p:nvSpPr>
          <p:spPr>
            <a:xfrm>
              <a:off x="4392705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C3B461-0B5C-074E-A43E-27E88C486B8E}"/>
                </a:ext>
              </a:extLst>
            </p:cNvPr>
            <p:cNvSpPr/>
            <p:nvPr/>
          </p:nvSpPr>
          <p:spPr>
            <a:xfrm>
              <a:off x="5011269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A30CE4-1765-4245-BC40-61F912CFCD46}"/>
                </a:ext>
              </a:extLst>
            </p:cNvPr>
            <p:cNvSpPr/>
            <p:nvPr/>
          </p:nvSpPr>
          <p:spPr>
            <a:xfrm>
              <a:off x="5629834" y="5029198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B2AAE2-BE39-AC46-86CD-EB224E20922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4625788" y="4769223"/>
              <a:ext cx="0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328AB4-165F-0E4F-9E9C-9D764FE1182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5244352" y="4769224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4B6305-36BE-0D49-8C46-779F124E207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862917" y="4769223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A0B341-5268-D84C-B9D7-B96279133D4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5244352" y="4769223"/>
              <a:ext cx="618566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5576E6-F3D3-454A-A5B6-AAFC318CDBF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625787" y="4769223"/>
              <a:ext cx="123713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2904E6-E730-CF48-A564-588EF4136C31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5244352" y="4769224"/>
              <a:ext cx="618565" cy="259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0F1D3-E366-6B49-AA9B-E87666EDC80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4625788" y="4769223"/>
              <a:ext cx="618564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6AB1BCB-7B76-DF47-8BF8-4F3DB1EFF135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4625788" y="4769224"/>
              <a:ext cx="618564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DFF1E5-79A8-A741-83C3-214961F9347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4625786" y="4769223"/>
              <a:ext cx="1237131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E27F4C2-A5D2-FE4E-B2E2-749C161607F5}"/>
              </a:ext>
            </a:extLst>
          </p:cNvPr>
          <p:cNvGrpSpPr/>
          <p:nvPr/>
        </p:nvGrpSpPr>
        <p:grpSpPr>
          <a:xfrm>
            <a:off x="522288" y="1701552"/>
            <a:ext cx="1147474" cy="2124628"/>
            <a:chOff x="4444256" y="1773334"/>
            <a:chExt cx="1147474" cy="2124628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D8A80D81-BC2A-9945-A97A-0294ECE5FFF3}"/>
                </a:ext>
              </a:extLst>
            </p:cNvPr>
            <p:cNvSpPr/>
            <p:nvPr/>
          </p:nvSpPr>
          <p:spPr>
            <a:xfrm rot="5400000" flipV="1">
              <a:off x="3955679" y="2261911"/>
              <a:ext cx="2124628" cy="1147474"/>
            </a:xfrm>
            <a:prstGeom prst="parallelogram">
              <a:avLst>
                <a:gd name="adj" fmla="val 94470"/>
              </a:avLst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2157E53B-C411-B740-A6CB-461CBAB7C6E8}"/>
                </a:ext>
              </a:extLst>
            </p:cNvPr>
            <p:cNvSpPr/>
            <p:nvPr/>
          </p:nvSpPr>
          <p:spPr>
            <a:xfrm rot="5400000" flipV="1">
              <a:off x="4427054" y="2919437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4477EA4E-DF5A-8740-B489-EAD33CD1599D}"/>
                </a:ext>
              </a:extLst>
            </p:cNvPr>
            <p:cNvSpPr/>
            <p:nvPr/>
          </p:nvSpPr>
          <p:spPr>
            <a:xfrm rot="5400000" flipV="1">
              <a:off x="4897676" y="2497959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F592011-EE89-B743-9195-66E432E39F33}"/>
              </a:ext>
            </a:extLst>
          </p:cNvPr>
          <p:cNvCxnSpPr>
            <a:cxnSpLocks/>
            <a:stCxn id="4" idx="0"/>
            <a:endCxn id="95" idx="2"/>
          </p:cNvCxnSpPr>
          <p:nvPr/>
        </p:nvCxnSpPr>
        <p:spPr>
          <a:xfrm flipV="1">
            <a:off x="756783" y="3209416"/>
            <a:ext cx="100584" cy="757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D5DB212-D538-B041-A207-D547A82D7E23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857367" y="3209416"/>
            <a:ext cx="302828" cy="3496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57384BB-859B-064C-B76D-B360269A3461}"/>
              </a:ext>
            </a:extLst>
          </p:cNvPr>
          <p:cNvCxnSpPr>
            <a:cxnSpLocks/>
            <a:stCxn id="78" idx="0"/>
            <a:endCxn id="95" idx="2"/>
          </p:cNvCxnSpPr>
          <p:nvPr/>
        </p:nvCxnSpPr>
        <p:spPr>
          <a:xfrm flipH="1">
            <a:off x="857367" y="3189232"/>
            <a:ext cx="728651" cy="20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E27FEB8-473B-F843-A2D3-9F88905D6715}"/>
              </a:ext>
            </a:extLst>
          </p:cNvPr>
          <p:cNvCxnSpPr>
            <a:cxnSpLocks/>
            <a:stCxn id="4" idx="0"/>
            <a:endCxn id="96" idx="2"/>
          </p:cNvCxnSpPr>
          <p:nvPr/>
        </p:nvCxnSpPr>
        <p:spPr>
          <a:xfrm flipV="1">
            <a:off x="756783" y="2787938"/>
            <a:ext cx="571206" cy="117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43D1391-24DD-924F-96E3-69904126A016}"/>
              </a:ext>
            </a:extLst>
          </p:cNvPr>
          <p:cNvCxnSpPr>
            <a:cxnSpLocks/>
            <a:stCxn id="61" idx="0"/>
            <a:endCxn id="96" idx="2"/>
          </p:cNvCxnSpPr>
          <p:nvPr/>
        </p:nvCxnSpPr>
        <p:spPr>
          <a:xfrm flipV="1">
            <a:off x="1160195" y="2787938"/>
            <a:ext cx="167794" cy="7710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F916DF5-FDFF-CF4E-8B74-8D9321730CA8}"/>
              </a:ext>
            </a:extLst>
          </p:cNvPr>
          <p:cNvCxnSpPr>
            <a:cxnSpLocks/>
            <a:stCxn id="78" idx="0"/>
            <a:endCxn id="96" idx="2"/>
          </p:cNvCxnSpPr>
          <p:nvPr/>
        </p:nvCxnSpPr>
        <p:spPr>
          <a:xfrm flipH="1" flipV="1">
            <a:off x="1327989" y="2787938"/>
            <a:ext cx="258029" cy="4012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077CA2-873F-4240-917A-3C6F801B21DF}"/>
              </a:ext>
            </a:extLst>
          </p:cNvPr>
          <p:cNvGrpSpPr/>
          <p:nvPr/>
        </p:nvGrpSpPr>
        <p:grpSpPr>
          <a:xfrm>
            <a:off x="1139734" y="1710962"/>
            <a:ext cx="1147474" cy="2124628"/>
            <a:chOff x="4444256" y="1773334"/>
            <a:chExt cx="1147474" cy="2124628"/>
          </a:xfrm>
        </p:grpSpPr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CE869BF9-A97C-D646-B926-5C2FDE4E2A86}"/>
                </a:ext>
              </a:extLst>
            </p:cNvPr>
            <p:cNvSpPr/>
            <p:nvPr/>
          </p:nvSpPr>
          <p:spPr>
            <a:xfrm rot="5400000" flipV="1">
              <a:off x="3955679" y="2261911"/>
              <a:ext cx="2124628" cy="1147474"/>
            </a:xfrm>
            <a:prstGeom prst="parallelogram">
              <a:avLst>
                <a:gd name="adj" fmla="val 94470"/>
              </a:avLst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Parallelogram 99">
              <a:extLst>
                <a:ext uri="{FF2B5EF4-FFF2-40B4-BE49-F238E27FC236}">
                  <a16:creationId xmlns:a16="http://schemas.microsoft.com/office/drawing/2014/main" id="{D5C9B917-84AD-1047-9CA5-59838FD76D1F}"/>
                </a:ext>
              </a:extLst>
            </p:cNvPr>
            <p:cNvSpPr/>
            <p:nvPr/>
          </p:nvSpPr>
          <p:spPr>
            <a:xfrm rot="5400000" flipV="1">
              <a:off x="4427054" y="2919437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Parallelogram 100">
              <a:extLst>
                <a:ext uri="{FF2B5EF4-FFF2-40B4-BE49-F238E27FC236}">
                  <a16:creationId xmlns:a16="http://schemas.microsoft.com/office/drawing/2014/main" id="{160DF333-C302-1845-BE56-10DF5EFF5464}"/>
                </a:ext>
              </a:extLst>
            </p:cNvPr>
            <p:cNvSpPr/>
            <p:nvPr/>
          </p:nvSpPr>
          <p:spPr>
            <a:xfrm rot="5400000" flipV="1">
              <a:off x="4897676" y="2497959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3F329DD-3944-EA42-85AF-E0E8CA02573A}"/>
              </a:ext>
            </a:extLst>
          </p:cNvPr>
          <p:cNvCxnSpPr>
            <a:cxnSpLocks/>
            <a:stCxn id="5" idx="0"/>
            <a:endCxn id="100" idx="2"/>
          </p:cNvCxnSpPr>
          <p:nvPr/>
        </p:nvCxnSpPr>
        <p:spPr>
          <a:xfrm flipV="1">
            <a:off x="1375347" y="3218826"/>
            <a:ext cx="99466" cy="748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397BDF9-B693-F644-9173-6B2A2A4E6998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1375347" y="2797348"/>
            <a:ext cx="570088" cy="1169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E26FF9-0B5C-1643-BC72-78B309961ED9}"/>
              </a:ext>
            </a:extLst>
          </p:cNvPr>
          <p:cNvCxnSpPr>
            <a:cxnSpLocks/>
            <a:stCxn id="62" idx="0"/>
            <a:endCxn id="100" idx="2"/>
          </p:cNvCxnSpPr>
          <p:nvPr/>
        </p:nvCxnSpPr>
        <p:spPr>
          <a:xfrm flipH="1" flipV="1">
            <a:off x="1474813" y="3218826"/>
            <a:ext cx="303946" cy="3402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2B14320-84A3-7A43-932B-8C5E5405FAFF}"/>
              </a:ext>
            </a:extLst>
          </p:cNvPr>
          <p:cNvCxnSpPr>
            <a:cxnSpLocks/>
            <a:stCxn id="62" idx="0"/>
            <a:endCxn id="101" idx="2"/>
          </p:cNvCxnSpPr>
          <p:nvPr/>
        </p:nvCxnSpPr>
        <p:spPr>
          <a:xfrm flipV="1">
            <a:off x="1778759" y="2797348"/>
            <a:ext cx="166676" cy="761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63A8490-DB18-0543-8EFA-65E5E89620EA}"/>
              </a:ext>
            </a:extLst>
          </p:cNvPr>
          <p:cNvCxnSpPr>
            <a:cxnSpLocks/>
            <a:stCxn id="79" idx="0"/>
            <a:endCxn id="100" idx="2"/>
          </p:cNvCxnSpPr>
          <p:nvPr/>
        </p:nvCxnSpPr>
        <p:spPr>
          <a:xfrm flipH="1">
            <a:off x="1474813" y="3189232"/>
            <a:ext cx="729769" cy="295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FCD49F9-943E-B741-B15B-1005378FA35A}"/>
              </a:ext>
            </a:extLst>
          </p:cNvPr>
          <p:cNvCxnSpPr>
            <a:cxnSpLocks/>
            <a:stCxn id="79" idx="0"/>
            <a:endCxn id="101" idx="2"/>
          </p:cNvCxnSpPr>
          <p:nvPr/>
        </p:nvCxnSpPr>
        <p:spPr>
          <a:xfrm flipH="1" flipV="1">
            <a:off x="1945435" y="2797348"/>
            <a:ext cx="259147" cy="391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992D89-725F-8D4E-B34B-102CFFA8DB98}"/>
              </a:ext>
            </a:extLst>
          </p:cNvPr>
          <p:cNvGrpSpPr/>
          <p:nvPr/>
        </p:nvGrpSpPr>
        <p:grpSpPr>
          <a:xfrm>
            <a:off x="1779620" y="1712307"/>
            <a:ext cx="1147474" cy="2124628"/>
            <a:chOff x="4444256" y="1773334"/>
            <a:chExt cx="1147474" cy="2124628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9CCEF59F-123C-8A41-BEAE-9F7BCC7CB309}"/>
                </a:ext>
              </a:extLst>
            </p:cNvPr>
            <p:cNvSpPr/>
            <p:nvPr/>
          </p:nvSpPr>
          <p:spPr>
            <a:xfrm rot="5400000" flipV="1">
              <a:off x="3955679" y="2261911"/>
              <a:ext cx="2124628" cy="1147474"/>
            </a:xfrm>
            <a:prstGeom prst="parallelogram">
              <a:avLst>
                <a:gd name="adj" fmla="val 94470"/>
              </a:avLst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Parallelogram 103">
              <a:extLst>
                <a:ext uri="{FF2B5EF4-FFF2-40B4-BE49-F238E27FC236}">
                  <a16:creationId xmlns:a16="http://schemas.microsoft.com/office/drawing/2014/main" id="{E2116599-5A70-4E45-88EE-38E63D3B1343}"/>
                </a:ext>
              </a:extLst>
            </p:cNvPr>
            <p:cNvSpPr/>
            <p:nvPr/>
          </p:nvSpPr>
          <p:spPr>
            <a:xfrm rot="5400000" flipV="1">
              <a:off x="4427054" y="2919437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89F45520-95DD-9741-AFB7-07F0E72B9EA2}"/>
                </a:ext>
              </a:extLst>
            </p:cNvPr>
            <p:cNvSpPr/>
            <p:nvPr/>
          </p:nvSpPr>
          <p:spPr>
            <a:xfrm rot="5400000" flipV="1">
              <a:off x="4897676" y="2497959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2E2177B-1D39-CC45-83FC-AA15A6563F01}"/>
              </a:ext>
            </a:extLst>
          </p:cNvPr>
          <p:cNvCxnSpPr>
            <a:cxnSpLocks/>
            <a:stCxn id="104" idx="2"/>
            <a:endCxn id="6" idx="0"/>
          </p:cNvCxnSpPr>
          <p:nvPr/>
        </p:nvCxnSpPr>
        <p:spPr>
          <a:xfrm flipH="1">
            <a:off x="1993912" y="3220171"/>
            <a:ext cx="120787" cy="74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6A0A7AF-82A6-5B4F-88DB-718F51E6CE71}"/>
              </a:ext>
            </a:extLst>
          </p:cNvPr>
          <p:cNvCxnSpPr>
            <a:cxnSpLocks/>
            <a:stCxn id="105" idx="2"/>
            <a:endCxn id="6" idx="0"/>
          </p:cNvCxnSpPr>
          <p:nvPr/>
        </p:nvCxnSpPr>
        <p:spPr>
          <a:xfrm flipH="1">
            <a:off x="1993912" y="2798693"/>
            <a:ext cx="591409" cy="1168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F61461C-AF07-A04B-8E91-B41C86E87A7C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>
            <a:off x="2114699" y="3220171"/>
            <a:ext cx="282625" cy="338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660F35E-662E-BA44-A581-E3171A973EE4}"/>
              </a:ext>
            </a:extLst>
          </p:cNvPr>
          <p:cNvCxnSpPr>
            <a:cxnSpLocks/>
            <a:stCxn id="105" idx="2"/>
            <a:endCxn id="63" idx="0"/>
          </p:cNvCxnSpPr>
          <p:nvPr/>
        </p:nvCxnSpPr>
        <p:spPr>
          <a:xfrm flipH="1">
            <a:off x="2397324" y="2798693"/>
            <a:ext cx="187997" cy="7603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A85775D-75D4-104C-8409-8E131342D896}"/>
              </a:ext>
            </a:extLst>
          </p:cNvPr>
          <p:cNvCxnSpPr>
            <a:cxnSpLocks/>
            <a:stCxn id="105" idx="2"/>
            <a:endCxn id="80" idx="0"/>
          </p:cNvCxnSpPr>
          <p:nvPr/>
        </p:nvCxnSpPr>
        <p:spPr>
          <a:xfrm>
            <a:off x="2585321" y="2798693"/>
            <a:ext cx="237826" cy="3905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79D3ED5-50E7-FA47-B97A-1DF40681C8C4}"/>
              </a:ext>
            </a:extLst>
          </p:cNvPr>
          <p:cNvCxnSpPr>
            <a:cxnSpLocks/>
            <a:stCxn id="104" idx="2"/>
            <a:endCxn id="80" idx="0"/>
          </p:cNvCxnSpPr>
          <p:nvPr/>
        </p:nvCxnSpPr>
        <p:spPr>
          <a:xfrm flipV="1">
            <a:off x="2114699" y="3189231"/>
            <a:ext cx="708448" cy="30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Parallelogram 119">
            <a:extLst>
              <a:ext uri="{FF2B5EF4-FFF2-40B4-BE49-F238E27FC236}">
                <a16:creationId xmlns:a16="http://schemas.microsoft.com/office/drawing/2014/main" id="{8093B3D0-1A37-3141-9317-1B6BCD18A3B6}"/>
              </a:ext>
            </a:extLst>
          </p:cNvPr>
          <p:cNvSpPr/>
          <p:nvPr/>
        </p:nvSpPr>
        <p:spPr>
          <a:xfrm rot="5400000" flipV="1">
            <a:off x="1692948" y="2468784"/>
            <a:ext cx="391885" cy="212795"/>
          </a:xfrm>
          <a:prstGeom prst="parallelogram">
            <a:avLst>
              <a:gd name="adj" fmla="val 9447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2" name="Parallelogram 121">
            <a:extLst>
              <a:ext uri="{FF2B5EF4-FFF2-40B4-BE49-F238E27FC236}">
                <a16:creationId xmlns:a16="http://schemas.microsoft.com/office/drawing/2014/main" id="{9B5D710F-85AE-0E4B-A265-E6D8055858FB}"/>
              </a:ext>
            </a:extLst>
          </p:cNvPr>
          <p:cNvSpPr/>
          <p:nvPr/>
        </p:nvSpPr>
        <p:spPr>
          <a:xfrm rot="5400000" flipV="1">
            <a:off x="2299391" y="2504349"/>
            <a:ext cx="437297" cy="212795"/>
          </a:xfrm>
          <a:prstGeom prst="parallelogram">
            <a:avLst>
              <a:gd name="adj" fmla="val 944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6FA33285-559A-B046-88AF-964F06FAB1AD}"/>
              </a:ext>
            </a:extLst>
          </p:cNvPr>
          <p:cNvSpPr/>
          <p:nvPr/>
        </p:nvSpPr>
        <p:spPr>
          <a:xfrm rot="5400000" flipV="1">
            <a:off x="1066420" y="2456012"/>
            <a:ext cx="401294" cy="212795"/>
          </a:xfrm>
          <a:prstGeom prst="parallelogram">
            <a:avLst>
              <a:gd name="adj" fmla="val 944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79360B4D-0BA6-0446-8E46-130BC57DFCC7}"/>
              </a:ext>
            </a:extLst>
          </p:cNvPr>
          <p:cNvSpPr/>
          <p:nvPr/>
        </p:nvSpPr>
        <p:spPr>
          <a:xfrm rot="5400000" flipV="1">
            <a:off x="1203257" y="2917192"/>
            <a:ext cx="437297" cy="212795"/>
          </a:xfrm>
          <a:prstGeom prst="parallelogram">
            <a:avLst>
              <a:gd name="adj" fmla="val 9447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Parallelogram 106">
            <a:extLst>
              <a:ext uri="{FF2B5EF4-FFF2-40B4-BE49-F238E27FC236}">
                <a16:creationId xmlns:a16="http://schemas.microsoft.com/office/drawing/2014/main" id="{4F97C0CD-B325-A24D-83DA-5E1091572032}"/>
              </a:ext>
            </a:extLst>
          </p:cNvPr>
          <p:cNvSpPr/>
          <p:nvPr/>
        </p:nvSpPr>
        <p:spPr>
          <a:xfrm rot="5400000" flipV="1">
            <a:off x="1832407" y="2930051"/>
            <a:ext cx="437297" cy="212795"/>
          </a:xfrm>
          <a:prstGeom prst="parallelogram">
            <a:avLst>
              <a:gd name="adj" fmla="val 944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id="{BBCDBDA1-E069-604F-BA98-213D7EBAD21A}"/>
              </a:ext>
            </a:extLst>
          </p:cNvPr>
          <p:cNvSpPr/>
          <p:nvPr/>
        </p:nvSpPr>
        <p:spPr>
          <a:xfrm rot="5400000" flipV="1">
            <a:off x="581434" y="2899715"/>
            <a:ext cx="437297" cy="212795"/>
          </a:xfrm>
          <a:prstGeom prst="parallelogram">
            <a:avLst>
              <a:gd name="adj" fmla="val 944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6642B-B2CC-754C-8F23-0C2518913A48}"/>
              </a:ext>
            </a:extLst>
          </p:cNvPr>
          <p:cNvSpPr/>
          <p:nvPr/>
        </p:nvSpPr>
        <p:spPr>
          <a:xfrm>
            <a:off x="134913" y="1554862"/>
            <a:ext cx="11872208" cy="37666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3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E634F-7B9B-1B42-AA7C-4B8E0C9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07993" y="2506373"/>
            <a:ext cx="394951" cy="394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899CB9-FB73-4F46-9A8C-B8181821BEC8}"/>
              </a:ext>
            </a:extLst>
          </p:cNvPr>
          <p:cNvSpPr/>
          <p:nvPr/>
        </p:nvSpPr>
        <p:spPr>
          <a:xfrm>
            <a:off x="68632" y="795236"/>
            <a:ext cx="12024756" cy="48781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1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09154CC-25F0-1647-8EF9-35C6D5CFF89E}"/>
              </a:ext>
            </a:extLst>
          </p:cNvPr>
          <p:cNvGrpSpPr/>
          <p:nvPr/>
        </p:nvGrpSpPr>
        <p:grpSpPr>
          <a:xfrm>
            <a:off x="1151846" y="2865942"/>
            <a:ext cx="2115671" cy="1371600"/>
            <a:chOff x="4195481" y="4231341"/>
            <a:chExt cx="2115671" cy="13716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AB88B6-443C-B941-B35B-761684A572B9}"/>
                </a:ext>
              </a:extLst>
            </p:cNvPr>
            <p:cNvSpPr/>
            <p:nvPr/>
          </p:nvSpPr>
          <p:spPr>
            <a:xfrm>
              <a:off x="4195481" y="4231341"/>
              <a:ext cx="2115671" cy="1371600"/>
            </a:xfrm>
            <a:prstGeom prst="rect">
              <a:avLst/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C060072-B3DF-B54E-8FF2-C34B10C42148}"/>
                </a:ext>
              </a:extLst>
            </p:cNvPr>
            <p:cNvSpPr/>
            <p:nvPr/>
          </p:nvSpPr>
          <p:spPr>
            <a:xfrm>
              <a:off x="4392705" y="4437529"/>
              <a:ext cx="466166" cy="3316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342D9E-1D81-7442-8E03-A9085346C409}"/>
                </a:ext>
              </a:extLst>
            </p:cNvPr>
            <p:cNvSpPr/>
            <p:nvPr/>
          </p:nvSpPr>
          <p:spPr>
            <a:xfrm>
              <a:off x="5011269" y="4437529"/>
              <a:ext cx="466166" cy="3316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CF0518-FBE6-F740-8C88-078D8B59A114}"/>
                </a:ext>
              </a:extLst>
            </p:cNvPr>
            <p:cNvSpPr/>
            <p:nvPr/>
          </p:nvSpPr>
          <p:spPr>
            <a:xfrm>
              <a:off x="5629834" y="4437528"/>
              <a:ext cx="466166" cy="3316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7B0F02-C3BB-414F-9C2B-D0A3AF1E48E9}"/>
                </a:ext>
              </a:extLst>
            </p:cNvPr>
            <p:cNvSpPr/>
            <p:nvPr/>
          </p:nvSpPr>
          <p:spPr>
            <a:xfrm>
              <a:off x="4392705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7E673E9-C3D6-2344-821F-387E4AB0A92A}"/>
                </a:ext>
              </a:extLst>
            </p:cNvPr>
            <p:cNvSpPr/>
            <p:nvPr/>
          </p:nvSpPr>
          <p:spPr>
            <a:xfrm>
              <a:off x="5011269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498AF9-54F6-AC4C-9E92-385655C0C08A}"/>
                </a:ext>
              </a:extLst>
            </p:cNvPr>
            <p:cNvSpPr/>
            <p:nvPr/>
          </p:nvSpPr>
          <p:spPr>
            <a:xfrm>
              <a:off x="5629834" y="5029198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579DCE6-384A-0542-836A-5DF378A470E5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4625788" y="4769223"/>
              <a:ext cx="0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D75FD4-60C0-7841-938A-37D02AED7AD0}"/>
                </a:ext>
              </a:extLst>
            </p:cNvPr>
            <p:cNvCxnSpPr>
              <a:cxnSpLocks/>
              <a:stCxn id="79" idx="2"/>
              <a:endCxn id="82" idx="0"/>
            </p:cNvCxnSpPr>
            <p:nvPr/>
          </p:nvCxnSpPr>
          <p:spPr>
            <a:xfrm>
              <a:off x="5244352" y="4769224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F338EE-103F-934F-BD3E-E7BA5541DDA3}"/>
                </a:ext>
              </a:extLst>
            </p:cNvPr>
            <p:cNvCxnSpPr>
              <a:cxnSpLocks/>
              <a:stCxn id="80" idx="2"/>
              <a:endCxn id="83" idx="0"/>
            </p:cNvCxnSpPr>
            <p:nvPr/>
          </p:nvCxnSpPr>
          <p:spPr>
            <a:xfrm>
              <a:off x="5862917" y="4769223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379FAC3-5BC4-F046-9D53-551649D775CC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 flipH="1">
              <a:off x="5244352" y="4769223"/>
              <a:ext cx="618566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26947FC-7898-724A-9053-48025D97FDBE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4625787" y="4769223"/>
              <a:ext cx="123713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1581D0-2826-364E-8C1B-D2A160ACE48F}"/>
                </a:ext>
              </a:extLst>
            </p:cNvPr>
            <p:cNvCxnSpPr>
              <a:cxnSpLocks/>
              <a:stCxn id="79" idx="2"/>
              <a:endCxn id="83" idx="0"/>
            </p:cNvCxnSpPr>
            <p:nvPr/>
          </p:nvCxnSpPr>
          <p:spPr>
            <a:xfrm>
              <a:off x="5244352" y="4769224"/>
              <a:ext cx="618565" cy="259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53F5F5B-BD6E-B749-9182-FB08AEA043A4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 flipH="1">
              <a:off x="4625788" y="4769223"/>
              <a:ext cx="618564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44FD5B5-BD3B-DE4E-AB10-CDB06DC74D8C}"/>
                </a:ext>
              </a:extLst>
            </p:cNvPr>
            <p:cNvCxnSpPr>
              <a:cxnSpLocks/>
              <a:stCxn id="78" idx="2"/>
              <a:endCxn id="82" idx="0"/>
            </p:cNvCxnSpPr>
            <p:nvPr/>
          </p:nvCxnSpPr>
          <p:spPr>
            <a:xfrm>
              <a:off x="4625788" y="4769224"/>
              <a:ext cx="618564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ABCA83C-91DC-6B46-B9A1-570B7A463957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4625786" y="4769223"/>
              <a:ext cx="1237131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7232AF1-443A-BC4D-A0F3-4CD5A9CB9FF8}"/>
              </a:ext>
            </a:extLst>
          </p:cNvPr>
          <p:cNvGrpSpPr/>
          <p:nvPr/>
        </p:nvGrpSpPr>
        <p:grpSpPr>
          <a:xfrm>
            <a:off x="726023" y="3235737"/>
            <a:ext cx="2115671" cy="1371600"/>
            <a:chOff x="4195481" y="4231341"/>
            <a:chExt cx="2115671" cy="13716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02C245D-A274-E44F-9B64-BAF536F89FD8}"/>
                </a:ext>
              </a:extLst>
            </p:cNvPr>
            <p:cNvSpPr/>
            <p:nvPr/>
          </p:nvSpPr>
          <p:spPr>
            <a:xfrm>
              <a:off x="4195481" y="4231341"/>
              <a:ext cx="2115671" cy="1371600"/>
            </a:xfrm>
            <a:prstGeom prst="rect">
              <a:avLst/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CD13689-C0DF-2C4D-89CF-4B7948B01CC5}"/>
                </a:ext>
              </a:extLst>
            </p:cNvPr>
            <p:cNvSpPr/>
            <p:nvPr/>
          </p:nvSpPr>
          <p:spPr>
            <a:xfrm>
              <a:off x="4392705" y="4437529"/>
              <a:ext cx="466166" cy="3316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651579-8C55-244B-9F15-9664F902ACFD}"/>
                </a:ext>
              </a:extLst>
            </p:cNvPr>
            <p:cNvSpPr/>
            <p:nvPr/>
          </p:nvSpPr>
          <p:spPr>
            <a:xfrm>
              <a:off x="5011269" y="4437529"/>
              <a:ext cx="466166" cy="3316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C55BDF-61E5-2746-BF6D-F02D5A183F63}"/>
                </a:ext>
              </a:extLst>
            </p:cNvPr>
            <p:cNvSpPr/>
            <p:nvPr/>
          </p:nvSpPr>
          <p:spPr>
            <a:xfrm>
              <a:off x="5629834" y="4437528"/>
              <a:ext cx="466166" cy="3316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0F6F98-9978-4044-A523-94641E2BBE63}"/>
                </a:ext>
              </a:extLst>
            </p:cNvPr>
            <p:cNvSpPr/>
            <p:nvPr/>
          </p:nvSpPr>
          <p:spPr>
            <a:xfrm>
              <a:off x="4392705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ADC3151-3FC4-8C49-A63F-1B9283966BE1}"/>
                </a:ext>
              </a:extLst>
            </p:cNvPr>
            <p:cNvSpPr/>
            <p:nvPr/>
          </p:nvSpPr>
          <p:spPr>
            <a:xfrm>
              <a:off x="5011269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FF9BB63-A6FB-0B46-A6B9-561B6C568F16}"/>
                </a:ext>
              </a:extLst>
            </p:cNvPr>
            <p:cNvSpPr/>
            <p:nvPr/>
          </p:nvSpPr>
          <p:spPr>
            <a:xfrm>
              <a:off x="5629834" y="5029198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A891015-7E52-8C49-98EE-FB8FE805B896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625788" y="4769223"/>
              <a:ext cx="0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83D1E8B-0CFF-564D-9009-43A6081D80EE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>
              <a:off x="5244352" y="4769224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E73673-E1D3-F542-9746-CA250D2D49D0}"/>
                </a:ext>
              </a:extLst>
            </p:cNvPr>
            <p:cNvCxnSpPr>
              <a:cxnSpLocks/>
              <a:stCxn id="63" idx="2"/>
              <a:endCxn id="66" idx="0"/>
            </p:cNvCxnSpPr>
            <p:nvPr/>
          </p:nvCxnSpPr>
          <p:spPr>
            <a:xfrm>
              <a:off x="5862917" y="4769223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7FDBC1-1C88-924E-85CF-DAA6B8FFD820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5244352" y="4769223"/>
              <a:ext cx="618566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DDF155-00FD-3942-91CD-0CAC309D4409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>
              <a:off x="4625787" y="4769223"/>
              <a:ext cx="123713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44C029E-8F1A-5046-9651-96C6AE033991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>
              <a:off x="5244352" y="4769224"/>
              <a:ext cx="618565" cy="259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9ED7EC-5E06-A040-A846-67A032A30412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H="1">
              <a:off x="4625788" y="4769223"/>
              <a:ext cx="618564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7EA0F26-6DFC-EE44-A339-85E86CC4684D}"/>
                </a:ext>
              </a:extLst>
            </p:cNvPr>
            <p:cNvCxnSpPr>
              <a:cxnSpLocks/>
              <a:stCxn id="61" idx="2"/>
              <a:endCxn id="65" idx="0"/>
            </p:cNvCxnSpPr>
            <p:nvPr/>
          </p:nvCxnSpPr>
          <p:spPr>
            <a:xfrm>
              <a:off x="4625788" y="4769224"/>
              <a:ext cx="618564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C0330A-FC52-CC4B-8ABF-53E07B6E23DF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4625786" y="4769223"/>
              <a:ext cx="1237131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FC7825-436C-D84F-8728-92C01591E0AF}"/>
              </a:ext>
            </a:extLst>
          </p:cNvPr>
          <p:cNvGrpSpPr/>
          <p:nvPr/>
        </p:nvGrpSpPr>
        <p:grpSpPr>
          <a:xfrm>
            <a:off x="322611" y="3643633"/>
            <a:ext cx="2115671" cy="1371600"/>
            <a:chOff x="4195481" y="4231341"/>
            <a:chExt cx="2115671" cy="1371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BAAE2E-50CB-2646-8402-20E7E2E66E09}"/>
                </a:ext>
              </a:extLst>
            </p:cNvPr>
            <p:cNvSpPr/>
            <p:nvPr/>
          </p:nvSpPr>
          <p:spPr>
            <a:xfrm>
              <a:off x="4195481" y="4231341"/>
              <a:ext cx="2115671" cy="1371600"/>
            </a:xfrm>
            <a:prstGeom prst="rect">
              <a:avLst/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C7FE1E-C492-F840-A4CF-04818A647D99}"/>
                </a:ext>
              </a:extLst>
            </p:cNvPr>
            <p:cNvSpPr/>
            <p:nvPr/>
          </p:nvSpPr>
          <p:spPr>
            <a:xfrm>
              <a:off x="4392705" y="4437529"/>
              <a:ext cx="466166" cy="3316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350092-3CEE-CD4A-854F-62F3A5FCC40E}"/>
                </a:ext>
              </a:extLst>
            </p:cNvPr>
            <p:cNvSpPr/>
            <p:nvPr/>
          </p:nvSpPr>
          <p:spPr>
            <a:xfrm>
              <a:off x="5011269" y="4437529"/>
              <a:ext cx="466166" cy="3316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81F8E-0AC4-4343-8B87-257C68436739}"/>
                </a:ext>
              </a:extLst>
            </p:cNvPr>
            <p:cNvSpPr/>
            <p:nvPr/>
          </p:nvSpPr>
          <p:spPr>
            <a:xfrm>
              <a:off x="5629834" y="4437528"/>
              <a:ext cx="466166" cy="3316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0BE9D6-ABB2-BE41-8DF1-1D31F27E2C02}"/>
                </a:ext>
              </a:extLst>
            </p:cNvPr>
            <p:cNvSpPr/>
            <p:nvPr/>
          </p:nvSpPr>
          <p:spPr>
            <a:xfrm>
              <a:off x="4392705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C3B461-0B5C-074E-A43E-27E88C486B8E}"/>
                </a:ext>
              </a:extLst>
            </p:cNvPr>
            <p:cNvSpPr/>
            <p:nvPr/>
          </p:nvSpPr>
          <p:spPr>
            <a:xfrm>
              <a:off x="5011269" y="5029199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A30CE4-1765-4245-BC40-61F912CFCD46}"/>
                </a:ext>
              </a:extLst>
            </p:cNvPr>
            <p:cNvSpPr/>
            <p:nvPr/>
          </p:nvSpPr>
          <p:spPr>
            <a:xfrm>
              <a:off x="5629834" y="5029198"/>
              <a:ext cx="466166" cy="33169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B2AAE2-BE39-AC46-86CD-EB224E20922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4625788" y="4769223"/>
              <a:ext cx="0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328AB4-165F-0E4F-9E9C-9D764FE1182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5244352" y="4769224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4B6305-36BE-0D49-8C46-779F124E207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862917" y="4769223"/>
              <a:ext cx="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A0B341-5268-D84C-B9D7-B96279133D4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5244352" y="4769223"/>
              <a:ext cx="618566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5576E6-F3D3-454A-A5B6-AAFC318CDBF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625787" y="4769223"/>
              <a:ext cx="1237130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2904E6-E730-CF48-A564-588EF4136C31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5244352" y="4769224"/>
              <a:ext cx="618565" cy="2599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0F1D3-E366-6B49-AA9B-E87666EDC80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4625788" y="4769223"/>
              <a:ext cx="618564" cy="2599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6AB1BCB-7B76-DF47-8BF8-4F3DB1EFF135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4625788" y="4769224"/>
              <a:ext cx="618564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DFF1E5-79A8-A741-83C3-214961F9347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4625786" y="4769223"/>
              <a:ext cx="1237131" cy="2599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E27F4C2-A5D2-FE4E-B2E2-749C161607F5}"/>
              </a:ext>
            </a:extLst>
          </p:cNvPr>
          <p:cNvGrpSpPr/>
          <p:nvPr/>
        </p:nvGrpSpPr>
        <p:grpSpPr>
          <a:xfrm>
            <a:off x="518423" y="1584450"/>
            <a:ext cx="1147474" cy="2124628"/>
            <a:chOff x="4444256" y="1773334"/>
            <a:chExt cx="1147474" cy="2124628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D8A80D81-BC2A-9945-A97A-0294ECE5FFF3}"/>
                </a:ext>
              </a:extLst>
            </p:cNvPr>
            <p:cNvSpPr/>
            <p:nvPr/>
          </p:nvSpPr>
          <p:spPr>
            <a:xfrm rot="5400000" flipV="1">
              <a:off x="3955679" y="2261911"/>
              <a:ext cx="2124628" cy="1147474"/>
            </a:xfrm>
            <a:prstGeom prst="parallelogram">
              <a:avLst>
                <a:gd name="adj" fmla="val 94470"/>
              </a:avLst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2157E53B-C411-B740-A6CB-461CBAB7C6E8}"/>
                </a:ext>
              </a:extLst>
            </p:cNvPr>
            <p:cNvSpPr/>
            <p:nvPr/>
          </p:nvSpPr>
          <p:spPr>
            <a:xfrm rot="5400000" flipV="1">
              <a:off x="4427054" y="2919437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4477EA4E-DF5A-8740-B489-EAD33CD1599D}"/>
                </a:ext>
              </a:extLst>
            </p:cNvPr>
            <p:cNvSpPr/>
            <p:nvPr/>
          </p:nvSpPr>
          <p:spPr>
            <a:xfrm rot="5400000" flipV="1">
              <a:off x="4897676" y="2497959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F592011-EE89-B743-9195-66E432E39F33}"/>
              </a:ext>
            </a:extLst>
          </p:cNvPr>
          <p:cNvCxnSpPr>
            <a:cxnSpLocks/>
            <a:stCxn id="4" idx="0"/>
            <a:endCxn id="95" idx="2"/>
          </p:cNvCxnSpPr>
          <p:nvPr/>
        </p:nvCxnSpPr>
        <p:spPr>
          <a:xfrm flipV="1">
            <a:off x="752918" y="3092314"/>
            <a:ext cx="100584" cy="757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D5DB212-D538-B041-A207-D547A82D7E23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853502" y="3092314"/>
            <a:ext cx="302828" cy="3496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57384BB-859B-064C-B76D-B360269A3461}"/>
              </a:ext>
            </a:extLst>
          </p:cNvPr>
          <p:cNvCxnSpPr>
            <a:cxnSpLocks/>
            <a:stCxn id="78" idx="0"/>
            <a:endCxn id="95" idx="2"/>
          </p:cNvCxnSpPr>
          <p:nvPr/>
        </p:nvCxnSpPr>
        <p:spPr>
          <a:xfrm flipH="1">
            <a:off x="853502" y="3072130"/>
            <a:ext cx="728651" cy="20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E27FEB8-473B-F843-A2D3-9F88905D6715}"/>
              </a:ext>
            </a:extLst>
          </p:cNvPr>
          <p:cNvCxnSpPr>
            <a:cxnSpLocks/>
            <a:stCxn id="4" idx="0"/>
            <a:endCxn id="96" idx="2"/>
          </p:cNvCxnSpPr>
          <p:nvPr/>
        </p:nvCxnSpPr>
        <p:spPr>
          <a:xfrm flipV="1">
            <a:off x="752918" y="2670836"/>
            <a:ext cx="571206" cy="117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43D1391-24DD-924F-96E3-69904126A016}"/>
              </a:ext>
            </a:extLst>
          </p:cNvPr>
          <p:cNvCxnSpPr>
            <a:cxnSpLocks/>
            <a:stCxn id="61" idx="0"/>
            <a:endCxn id="96" idx="2"/>
          </p:cNvCxnSpPr>
          <p:nvPr/>
        </p:nvCxnSpPr>
        <p:spPr>
          <a:xfrm flipV="1">
            <a:off x="1156330" y="2670836"/>
            <a:ext cx="167794" cy="7710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F916DF5-FDFF-CF4E-8B74-8D9321730CA8}"/>
              </a:ext>
            </a:extLst>
          </p:cNvPr>
          <p:cNvCxnSpPr>
            <a:cxnSpLocks/>
            <a:stCxn id="78" idx="0"/>
            <a:endCxn id="96" idx="2"/>
          </p:cNvCxnSpPr>
          <p:nvPr/>
        </p:nvCxnSpPr>
        <p:spPr>
          <a:xfrm flipH="1" flipV="1">
            <a:off x="1324124" y="2670836"/>
            <a:ext cx="258029" cy="4012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077CA2-873F-4240-917A-3C6F801B21DF}"/>
              </a:ext>
            </a:extLst>
          </p:cNvPr>
          <p:cNvGrpSpPr/>
          <p:nvPr/>
        </p:nvGrpSpPr>
        <p:grpSpPr>
          <a:xfrm>
            <a:off x="1135869" y="1593860"/>
            <a:ext cx="1147474" cy="2124628"/>
            <a:chOff x="4444256" y="1773334"/>
            <a:chExt cx="1147474" cy="2124628"/>
          </a:xfrm>
        </p:grpSpPr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CE869BF9-A97C-D646-B926-5C2FDE4E2A86}"/>
                </a:ext>
              </a:extLst>
            </p:cNvPr>
            <p:cNvSpPr/>
            <p:nvPr/>
          </p:nvSpPr>
          <p:spPr>
            <a:xfrm rot="5400000" flipV="1">
              <a:off x="3955679" y="2261911"/>
              <a:ext cx="2124628" cy="1147474"/>
            </a:xfrm>
            <a:prstGeom prst="parallelogram">
              <a:avLst>
                <a:gd name="adj" fmla="val 94470"/>
              </a:avLst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Parallelogram 99">
              <a:extLst>
                <a:ext uri="{FF2B5EF4-FFF2-40B4-BE49-F238E27FC236}">
                  <a16:creationId xmlns:a16="http://schemas.microsoft.com/office/drawing/2014/main" id="{D5C9B917-84AD-1047-9CA5-59838FD76D1F}"/>
                </a:ext>
              </a:extLst>
            </p:cNvPr>
            <p:cNvSpPr/>
            <p:nvPr/>
          </p:nvSpPr>
          <p:spPr>
            <a:xfrm rot="5400000" flipV="1">
              <a:off x="4427054" y="2919437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Parallelogram 100">
              <a:extLst>
                <a:ext uri="{FF2B5EF4-FFF2-40B4-BE49-F238E27FC236}">
                  <a16:creationId xmlns:a16="http://schemas.microsoft.com/office/drawing/2014/main" id="{160DF333-C302-1845-BE56-10DF5EFF5464}"/>
                </a:ext>
              </a:extLst>
            </p:cNvPr>
            <p:cNvSpPr/>
            <p:nvPr/>
          </p:nvSpPr>
          <p:spPr>
            <a:xfrm rot="5400000" flipV="1">
              <a:off x="4897676" y="2497959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3F329DD-3944-EA42-85AF-E0E8CA02573A}"/>
              </a:ext>
            </a:extLst>
          </p:cNvPr>
          <p:cNvCxnSpPr>
            <a:cxnSpLocks/>
            <a:stCxn id="5" idx="0"/>
            <a:endCxn id="100" idx="2"/>
          </p:cNvCxnSpPr>
          <p:nvPr/>
        </p:nvCxnSpPr>
        <p:spPr>
          <a:xfrm flipV="1">
            <a:off x="1371482" y="3101724"/>
            <a:ext cx="99466" cy="748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397BDF9-B693-F644-9173-6B2A2A4E6998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1371482" y="2680246"/>
            <a:ext cx="570088" cy="1169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E26FF9-0B5C-1643-BC72-78B309961ED9}"/>
              </a:ext>
            </a:extLst>
          </p:cNvPr>
          <p:cNvCxnSpPr>
            <a:cxnSpLocks/>
            <a:stCxn id="62" idx="0"/>
            <a:endCxn id="100" idx="2"/>
          </p:cNvCxnSpPr>
          <p:nvPr/>
        </p:nvCxnSpPr>
        <p:spPr>
          <a:xfrm flipH="1" flipV="1">
            <a:off x="1470948" y="3101724"/>
            <a:ext cx="303946" cy="3402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2B14320-84A3-7A43-932B-8C5E5405FAFF}"/>
              </a:ext>
            </a:extLst>
          </p:cNvPr>
          <p:cNvCxnSpPr>
            <a:cxnSpLocks/>
            <a:stCxn id="62" idx="0"/>
            <a:endCxn id="101" idx="2"/>
          </p:cNvCxnSpPr>
          <p:nvPr/>
        </p:nvCxnSpPr>
        <p:spPr>
          <a:xfrm flipV="1">
            <a:off x="1774894" y="2680246"/>
            <a:ext cx="166676" cy="761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63A8490-DB18-0543-8EFA-65E5E89620EA}"/>
              </a:ext>
            </a:extLst>
          </p:cNvPr>
          <p:cNvCxnSpPr>
            <a:cxnSpLocks/>
            <a:stCxn id="79" idx="0"/>
            <a:endCxn id="100" idx="2"/>
          </p:cNvCxnSpPr>
          <p:nvPr/>
        </p:nvCxnSpPr>
        <p:spPr>
          <a:xfrm flipH="1">
            <a:off x="1470948" y="3072130"/>
            <a:ext cx="729769" cy="295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FCD49F9-943E-B741-B15B-1005378FA35A}"/>
              </a:ext>
            </a:extLst>
          </p:cNvPr>
          <p:cNvCxnSpPr>
            <a:cxnSpLocks/>
            <a:stCxn id="79" idx="0"/>
            <a:endCxn id="101" idx="2"/>
          </p:cNvCxnSpPr>
          <p:nvPr/>
        </p:nvCxnSpPr>
        <p:spPr>
          <a:xfrm flipH="1" flipV="1">
            <a:off x="1941570" y="2680246"/>
            <a:ext cx="259147" cy="391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992D89-725F-8D4E-B34B-102CFFA8DB98}"/>
              </a:ext>
            </a:extLst>
          </p:cNvPr>
          <p:cNvGrpSpPr/>
          <p:nvPr/>
        </p:nvGrpSpPr>
        <p:grpSpPr>
          <a:xfrm>
            <a:off x="1775755" y="1595205"/>
            <a:ext cx="1147474" cy="2124628"/>
            <a:chOff x="4444256" y="1773334"/>
            <a:chExt cx="1147474" cy="2124628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9CCEF59F-123C-8A41-BEAE-9F7BCC7CB309}"/>
                </a:ext>
              </a:extLst>
            </p:cNvPr>
            <p:cNvSpPr/>
            <p:nvPr/>
          </p:nvSpPr>
          <p:spPr>
            <a:xfrm rot="5400000" flipV="1">
              <a:off x="3955679" y="2261911"/>
              <a:ext cx="2124628" cy="1147474"/>
            </a:xfrm>
            <a:prstGeom prst="parallelogram">
              <a:avLst>
                <a:gd name="adj" fmla="val 94470"/>
              </a:avLst>
            </a:prstGeom>
            <a:solidFill>
              <a:srgbClr val="D9D9D9">
                <a:alpha val="89804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Parallelogram 103">
              <a:extLst>
                <a:ext uri="{FF2B5EF4-FFF2-40B4-BE49-F238E27FC236}">
                  <a16:creationId xmlns:a16="http://schemas.microsoft.com/office/drawing/2014/main" id="{E2116599-5A70-4E45-88EE-38E63D3B1343}"/>
                </a:ext>
              </a:extLst>
            </p:cNvPr>
            <p:cNvSpPr/>
            <p:nvPr/>
          </p:nvSpPr>
          <p:spPr>
            <a:xfrm rot="5400000" flipV="1">
              <a:off x="4427054" y="2919437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89F45520-95DD-9741-AFB7-07F0E72B9EA2}"/>
                </a:ext>
              </a:extLst>
            </p:cNvPr>
            <p:cNvSpPr/>
            <p:nvPr/>
          </p:nvSpPr>
          <p:spPr>
            <a:xfrm rot="5400000" flipV="1">
              <a:off x="4897676" y="2497959"/>
              <a:ext cx="704561" cy="342850"/>
            </a:xfrm>
            <a:prstGeom prst="parallelogram">
              <a:avLst>
                <a:gd name="adj" fmla="val 944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2E2177B-1D39-CC45-83FC-AA15A6563F01}"/>
              </a:ext>
            </a:extLst>
          </p:cNvPr>
          <p:cNvCxnSpPr>
            <a:cxnSpLocks/>
            <a:stCxn id="104" idx="2"/>
            <a:endCxn id="6" idx="0"/>
          </p:cNvCxnSpPr>
          <p:nvPr/>
        </p:nvCxnSpPr>
        <p:spPr>
          <a:xfrm flipH="1">
            <a:off x="1990047" y="3103069"/>
            <a:ext cx="120787" cy="74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6A0A7AF-82A6-5B4F-88DB-718F51E6CE71}"/>
              </a:ext>
            </a:extLst>
          </p:cNvPr>
          <p:cNvCxnSpPr>
            <a:cxnSpLocks/>
            <a:stCxn id="105" idx="2"/>
            <a:endCxn id="6" idx="0"/>
          </p:cNvCxnSpPr>
          <p:nvPr/>
        </p:nvCxnSpPr>
        <p:spPr>
          <a:xfrm flipH="1">
            <a:off x="1990047" y="2681591"/>
            <a:ext cx="591409" cy="1168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F61461C-AF07-A04B-8E91-B41C86E87A7C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>
            <a:off x="2110834" y="3103069"/>
            <a:ext cx="282625" cy="338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660F35E-662E-BA44-A581-E3171A973EE4}"/>
              </a:ext>
            </a:extLst>
          </p:cNvPr>
          <p:cNvCxnSpPr>
            <a:cxnSpLocks/>
            <a:stCxn id="105" idx="2"/>
            <a:endCxn id="63" idx="0"/>
          </p:cNvCxnSpPr>
          <p:nvPr/>
        </p:nvCxnSpPr>
        <p:spPr>
          <a:xfrm flipH="1">
            <a:off x="2393459" y="2681591"/>
            <a:ext cx="187997" cy="7603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A85775D-75D4-104C-8409-8E131342D896}"/>
              </a:ext>
            </a:extLst>
          </p:cNvPr>
          <p:cNvCxnSpPr>
            <a:cxnSpLocks/>
            <a:stCxn id="105" idx="2"/>
            <a:endCxn id="80" idx="0"/>
          </p:cNvCxnSpPr>
          <p:nvPr/>
        </p:nvCxnSpPr>
        <p:spPr>
          <a:xfrm>
            <a:off x="2581456" y="2681591"/>
            <a:ext cx="237826" cy="3905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79D3ED5-50E7-FA47-B97A-1DF40681C8C4}"/>
              </a:ext>
            </a:extLst>
          </p:cNvPr>
          <p:cNvCxnSpPr>
            <a:cxnSpLocks/>
            <a:stCxn id="104" idx="2"/>
            <a:endCxn id="80" idx="0"/>
          </p:cNvCxnSpPr>
          <p:nvPr/>
        </p:nvCxnSpPr>
        <p:spPr>
          <a:xfrm flipV="1">
            <a:off x="2110834" y="3072129"/>
            <a:ext cx="708448" cy="30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11242635-971D-8A46-A716-A3C06FD9C246}"/>
              </a:ext>
            </a:extLst>
          </p:cNvPr>
          <p:cNvSpPr/>
          <p:nvPr/>
        </p:nvSpPr>
        <p:spPr>
          <a:xfrm rot="5400000" flipV="1">
            <a:off x="1165543" y="2796508"/>
            <a:ext cx="100248" cy="148745"/>
          </a:xfrm>
          <a:prstGeom prst="parallelogram">
            <a:avLst>
              <a:gd name="adj" fmla="val 0"/>
            </a:avLst>
          </a:prstGeom>
          <a:solidFill>
            <a:srgbClr val="D9D9D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Parallelogram 112">
            <a:extLst>
              <a:ext uri="{FF2B5EF4-FFF2-40B4-BE49-F238E27FC236}">
                <a16:creationId xmlns:a16="http://schemas.microsoft.com/office/drawing/2014/main" id="{2A1B9A97-0050-3A43-8CAA-E7AF01144233}"/>
              </a:ext>
            </a:extLst>
          </p:cNvPr>
          <p:cNvSpPr/>
          <p:nvPr/>
        </p:nvSpPr>
        <p:spPr>
          <a:xfrm rot="5400000" flipV="1">
            <a:off x="1807742" y="2806532"/>
            <a:ext cx="100248" cy="148745"/>
          </a:xfrm>
          <a:prstGeom prst="parallelogram">
            <a:avLst>
              <a:gd name="adj" fmla="val 0"/>
            </a:avLst>
          </a:prstGeom>
          <a:solidFill>
            <a:srgbClr val="D9D9D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5" name="Parallelogram 114">
            <a:extLst>
              <a:ext uri="{FF2B5EF4-FFF2-40B4-BE49-F238E27FC236}">
                <a16:creationId xmlns:a16="http://schemas.microsoft.com/office/drawing/2014/main" id="{CA7FFDFB-5E1F-0A4F-A768-5287F00E01D4}"/>
              </a:ext>
            </a:extLst>
          </p:cNvPr>
          <p:cNvSpPr/>
          <p:nvPr/>
        </p:nvSpPr>
        <p:spPr>
          <a:xfrm rot="5400000" flipV="1">
            <a:off x="549671" y="2806532"/>
            <a:ext cx="100248" cy="148745"/>
          </a:xfrm>
          <a:prstGeom prst="parallelogram">
            <a:avLst>
              <a:gd name="adj" fmla="val 0"/>
            </a:avLst>
          </a:prstGeom>
          <a:solidFill>
            <a:srgbClr val="D9D9D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53EE72C-1480-3145-B1C4-1D6EF88F066A}"/>
              </a:ext>
            </a:extLst>
          </p:cNvPr>
          <p:cNvSpPr/>
          <p:nvPr/>
        </p:nvSpPr>
        <p:spPr>
          <a:xfrm>
            <a:off x="810126" y="2080061"/>
            <a:ext cx="2028718" cy="376333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arallelogram 119">
            <a:extLst>
              <a:ext uri="{FF2B5EF4-FFF2-40B4-BE49-F238E27FC236}">
                <a16:creationId xmlns:a16="http://schemas.microsoft.com/office/drawing/2014/main" id="{8093B3D0-1A37-3141-9317-1B6BCD18A3B6}"/>
              </a:ext>
            </a:extLst>
          </p:cNvPr>
          <p:cNvSpPr/>
          <p:nvPr/>
        </p:nvSpPr>
        <p:spPr>
          <a:xfrm rot="5400000" flipV="1">
            <a:off x="1689083" y="2351682"/>
            <a:ext cx="391885" cy="212795"/>
          </a:xfrm>
          <a:prstGeom prst="parallelogram">
            <a:avLst>
              <a:gd name="adj" fmla="val 9447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2" name="Parallelogram 121">
            <a:extLst>
              <a:ext uri="{FF2B5EF4-FFF2-40B4-BE49-F238E27FC236}">
                <a16:creationId xmlns:a16="http://schemas.microsoft.com/office/drawing/2014/main" id="{9B5D710F-85AE-0E4B-A265-E6D8055858FB}"/>
              </a:ext>
            </a:extLst>
          </p:cNvPr>
          <p:cNvSpPr/>
          <p:nvPr/>
        </p:nvSpPr>
        <p:spPr>
          <a:xfrm rot="5400000" flipV="1">
            <a:off x="2295526" y="2387247"/>
            <a:ext cx="437297" cy="212795"/>
          </a:xfrm>
          <a:prstGeom prst="parallelogram">
            <a:avLst>
              <a:gd name="adj" fmla="val 944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061B138B-12CD-DF49-90B2-313D1A27DFE3}"/>
              </a:ext>
            </a:extLst>
          </p:cNvPr>
          <p:cNvSpPr/>
          <p:nvPr/>
        </p:nvSpPr>
        <p:spPr>
          <a:xfrm rot="5400000" flipV="1">
            <a:off x="1547564" y="2285093"/>
            <a:ext cx="54056" cy="364745"/>
          </a:xfrm>
          <a:prstGeom prst="parallelogram">
            <a:avLst>
              <a:gd name="adj" fmla="val 0"/>
            </a:avLst>
          </a:prstGeom>
          <a:solidFill>
            <a:srgbClr val="D9D9D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FC664D2B-7D84-3343-B452-4880D30AEED7}"/>
              </a:ext>
            </a:extLst>
          </p:cNvPr>
          <p:cNvSpPr/>
          <p:nvPr/>
        </p:nvSpPr>
        <p:spPr>
          <a:xfrm rot="5400000" flipV="1">
            <a:off x="2190422" y="2277438"/>
            <a:ext cx="45719" cy="371883"/>
          </a:xfrm>
          <a:prstGeom prst="parallelogram">
            <a:avLst>
              <a:gd name="adj" fmla="val 0"/>
            </a:avLst>
          </a:prstGeom>
          <a:solidFill>
            <a:srgbClr val="D9D9D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6" name="Parallelogram 125">
            <a:extLst>
              <a:ext uri="{FF2B5EF4-FFF2-40B4-BE49-F238E27FC236}">
                <a16:creationId xmlns:a16="http://schemas.microsoft.com/office/drawing/2014/main" id="{5E87E7D7-5F6A-1A43-9F96-74533EC609CD}"/>
              </a:ext>
            </a:extLst>
          </p:cNvPr>
          <p:cNvSpPr/>
          <p:nvPr/>
        </p:nvSpPr>
        <p:spPr>
          <a:xfrm rot="5400000" flipV="1">
            <a:off x="932116" y="2283092"/>
            <a:ext cx="90226" cy="334200"/>
          </a:xfrm>
          <a:prstGeom prst="parallelogram">
            <a:avLst>
              <a:gd name="adj" fmla="val 0"/>
            </a:avLst>
          </a:prstGeom>
          <a:solidFill>
            <a:srgbClr val="D9D9D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6FA33285-559A-B046-88AF-964F06FAB1AD}"/>
              </a:ext>
            </a:extLst>
          </p:cNvPr>
          <p:cNvSpPr/>
          <p:nvPr/>
        </p:nvSpPr>
        <p:spPr>
          <a:xfrm rot="5400000" flipV="1">
            <a:off x="1062555" y="2338910"/>
            <a:ext cx="401294" cy="212795"/>
          </a:xfrm>
          <a:prstGeom prst="parallelogram">
            <a:avLst>
              <a:gd name="adj" fmla="val 944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7793D3A-6BBA-A849-9E57-7CEC2F4DF661}"/>
              </a:ext>
            </a:extLst>
          </p:cNvPr>
          <p:cNvSpPr/>
          <p:nvPr/>
        </p:nvSpPr>
        <p:spPr>
          <a:xfrm>
            <a:off x="343142" y="2505763"/>
            <a:ext cx="2028718" cy="376333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79360B4D-0BA6-0446-8E46-130BC57DFCC7}"/>
              </a:ext>
            </a:extLst>
          </p:cNvPr>
          <p:cNvSpPr/>
          <p:nvPr/>
        </p:nvSpPr>
        <p:spPr>
          <a:xfrm rot="5400000" flipV="1">
            <a:off x="1199392" y="2800090"/>
            <a:ext cx="437297" cy="212795"/>
          </a:xfrm>
          <a:prstGeom prst="parallelogram">
            <a:avLst>
              <a:gd name="adj" fmla="val 9447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Parallelogram 106">
            <a:extLst>
              <a:ext uri="{FF2B5EF4-FFF2-40B4-BE49-F238E27FC236}">
                <a16:creationId xmlns:a16="http://schemas.microsoft.com/office/drawing/2014/main" id="{4F97C0CD-B325-A24D-83DA-5E1091572032}"/>
              </a:ext>
            </a:extLst>
          </p:cNvPr>
          <p:cNvSpPr/>
          <p:nvPr/>
        </p:nvSpPr>
        <p:spPr>
          <a:xfrm rot="5400000" flipV="1">
            <a:off x="1828542" y="2812949"/>
            <a:ext cx="437297" cy="212795"/>
          </a:xfrm>
          <a:prstGeom prst="parallelogram">
            <a:avLst>
              <a:gd name="adj" fmla="val 944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id="{BBCDBDA1-E069-604F-BA98-213D7EBAD21A}"/>
              </a:ext>
            </a:extLst>
          </p:cNvPr>
          <p:cNvSpPr/>
          <p:nvPr/>
        </p:nvSpPr>
        <p:spPr>
          <a:xfrm rot="5400000" flipV="1">
            <a:off x="577569" y="2782613"/>
            <a:ext cx="437297" cy="212795"/>
          </a:xfrm>
          <a:prstGeom prst="parallelogram">
            <a:avLst>
              <a:gd name="adj" fmla="val 944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E80C79-0B0D-B94B-80D6-27DF8E224258}"/>
              </a:ext>
            </a:extLst>
          </p:cNvPr>
          <p:cNvSpPr/>
          <p:nvPr/>
        </p:nvSpPr>
        <p:spPr>
          <a:xfrm>
            <a:off x="134913" y="1459612"/>
            <a:ext cx="11872208" cy="37666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10377</TotalTime>
  <Words>445</Words>
  <Application>Microsoft Macintosh PowerPoint</Application>
  <PresentationFormat>Widescreen</PresentationFormat>
  <Paragraphs>258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Book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165</cp:revision>
  <cp:lastPrinted>2020-05-24T08:55:00Z</cp:lastPrinted>
  <dcterms:created xsi:type="dcterms:W3CDTF">2020-05-06T20:57:39Z</dcterms:created>
  <dcterms:modified xsi:type="dcterms:W3CDTF">2020-05-24T10:06:55Z</dcterms:modified>
</cp:coreProperties>
</file>