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76" r:id="rId3"/>
    <p:sldId id="277" r:id="rId4"/>
    <p:sldId id="27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7F7F7F"/>
    <a:srgbClr val="D9D9D9"/>
    <a:srgbClr val="A6A6A6"/>
    <a:srgbClr val="C1C1C1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>
        <p:scale>
          <a:sx n="200" d="100"/>
          <a:sy n="200" d="100"/>
        </p:scale>
        <p:origin x="144" y="-2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D47-A747-BE44-AC17-411288BAC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59109-6F78-074C-89F3-7514C5859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0A9E6-039F-334D-B2CF-BDDC32868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BB585-09C7-9648-8AFD-BD4E2FDB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61D1D-0350-2144-83D4-19A49E44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1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1575-7ACC-C84F-B87A-039E1B9B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C30BE-1A01-D341-9675-009B4216A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911FA-D6B9-2D41-A080-C8DFEA1B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A65D4-DBE6-F141-9574-1841A2C3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94694-C8B4-E64C-8925-2A157361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9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125E4F-7358-EC41-9DD9-6E92FB76B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87580-FB56-F844-BDE1-4062AC7A5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B4FA8-D150-C54D-B08D-9395F511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D6EC4-0CA3-2F46-8847-E8977926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2B3A4-5CDC-5B4F-BF46-63576311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5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9D20-C4C3-634E-9FD2-11E7424D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3B9E6-2C64-5944-96EC-817B5C6A5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4CC94-ACF5-5C4C-9C23-1EF735CB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FD335-4E1E-484D-B88B-7DCC8801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501E7-2EF8-7346-8BC7-CBB8013A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4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35AA-CE95-9042-8B35-5CAC62FA6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D7E0E-B8E8-7C4F-8B96-7712CE833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D2A1E-390B-FD4F-B258-0E230428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A321F-01C2-E94F-86F8-B7545349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B7F60-7653-7741-AEE4-7088C39C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3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8CFA-B31C-E44F-AC17-FBB1F4662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1749C-DCC3-5C44-A510-0E4282934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325A7-1E23-9E43-8B48-2E8DF19EB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F5C77-72AF-2C47-8518-62BCDBB1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78EDE-527A-C348-8B62-BF847463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71B57-77AF-D74C-94E9-15DB6F39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4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5048-5721-7C48-B1DA-7365E7F8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DC3D7-32DB-0F49-9F2D-07A647AB4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97705-717E-4A4D-B38E-49BAD0A04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B007B7-D5BB-A542-AF4C-098FDBA41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6B115D-6C96-4446-BAA1-E862D8563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017701-8822-B044-AB28-BE5CF556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6DBBD-08F2-6443-B7C2-7BF7A8B7B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04C31-DB6A-8F40-97F7-3CFB4A87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3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2EB6-19C4-9740-AED5-A324C444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B67E58-4075-1640-83E7-CC5EB9AD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D6F98-1FA1-F84A-9A60-A9A8E3FA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0E311-7091-FD4A-875D-F40E58EA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25A8D-EDFF-C544-A684-06F75E463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3248A-A7F5-A24B-9E5D-CA1508B1E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06519-5F22-C948-933C-4C1C76DF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1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457C-19C1-B343-BCED-63A7606C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16EEE-D8F1-FB4C-A7EC-2FB11F3CF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3BE9F-9C24-C443-8D26-E67F9FEA2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82B62-F5D0-5D43-9119-208F2DA7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1302-39FD-1949-BADA-400BBB4B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62FD3-319F-1D46-92F5-36537F0E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4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1179-FBF4-7841-BB03-883E838B5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D2A7B-FEFC-4746-A273-208FE739A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7D14F-9B00-0944-8EDB-8E8B40371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C252B-87FA-6B41-BB3D-6F4E06307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3425F-04FF-0445-809F-CDAC3A45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14065-A2C7-0241-80B7-9B33A80E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9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E215D-4FDE-F24F-B0B2-6780C0F3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62CCB-2E08-EA48-808E-C335077F8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9583D-CD8B-CF4E-BC62-C7C9F124F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98803-07B7-D849-A641-0738165D6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6D43B-05C4-434B-A7C6-7FCFFABEF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3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54D6AF-7340-F240-8B00-15CA17563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9" y="1237151"/>
            <a:ext cx="11492753" cy="41808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77F37EE-684F-CF4F-86EE-2E39700F89AF}"/>
              </a:ext>
            </a:extLst>
          </p:cNvPr>
          <p:cNvSpPr/>
          <p:nvPr/>
        </p:nvSpPr>
        <p:spPr>
          <a:xfrm>
            <a:off x="134913" y="1124262"/>
            <a:ext cx="11872208" cy="44116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5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54D6AF-7340-F240-8B00-15CA17563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9" y="1237151"/>
            <a:ext cx="11492753" cy="41808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77F37EE-684F-CF4F-86EE-2E39700F89AF}"/>
              </a:ext>
            </a:extLst>
          </p:cNvPr>
          <p:cNvSpPr/>
          <p:nvPr/>
        </p:nvSpPr>
        <p:spPr>
          <a:xfrm>
            <a:off x="134913" y="1124262"/>
            <a:ext cx="11872208" cy="44116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967F5-1CA3-3E4F-A864-082B1548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86299" y="4049613"/>
            <a:ext cx="291605" cy="29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9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54D6AF-7340-F240-8B00-15CA17563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9" y="1237151"/>
            <a:ext cx="11492753" cy="41808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77F37EE-684F-CF4F-86EE-2E39700F89AF}"/>
              </a:ext>
            </a:extLst>
          </p:cNvPr>
          <p:cNvSpPr/>
          <p:nvPr/>
        </p:nvSpPr>
        <p:spPr>
          <a:xfrm>
            <a:off x="134913" y="1124262"/>
            <a:ext cx="11872208" cy="44116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967F5-1CA3-3E4F-A864-082B1548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43499" y="2908795"/>
            <a:ext cx="291605" cy="29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4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54D6AF-7340-F240-8B00-15CA17563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9" y="1237151"/>
            <a:ext cx="11492753" cy="41808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77F37EE-684F-CF4F-86EE-2E39700F89AF}"/>
              </a:ext>
            </a:extLst>
          </p:cNvPr>
          <p:cNvSpPr/>
          <p:nvPr/>
        </p:nvSpPr>
        <p:spPr>
          <a:xfrm>
            <a:off x="134913" y="1124262"/>
            <a:ext cx="11872208" cy="44116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967F5-1CA3-3E4F-A864-082B1548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81277" y="3175001"/>
            <a:ext cx="192072" cy="1920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E81CC-17BD-7D47-9DA8-0A8B80145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16777" y="3185343"/>
            <a:ext cx="192072" cy="1920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60DFB2-C4B4-7845-AD93-66AB2E0AF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929923" y="3185343"/>
            <a:ext cx="192072" cy="1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2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10442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Rijsman</dc:creator>
  <cp:lastModifiedBy>Bruno Rijsman</cp:lastModifiedBy>
  <cp:revision>172</cp:revision>
  <cp:lastPrinted>2020-05-24T08:55:00Z</cp:lastPrinted>
  <dcterms:created xsi:type="dcterms:W3CDTF">2020-05-06T20:57:39Z</dcterms:created>
  <dcterms:modified xsi:type="dcterms:W3CDTF">2020-05-25T12:51:37Z</dcterms:modified>
</cp:coreProperties>
</file>